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3"/>
  </p:sldMasterIdLst>
  <p:notesMasterIdLst>
    <p:notesMasterId r:id="rId13"/>
  </p:notesMasterIdLst>
  <p:sldIdLst>
    <p:sldId id="484" r:id="rId4"/>
    <p:sldId id="475" r:id="rId5"/>
    <p:sldId id="479" r:id="rId6"/>
    <p:sldId id="481" r:id="rId7"/>
    <p:sldId id="478" r:id="rId8"/>
    <p:sldId id="494" r:id="rId9"/>
    <p:sldId id="493" r:id="rId10"/>
    <p:sldId id="480" r:id="rId11"/>
    <p:sldId id="487" r:id="rId12"/>
  </p:sldIdLst>
  <p:sldSz cx="10969625" cy="6170613"/>
  <p:notesSz cx="6858000" cy="9144000"/>
  <p:custDataLst>
    <p:tags r:id="rId14"/>
  </p:custDataLst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osch Office Sans" pitchFamily="34" charset="0"/>
        <a:ea typeface="+mn-ea"/>
        <a:cs typeface="+mn-cs"/>
      </a:defRPr>
    </a:lvl1pPr>
    <a:lvl2pPr marL="411137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osch Office Sans" pitchFamily="34" charset="0"/>
        <a:ea typeface="+mn-ea"/>
        <a:cs typeface="+mn-cs"/>
      </a:defRPr>
    </a:lvl2pPr>
    <a:lvl3pPr marL="8222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osch Office Sans" pitchFamily="34" charset="0"/>
        <a:ea typeface="+mn-ea"/>
        <a:cs typeface="+mn-cs"/>
      </a:defRPr>
    </a:lvl3pPr>
    <a:lvl4pPr marL="1233411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osch Office Sans" pitchFamily="34" charset="0"/>
        <a:ea typeface="+mn-ea"/>
        <a:cs typeface="+mn-cs"/>
      </a:defRPr>
    </a:lvl4pPr>
    <a:lvl5pPr marL="1644549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Bosch Office Sans" pitchFamily="34" charset="0"/>
        <a:ea typeface="+mn-ea"/>
        <a:cs typeface="+mn-cs"/>
      </a:defRPr>
    </a:lvl5pPr>
    <a:lvl6pPr marL="2055686" algn="l" defTabSz="822275" rtl="0" eaLnBrk="1" latinLnBrk="0" hangingPunct="1">
      <a:defRPr kern="1200">
        <a:solidFill>
          <a:schemeClr val="tx1"/>
        </a:solidFill>
        <a:latin typeface="Bosch Office Sans" pitchFamily="34" charset="0"/>
        <a:ea typeface="+mn-ea"/>
        <a:cs typeface="+mn-cs"/>
      </a:defRPr>
    </a:lvl6pPr>
    <a:lvl7pPr marL="2466823" algn="l" defTabSz="822275" rtl="0" eaLnBrk="1" latinLnBrk="0" hangingPunct="1">
      <a:defRPr kern="1200">
        <a:solidFill>
          <a:schemeClr val="tx1"/>
        </a:solidFill>
        <a:latin typeface="Bosch Office Sans" pitchFamily="34" charset="0"/>
        <a:ea typeface="+mn-ea"/>
        <a:cs typeface="+mn-cs"/>
      </a:defRPr>
    </a:lvl7pPr>
    <a:lvl8pPr marL="2877960" algn="l" defTabSz="822275" rtl="0" eaLnBrk="1" latinLnBrk="0" hangingPunct="1">
      <a:defRPr kern="1200">
        <a:solidFill>
          <a:schemeClr val="tx1"/>
        </a:solidFill>
        <a:latin typeface="Bosch Office Sans" pitchFamily="34" charset="0"/>
        <a:ea typeface="+mn-ea"/>
        <a:cs typeface="+mn-cs"/>
      </a:defRPr>
    </a:lvl8pPr>
    <a:lvl9pPr marL="3289097" algn="l" defTabSz="822275" rtl="0" eaLnBrk="1" latinLnBrk="0" hangingPunct="1">
      <a:defRPr kern="1200">
        <a:solidFill>
          <a:schemeClr val="tx1"/>
        </a:solidFill>
        <a:latin typeface="Bosch Office Sans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1EB8"/>
    <a:srgbClr val="476E40"/>
    <a:srgbClr val="AECEAA"/>
    <a:srgbClr val="5E9E56"/>
    <a:srgbClr val="70816C"/>
    <a:srgbClr val="FFFFFF"/>
    <a:srgbClr val="334C2E"/>
    <a:srgbClr val="D8E2DC"/>
    <a:srgbClr val="DFECDD"/>
    <a:srgbClr val="D5DD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3792" autoAdjust="0"/>
  </p:normalViewPr>
  <p:slideViewPr>
    <p:cSldViewPr snapToGrid="0">
      <p:cViewPr varScale="1">
        <p:scale>
          <a:sx n="85" d="100"/>
          <a:sy n="85" d="100"/>
        </p:scale>
        <p:origin x="60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07911F-CEAF-4F0B-98BD-EFB38C6572AA}" type="datetimeFigureOut">
              <a:rPr lang="de-DE" smtClean="0"/>
              <a:t>28.03.2022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D48B2-9EB0-4B37-9B35-FC11E2EA535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031539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2D48B2-9EB0-4B37-9B35-FC11E2EA535A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63872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200" b="0" kern="0" dirty="0">
                <a:solidFill>
                  <a:schemeClr val="bg1"/>
                </a:solidFill>
                <a:latin typeface="Bosch Office Sans"/>
              </a:rPr>
              <a:t>https://projects.eclipse.org/proposals/eclipse-kanto 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endParaRPr lang="en-US" sz="1200" b="1" kern="0" dirty="0">
              <a:solidFill>
                <a:schemeClr val="bg1"/>
              </a:solidFill>
              <a:latin typeface="Bosch Office Sans"/>
            </a:endParaRP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200" b="1" kern="0" dirty="0">
                <a:solidFill>
                  <a:schemeClr val="bg1"/>
                </a:solidFill>
                <a:latin typeface="Bosch Office Sans"/>
              </a:rPr>
              <a:t>challenges – complexity of hardware, complexity of software , diverse data , security, limited resources, limited connectivity/</a:t>
            </a:r>
            <a:r>
              <a:rPr lang="en-US" sz="1200" b="1" kern="0" dirty="0" err="1">
                <a:solidFill>
                  <a:schemeClr val="bg1"/>
                </a:solidFill>
                <a:latin typeface="Bosch Office Sans"/>
              </a:rPr>
              <a:t>offline,faster</a:t>
            </a:r>
            <a:r>
              <a:rPr lang="en-US" sz="1200" b="1" kern="0" dirty="0">
                <a:solidFill>
                  <a:schemeClr val="bg1"/>
                </a:solidFill>
                <a:latin typeface="Bosch Office Sans"/>
              </a:rPr>
              <a:t> dev cycle for </a:t>
            </a:r>
            <a:r>
              <a:rPr lang="en-US" sz="1200" b="1" kern="0" dirty="0" err="1">
                <a:solidFill>
                  <a:schemeClr val="bg1"/>
                </a:solidFill>
                <a:latin typeface="Bosch Office Sans"/>
              </a:rPr>
              <a:t>aiot</a:t>
            </a:r>
            <a:r>
              <a:rPr lang="en-US" sz="1200" b="1" kern="0" dirty="0">
                <a:solidFill>
                  <a:schemeClr val="bg1"/>
                </a:solidFill>
                <a:latin typeface="Bosch Office Sans"/>
              </a:rPr>
              <a:t> devices</a:t>
            </a:r>
            <a:endParaRPr lang="en-US" sz="1200" b="1" kern="0" dirty="0">
              <a:solidFill>
                <a:schemeClr val="bg1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2D48B2-9EB0-4B37-9B35-FC11E2EA535A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96504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en-US" sz="1200" b="1" kern="0" dirty="0">
                <a:solidFill>
                  <a:schemeClr val="bg1"/>
                </a:solidFill>
                <a:latin typeface="Bosch Office Sans"/>
              </a:rPr>
              <a:t>solution: open source eco system </a:t>
            </a:r>
          </a:p>
          <a:p>
            <a:pPr algn="l" fontAlgn="auto">
              <a:spcBef>
                <a:spcPts val="0"/>
              </a:spcBef>
              <a:spcAft>
                <a:spcPts val="0"/>
              </a:spcAft>
            </a:pPr>
            <a:r>
              <a:rPr lang="en-US" sz="1200" kern="0" dirty="0">
                <a:solidFill>
                  <a:schemeClr val="bg1"/>
                </a:solidFill>
                <a:latin typeface="Bosch Office Sans"/>
              </a:rPr>
              <a:t>Bringing </a:t>
            </a:r>
            <a:r>
              <a:rPr lang="en-US" sz="1200" b="1" kern="0" dirty="0">
                <a:solidFill>
                  <a:schemeClr val="bg1"/>
                </a:solidFill>
                <a:latin typeface="Bosch Office Sans"/>
              </a:rPr>
              <a:t>edge expertise </a:t>
            </a:r>
            <a:r>
              <a:rPr lang="en-US" sz="1200" kern="0" dirty="0">
                <a:solidFill>
                  <a:schemeClr val="bg1"/>
                </a:solidFill>
                <a:latin typeface="Bosch Office Sans"/>
              </a:rPr>
              <a:t>into the open source to </a:t>
            </a:r>
            <a:r>
              <a:rPr lang="en-US" sz="1200" b="1" kern="0" dirty="0">
                <a:solidFill>
                  <a:schemeClr val="bg1"/>
                </a:solidFill>
                <a:latin typeface="Bosch Office Sans"/>
              </a:rPr>
              <a:t>solve complexity </a:t>
            </a:r>
            <a:r>
              <a:rPr lang="en-US" sz="1200" kern="0" dirty="0">
                <a:solidFill>
                  <a:schemeClr val="bg1"/>
                </a:solidFill>
                <a:latin typeface="Bosch Office Sans"/>
              </a:rPr>
              <a:t>via </a:t>
            </a:r>
            <a:r>
              <a:rPr lang="en-US" sz="1200" b="1" kern="0" dirty="0">
                <a:solidFill>
                  <a:schemeClr val="bg1"/>
                </a:solidFill>
                <a:latin typeface="Bosch Office Sans"/>
              </a:rPr>
              <a:t>open ecosystem</a:t>
            </a:r>
            <a:r>
              <a:rPr lang="bg-BG" sz="1200" b="1" kern="0" dirty="0">
                <a:solidFill>
                  <a:schemeClr val="bg1"/>
                </a:solidFill>
                <a:latin typeface="Bosch Office Sans"/>
              </a:rPr>
              <a:t> </a:t>
            </a:r>
            <a:r>
              <a:rPr lang="en-US" sz="1200" b="1" kern="0" dirty="0">
                <a:solidFill>
                  <a:schemeClr val="bg1"/>
                </a:solidFill>
                <a:latin typeface="Bosch Office Sans"/>
              </a:rPr>
              <a:t> approach</a:t>
            </a:r>
            <a:endParaRPr lang="en-US" sz="1200" b="1" kern="0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2D48B2-9EB0-4B37-9B35-FC11E2EA535A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069049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solution – technology advantages</a:t>
            </a:r>
          </a:p>
          <a:p>
            <a:endParaRPr lang="en-US" b="1" dirty="0"/>
          </a:p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2D48B2-9EB0-4B37-9B35-FC11E2EA535A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0237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2D48B2-9EB0-4B37-9B35-FC11E2EA535A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sch Office Sans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osch Office Sans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678850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2D48B2-9EB0-4B37-9B35-FC11E2EA535A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62597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92D48B2-9EB0-4B37-9B35-FC11E2EA535A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sch Office Sans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osch Office Sans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877547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elfoli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BD7884EE-25D8-4875-A78A-805D44A64A8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686"/>
          <a:stretch/>
        </p:blipFill>
        <p:spPr>
          <a:xfrm>
            <a:off x="0" y="0"/>
            <a:ext cx="10969625" cy="6170930"/>
          </a:xfrm>
          <a:prstGeom prst="rect">
            <a:avLst/>
          </a:prstGeom>
        </p:spPr>
      </p:pic>
      <p:pic>
        <p:nvPicPr>
          <p:cNvPr id="6" name="Grafik 4" descr="logo1_d2.png">
            <a:extLst>
              <a:ext uri="{FF2B5EF4-FFF2-40B4-BE49-F238E27FC236}">
                <a16:creationId xmlns:a16="http://schemas.microsoft.com/office/drawing/2014/main" id="{173BBCFB-9404-4FBA-9EEC-E8008B6044A2}"/>
              </a:ext>
            </a:extLst>
          </p:cNvPr>
          <p:cNvPicPr>
            <a:picLocks noSel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9600" y="5464811"/>
            <a:ext cx="1094400" cy="575309"/>
          </a:xfrm>
          <a:prstGeom prst="rect">
            <a:avLst/>
          </a:prstGeom>
          <a:ln w="0">
            <a:noFill/>
          </a:ln>
          <a:effectLst/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7FD8C3B7-D4C2-49FB-A234-B9EF65EF0E2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59200" y="259200"/>
            <a:ext cx="9874800" cy="5205600"/>
          </a:xfrm>
          <a:ln w="0">
            <a:noFill/>
          </a:ln>
          <a:effectLst/>
        </p:spPr>
        <p:txBody>
          <a:bodyPr anchor="t" anchorCtr="0">
            <a:normAutofit/>
          </a:bodyPr>
          <a:lstStyle>
            <a:lvl1pPr algn="l">
              <a:lnSpc>
                <a:spcPct val="90000"/>
              </a:lnSpc>
              <a:defRPr sz="7999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1"/>
              <a:t>Präs. Titel hinzufügen</a:t>
            </a:r>
          </a:p>
        </p:txBody>
      </p:sp>
      <p:pic>
        <p:nvPicPr>
          <p:cNvPr id="10" name="Grafik 3" descr="right_d2.png">
            <a:extLst>
              <a:ext uri="{FF2B5EF4-FFF2-40B4-BE49-F238E27FC236}">
                <a16:creationId xmlns:a16="http://schemas.microsoft.com/office/drawing/2014/main" id="{649683E7-5D3C-46E0-92A4-661F3C29C858}"/>
              </a:ext>
            </a:extLst>
          </p:cNvPr>
          <p:cNvPicPr>
            <a:picLocks noSel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0940" y="2"/>
            <a:ext cx="129600" cy="6170929"/>
          </a:xfrm>
          <a:prstGeom prst="rect">
            <a:avLst/>
          </a:prstGeom>
          <a:ln w="0"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1621930316"/>
      </p:ext>
    </p:extLst>
  </p:cSld>
  <p:clrMapOvr>
    <a:masterClrMapping/>
  </p:clrMapOvr>
  <p:hf sldNum="0" hdr="0" ftr="0" dt="0"/>
  <p:extLst>
    <p:ext uri="{DCECCB84-F9BA-43D5-87BE-67443E8EF086}">
      <p15:sldGuideLst xmlns:p15="http://schemas.microsoft.com/office/powerpoint/2012/main">
        <p15:guide id="1" pos="162" userDrawn="1">
          <p15:clr>
            <a:srgbClr val="FBAE40"/>
          </p15:clr>
        </p15:guide>
        <p15:guide id="2" pos="6384" userDrawn="1">
          <p15:clr>
            <a:srgbClr val="FBAE40"/>
          </p15:clr>
        </p15:guide>
        <p15:guide id="3" orient="horz" pos="162" userDrawn="1">
          <p15:clr>
            <a:srgbClr val="FBAE40"/>
          </p15:clr>
        </p15:guide>
        <p15:guide id="4" orient="horz" pos="3443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3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hapter_titleonly">
            <a:extLst>
              <a:ext uri="{FF2B5EF4-FFF2-40B4-BE49-F238E27FC236}">
                <a16:creationId xmlns:a16="http://schemas.microsoft.com/office/drawing/2014/main" id="{7CCAFAD8-87FF-4E8A-B13E-2709A28399C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59200" y="259200"/>
            <a:ext cx="10450800" cy="388800"/>
          </a:xfrm>
        </p:spPr>
        <p:txBody>
          <a:bodyPr/>
          <a:lstStyle>
            <a:lvl1pPr marL="0" indent="0">
              <a:lnSpc>
                <a:spcPct val="89000"/>
              </a:lnSpc>
              <a:spcBef>
                <a:spcPts val="0"/>
              </a:spcBef>
              <a:buNone/>
              <a:defRPr sz="2800" kern="0" baseline="0">
                <a:solidFill>
                  <a:schemeClr val="tx1"/>
                </a:solidFill>
              </a:defRPr>
            </a:lvl1pPr>
            <a:lvl2pPr marL="233983" indent="0">
              <a:buNone/>
              <a:defRPr sz="2800"/>
            </a:lvl2pPr>
            <a:lvl3pPr marL="525562" indent="0">
              <a:buNone/>
              <a:defRPr sz="2800"/>
            </a:lvl3pPr>
            <a:lvl4pPr marL="748745" indent="0">
              <a:buNone/>
              <a:defRPr sz="2800"/>
            </a:lvl4pPr>
            <a:lvl5pPr marL="748745" indent="0">
              <a:buNone/>
              <a:defRPr sz="2800"/>
            </a:lvl5pPr>
          </a:lstStyle>
          <a:p>
            <a:pPr lvl="0"/>
            <a:r>
              <a:rPr lang="en-US" noProof="1"/>
              <a:t>Kapitel­überschrift hinzufügen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4213B860-B040-4AA5-BCCF-91A137076F8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9200" y="648000"/>
            <a:ext cx="10450800" cy="388800"/>
          </a:xfrm>
        </p:spPr>
        <p:txBody>
          <a:bodyPr/>
          <a:lstStyle>
            <a:lvl1pPr>
              <a:defRPr kern="1200" baseline="0"/>
            </a:lvl1pPr>
          </a:lstStyle>
          <a:p>
            <a:r>
              <a:rPr lang="en-US" noProof="1"/>
              <a:t>Folienüberschrift hinzufügen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259200" y="1296000"/>
            <a:ext cx="3128400" cy="4168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1"/>
              <a:t>Text hinzufügen </a:t>
            </a:r>
          </a:p>
          <a:p>
            <a:pPr lvl="1"/>
            <a:r>
              <a:rPr lang="en-US" noProof="1"/>
              <a:t>Zweite Ebene</a:t>
            </a:r>
          </a:p>
          <a:p>
            <a:pPr lvl="2"/>
            <a:r>
              <a:rPr lang="en-US" noProof="1"/>
              <a:t>Dritte Ebene</a:t>
            </a:r>
          </a:p>
          <a:p>
            <a:pPr lvl="3"/>
            <a:r>
              <a:rPr lang="en-US" noProof="1"/>
              <a:t>Vierte Ebene</a:t>
            </a:r>
          </a:p>
          <a:p>
            <a:pPr lvl="4"/>
            <a:r>
              <a:rPr lang="en-US" noProof="1"/>
              <a:t>Fünfte Ebene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3" hasCustomPrompt="1"/>
          </p:nvPr>
        </p:nvSpPr>
        <p:spPr>
          <a:xfrm>
            <a:off x="7560000" y="1295999"/>
            <a:ext cx="3128400" cy="4168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1"/>
              <a:t>Text hinzufügen </a:t>
            </a:r>
          </a:p>
          <a:p>
            <a:pPr lvl="1"/>
            <a:r>
              <a:rPr lang="en-US" noProof="1"/>
              <a:t>Zweite Ebene</a:t>
            </a:r>
          </a:p>
          <a:p>
            <a:pPr lvl="2"/>
            <a:r>
              <a:rPr lang="en-US" noProof="1"/>
              <a:t>Dritte Ebene</a:t>
            </a:r>
          </a:p>
          <a:p>
            <a:pPr lvl="3"/>
            <a:r>
              <a:rPr lang="en-US" noProof="1"/>
              <a:t>Vierte Ebene</a:t>
            </a:r>
          </a:p>
          <a:p>
            <a:pPr lvl="4"/>
            <a:r>
              <a:rPr lang="en-US" noProof="1"/>
              <a:t>Fünfte Ebene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66700" y="5628640"/>
            <a:ext cx="288290" cy="410210"/>
          </a:xfrm>
        </p:spPr>
        <p:txBody>
          <a:bodyPr/>
          <a:lstStyle>
            <a:lvl1pPr>
              <a:defRPr kern="0" baseline="0">
                <a:solidFill>
                  <a:srgbClr val="999FA6"/>
                </a:solidFill>
              </a:defRPr>
            </a:lvl1pPr>
          </a:lstStyle>
          <a:p>
            <a:fld id="{4898AEC0-503E-4FA4-859C-D0F72D6E3F79}" type="slidenum">
              <a:rPr lang="en-US" noProof="1" dirty="0" smtClean="0"/>
              <a:pPr/>
              <a:t>‹#›</a:t>
            </a:fld>
            <a:endParaRPr lang="en-US" noProof="1"/>
          </a:p>
        </p:txBody>
      </p:sp>
      <p:pic>
        <p:nvPicPr>
          <p:cNvPr id="29" name="Grafik 3" descr="bottom_d2_169.png">
            <a:extLst>
              <a:ext uri="{FF2B5EF4-FFF2-40B4-BE49-F238E27FC236}">
                <a16:creationId xmlns:a16="http://schemas.microsoft.com/office/drawing/2014/main" id="{2646ABA5-1E42-496E-B88F-BEBEC4B2C7B6}"/>
              </a:ext>
            </a:extLst>
          </p:cNvPr>
          <p:cNvPicPr>
            <a:picLocks noSel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41389"/>
            <a:ext cx="10970260" cy="129540"/>
          </a:xfrm>
          <a:prstGeom prst="rect">
            <a:avLst/>
          </a:prstGeom>
          <a:ln w="0">
            <a:noFill/>
          </a:ln>
          <a:effectLst/>
        </p:spPr>
      </p:pic>
      <p:pic>
        <p:nvPicPr>
          <p:cNvPr id="30" name="Grafik 29" descr="logo2_d2.png">
            <a:extLst>
              <a:ext uri="{FF2B5EF4-FFF2-40B4-BE49-F238E27FC236}">
                <a16:creationId xmlns:a16="http://schemas.microsoft.com/office/drawing/2014/main" id="{BA9AAC15-C2E5-4D68-B499-7D3FC8760D94}"/>
              </a:ext>
            </a:extLst>
          </p:cNvPr>
          <p:cNvPicPr>
            <a:picLocks noSel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22613"/>
            <a:ext cx="135936" cy="648000"/>
          </a:xfrm>
          <a:prstGeom prst="rect">
            <a:avLst/>
          </a:prstGeom>
        </p:spPr>
      </p:pic>
      <p:sp>
        <p:nvSpPr>
          <p:cNvPr id="47" name="Content Placeholder 2">
            <a:extLst>
              <a:ext uri="{FF2B5EF4-FFF2-40B4-BE49-F238E27FC236}">
                <a16:creationId xmlns:a16="http://schemas.microsoft.com/office/drawing/2014/main" id="{3F3E027D-9EE5-4C12-9974-36EA025C350F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3909600" y="1296000"/>
            <a:ext cx="3128400" cy="4168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1"/>
              <a:t>Text hinzufügen </a:t>
            </a:r>
          </a:p>
          <a:p>
            <a:pPr lvl="1"/>
            <a:r>
              <a:rPr lang="en-US" noProof="1"/>
              <a:t>Zweite Ebene</a:t>
            </a:r>
          </a:p>
          <a:p>
            <a:pPr lvl="2"/>
            <a:r>
              <a:rPr lang="en-US" noProof="1"/>
              <a:t>Dritte Ebene</a:t>
            </a:r>
          </a:p>
          <a:p>
            <a:pPr lvl="3"/>
            <a:r>
              <a:rPr lang="en-US" noProof="1"/>
              <a:t>Vierte Ebene</a:t>
            </a:r>
          </a:p>
          <a:p>
            <a:pPr lvl="4"/>
            <a:r>
              <a:rPr lang="en-US" noProof="1"/>
              <a:t>Fünfte Ebene</a:t>
            </a:r>
          </a:p>
        </p:txBody>
      </p:sp>
      <p:sp>
        <p:nvSpPr>
          <p:cNvPr id="13" name="Rectangle7">
            <a:extLst>
              <a:ext uri="{FF2B5EF4-FFF2-40B4-BE49-F238E27FC236}">
                <a16:creationId xmlns:a16="http://schemas.microsoft.com/office/drawing/2014/main" id="{79759149-285E-4F0E-938E-7199B34084BE}"/>
              </a:ext>
            </a:extLst>
          </p:cNvPr>
          <p:cNvSpPr>
            <a:spLocks/>
          </p:cNvSpPr>
          <p:nvPr userDrawn="1"/>
        </p:nvSpPr>
        <p:spPr>
          <a:xfrm>
            <a:off x="9224010" y="259080"/>
            <a:ext cx="1691640" cy="777240"/>
          </a:xfrm>
          <a:prstGeom prst="rect">
            <a:avLst/>
          </a:prstGeom>
          <a:noFill/>
          <a:ln w="0" cap="flat" cmpd="sng" algn="ctr">
            <a:noFill/>
            <a:prstDash val="solid"/>
          </a:ln>
          <a:effectLst/>
        </p:spPr>
        <p:txBody>
          <a:bodyPr wrap="square" lIns="0" tIns="17779" rIns="0" bIns="0" rtlCol="0" anchor="t">
            <a:normAutofit/>
          </a:bodyPr>
          <a:lstStyle/>
          <a:p>
            <a:pPr rtl="0">
              <a:lnSpc>
                <a:spcPts val="900"/>
              </a:lnSpc>
            </a:pPr>
            <a:r>
              <a:rPr lang="en-US" sz="550" b="0" i="0" u="none" strike="noStrike" kern="0" baseline="0" noProof="1">
                <a:solidFill>
                  <a:srgbClr val="000000"/>
                </a:solidFill>
                <a:latin typeface="+mn-lt"/>
              </a:rPr>
              <a:t> </a:t>
            </a:r>
          </a:p>
        </p:txBody>
      </p:sp>
      <p:pic>
        <p:nvPicPr>
          <p:cNvPr id="16" name="Grafik 4" descr="logo1_d2.png">
            <a:extLst>
              <a:ext uri="{FF2B5EF4-FFF2-40B4-BE49-F238E27FC236}">
                <a16:creationId xmlns:a16="http://schemas.microsoft.com/office/drawing/2014/main" id="{853C9362-E049-4C5A-93EB-CA7DB346BCAC}"/>
              </a:ext>
            </a:extLst>
          </p:cNvPr>
          <p:cNvPicPr>
            <a:picLocks noSel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9600" y="5464811"/>
            <a:ext cx="1094400" cy="575309"/>
          </a:xfrm>
          <a:prstGeom prst="rect">
            <a:avLst/>
          </a:prstGeom>
          <a:ln w="0"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0052008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62" userDrawn="1">
          <p15:clr>
            <a:srgbClr val="FBAE40"/>
          </p15:clr>
        </p15:guide>
        <p15:guide id="2" pos="6747" userDrawn="1">
          <p15:clr>
            <a:srgbClr val="FBAE40"/>
          </p15:clr>
        </p15:guide>
        <p15:guide id="3" orient="horz" pos="162" userDrawn="1">
          <p15:clr>
            <a:srgbClr val="FBAE40"/>
          </p15:clr>
        </p15:guide>
        <p15:guide id="4" orient="horz" pos="408" userDrawn="1">
          <p15:clr>
            <a:srgbClr val="FBAE40"/>
          </p15:clr>
        </p15:guide>
        <p15:guide id="5" orient="horz" pos="654" userDrawn="1">
          <p15:clr>
            <a:srgbClr val="FBAE40"/>
          </p15:clr>
        </p15:guide>
        <p15:guide id="6" orient="horz" pos="816" userDrawn="1">
          <p15:clr>
            <a:srgbClr val="FBAE40"/>
          </p15:clr>
        </p15:guide>
        <p15:guide id="7" orient="horz" pos="3443" userDrawn="1">
          <p15:clr>
            <a:srgbClr val="FBAE40"/>
          </p15:clr>
        </p15:guide>
        <p15:guide id="8" pos="2135" userDrawn="1">
          <p15:clr>
            <a:srgbClr val="FBAE40"/>
          </p15:clr>
        </p15:guide>
        <p15:guide id="9" pos="2462" userDrawn="1">
          <p15:clr>
            <a:srgbClr val="FBAE40"/>
          </p15:clr>
        </p15:guide>
        <p15:guide id="10" pos="4434" userDrawn="1">
          <p15:clr>
            <a:srgbClr val="FBAE40"/>
          </p15:clr>
        </p15:guide>
        <p15:guide id="11" pos="4761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4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hapter_titleonly">
            <a:extLst>
              <a:ext uri="{FF2B5EF4-FFF2-40B4-BE49-F238E27FC236}">
                <a16:creationId xmlns:a16="http://schemas.microsoft.com/office/drawing/2014/main" id="{85E4898A-B45B-416F-8A7F-E57751056EE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59200" y="259200"/>
            <a:ext cx="10450800" cy="388800"/>
          </a:xfrm>
        </p:spPr>
        <p:txBody>
          <a:bodyPr/>
          <a:lstStyle>
            <a:lvl1pPr marL="0" indent="0">
              <a:lnSpc>
                <a:spcPct val="89000"/>
              </a:lnSpc>
              <a:spcBef>
                <a:spcPts val="0"/>
              </a:spcBef>
              <a:buNone/>
              <a:defRPr sz="2800" kern="0" baseline="0">
                <a:solidFill>
                  <a:schemeClr val="tx1"/>
                </a:solidFill>
              </a:defRPr>
            </a:lvl1pPr>
            <a:lvl2pPr marL="233983" indent="0">
              <a:buNone/>
              <a:defRPr sz="2800"/>
            </a:lvl2pPr>
            <a:lvl3pPr marL="525562" indent="0">
              <a:buNone/>
              <a:defRPr sz="2800"/>
            </a:lvl3pPr>
            <a:lvl4pPr marL="748745" indent="0">
              <a:buNone/>
              <a:defRPr sz="2800"/>
            </a:lvl4pPr>
            <a:lvl5pPr marL="748745" indent="0">
              <a:buNone/>
              <a:defRPr sz="2800"/>
            </a:lvl5pPr>
          </a:lstStyle>
          <a:p>
            <a:pPr lvl="0"/>
            <a:r>
              <a:rPr lang="en-US" noProof="1"/>
              <a:t>Kapitel­überschrift hinzufügen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A33F6F31-B924-4EAD-BDA8-332AAD2C417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9200" y="648000"/>
            <a:ext cx="10450800" cy="388800"/>
          </a:xfrm>
        </p:spPr>
        <p:txBody>
          <a:bodyPr/>
          <a:lstStyle>
            <a:lvl1pPr>
              <a:defRPr kern="1200" baseline="0"/>
            </a:lvl1pPr>
          </a:lstStyle>
          <a:p>
            <a:r>
              <a:rPr lang="en-US" noProof="1"/>
              <a:t>Folienüberschrift hinzufügen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259080" y="1295399"/>
            <a:ext cx="2515870" cy="416814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1"/>
              <a:t>Text hinzufügen </a:t>
            </a:r>
          </a:p>
          <a:p>
            <a:pPr lvl="1"/>
            <a:r>
              <a:rPr lang="en-US" noProof="1"/>
              <a:t>Zweite Ebene</a:t>
            </a:r>
          </a:p>
          <a:p>
            <a:pPr lvl="2"/>
            <a:r>
              <a:rPr lang="en-US" noProof="1"/>
              <a:t>Dritte Ebene</a:t>
            </a:r>
          </a:p>
          <a:p>
            <a:pPr lvl="3"/>
            <a:r>
              <a:rPr lang="en-US" noProof="1"/>
              <a:t>Vierte Ebene</a:t>
            </a:r>
          </a:p>
          <a:p>
            <a:pPr lvl="4"/>
            <a:r>
              <a:rPr lang="en-US" noProof="1"/>
              <a:t>Fünfte Ebene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3" hasCustomPrompt="1"/>
          </p:nvPr>
        </p:nvSpPr>
        <p:spPr>
          <a:xfrm>
            <a:off x="5549900" y="1295399"/>
            <a:ext cx="2515870" cy="416814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1"/>
              <a:t>Text hinzufügen </a:t>
            </a:r>
          </a:p>
          <a:p>
            <a:pPr lvl="1"/>
            <a:r>
              <a:rPr lang="en-US" noProof="1"/>
              <a:t>Zweite Ebene</a:t>
            </a:r>
          </a:p>
          <a:p>
            <a:pPr lvl="2"/>
            <a:r>
              <a:rPr lang="en-US" noProof="1"/>
              <a:t>Dritte Ebene</a:t>
            </a:r>
          </a:p>
          <a:p>
            <a:pPr lvl="3"/>
            <a:r>
              <a:rPr lang="en-US" noProof="1"/>
              <a:t>Vierte Ebene</a:t>
            </a:r>
          </a:p>
          <a:p>
            <a:pPr lvl="4"/>
            <a:r>
              <a:rPr lang="en-US" noProof="1"/>
              <a:t>Fünfte Ebene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2" hasCustomPrompt="1"/>
          </p:nvPr>
        </p:nvSpPr>
        <p:spPr>
          <a:xfrm>
            <a:off x="2904490" y="1295400"/>
            <a:ext cx="2515870" cy="416814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1"/>
              <a:t>Text hinzufügen </a:t>
            </a:r>
          </a:p>
          <a:p>
            <a:pPr lvl="1"/>
            <a:r>
              <a:rPr lang="en-US" noProof="1"/>
              <a:t>Zweite Ebene</a:t>
            </a:r>
          </a:p>
          <a:p>
            <a:pPr lvl="2"/>
            <a:r>
              <a:rPr lang="en-US" noProof="1"/>
              <a:t>Dritte Ebene</a:t>
            </a:r>
          </a:p>
          <a:p>
            <a:pPr lvl="3"/>
            <a:r>
              <a:rPr lang="en-US" noProof="1"/>
              <a:t>Vierte Ebene</a:t>
            </a:r>
          </a:p>
          <a:p>
            <a:pPr lvl="4"/>
            <a:r>
              <a:rPr lang="en-US" noProof="1"/>
              <a:t>Fünfte Ebene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half" idx="4" hasCustomPrompt="1"/>
          </p:nvPr>
        </p:nvSpPr>
        <p:spPr>
          <a:xfrm>
            <a:off x="8195310" y="1295400"/>
            <a:ext cx="2515870" cy="416814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1"/>
              <a:t>Text hinzufügen</a:t>
            </a:r>
          </a:p>
          <a:p>
            <a:pPr lvl="1"/>
            <a:r>
              <a:rPr lang="en-US" noProof="1"/>
              <a:t>Zweite Ebene</a:t>
            </a:r>
          </a:p>
          <a:p>
            <a:pPr lvl="2"/>
            <a:r>
              <a:rPr lang="en-US" noProof="1"/>
              <a:t>Dritte Ebene</a:t>
            </a:r>
          </a:p>
          <a:p>
            <a:pPr lvl="3"/>
            <a:r>
              <a:rPr lang="en-US" noProof="1"/>
              <a:t>Vierte Ebene</a:t>
            </a:r>
          </a:p>
          <a:p>
            <a:pPr lvl="4"/>
            <a:r>
              <a:rPr lang="en-US" noProof="1"/>
              <a:t>Fünfte Ebene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266700" y="5628640"/>
            <a:ext cx="288290" cy="410210"/>
          </a:xfrm>
        </p:spPr>
        <p:txBody>
          <a:bodyPr/>
          <a:lstStyle>
            <a:lvl1pPr>
              <a:defRPr kern="0" baseline="0">
                <a:solidFill>
                  <a:srgbClr val="999FA6"/>
                </a:solidFill>
              </a:defRPr>
            </a:lvl1pPr>
          </a:lstStyle>
          <a:p>
            <a:fld id="{4898AEC0-503E-4FA4-859C-D0F72D6E3F79}" type="slidenum">
              <a:rPr lang="en-US" noProof="1" dirty="0" smtClean="0"/>
              <a:pPr/>
              <a:t>‹#›</a:t>
            </a:fld>
            <a:endParaRPr lang="en-US" noProof="1"/>
          </a:p>
        </p:txBody>
      </p:sp>
      <p:pic>
        <p:nvPicPr>
          <p:cNvPr id="31" name="Grafik 3" descr="bottom_d2_169.png">
            <a:extLst>
              <a:ext uri="{FF2B5EF4-FFF2-40B4-BE49-F238E27FC236}">
                <a16:creationId xmlns:a16="http://schemas.microsoft.com/office/drawing/2014/main" id="{A3C6D0D9-04AD-43FA-8B6F-53255648BE83}"/>
              </a:ext>
            </a:extLst>
          </p:cNvPr>
          <p:cNvPicPr>
            <a:picLocks noSel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41389"/>
            <a:ext cx="10970260" cy="129540"/>
          </a:xfrm>
          <a:prstGeom prst="rect">
            <a:avLst/>
          </a:prstGeom>
          <a:ln w="0">
            <a:noFill/>
          </a:ln>
          <a:effectLst/>
        </p:spPr>
      </p:pic>
      <p:pic>
        <p:nvPicPr>
          <p:cNvPr id="32" name="Grafik 31" descr="logo2_d2.png">
            <a:extLst>
              <a:ext uri="{FF2B5EF4-FFF2-40B4-BE49-F238E27FC236}">
                <a16:creationId xmlns:a16="http://schemas.microsoft.com/office/drawing/2014/main" id="{A5FC486E-34C4-4DFC-9640-0742E0B83B94}"/>
              </a:ext>
            </a:extLst>
          </p:cNvPr>
          <p:cNvPicPr>
            <a:picLocks noSel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22613"/>
            <a:ext cx="135936" cy="648000"/>
          </a:xfrm>
          <a:prstGeom prst="rect">
            <a:avLst/>
          </a:prstGeom>
        </p:spPr>
      </p:pic>
      <p:sp>
        <p:nvSpPr>
          <p:cNvPr id="14" name="Rectangle7">
            <a:extLst>
              <a:ext uri="{FF2B5EF4-FFF2-40B4-BE49-F238E27FC236}">
                <a16:creationId xmlns:a16="http://schemas.microsoft.com/office/drawing/2014/main" id="{3A9A741C-7644-4810-ABAF-465822FC0D76}"/>
              </a:ext>
            </a:extLst>
          </p:cNvPr>
          <p:cNvSpPr>
            <a:spLocks/>
          </p:cNvSpPr>
          <p:nvPr userDrawn="1"/>
        </p:nvSpPr>
        <p:spPr>
          <a:xfrm>
            <a:off x="9224010" y="259080"/>
            <a:ext cx="1691640" cy="777240"/>
          </a:xfrm>
          <a:prstGeom prst="rect">
            <a:avLst/>
          </a:prstGeom>
          <a:noFill/>
          <a:ln w="0" cap="flat" cmpd="sng" algn="ctr">
            <a:noFill/>
            <a:prstDash val="solid"/>
          </a:ln>
          <a:effectLst/>
        </p:spPr>
        <p:txBody>
          <a:bodyPr wrap="square" lIns="0" tIns="17779" rIns="0" bIns="0" rtlCol="0" anchor="t">
            <a:normAutofit/>
          </a:bodyPr>
          <a:lstStyle/>
          <a:p>
            <a:pPr rtl="0">
              <a:lnSpc>
                <a:spcPts val="900"/>
              </a:lnSpc>
            </a:pPr>
            <a:r>
              <a:rPr lang="en-US" sz="550" b="0" i="0" u="none" strike="noStrike" kern="0" baseline="0" noProof="1">
                <a:solidFill>
                  <a:srgbClr val="000000"/>
                </a:solidFill>
                <a:latin typeface="+mn-lt"/>
              </a:rPr>
              <a:t> </a:t>
            </a:r>
          </a:p>
        </p:txBody>
      </p:sp>
      <p:pic>
        <p:nvPicPr>
          <p:cNvPr id="17" name="Grafik 4" descr="logo1_d2.png">
            <a:extLst>
              <a:ext uri="{FF2B5EF4-FFF2-40B4-BE49-F238E27FC236}">
                <a16:creationId xmlns:a16="http://schemas.microsoft.com/office/drawing/2014/main" id="{2F5D5F7F-9AC3-4C8C-9378-5DCB41FEB94B}"/>
              </a:ext>
            </a:extLst>
          </p:cNvPr>
          <p:cNvPicPr>
            <a:picLocks noSel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9600" y="5464811"/>
            <a:ext cx="1094400" cy="575309"/>
          </a:xfrm>
          <a:prstGeom prst="rect">
            <a:avLst/>
          </a:prstGeom>
          <a:ln w="0"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17631146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62" userDrawn="1">
          <p15:clr>
            <a:srgbClr val="FBAE40"/>
          </p15:clr>
        </p15:guide>
        <p15:guide id="2" pos="6747" userDrawn="1">
          <p15:clr>
            <a:srgbClr val="FBAE40"/>
          </p15:clr>
        </p15:guide>
        <p15:guide id="3" orient="horz" pos="162" userDrawn="1">
          <p15:clr>
            <a:srgbClr val="FBAE40"/>
          </p15:clr>
        </p15:guide>
        <p15:guide id="4" orient="horz" pos="408" userDrawn="1">
          <p15:clr>
            <a:srgbClr val="FBAE40"/>
          </p15:clr>
        </p15:guide>
        <p15:guide id="5" orient="horz" pos="654" userDrawn="1">
          <p15:clr>
            <a:srgbClr val="FBAE40"/>
          </p15:clr>
        </p15:guide>
        <p15:guide id="6" orient="horz" pos="816" userDrawn="1">
          <p15:clr>
            <a:srgbClr val="FBAE40"/>
          </p15:clr>
        </p15:guide>
        <p15:guide id="7" orient="horz" pos="3443" userDrawn="1">
          <p15:clr>
            <a:srgbClr val="FBAE40"/>
          </p15:clr>
        </p15:guide>
        <p15:guide id="8" pos="1749" userDrawn="1">
          <p15:clr>
            <a:srgbClr val="FBAE40"/>
          </p15:clr>
        </p15:guide>
        <p15:guide id="9" pos="1829" userDrawn="1">
          <p15:clr>
            <a:srgbClr val="FBAE40"/>
          </p15:clr>
        </p15:guide>
        <p15:guide id="10" pos="3416" userDrawn="1">
          <p15:clr>
            <a:srgbClr val="FBAE40"/>
          </p15:clr>
        </p15:guide>
        <p15:guide id="11" pos="3495" userDrawn="1">
          <p15:clr>
            <a:srgbClr val="FBAE40"/>
          </p15:clr>
        </p15:guide>
        <p15:guide id="12" pos="5082" userDrawn="1">
          <p15:clr>
            <a:srgbClr val="FBAE40"/>
          </p15:clr>
        </p15:guide>
        <p15:guide id="13" pos="5162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2 Inhalte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hapter_titleonly">
            <a:extLst>
              <a:ext uri="{FF2B5EF4-FFF2-40B4-BE49-F238E27FC236}">
                <a16:creationId xmlns:a16="http://schemas.microsoft.com/office/drawing/2014/main" id="{9398DDFA-1939-498B-8921-7DDB40481FE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59200" y="259200"/>
            <a:ext cx="10450800" cy="388800"/>
          </a:xfrm>
        </p:spPr>
        <p:txBody>
          <a:bodyPr/>
          <a:lstStyle>
            <a:lvl1pPr marL="0" indent="0">
              <a:lnSpc>
                <a:spcPct val="89000"/>
              </a:lnSpc>
              <a:spcBef>
                <a:spcPts val="0"/>
              </a:spcBef>
              <a:buNone/>
              <a:defRPr sz="2800" kern="0" baseline="0">
                <a:solidFill>
                  <a:schemeClr val="tx1"/>
                </a:solidFill>
              </a:defRPr>
            </a:lvl1pPr>
            <a:lvl2pPr marL="233983" indent="0">
              <a:buNone/>
              <a:defRPr sz="2800"/>
            </a:lvl2pPr>
            <a:lvl3pPr marL="525562" indent="0">
              <a:buNone/>
              <a:defRPr sz="2800"/>
            </a:lvl3pPr>
            <a:lvl4pPr marL="748745" indent="0">
              <a:buNone/>
              <a:defRPr sz="2800"/>
            </a:lvl4pPr>
            <a:lvl5pPr marL="748745" indent="0">
              <a:buNone/>
              <a:defRPr sz="2800"/>
            </a:lvl5pPr>
          </a:lstStyle>
          <a:p>
            <a:pPr lvl="0"/>
            <a:r>
              <a:rPr lang="en-US" noProof="1"/>
              <a:t>Kapitel­überschrift hinzufügen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AB79D08E-37B8-49BA-9E18-ED577CD999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9200" y="648000"/>
            <a:ext cx="10450800" cy="388800"/>
          </a:xfrm>
        </p:spPr>
        <p:txBody>
          <a:bodyPr/>
          <a:lstStyle>
            <a:lvl1pPr>
              <a:defRPr kern="1200" baseline="0"/>
            </a:lvl1pPr>
          </a:lstStyle>
          <a:p>
            <a:r>
              <a:rPr lang="en-US" noProof="1"/>
              <a:t>Folienüberschrift hinzufügen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259200" y="1296000"/>
            <a:ext cx="10450800" cy="20196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1"/>
              <a:t>Text hinzufügen </a:t>
            </a:r>
          </a:p>
          <a:p>
            <a:pPr lvl="1"/>
            <a:r>
              <a:rPr lang="en-US" noProof="1"/>
              <a:t>Zweite Ebene</a:t>
            </a:r>
          </a:p>
          <a:p>
            <a:pPr lvl="2"/>
            <a:r>
              <a:rPr lang="en-US" noProof="1"/>
              <a:t>Dritte Ebene</a:t>
            </a:r>
          </a:p>
          <a:p>
            <a:pPr lvl="3"/>
            <a:r>
              <a:rPr lang="en-US" noProof="1"/>
              <a:t>Vierte Ebene</a:t>
            </a:r>
          </a:p>
          <a:p>
            <a:pPr lvl="4"/>
            <a:r>
              <a:rPr lang="en-US" noProof="1"/>
              <a:t>Fünfte Ebene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259200" y="3445201"/>
            <a:ext cx="10450800" cy="20196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1"/>
              <a:t>Text hinzufügen </a:t>
            </a:r>
          </a:p>
          <a:p>
            <a:pPr lvl="1"/>
            <a:r>
              <a:rPr lang="en-US" noProof="1"/>
              <a:t>Zweite Ebene</a:t>
            </a:r>
          </a:p>
          <a:p>
            <a:pPr lvl="2"/>
            <a:r>
              <a:rPr lang="en-US" noProof="1"/>
              <a:t>Dritte Ebene</a:t>
            </a:r>
          </a:p>
          <a:p>
            <a:pPr lvl="3"/>
            <a:r>
              <a:rPr lang="en-US" noProof="1"/>
              <a:t>Vierte Ebene</a:t>
            </a:r>
          </a:p>
          <a:p>
            <a:pPr lvl="4"/>
            <a:r>
              <a:rPr lang="en-US" noProof="1"/>
              <a:t>Fünfte Ebene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266700" y="5628640"/>
            <a:ext cx="288290" cy="410210"/>
          </a:xfrm>
        </p:spPr>
        <p:txBody>
          <a:bodyPr/>
          <a:lstStyle>
            <a:lvl1pPr>
              <a:defRPr kern="0" baseline="0">
                <a:solidFill>
                  <a:srgbClr val="999FA6"/>
                </a:solidFill>
              </a:defRPr>
            </a:lvl1pPr>
          </a:lstStyle>
          <a:p>
            <a:fld id="{4898AEC0-503E-4FA4-859C-D0F72D6E3F79}" type="slidenum">
              <a:rPr lang="en-US" noProof="1" dirty="0" smtClean="0"/>
              <a:pPr/>
              <a:t>‹#›</a:t>
            </a:fld>
            <a:endParaRPr lang="en-US" noProof="1"/>
          </a:p>
        </p:txBody>
      </p:sp>
      <p:pic>
        <p:nvPicPr>
          <p:cNvPr id="29" name="Grafik 3" descr="bottom_d2_169.png">
            <a:extLst>
              <a:ext uri="{FF2B5EF4-FFF2-40B4-BE49-F238E27FC236}">
                <a16:creationId xmlns:a16="http://schemas.microsoft.com/office/drawing/2014/main" id="{E1C644A7-78AF-407E-A25C-6F76F012AC1D}"/>
              </a:ext>
            </a:extLst>
          </p:cNvPr>
          <p:cNvPicPr>
            <a:picLocks noSel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41389"/>
            <a:ext cx="10970260" cy="129540"/>
          </a:xfrm>
          <a:prstGeom prst="rect">
            <a:avLst/>
          </a:prstGeom>
          <a:ln w="0">
            <a:noFill/>
          </a:ln>
          <a:effectLst/>
        </p:spPr>
      </p:pic>
      <p:pic>
        <p:nvPicPr>
          <p:cNvPr id="30" name="Grafik 29" descr="logo2_d2.png">
            <a:extLst>
              <a:ext uri="{FF2B5EF4-FFF2-40B4-BE49-F238E27FC236}">
                <a16:creationId xmlns:a16="http://schemas.microsoft.com/office/drawing/2014/main" id="{BF432EB7-B56F-491D-9D42-9FA89D925A5A}"/>
              </a:ext>
            </a:extLst>
          </p:cNvPr>
          <p:cNvPicPr>
            <a:picLocks noSel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22613"/>
            <a:ext cx="135936" cy="648000"/>
          </a:xfrm>
          <a:prstGeom prst="rect">
            <a:avLst/>
          </a:prstGeom>
        </p:spPr>
      </p:pic>
      <p:sp>
        <p:nvSpPr>
          <p:cNvPr id="12" name="Rectangle7">
            <a:extLst>
              <a:ext uri="{FF2B5EF4-FFF2-40B4-BE49-F238E27FC236}">
                <a16:creationId xmlns:a16="http://schemas.microsoft.com/office/drawing/2014/main" id="{2E7C0809-54C2-4B00-97B9-AEB55C54DF36}"/>
              </a:ext>
            </a:extLst>
          </p:cNvPr>
          <p:cNvSpPr>
            <a:spLocks/>
          </p:cNvSpPr>
          <p:nvPr userDrawn="1"/>
        </p:nvSpPr>
        <p:spPr>
          <a:xfrm>
            <a:off x="9224010" y="259080"/>
            <a:ext cx="1691640" cy="777240"/>
          </a:xfrm>
          <a:prstGeom prst="rect">
            <a:avLst/>
          </a:prstGeom>
          <a:noFill/>
          <a:ln w="0" cap="flat" cmpd="sng" algn="ctr">
            <a:noFill/>
            <a:prstDash val="solid"/>
          </a:ln>
          <a:effectLst/>
        </p:spPr>
        <p:txBody>
          <a:bodyPr wrap="square" lIns="0" tIns="17779" rIns="0" bIns="0" rtlCol="0" anchor="t">
            <a:normAutofit/>
          </a:bodyPr>
          <a:lstStyle/>
          <a:p>
            <a:pPr rtl="0">
              <a:lnSpc>
                <a:spcPts val="900"/>
              </a:lnSpc>
            </a:pPr>
            <a:r>
              <a:rPr lang="en-US" sz="550" b="0" i="0" u="none" strike="noStrike" kern="0" baseline="0" noProof="1">
                <a:solidFill>
                  <a:srgbClr val="000000"/>
                </a:solidFill>
                <a:latin typeface="+mn-lt"/>
              </a:rPr>
              <a:t> </a:t>
            </a:r>
          </a:p>
        </p:txBody>
      </p:sp>
      <p:pic>
        <p:nvPicPr>
          <p:cNvPr id="14" name="Grafik 4" descr="logo1_d2.png">
            <a:extLst>
              <a:ext uri="{FF2B5EF4-FFF2-40B4-BE49-F238E27FC236}">
                <a16:creationId xmlns:a16="http://schemas.microsoft.com/office/drawing/2014/main" id="{F944409F-1D53-436E-A382-254727DA7F5F}"/>
              </a:ext>
            </a:extLst>
          </p:cNvPr>
          <p:cNvPicPr>
            <a:picLocks noSel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9600" y="5464811"/>
            <a:ext cx="1094400" cy="575309"/>
          </a:xfrm>
          <a:prstGeom prst="rect">
            <a:avLst/>
          </a:prstGeom>
          <a:ln w="0"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39563723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62" userDrawn="1">
          <p15:clr>
            <a:srgbClr val="FBAE40"/>
          </p15:clr>
        </p15:guide>
        <p15:guide id="2" pos="6747" userDrawn="1">
          <p15:clr>
            <a:srgbClr val="FBAE40"/>
          </p15:clr>
        </p15:guide>
        <p15:guide id="3" orient="horz" pos="162" userDrawn="1">
          <p15:clr>
            <a:srgbClr val="FBAE40"/>
          </p15:clr>
        </p15:guide>
        <p15:guide id="4" orient="horz" pos="408" userDrawn="1">
          <p15:clr>
            <a:srgbClr val="FBAE40"/>
          </p15:clr>
        </p15:guide>
        <p15:guide id="5" orient="horz" pos="654" userDrawn="1">
          <p15:clr>
            <a:srgbClr val="FBAE40"/>
          </p15:clr>
        </p15:guide>
        <p15:guide id="6" orient="horz" pos="816" userDrawn="1">
          <p15:clr>
            <a:srgbClr val="FBAE40"/>
          </p15:clr>
        </p15:guide>
        <p15:guide id="7" orient="horz" pos="3443" userDrawn="1">
          <p15:clr>
            <a:srgbClr val="FBAE40"/>
          </p15:clr>
        </p15:guide>
        <p15:guide id="8" orient="horz" pos="2090" userDrawn="1">
          <p15:clr>
            <a:srgbClr val="FBAE40"/>
          </p15:clr>
        </p15:guide>
        <p15:guide id="9" orient="horz" pos="2169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2 x 2 Inhalt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hapter_titleonly">
            <a:extLst>
              <a:ext uri="{FF2B5EF4-FFF2-40B4-BE49-F238E27FC236}">
                <a16:creationId xmlns:a16="http://schemas.microsoft.com/office/drawing/2014/main" id="{90C8652B-1F43-4467-AC53-668A8D3D470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59200" y="259200"/>
            <a:ext cx="10450800" cy="388800"/>
          </a:xfrm>
        </p:spPr>
        <p:txBody>
          <a:bodyPr/>
          <a:lstStyle>
            <a:lvl1pPr marL="0" indent="0">
              <a:lnSpc>
                <a:spcPct val="89000"/>
              </a:lnSpc>
              <a:spcBef>
                <a:spcPts val="0"/>
              </a:spcBef>
              <a:buNone/>
              <a:defRPr sz="2800" kern="0" baseline="0">
                <a:solidFill>
                  <a:schemeClr val="tx1"/>
                </a:solidFill>
              </a:defRPr>
            </a:lvl1pPr>
            <a:lvl2pPr marL="233983" indent="0">
              <a:buNone/>
              <a:defRPr sz="2800"/>
            </a:lvl2pPr>
            <a:lvl3pPr marL="525562" indent="0">
              <a:buNone/>
              <a:defRPr sz="2800"/>
            </a:lvl3pPr>
            <a:lvl4pPr marL="748745" indent="0">
              <a:buNone/>
              <a:defRPr sz="2800"/>
            </a:lvl4pPr>
            <a:lvl5pPr marL="748745" indent="0">
              <a:buNone/>
              <a:defRPr sz="2800"/>
            </a:lvl5pPr>
          </a:lstStyle>
          <a:p>
            <a:pPr lvl="0"/>
            <a:r>
              <a:rPr lang="en-US" noProof="1"/>
              <a:t>Kapitel­überschrift hinzufügen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EFDBB36D-E1FF-4336-B805-B8B7F4B25A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9200" y="648000"/>
            <a:ext cx="10450800" cy="388800"/>
          </a:xfrm>
        </p:spPr>
        <p:txBody>
          <a:bodyPr/>
          <a:lstStyle>
            <a:lvl1pPr>
              <a:defRPr kern="1200" baseline="0"/>
            </a:lvl1pPr>
          </a:lstStyle>
          <a:p>
            <a:r>
              <a:rPr lang="en-US" noProof="1"/>
              <a:t>Folienüberschrift hinzufügen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259200" y="1296000"/>
            <a:ext cx="4860000" cy="20196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1"/>
              <a:t>Text hinzufügen </a:t>
            </a:r>
          </a:p>
          <a:p>
            <a:pPr lvl="1"/>
            <a:r>
              <a:rPr lang="en-US" noProof="1"/>
              <a:t>Zweite Ebene</a:t>
            </a:r>
          </a:p>
          <a:p>
            <a:pPr lvl="2"/>
            <a:r>
              <a:rPr lang="en-US" noProof="1"/>
              <a:t>Dritte Ebene</a:t>
            </a:r>
          </a:p>
          <a:p>
            <a:pPr lvl="3"/>
            <a:r>
              <a:rPr lang="en-US" noProof="1"/>
              <a:t>Vierte Ebene</a:t>
            </a:r>
          </a:p>
          <a:p>
            <a:pPr lvl="4"/>
            <a:r>
              <a:rPr lang="en-US" noProof="1"/>
              <a:t>Fünfte Ebene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3" hasCustomPrompt="1"/>
          </p:nvPr>
        </p:nvSpPr>
        <p:spPr>
          <a:xfrm>
            <a:off x="5853600" y="1295999"/>
            <a:ext cx="4860000" cy="20196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1"/>
              <a:t>Text hinzufügen </a:t>
            </a:r>
          </a:p>
          <a:p>
            <a:pPr lvl="1"/>
            <a:r>
              <a:rPr lang="en-US" noProof="1"/>
              <a:t>Zweite Ebene</a:t>
            </a:r>
          </a:p>
          <a:p>
            <a:pPr lvl="2"/>
            <a:r>
              <a:rPr lang="en-US" noProof="1"/>
              <a:t>Dritte Ebene</a:t>
            </a:r>
          </a:p>
          <a:p>
            <a:pPr lvl="3"/>
            <a:r>
              <a:rPr lang="en-US" noProof="1"/>
              <a:t>Vierte Ebene</a:t>
            </a:r>
          </a:p>
          <a:p>
            <a:pPr lvl="4"/>
            <a:r>
              <a:rPr lang="en-US" noProof="1"/>
              <a:t>Fünfte Ebene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2" hasCustomPrompt="1"/>
          </p:nvPr>
        </p:nvSpPr>
        <p:spPr>
          <a:xfrm>
            <a:off x="259200" y="3445201"/>
            <a:ext cx="4860000" cy="20196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1"/>
              <a:t>Text hinzufügen </a:t>
            </a:r>
          </a:p>
          <a:p>
            <a:pPr lvl="1"/>
            <a:r>
              <a:rPr lang="en-US" noProof="1"/>
              <a:t>Zweite Ebene</a:t>
            </a:r>
          </a:p>
          <a:p>
            <a:pPr lvl="2"/>
            <a:r>
              <a:rPr lang="en-US" noProof="1"/>
              <a:t>Dritte Ebene</a:t>
            </a:r>
          </a:p>
          <a:p>
            <a:pPr lvl="3"/>
            <a:r>
              <a:rPr lang="en-US" noProof="1"/>
              <a:t>Vierte Ebene</a:t>
            </a:r>
          </a:p>
          <a:p>
            <a:pPr lvl="4"/>
            <a:r>
              <a:rPr lang="en-US" noProof="1"/>
              <a:t>Fünfte Ebene</a:t>
            </a:r>
          </a:p>
        </p:txBody>
      </p:sp>
      <p:sp>
        <p:nvSpPr>
          <p:cNvPr id="9" name="Content Placeholder 3"/>
          <p:cNvSpPr>
            <a:spLocks noGrp="1"/>
          </p:cNvSpPr>
          <p:nvPr>
            <p:ph sz="half" idx="4" hasCustomPrompt="1"/>
          </p:nvPr>
        </p:nvSpPr>
        <p:spPr>
          <a:xfrm>
            <a:off x="5853600" y="3445201"/>
            <a:ext cx="4860000" cy="20196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1"/>
              <a:t>Text hinzufügen </a:t>
            </a:r>
          </a:p>
          <a:p>
            <a:pPr lvl="1"/>
            <a:r>
              <a:rPr lang="en-US" noProof="1"/>
              <a:t>Zweite Ebene</a:t>
            </a:r>
          </a:p>
          <a:p>
            <a:pPr lvl="2"/>
            <a:r>
              <a:rPr lang="en-US" noProof="1"/>
              <a:t>Dritte Ebene</a:t>
            </a:r>
          </a:p>
          <a:p>
            <a:pPr lvl="3"/>
            <a:r>
              <a:rPr lang="en-US" noProof="1"/>
              <a:t>Vierte Ebene</a:t>
            </a:r>
          </a:p>
          <a:p>
            <a:pPr lvl="4"/>
            <a:r>
              <a:rPr lang="en-US" noProof="1"/>
              <a:t>Fünfte Ebene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266700" y="5628640"/>
            <a:ext cx="288290" cy="410210"/>
          </a:xfrm>
        </p:spPr>
        <p:txBody>
          <a:bodyPr/>
          <a:lstStyle>
            <a:lvl1pPr>
              <a:defRPr kern="0" baseline="0">
                <a:solidFill>
                  <a:srgbClr val="999FA6"/>
                </a:solidFill>
              </a:defRPr>
            </a:lvl1pPr>
          </a:lstStyle>
          <a:p>
            <a:fld id="{4898AEC0-503E-4FA4-859C-D0F72D6E3F79}" type="slidenum">
              <a:rPr lang="en-US" noProof="1" dirty="0" smtClean="0"/>
              <a:pPr/>
              <a:t>‹#›</a:t>
            </a:fld>
            <a:endParaRPr lang="en-US" noProof="1"/>
          </a:p>
        </p:txBody>
      </p:sp>
      <p:pic>
        <p:nvPicPr>
          <p:cNvPr id="31" name="Grafik 3" descr="bottom_d2_169.png">
            <a:extLst>
              <a:ext uri="{FF2B5EF4-FFF2-40B4-BE49-F238E27FC236}">
                <a16:creationId xmlns:a16="http://schemas.microsoft.com/office/drawing/2014/main" id="{14946AFE-2563-4C40-963E-DFE36F6D3171}"/>
              </a:ext>
            </a:extLst>
          </p:cNvPr>
          <p:cNvPicPr>
            <a:picLocks noSel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41389"/>
            <a:ext cx="10970260" cy="129540"/>
          </a:xfrm>
          <a:prstGeom prst="rect">
            <a:avLst/>
          </a:prstGeom>
          <a:ln w="0">
            <a:noFill/>
          </a:ln>
          <a:effectLst/>
        </p:spPr>
      </p:pic>
      <p:pic>
        <p:nvPicPr>
          <p:cNvPr id="32" name="Grafik 31" descr="logo2_d2.png">
            <a:extLst>
              <a:ext uri="{FF2B5EF4-FFF2-40B4-BE49-F238E27FC236}">
                <a16:creationId xmlns:a16="http://schemas.microsoft.com/office/drawing/2014/main" id="{8A247A46-B0BA-49FE-BDE2-4F90A7348546}"/>
              </a:ext>
            </a:extLst>
          </p:cNvPr>
          <p:cNvPicPr>
            <a:picLocks noSel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22613"/>
            <a:ext cx="135936" cy="648000"/>
          </a:xfrm>
          <a:prstGeom prst="rect">
            <a:avLst/>
          </a:prstGeom>
        </p:spPr>
      </p:pic>
      <p:sp>
        <p:nvSpPr>
          <p:cNvPr id="14" name="Rectangle7">
            <a:extLst>
              <a:ext uri="{FF2B5EF4-FFF2-40B4-BE49-F238E27FC236}">
                <a16:creationId xmlns:a16="http://schemas.microsoft.com/office/drawing/2014/main" id="{43F0E5D0-784C-433E-AAB0-40D43C1BCBAB}"/>
              </a:ext>
            </a:extLst>
          </p:cNvPr>
          <p:cNvSpPr>
            <a:spLocks/>
          </p:cNvSpPr>
          <p:nvPr userDrawn="1"/>
        </p:nvSpPr>
        <p:spPr>
          <a:xfrm>
            <a:off x="9224010" y="259080"/>
            <a:ext cx="1691640" cy="777240"/>
          </a:xfrm>
          <a:prstGeom prst="rect">
            <a:avLst/>
          </a:prstGeom>
          <a:noFill/>
          <a:ln w="0" cap="flat" cmpd="sng" algn="ctr">
            <a:noFill/>
            <a:prstDash val="solid"/>
          </a:ln>
          <a:effectLst/>
        </p:spPr>
        <p:txBody>
          <a:bodyPr wrap="square" lIns="0" tIns="17779" rIns="0" bIns="0" rtlCol="0" anchor="t">
            <a:normAutofit/>
          </a:bodyPr>
          <a:lstStyle/>
          <a:p>
            <a:pPr rtl="0">
              <a:lnSpc>
                <a:spcPts val="900"/>
              </a:lnSpc>
            </a:pPr>
            <a:r>
              <a:rPr lang="en-US" sz="550" b="0" i="0" u="none" strike="noStrike" kern="0" baseline="0" noProof="1">
                <a:solidFill>
                  <a:srgbClr val="000000"/>
                </a:solidFill>
                <a:latin typeface="+mn-lt"/>
              </a:rPr>
              <a:t> </a:t>
            </a:r>
          </a:p>
        </p:txBody>
      </p:sp>
      <p:pic>
        <p:nvPicPr>
          <p:cNvPr id="16" name="Grafik 4" descr="logo1_d2.png">
            <a:extLst>
              <a:ext uri="{FF2B5EF4-FFF2-40B4-BE49-F238E27FC236}">
                <a16:creationId xmlns:a16="http://schemas.microsoft.com/office/drawing/2014/main" id="{17992435-2281-4D69-8E9C-A9BD8CD4504F}"/>
              </a:ext>
            </a:extLst>
          </p:cNvPr>
          <p:cNvPicPr>
            <a:picLocks noSel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9600" y="5464811"/>
            <a:ext cx="1094400" cy="575309"/>
          </a:xfrm>
          <a:prstGeom prst="rect">
            <a:avLst/>
          </a:prstGeom>
          <a:ln w="0"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1519359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62" userDrawn="1">
          <p15:clr>
            <a:srgbClr val="FBAE40"/>
          </p15:clr>
        </p15:guide>
        <p15:guide id="2" pos="6747" userDrawn="1">
          <p15:clr>
            <a:srgbClr val="FBAE40"/>
          </p15:clr>
        </p15:guide>
        <p15:guide id="3" orient="horz" pos="162" userDrawn="1">
          <p15:clr>
            <a:srgbClr val="FBAE40"/>
          </p15:clr>
        </p15:guide>
        <p15:guide id="4" orient="horz" pos="408" userDrawn="1">
          <p15:clr>
            <a:srgbClr val="FBAE40"/>
          </p15:clr>
        </p15:guide>
        <p15:guide id="5" orient="horz" pos="654" userDrawn="1">
          <p15:clr>
            <a:srgbClr val="FBAE40"/>
          </p15:clr>
        </p15:guide>
        <p15:guide id="6" orient="horz" pos="816" userDrawn="1">
          <p15:clr>
            <a:srgbClr val="FBAE40"/>
          </p15:clr>
        </p15:guide>
        <p15:guide id="7" orient="horz" pos="3443" userDrawn="1">
          <p15:clr>
            <a:srgbClr val="FBAE40"/>
          </p15:clr>
        </p15:guide>
        <p15:guide id="8" orient="horz" pos="2090" userDrawn="1">
          <p15:clr>
            <a:srgbClr val="FBAE40"/>
          </p15:clr>
        </p15:guide>
        <p15:guide id="9" orient="horz" pos="2169" userDrawn="1">
          <p15:clr>
            <a:srgbClr val="FBAE40"/>
          </p15:clr>
        </p15:guide>
        <p15:guide id="10" pos="3225" userDrawn="1">
          <p15:clr>
            <a:srgbClr val="FBAE40"/>
          </p15:clr>
        </p15:guide>
        <p15:guide id="11" pos="3687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3 x 2 Inhalt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hapter_titleonly">
            <a:extLst>
              <a:ext uri="{FF2B5EF4-FFF2-40B4-BE49-F238E27FC236}">
                <a16:creationId xmlns:a16="http://schemas.microsoft.com/office/drawing/2014/main" id="{FEDBFC76-9F59-4A18-8E8B-EDDF9CC208B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59200" y="259200"/>
            <a:ext cx="10450800" cy="388800"/>
          </a:xfrm>
        </p:spPr>
        <p:txBody>
          <a:bodyPr/>
          <a:lstStyle>
            <a:lvl1pPr marL="0" indent="0">
              <a:lnSpc>
                <a:spcPct val="89000"/>
              </a:lnSpc>
              <a:spcBef>
                <a:spcPts val="0"/>
              </a:spcBef>
              <a:buNone/>
              <a:defRPr sz="2800" kern="0" baseline="0">
                <a:solidFill>
                  <a:schemeClr val="tx1"/>
                </a:solidFill>
              </a:defRPr>
            </a:lvl1pPr>
            <a:lvl2pPr marL="233983" indent="0">
              <a:buNone/>
              <a:defRPr sz="2800"/>
            </a:lvl2pPr>
            <a:lvl3pPr marL="525562" indent="0">
              <a:buNone/>
              <a:defRPr sz="2800"/>
            </a:lvl3pPr>
            <a:lvl4pPr marL="748745" indent="0">
              <a:buNone/>
              <a:defRPr sz="2800"/>
            </a:lvl4pPr>
            <a:lvl5pPr marL="748745" indent="0">
              <a:buNone/>
              <a:defRPr sz="2800"/>
            </a:lvl5pPr>
          </a:lstStyle>
          <a:p>
            <a:pPr lvl="0"/>
            <a:r>
              <a:rPr lang="en-US" noProof="1"/>
              <a:t>Kapitel­überschrift hinzufügen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0226D581-60F4-440B-A410-F6582BC0DCF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9200" y="648000"/>
            <a:ext cx="10450800" cy="388800"/>
          </a:xfrm>
        </p:spPr>
        <p:txBody>
          <a:bodyPr/>
          <a:lstStyle>
            <a:lvl1pPr>
              <a:defRPr kern="1200" baseline="0"/>
            </a:lvl1pPr>
          </a:lstStyle>
          <a:p>
            <a:r>
              <a:rPr lang="en-US" noProof="1"/>
              <a:t>Folienüberschrift hinzufügen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259200" y="1296000"/>
            <a:ext cx="3128400" cy="20196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1"/>
              <a:t>Text hinzufügen </a:t>
            </a:r>
          </a:p>
          <a:p>
            <a:pPr lvl="1"/>
            <a:r>
              <a:rPr lang="en-US" noProof="1"/>
              <a:t>Zweite Ebene</a:t>
            </a:r>
          </a:p>
          <a:p>
            <a:pPr lvl="2"/>
            <a:r>
              <a:rPr lang="en-US" noProof="1"/>
              <a:t>Dritte Ebene</a:t>
            </a:r>
          </a:p>
          <a:p>
            <a:pPr lvl="3"/>
            <a:r>
              <a:rPr lang="en-US" noProof="1"/>
              <a:t>Vierte Ebene</a:t>
            </a:r>
          </a:p>
          <a:p>
            <a:pPr lvl="4"/>
            <a:r>
              <a:rPr lang="en-US" noProof="1"/>
              <a:t>Fünfte Ebene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3" hasCustomPrompt="1"/>
          </p:nvPr>
        </p:nvSpPr>
        <p:spPr>
          <a:xfrm>
            <a:off x="3909600" y="1295999"/>
            <a:ext cx="3128400" cy="20196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1"/>
              <a:t>Text hinzufügen </a:t>
            </a:r>
          </a:p>
          <a:p>
            <a:pPr lvl="1"/>
            <a:r>
              <a:rPr lang="en-US" noProof="1"/>
              <a:t>Zweite Ebene</a:t>
            </a:r>
          </a:p>
          <a:p>
            <a:pPr lvl="2"/>
            <a:r>
              <a:rPr lang="en-US" noProof="1"/>
              <a:t>Dritte Ebene</a:t>
            </a:r>
          </a:p>
          <a:p>
            <a:pPr lvl="3"/>
            <a:r>
              <a:rPr lang="en-US" noProof="1"/>
              <a:t>Vierte Ebene</a:t>
            </a:r>
          </a:p>
          <a:p>
            <a:pPr lvl="4"/>
            <a:r>
              <a:rPr lang="en-US" noProof="1"/>
              <a:t>Fünfte Ebene</a:t>
            </a:r>
          </a:p>
        </p:txBody>
      </p:sp>
      <p:sp>
        <p:nvSpPr>
          <p:cNvPr id="8" name="Content Placeholder 3"/>
          <p:cNvSpPr>
            <a:spLocks noGrp="1"/>
          </p:cNvSpPr>
          <p:nvPr>
            <p:ph sz="half" idx="5" hasCustomPrompt="1"/>
          </p:nvPr>
        </p:nvSpPr>
        <p:spPr>
          <a:xfrm>
            <a:off x="7560000" y="1295999"/>
            <a:ext cx="3128400" cy="20196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1"/>
              <a:t>Text hinzufügen </a:t>
            </a:r>
          </a:p>
          <a:p>
            <a:pPr lvl="1"/>
            <a:r>
              <a:rPr lang="en-US" noProof="1"/>
              <a:t>Zweite Ebene</a:t>
            </a:r>
          </a:p>
          <a:p>
            <a:pPr lvl="2"/>
            <a:r>
              <a:rPr lang="en-US" noProof="1"/>
              <a:t>Dritte Ebene</a:t>
            </a:r>
          </a:p>
          <a:p>
            <a:pPr lvl="3"/>
            <a:r>
              <a:rPr lang="en-US" noProof="1"/>
              <a:t>Vierte Ebene</a:t>
            </a:r>
          </a:p>
          <a:p>
            <a:pPr lvl="4"/>
            <a:r>
              <a:rPr lang="en-US" noProof="1"/>
              <a:t>Fünfte Ebene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half" idx="2" hasCustomPrompt="1"/>
          </p:nvPr>
        </p:nvSpPr>
        <p:spPr>
          <a:xfrm>
            <a:off x="259200" y="3445201"/>
            <a:ext cx="3128400" cy="20196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1"/>
              <a:t>Text hinzufügen </a:t>
            </a:r>
          </a:p>
          <a:p>
            <a:pPr lvl="1"/>
            <a:r>
              <a:rPr lang="en-US" noProof="1"/>
              <a:t>Zweite Ebene</a:t>
            </a:r>
          </a:p>
          <a:p>
            <a:pPr lvl="2"/>
            <a:r>
              <a:rPr lang="en-US" noProof="1"/>
              <a:t>Dritte Ebene</a:t>
            </a:r>
          </a:p>
          <a:p>
            <a:pPr lvl="3"/>
            <a:r>
              <a:rPr lang="en-US" noProof="1"/>
              <a:t>Vierte Ebene</a:t>
            </a:r>
          </a:p>
          <a:p>
            <a:pPr lvl="4"/>
            <a:r>
              <a:rPr lang="en-US" noProof="1"/>
              <a:t>Fünfte Ebene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4" hasCustomPrompt="1"/>
          </p:nvPr>
        </p:nvSpPr>
        <p:spPr>
          <a:xfrm>
            <a:off x="3909600" y="3445201"/>
            <a:ext cx="3128400" cy="20196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1"/>
              <a:t>Text hinzufügen </a:t>
            </a:r>
          </a:p>
          <a:p>
            <a:pPr lvl="1"/>
            <a:r>
              <a:rPr lang="en-US" noProof="1"/>
              <a:t>Zweite Ebene</a:t>
            </a:r>
          </a:p>
          <a:p>
            <a:pPr lvl="2"/>
            <a:r>
              <a:rPr lang="en-US" noProof="1"/>
              <a:t>Dritte Ebene</a:t>
            </a:r>
          </a:p>
          <a:p>
            <a:pPr lvl="3"/>
            <a:r>
              <a:rPr lang="en-US" noProof="1"/>
              <a:t>Vierte Ebene</a:t>
            </a:r>
          </a:p>
          <a:p>
            <a:pPr lvl="4"/>
            <a:r>
              <a:rPr lang="en-US" noProof="1"/>
              <a:t>Fünfte Ebene</a:t>
            </a:r>
          </a:p>
        </p:txBody>
      </p:sp>
      <p:sp>
        <p:nvSpPr>
          <p:cNvPr id="11" name="Content Placeholder 3"/>
          <p:cNvSpPr>
            <a:spLocks noGrp="1"/>
          </p:cNvSpPr>
          <p:nvPr>
            <p:ph sz="half" idx="6" hasCustomPrompt="1"/>
          </p:nvPr>
        </p:nvSpPr>
        <p:spPr>
          <a:xfrm>
            <a:off x="7560000" y="3445201"/>
            <a:ext cx="3128400" cy="20196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1"/>
              <a:t>Text hinzufügen </a:t>
            </a:r>
          </a:p>
          <a:p>
            <a:pPr lvl="1"/>
            <a:r>
              <a:rPr lang="en-US" noProof="1"/>
              <a:t>Zweite Ebene</a:t>
            </a:r>
          </a:p>
          <a:p>
            <a:pPr lvl="2"/>
            <a:r>
              <a:rPr lang="en-US" noProof="1"/>
              <a:t>Dritte Ebene</a:t>
            </a:r>
          </a:p>
          <a:p>
            <a:pPr lvl="3"/>
            <a:r>
              <a:rPr lang="en-US" noProof="1"/>
              <a:t>Vierte Ebene</a:t>
            </a:r>
          </a:p>
          <a:p>
            <a:pPr lvl="4"/>
            <a:r>
              <a:rPr lang="en-US" noProof="1"/>
              <a:t>Fünfte Ebene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266700" y="5628640"/>
            <a:ext cx="288290" cy="410210"/>
          </a:xfrm>
        </p:spPr>
        <p:txBody>
          <a:bodyPr/>
          <a:lstStyle>
            <a:lvl1pPr>
              <a:defRPr kern="0" baseline="0">
                <a:solidFill>
                  <a:srgbClr val="999FA6"/>
                </a:solidFill>
              </a:defRPr>
            </a:lvl1pPr>
          </a:lstStyle>
          <a:p>
            <a:fld id="{4898AEC0-503E-4FA4-859C-D0F72D6E3F79}" type="slidenum">
              <a:rPr lang="en-US" noProof="1" dirty="0" smtClean="0"/>
              <a:pPr/>
              <a:t>‹#›</a:t>
            </a:fld>
            <a:endParaRPr lang="en-US" noProof="1"/>
          </a:p>
        </p:txBody>
      </p:sp>
      <p:pic>
        <p:nvPicPr>
          <p:cNvPr id="33" name="Grafik 3" descr="bottom_d2_169.png">
            <a:extLst>
              <a:ext uri="{FF2B5EF4-FFF2-40B4-BE49-F238E27FC236}">
                <a16:creationId xmlns:a16="http://schemas.microsoft.com/office/drawing/2014/main" id="{D68326DC-5F3B-4205-8352-8D213F6B12F1}"/>
              </a:ext>
            </a:extLst>
          </p:cNvPr>
          <p:cNvPicPr>
            <a:picLocks noSel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41389"/>
            <a:ext cx="10970260" cy="129540"/>
          </a:xfrm>
          <a:prstGeom prst="rect">
            <a:avLst/>
          </a:prstGeom>
          <a:ln w="0">
            <a:noFill/>
          </a:ln>
          <a:effectLst/>
        </p:spPr>
      </p:pic>
      <p:pic>
        <p:nvPicPr>
          <p:cNvPr id="34" name="Grafik 33" descr="logo2_d2.png">
            <a:extLst>
              <a:ext uri="{FF2B5EF4-FFF2-40B4-BE49-F238E27FC236}">
                <a16:creationId xmlns:a16="http://schemas.microsoft.com/office/drawing/2014/main" id="{6306B871-7048-4385-84D6-368540647FAF}"/>
              </a:ext>
            </a:extLst>
          </p:cNvPr>
          <p:cNvPicPr>
            <a:picLocks noSel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22613"/>
            <a:ext cx="135936" cy="648000"/>
          </a:xfrm>
          <a:prstGeom prst="rect">
            <a:avLst/>
          </a:prstGeom>
        </p:spPr>
      </p:pic>
      <p:sp>
        <p:nvSpPr>
          <p:cNvPr id="16" name="Rectangle7">
            <a:extLst>
              <a:ext uri="{FF2B5EF4-FFF2-40B4-BE49-F238E27FC236}">
                <a16:creationId xmlns:a16="http://schemas.microsoft.com/office/drawing/2014/main" id="{C680F8C7-4715-4E6C-829A-E87F16C03BB3}"/>
              </a:ext>
            </a:extLst>
          </p:cNvPr>
          <p:cNvSpPr>
            <a:spLocks/>
          </p:cNvSpPr>
          <p:nvPr userDrawn="1"/>
        </p:nvSpPr>
        <p:spPr>
          <a:xfrm>
            <a:off x="9224010" y="259080"/>
            <a:ext cx="1691640" cy="777240"/>
          </a:xfrm>
          <a:prstGeom prst="rect">
            <a:avLst/>
          </a:prstGeom>
          <a:noFill/>
          <a:ln w="0" cap="flat" cmpd="sng" algn="ctr">
            <a:noFill/>
            <a:prstDash val="solid"/>
          </a:ln>
          <a:effectLst/>
        </p:spPr>
        <p:txBody>
          <a:bodyPr wrap="square" lIns="0" tIns="17779" rIns="0" bIns="0" rtlCol="0" anchor="t">
            <a:normAutofit/>
          </a:bodyPr>
          <a:lstStyle/>
          <a:p>
            <a:pPr rtl="0">
              <a:lnSpc>
                <a:spcPts val="900"/>
              </a:lnSpc>
            </a:pPr>
            <a:r>
              <a:rPr lang="en-US" sz="550" b="0" i="0" u="none" strike="noStrike" kern="0" baseline="0" noProof="1">
                <a:solidFill>
                  <a:srgbClr val="000000"/>
                </a:solidFill>
                <a:latin typeface="+mn-lt"/>
              </a:rPr>
              <a:t> </a:t>
            </a:r>
          </a:p>
        </p:txBody>
      </p:sp>
      <p:pic>
        <p:nvPicPr>
          <p:cNvPr id="18" name="Grafik 4" descr="logo1_d2.png">
            <a:extLst>
              <a:ext uri="{FF2B5EF4-FFF2-40B4-BE49-F238E27FC236}">
                <a16:creationId xmlns:a16="http://schemas.microsoft.com/office/drawing/2014/main" id="{058025F0-4E5A-4419-90FC-FD31DB24C306}"/>
              </a:ext>
            </a:extLst>
          </p:cNvPr>
          <p:cNvPicPr>
            <a:picLocks noSel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9600" y="5464811"/>
            <a:ext cx="1094400" cy="575309"/>
          </a:xfrm>
          <a:prstGeom prst="rect">
            <a:avLst/>
          </a:prstGeom>
          <a:ln w="0"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14825772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62" userDrawn="1">
          <p15:clr>
            <a:srgbClr val="FBAE40"/>
          </p15:clr>
        </p15:guide>
        <p15:guide id="2" pos="6747" userDrawn="1">
          <p15:clr>
            <a:srgbClr val="FBAE40"/>
          </p15:clr>
        </p15:guide>
        <p15:guide id="3" orient="horz" pos="162" userDrawn="1">
          <p15:clr>
            <a:srgbClr val="FBAE40"/>
          </p15:clr>
        </p15:guide>
        <p15:guide id="4" orient="horz" pos="408" userDrawn="1">
          <p15:clr>
            <a:srgbClr val="FBAE40"/>
          </p15:clr>
        </p15:guide>
        <p15:guide id="5" orient="horz" pos="654" userDrawn="1">
          <p15:clr>
            <a:srgbClr val="FBAE40"/>
          </p15:clr>
        </p15:guide>
        <p15:guide id="6" orient="horz" pos="816" userDrawn="1">
          <p15:clr>
            <a:srgbClr val="FBAE40"/>
          </p15:clr>
        </p15:guide>
        <p15:guide id="7" orient="horz" pos="3443" userDrawn="1">
          <p15:clr>
            <a:srgbClr val="FBAE40"/>
          </p15:clr>
        </p15:guide>
        <p15:guide id="8" pos="2140" userDrawn="1">
          <p15:clr>
            <a:srgbClr val="FBAE40"/>
          </p15:clr>
        </p15:guide>
        <p15:guide id="9" pos="2457" userDrawn="1">
          <p15:clr>
            <a:srgbClr val="FBAE40"/>
          </p15:clr>
        </p15:guide>
        <p15:guide id="10" pos="4434" userDrawn="1">
          <p15:clr>
            <a:srgbClr val="FBAE40"/>
          </p15:clr>
        </p15:guide>
        <p15:guide id="11" pos="4761" userDrawn="1">
          <p15:clr>
            <a:srgbClr val="FBAE40"/>
          </p15:clr>
        </p15:guide>
        <p15:guide id="12" orient="horz" pos="2090" userDrawn="1">
          <p15:clr>
            <a:srgbClr val="FBAE40"/>
          </p15:clr>
        </p15:guide>
        <p15:guide id="13" orient="horz" pos="2169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4 x 2 Inhalt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hapter_titleonly">
            <a:extLst>
              <a:ext uri="{FF2B5EF4-FFF2-40B4-BE49-F238E27FC236}">
                <a16:creationId xmlns:a16="http://schemas.microsoft.com/office/drawing/2014/main" id="{20D581F7-7281-48B4-B67B-7228F84F398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59200" y="259200"/>
            <a:ext cx="10450800" cy="388800"/>
          </a:xfrm>
        </p:spPr>
        <p:txBody>
          <a:bodyPr/>
          <a:lstStyle>
            <a:lvl1pPr marL="0" indent="0">
              <a:lnSpc>
                <a:spcPct val="89000"/>
              </a:lnSpc>
              <a:spcBef>
                <a:spcPts val="0"/>
              </a:spcBef>
              <a:buNone/>
              <a:defRPr sz="2800" kern="0" baseline="0">
                <a:solidFill>
                  <a:schemeClr val="tx1"/>
                </a:solidFill>
              </a:defRPr>
            </a:lvl1pPr>
            <a:lvl2pPr marL="233983" indent="0">
              <a:buNone/>
              <a:defRPr sz="2800"/>
            </a:lvl2pPr>
            <a:lvl3pPr marL="525562" indent="0">
              <a:buNone/>
              <a:defRPr sz="2800"/>
            </a:lvl3pPr>
            <a:lvl4pPr marL="748745" indent="0">
              <a:buNone/>
              <a:defRPr sz="2800"/>
            </a:lvl4pPr>
            <a:lvl5pPr marL="748745" indent="0">
              <a:buNone/>
              <a:defRPr sz="2800"/>
            </a:lvl5pPr>
          </a:lstStyle>
          <a:p>
            <a:pPr lvl="0"/>
            <a:r>
              <a:rPr lang="en-US" noProof="1"/>
              <a:t>Kapitel­überschrift hinzufügen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C7544615-D17B-4350-B517-7E469AC91AB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9200" y="648000"/>
            <a:ext cx="10450800" cy="388800"/>
          </a:xfrm>
        </p:spPr>
        <p:txBody>
          <a:bodyPr/>
          <a:lstStyle>
            <a:lvl1pPr>
              <a:defRPr kern="1200" baseline="0"/>
            </a:lvl1pPr>
          </a:lstStyle>
          <a:p>
            <a:r>
              <a:rPr lang="en-US" noProof="1"/>
              <a:t>Folienüberschrift hinzufügen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259200" y="1296000"/>
            <a:ext cx="2516400" cy="20196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1"/>
              <a:t>Text hinzufügen </a:t>
            </a:r>
          </a:p>
          <a:p>
            <a:pPr lvl="1"/>
            <a:r>
              <a:rPr lang="en-US" noProof="1"/>
              <a:t>Zweite Ebene</a:t>
            </a:r>
          </a:p>
          <a:p>
            <a:pPr lvl="2"/>
            <a:r>
              <a:rPr lang="en-US" noProof="1"/>
              <a:t>Dritte Ebene</a:t>
            </a:r>
          </a:p>
          <a:p>
            <a:pPr lvl="3"/>
            <a:r>
              <a:rPr lang="en-US" noProof="1"/>
              <a:t>Vierte Ebene</a:t>
            </a:r>
          </a:p>
          <a:p>
            <a:pPr lvl="4"/>
            <a:r>
              <a:rPr lang="en-US" noProof="1"/>
              <a:t>Fünfte Ebene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3" hasCustomPrompt="1"/>
          </p:nvPr>
        </p:nvSpPr>
        <p:spPr>
          <a:xfrm>
            <a:off x="2905200" y="1295999"/>
            <a:ext cx="2516400" cy="20196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1"/>
              <a:t>Text hinzufügen </a:t>
            </a:r>
          </a:p>
          <a:p>
            <a:pPr lvl="1"/>
            <a:r>
              <a:rPr lang="en-US" noProof="1"/>
              <a:t>Zweite Ebene</a:t>
            </a:r>
          </a:p>
          <a:p>
            <a:pPr lvl="2"/>
            <a:r>
              <a:rPr lang="en-US" noProof="1"/>
              <a:t>Dritte Ebene</a:t>
            </a:r>
          </a:p>
          <a:p>
            <a:pPr lvl="3"/>
            <a:r>
              <a:rPr lang="en-US" noProof="1"/>
              <a:t>Vierte Ebene</a:t>
            </a:r>
          </a:p>
          <a:p>
            <a:pPr lvl="4"/>
            <a:r>
              <a:rPr lang="en-US" noProof="1"/>
              <a:t>Fünfte Ebene</a:t>
            </a:r>
          </a:p>
        </p:txBody>
      </p:sp>
      <p:sp>
        <p:nvSpPr>
          <p:cNvPr id="8" name="Content Placeholder 3"/>
          <p:cNvSpPr>
            <a:spLocks noGrp="1"/>
          </p:cNvSpPr>
          <p:nvPr>
            <p:ph sz="half" idx="7" hasCustomPrompt="1"/>
          </p:nvPr>
        </p:nvSpPr>
        <p:spPr>
          <a:xfrm>
            <a:off x="8197200" y="1295999"/>
            <a:ext cx="2516400" cy="20196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1"/>
              <a:t>Text hinzufügen </a:t>
            </a:r>
          </a:p>
          <a:p>
            <a:pPr lvl="1"/>
            <a:r>
              <a:rPr lang="en-US" noProof="1"/>
              <a:t>Zweite Ebene</a:t>
            </a:r>
          </a:p>
          <a:p>
            <a:pPr lvl="2"/>
            <a:r>
              <a:rPr lang="en-US" noProof="1"/>
              <a:t>Dritte Ebene</a:t>
            </a:r>
          </a:p>
          <a:p>
            <a:pPr lvl="3"/>
            <a:r>
              <a:rPr lang="en-US" noProof="1"/>
              <a:t>Vierte Ebene</a:t>
            </a:r>
          </a:p>
          <a:p>
            <a:pPr lvl="4"/>
            <a:r>
              <a:rPr lang="en-US" noProof="1"/>
              <a:t>Fünfte Ebene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half" idx="2" hasCustomPrompt="1"/>
          </p:nvPr>
        </p:nvSpPr>
        <p:spPr>
          <a:xfrm>
            <a:off x="259200" y="3445201"/>
            <a:ext cx="2516400" cy="20196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1"/>
              <a:t>Text hinzufügen </a:t>
            </a:r>
          </a:p>
          <a:p>
            <a:pPr lvl="1"/>
            <a:r>
              <a:rPr lang="en-US" noProof="1"/>
              <a:t>Zweite Ebene</a:t>
            </a:r>
          </a:p>
          <a:p>
            <a:pPr lvl="2"/>
            <a:r>
              <a:rPr lang="en-US" noProof="1"/>
              <a:t>Dritte Ebene</a:t>
            </a:r>
          </a:p>
          <a:p>
            <a:pPr lvl="3"/>
            <a:r>
              <a:rPr lang="en-US" noProof="1"/>
              <a:t>Vierte Ebene</a:t>
            </a:r>
          </a:p>
          <a:p>
            <a:pPr lvl="4"/>
            <a:r>
              <a:rPr lang="en-US" noProof="1"/>
              <a:t>Fünfte Ebene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4" hasCustomPrompt="1"/>
          </p:nvPr>
        </p:nvSpPr>
        <p:spPr>
          <a:xfrm>
            <a:off x="2905200" y="3445201"/>
            <a:ext cx="2516400" cy="20196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1"/>
              <a:t>Text hinzufügen </a:t>
            </a:r>
          </a:p>
          <a:p>
            <a:pPr lvl="1"/>
            <a:r>
              <a:rPr lang="en-US" noProof="1"/>
              <a:t>Zweite Ebene</a:t>
            </a:r>
          </a:p>
          <a:p>
            <a:pPr lvl="2"/>
            <a:r>
              <a:rPr lang="en-US" noProof="1"/>
              <a:t>Dritte Ebene</a:t>
            </a:r>
          </a:p>
          <a:p>
            <a:pPr lvl="3"/>
            <a:r>
              <a:rPr lang="en-US" noProof="1"/>
              <a:t>Vierte Ebene</a:t>
            </a:r>
          </a:p>
          <a:p>
            <a:pPr lvl="4"/>
            <a:r>
              <a:rPr lang="en-US" noProof="1"/>
              <a:t>Fünfte Ebene</a:t>
            </a:r>
          </a:p>
        </p:txBody>
      </p:sp>
      <p:sp>
        <p:nvSpPr>
          <p:cNvPr id="11" name="Content Placeholder 3"/>
          <p:cNvSpPr>
            <a:spLocks noGrp="1"/>
          </p:cNvSpPr>
          <p:nvPr>
            <p:ph sz="half" idx="8" hasCustomPrompt="1"/>
          </p:nvPr>
        </p:nvSpPr>
        <p:spPr>
          <a:xfrm>
            <a:off x="8197200" y="3445201"/>
            <a:ext cx="2516400" cy="20196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1"/>
              <a:t>Text hinzufügen </a:t>
            </a:r>
          </a:p>
          <a:p>
            <a:pPr lvl="1"/>
            <a:r>
              <a:rPr lang="en-US" noProof="1"/>
              <a:t>Zweite Ebene</a:t>
            </a:r>
          </a:p>
          <a:p>
            <a:pPr lvl="2"/>
            <a:r>
              <a:rPr lang="en-US" noProof="1"/>
              <a:t>Dritte Ebene</a:t>
            </a:r>
          </a:p>
          <a:p>
            <a:pPr lvl="3"/>
            <a:r>
              <a:rPr lang="en-US" noProof="1"/>
              <a:t>Vierte Ebene</a:t>
            </a:r>
          </a:p>
          <a:p>
            <a:pPr lvl="4"/>
            <a:r>
              <a:rPr lang="en-US" noProof="1"/>
              <a:t>Fünfte Ebene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266700" y="5628640"/>
            <a:ext cx="288290" cy="410210"/>
          </a:xfrm>
        </p:spPr>
        <p:txBody>
          <a:bodyPr/>
          <a:lstStyle>
            <a:lvl1pPr>
              <a:defRPr kern="0" baseline="0">
                <a:solidFill>
                  <a:srgbClr val="999FA6"/>
                </a:solidFill>
              </a:defRPr>
            </a:lvl1pPr>
          </a:lstStyle>
          <a:p>
            <a:fld id="{4898AEC0-503E-4FA4-859C-D0F72D6E3F79}" type="slidenum">
              <a:rPr lang="en-US" noProof="1" dirty="0" smtClean="0"/>
              <a:pPr/>
              <a:t>‹#›</a:t>
            </a:fld>
            <a:endParaRPr lang="en-US" noProof="1"/>
          </a:p>
        </p:txBody>
      </p:sp>
      <p:pic>
        <p:nvPicPr>
          <p:cNvPr id="33" name="Grafik 3" descr="bottom_d2_169.png">
            <a:extLst>
              <a:ext uri="{FF2B5EF4-FFF2-40B4-BE49-F238E27FC236}">
                <a16:creationId xmlns:a16="http://schemas.microsoft.com/office/drawing/2014/main" id="{D68326DC-5F3B-4205-8352-8D213F6B12F1}"/>
              </a:ext>
            </a:extLst>
          </p:cNvPr>
          <p:cNvPicPr>
            <a:picLocks noSel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41389"/>
            <a:ext cx="10970260" cy="129540"/>
          </a:xfrm>
          <a:prstGeom prst="rect">
            <a:avLst/>
          </a:prstGeom>
          <a:ln w="0">
            <a:noFill/>
          </a:ln>
          <a:effectLst/>
        </p:spPr>
      </p:pic>
      <p:pic>
        <p:nvPicPr>
          <p:cNvPr id="34" name="Grafik 33" descr="logo2_d2.png">
            <a:extLst>
              <a:ext uri="{FF2B5EF4-FFF2-40B4-BE49-F238E27FC236}">
                <a16:creationId xmlns:a16="http://schemas.microsoft.com/office/drawing/2014/main" id="{6306B871-7048-4385-84D6-368540647FAF}"/>
              </a:ext>
            </a:extLst>
          </p:cNvPr>
          <p:cNvPicPr>
            <a:picLocks noSel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22613"/>
            <a:ext cx="135936" cy="648000"/>
          </a:xfrm>
          <a:prstGeom prst="rect">
            <a:avLst/>
          </a:prstGeom>
        </p:spPr>
      </p:pic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58468F8D-277D-4F1A-84A1-62122010643F}"/>
              </a:ext>
            </a:extLst>
          </p:cNvPr>
          <p:cNvSpPr>
            <a:spLocks noGrp="1"/>
          </p:cNvSpPr>
          <p:nvPr>
            <p:ph sz="half" idx="5" hasCustomPrompt="1"/>
          </p:nvPr>
        </p:nvSpPr>
        <p:spPr>
          <a:xfrm>
            <a:off x="5551200" y="1296000"/>
            <a:ext cx="2516400" cy="20196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1"/>
              <a:t>Text hinzufügen </a:t>
            </a:r>
          </a:p>
          <a:p>
            <a:pPr lvl="1"/>
            <a:r>
              <a:rPr lang="en-US" noProof="1"/>
              <a:t>Zweite Ebene</a:t>
            </a:r>
          </a:p>
          <a:p>
            <a:pPr lvl="2"/>
            <a:r>
              <a:rPr lang="en-US" noProof="1"/>
              <a:t>Dritte Ebene</a:t>
            </a:r>
          </a:p>
          <a:p>
            <a:pPr lvl="3"/>
            <a:r>
              <a:rPr lang="en-US" noProof="1"/>
              <a:t>Vierte Ebene</a:t>
            </a:r>
          </a:p>
          <a:p>
            <a:pPr lvl="4"/>
            <a:r>
              <a:rPr lang="en-US" noProof="1"/>
              <a:t>Fünfte Ebene</a:t>
            </a:r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B143799E-2832-49D7-9953-45BACACA7549}"/>
              </a:ext>
            </a:extLst>
          </p:cNvPr>
          <p:cNvSpPr>
            <a:spLocks noGrp="1"/>
          </p:cNvSpPr>
          <p:nvPr>
            <p:ph sz="half" idx="6" hasCustomPrompt="1"/>
          </p:nvPr>
        </p:nvSpPr>
        <p:spPr>
          <a:xfrm>
            <a:off x="5551200" y="3445200"/>
            <a:ext cx="2516400" cy="20196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1"/>
              <a:t>Text hinzufügen </a:t>
            </a:r>
          </a:p>
          <a:p>
            <a:pPr lvl="1"/>
            <a:r>
              <a:rPr lang="en-US" noProof="1"/>
              <a:t>Zweite Ebene</a:t>
            </a:r>
          </a:p>
          <a:p>
            <a:pPr lvl="2"/>
            <a:r>
              <a:rPr lang="en-US" noProof="1"/>
              <a:t>Dritte Ebene</a:t>
            </a:r>
          </a:p>
          <a:p>
            <a:pPr lvl="3"/>
            <a:r>
              <a:rPr lang="en-US" noProof="1"/>
              <a:t>Vierte Ebene</a:t>
            </a:r>
          </a:p>
          <a:p>
            <a:pPr lvl="4"/>
            <a:r>
              <a:rPr lang="en-US" noProof="1"/>
              <a:t>Fünfte Ebene</a:t>
            </a:r>
          </a:p>
        </p:txBody>
      </p:sp>
      <p:sp>
        <p:nvSpPr>
          <p:cNvPr id="21" name="Rectangle7">
            <a:extLst>
              <a:ext uri="{FF2B5EF4-FFF2-40B4-BE49-F238E27FC236}">
                <a16:creationId xmlns:a16="http://schemas.microsoft.com/office/drawing/2014/main" id="{60F530EA-2EFB-4DC6-BA26-465D18FD265B}"/>
              </a:ext>
            </a:extLst>
          </p:cNvPr>
          <p:cNvSpPr>
            <a:spLocks/>
          </p:cNvSpPr>
          <p:nvPr userDrawn="1"/>
        </p:nvSpPr>
        <p:spPr>
          <a:xfrm>
            <a:off x="9224010" y="259080"/>
            <a:ext cx="1691640" cy="777240"/>
          </a:xfrm>
          <a:prstGeom prst="rect">
            <a:avLst/>
          </a:prstGeom>
          <a:noFill/>
          <a:ln w="0" cap="flat" cmpd="sng" algn="ctr">
            <a:noFill/>
            <a:prstDash val="solid"/>
          </a:ln>
          <a:effectLst/>
        </p:spPr>
        <p:txBody>
          <a:bodyPr wrap="square" lIns="0" tIns="17779" rIns="0" bIns="0" rtlCol="0" anchor="t">
            <a:normAutofit/>
          </a:bodyPr>
          <a:lstStyle/>
          <a:p>
            <a:pPr rtl="0">
              <a:lnSpc>
                <a:spcPts val="900"/>
              </a:lnSpc>
            </a:pPr>
            <a:r>
              <a:rPr lang="en-US" sz="550" b="0" i="0" u="none" strike="noStrike" kern="0" baseline="0" noProof="1">
                <a:solidFill>
                  <a:srgbClr val="000000"/>
                </a:solidFill>
                <a:latin typeface="+mn-lt"/>
              </a:rPr>
              <a:t> </a:t>
            </a:r>
          </a:p>
        </p:txBody>
      </p:sp>
      <p:pic>
        <p:nvPicPr>
          <p:cNvPr id="22" name="Grafik 4" descr="logo1_d2.png">
            <a:extLst>
              <a:ext uri="{FF2B5EF4-FFF2-40B4-BE49-F238E27FC236}">
                <a16:creationId xmlns:a16="http://schemas.microsoft.com/office/drawing/2014/main" id="{F7F706B3-07D4-410C-B7A6-C9E5735A9928}"/>
              </a:ext>
            </a:extLst>
          </p:cNvPr>
          <p:cNvPicPr>
            <a:picLocks noSel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9600" y="5464811"/>
            <a:ext cx="1094400" cy="575309"/>
          </a:xfrm>
          <a:prstGeom prst="rect">
            <a:avLst/>
          </a:prstGeom>
          <a:ln w="0"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33714214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62" userDrawn="1">
          <p15:clr>
            <a:srgbClr val="FBAE40"/>
          </p15:clr>
        </p15:guide>
        <p15:guide id="2" pos="6747" userDrawn="1">
          <p15:clr>
            <a:srgbClr val="FBAE40"/>
          </p15:clr>
        </p15:guide>
        <p15:guide id="3" orient="horz" pos="162" userDrawn="1">
          <p15:clr>
            <a:srgbClr val="FBAE40"/>
          </p15:clr>
        </p15:guide>
        <p15:guide id="4" orient="horz" pos="408" userDrawn="1">
          <p15:clr>
            <a:srgbClr val="FBAE40"/>
          </p15:clr>
        </p15:guide>
        <p15:guide id="5" orient="horz" pos="654" userDrawn="1">
          <p15:clr>
            <a:srgbClr val="FBAE40"/>
          </p15:clr>
        </p15:guide>
        <p15:guide id="6" orient="horz" pos="816" userDrawn="1">
          <p15:clr>
            <a:srgbClr val="FBAE40"/>
          </p15:clr>
        </p15:guide>
        <p15:guide id="7" orient="horz" pos="3443" userDrawn="1">
          <p15:clr>
            <a:srgbClr val="FBAE40"/>
          </p15:clr>
        </p15:guide>
        <p15:guide id="8" orient="horz" pos="2090" userDrawn="1">
          <p15:clr>
            <a:srgbClr val="FBAE40"/>
          </p15:clr>
        </p15:guide>
        <p15:guide id="9" orient="horz" pos="2169" userDrawn="1">
          <p15:clr>
            <a:srgbClr val="FBAE40"/>
          </p15:clr>
        </p15:guide>
        <p15:guide id="10" pos="1749" userDrawn="1">
          <p15:clr>
            <a:srgbClr val="FBAE40"/>
          </p15:clr>
        </p15:guide>
        <p15:guide id="11" pos="1830" userDrawn="1">
          <p15:clr>
            <a:srgbClr val="FBAE40"/>
          </p15:clr>
        </p15:guide>
        <p15:guide id="12" pos="3416" userDrawn="1">
          <p15:clr>
            <a:srgbClr val="FBAE40"/>
          </p15:clr>
        </p15:guide>
        <p15:guide id="13" pos="3497" userDrawn="1">
          <p15:clr>
            <a:srgbClr val="FBAE40"/>
          </p15:clr>
        </p15:guide>
        <p15:guide id="14" pos="5082" userDrawn="1">
          <p15:clr>
            <a:srgbClr val="FBAE40"/>
          </p15:clr>
        </p15:guide>
        <p15:guide id="15" pos="5163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66700" y="5628640"/>
            <a:ext cx="288290" cy="410210"/>
          </a:xfrm>
        </p:spPr>
        <p:txBody>
          <a:bodyPr/>
          <a:lstStyle>
            <a:lvl1pPr>
              <a:defRPr kern="0" baseline="0">
                <a:solidFill>
                  <a:srgbClr val="999FA6"/>
                </a:solidFill>
              </a:defRPr>
            </a:lvl1pPr>
          </a:lstStyle>
          <a:p>
            <a:fld id="{4898AEC0-503E-4FA4-859C-D0F72D6E3F79}" type="slidenum">
              <a:rPr lang="en-US" noProof="1" dirty="0" smtClean="0"/>
              <a:pPr/>
              <a:t>‹#›</a:t>
            </a:fld>
            <a:endParaRPr lang="en-US" noProof="1"/>
          </a:p>
        </p:txBody>
      </p:sp>
      <p:pic>
        <p:nvPicPr>
          <p:cNvPr id="9" name="Grafik 3" descr="bottom_d2_169.png">
            <a:extLst>
              <a:ext uri="{FF2B5EF4-FFF2-40B4-BE49-F238E27FC236}">
                <a16:creationId xmlns:a16="http://schemas.microsoft.com/office/drawing/2014/main" id="{EF316F00-ABDB-4F1C-8223-8689636D6D52}"/>
              </a:ext>
            </a:extLst>
          </p:cNvPr>
          <p:cNvPicPr>
            <a:picLocks noSel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41389"/>
            <a:ext cx="10970260" cy="129540"/>
          </a:xfrm>
          <a:prstGeom prst="rect">
            <a:avLst/>
          </a:prstGeom>
          <a:ln w="0">
            <a:noFill/>
          </a:ln>
          <a:effectLst/>
        </p:spPr>
      </p:pic>
      <p:pic>
        <p:nvPicPr>
          <p:cNvPr id="10" name="Grafik 9" descr="logo2_d2.png">
            <a:extLst>
              <a:ext uri="{FF2B5EF4-FFF2-40B4-BE49-F238E27FC236}">
                <a16:creationId xmlns:a16="http://schemas.microsoft.com/office/drawing/2014/main" id="{30CBBFCD-8992-45AF-92BD-7EBF3A86E1C1}"/>
              </a:ext>
            </a:extLst>
          </p:cNvPr>
          <p:cNvPicPr>
            <a:picLocks noSel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22613"/>
            <a:ext cx="135936" cy="648000"/>
          </a:xfrm>
          <a:prstGeom prst="rect">
            <a:avLst/>
          </a:prstGeom>
        </p:spPr>
      </p:pic>
      <p:sp>
        <p:nvSpPr>
          <p:cNvPr id="8" name="Rectangle7">
            <a:extLst>
              <a:ext uri="{FF2B5EF4-FFF2-40B4-BE49-F238E27FC236}">
                <a16:creationId xmlns:a16="http://schemas.microsoft.com/office/drawing/2014/main" id="{C868D9BE-A299-4D0B-87AF-B491FAE5FD28}"/>
              </a:ext>
            </a:extLst>
          </p:cNvPr>
          <p:cNvSpPr>
            <a:spLocks/>
          </p:cNvSpPr>
          <p:nvPr userDrawn="1"/>
        </p:nvSpPr>
        <p:spPr>
          <a:xfrm>
            <a:off x="9224010" y="259080"/>
            <a:ext cx="1691640" cy="777240"/>
          </a:xfrm>
          <a:prstGeom prst="rect">
            <a:avLst/>
          </a:prstGeom>
          <a:noFill/>
          <a:ln w="0" cap="flat" cmpd="sng" algn="ctr">
            <a:noFill/>
            <a:prstDash val="solid"/>
          </a:ln>
          <a:effectLst/>
        </p:spPr>
        <p:txBody>
          <a:bodyPr wrap="square" lIns="0" tIns="17779" rIns="0" bIns="0" rtlCol="0" anchor="t">
            <a:normAutofit/>
          </a:bodyPr>
          <a:lstStyle/>
          <a:p>
            <a:pPr rtl="0">
              <a:lnSpc>
                <a:spcPts val="900"/>
              </a:lnSpc>
            </a:pPr>
            <a:r>
              <a:rPr lang="en-US" sz="550" b="0" i="0" u="none" strike="noStrike" kern="0" baseline="0" noProof="1">
                <a:solidFill>
                  <a:srgbClr val="000000"/>
                </a:solidFill>
                <a:latin typeface="+mn-lt"/>
              </a:rPr>
              <a:t> </a:t>
            </a:r>
          </a:p>
        </p:txBody>
      </p:sp>
      <p:pic>
        <p:nvPicPr>
          <p:cNvPr id="11" name="Grafik 4" descr="logo1_d2.png">
            <a:extLst>
              <a:ext uri="{FF2B5EF4-FFF2-40B4-BE49-F238E27FC236}">
                <a16:creationId xmlns:a16="http://schemas.microsoft.com/office/drawing/2014/main" id="{0B4DD8A5-C16C-443A-8C22-A52B612231A5}"/>
              </a:ext>
            </a:extLst>
          </p:cNvPr>
          <p:cNvPicPr>
            <a:picLocks noSel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9600" y="5464811"/>
            <a:ext cx="1094400" cy="575309"/>
          </a:xfrm>
          <a:prstGeom prst="rect">
            <a:avLst/>
          </a:prstGeom>
          <a:ln w="0"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10745518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62" userDrawn="1">
          <p15:clr>
            <a:srgbClr val="FBAE40"/>
          </p15:clr>
        </p15:guide>
        <p15:guide id="2" pos="6747" userDrawn="1">
          <p15:clr>
            <a:srgbClr val="FBAE40"/>
          </p15:clr>
        </p15:guide>
        <p15:guide id="3" orient="horz" pos="162" userDrawn="1">
          <p15:clr>
            <a:srgbClr val="FBAE40"/>
          </p15:clr>
        </p15:guide>
        <p15:guide id="4" orient="horz" pos="408" userDrawn="1">
          <p15:clr>
            <a:srgbClr val="FBAE40"/>
          </p15:clr>
        </p15:guide>
        <p15:guide id="5" orient="horz" pos="654" userDrawn="1">
          <p15:clr>
            <a:srgbClr val="FBAE40"/>
          </p15:clr>
        </p15:guide>
        <p15:guide id="6" orient="horz" pos="816" userDrawn="1">
          <p15:clr>
            <a:srgbClr val="FBAE40"/>
          </p15:clr>
        </p15:guide>
        <p15:guide id="7" orient="horz" pos="3443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ollbildfoli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logo1_d2.png">
            <a:extLst>
              <a:ext uri="{FF2B5EF4-FFF2-40B4-BE49-F238E27FC236}">
                <a16:creationId xmlns:a16="http://schemas.microsoft.com/office/drawing/2014/main" id="{F35DC742-BC8F-47B5-88E2-93616D59A618}"/>
              </a:ext>
            </a:extLst>
          </p:cNvPr>
          <p:cNvPicPr>
            <a:picLocks noSel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9600" y="5464811"/>
            <a:ext cx="1094400" cy="575309"/>
          </a:xfrm>
          <a:prstGeom prst="rect">
            <a:avLst/>
          </a:prstGeom>
          <a:ln w="0">
            <a:noFill/>
          </a:ln>
          <a:effectLst/>
        </p:spPr>
      </p:pic>
      <p:pic>
        <p:nvPicPr>
          <p:cNvPr id="6" name="Grafik 3" descr="right_d2.png">
            <a:extLst>
              <a:ext uri="{FF2B5EF4-FFF2-40B4-BE49-F238E27FC236}">
                <a16:creationId xmlns:a16="http://schemas.microsoft.com/office/drawing/2014/main" id="{2E1D2BC1-44DB-403E-B4D8-3E1DC5D199E5}"/>
              </a:ext>
            </a:extLst>
          </p:cNvPr>
          <p:cNvPicPr>
            <a:picLocks noSel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0940" y="2"/>
            <a:ext cx="129600" cy="6170929"/>
          </a:xfrm>
          <a:prstGeom prst="rect">
            <a:avLst/>
          </a:prstGeom>
          <a:ln w="0"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1273178664"/>
      </p:ext>
    </p:extLst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Ab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5" descr="bg3_d2_169.png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" y="2"/>
            <a:ext cx="10969509" cy="6170929"/>
          </a:xfrm>
          <a:prstGeom prst="rect">
            <a:avLst/>
          </a:prstGeom>
          <a:ln w="0">
            <a:noFill/>
          </a:ln>
          <a:effectLst/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D60E046F-66D0-431E-9C49-8E6C18C3F3C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59200" y="259200"/>
            <a:ext cx="9874800" cy="5205600"/>
          </a:xfrm>
          <a:ln w="0">
            <a:noFill/>
          </a:ln>
          <a:effectLst/>
        </p:spPr>
        <p:txBody>
          <a:bodyPr anchor="t" anchorCtr="0"/>
          <a:lstStyle>
            <a:lvl1pPr algn="l">
              <a:lnSpc>
                <a:spcPct val="90000"/>
              </a:lnSpc>
              <a:defRPr sz="8000" kern="12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1"/>
              <a:t>Abschluss­worte hinzufügen</a:t>
            </a:r>
          </a:p>
        </p:txBody>
      </p:sp>
      <p:pic>
        <p:nvPicPr>
          <p:cNvPr id="6" name="Grafik 4" descr="logo1_d2.png">
            <a:extLst>
              <a:ext uri="{FF2B5EF4-FFF2-40B4-BE49-F238E27FC236}">
                <a16:creationId xmlns:a16="http://schemas.microsoft.com/office/drawing/2014/main" id="{AD329951-67FC-4FE1-85D1-D4AEA8479C0D}"/>
              </a:ext>
            </a:extLst>
          </p:cNvPr>
          <p:cNvPicPr>
            <a:picLocks noSel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9600" y="5464811"/>
            <a:ext cx="1094400" cy="575309"/>
          </a:xfrm>
          <a:prstGeom prst="rect">
            <a:avLst/>
          </a:prstGeom>
          <a:ln w="0">
            <a:noFill/>
          </a:ln>
          <a:effectLst/>
        </p:spPr>
      </p:pic>
      <p:pic>
        <p:nvPicPr>
          <p:cNvPr id="9" name="Grafik 3" descr="right_d2.png">
            <a:extLst>
              <a:ext uri="{FF2B5EF4-FFF2-40B4-BE49-F238E27FC236}">
                <a16:creationId xmlns:a16="http://schemas.microsoft.com/office/drawing/2014/main" id="{7AD5F0A5-2B17-4D20-B0E6-B4F0FA977516}"/>
              </a:ext>
            </a:extLst>
          </p:cNvPr>
          <p:cNvPicPr>
            <a:picLocks noSel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0940" y="2"/>
            <a:ext cx="129600" cy="6170929"/>
          </a:xfrm>
          <a:prstGeom prst="rect">
            <a:avLst/>
          </a:prstGeom>
          <a:ln w="0"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73796963"/>
      </p:ext>
    </p:extLst>
  </p:cSld>
  <p:clrMapOvr>
    <a:masterClrMapping/>
  </p:clrMapOvr>
  <p:hf sldNum="0" hdr="0" ftr="0" dt="0"/>
  <p:extLst>
    <p:ext uri="{DCECCB84-F9BA-43D5-87BE-67443E8EF086}">
      <p15:sldGuideLst xmlns:p15="http://schemas.microsoft.com/office/powerpoint/2012/main">
        <p15:guide id="1" pos="162" userDrawn="1">
          <p15:clr>
            <a:srgbClr val="FBAE40"/>
          </p15:clr>
        </p15:guide>
        <p15:guide id="2" pos="6384" userDrawn="1">
          <p15:clr>
            <a:srgbClr val="FBAE40"/>
          </p15:clr>
        </p15:guide>
        <p15:guide id="3" orient="horz" pos="162" userDrawn="1">
          <p15:clr>
            <a:srgbClr val="FBAE40"/>
          </p15:clr>
        </p15:guide>
        <p15:guide id="4" orient="horz" pos="3443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enutzerdefinierte Titelfoli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03954FF4-ABFB-4533-93C7-33572921F09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686"/>
          <a:stretch/>
        </p:blipFill>
        <p:spPr>
          <a:xfrm>
            <a:off x="0" y="0"/>
            <a:ext cx="10969625" cy="6170930"/>
          </a:xfrm>
          <a:prstGeom prst="rect">
            <a:avLst/>
          </a:prstGeom>
        </p:spPr>
      </p:pic>
      <p:pic>
        <p:nvPicPr>
          <p:cNvPr id="7" name="Grafik 4" descr="logo1_d2.png">
            <a:extLst>
              <a:ext uri="{FF2B5EF4-FFF2-40B4-BE49-F238E27FC236}">
                <a16:creationId xmlns:a16="http://schemas.microsoft.com/office/drawing/2014/main" id="{EFF0EBDE-7B9D-4454-9B44-8763A24EC960}"/>
              </a:ext>
            </a:extLst>
          </p:cNvPr>
          <p:cNvPicPr>
            <a:picLocks noSel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9600" y="5464811"/>
            <a:ext cx="1094400" cy="575309"/>
          </a:xfrm>
          <a:prstGeom prst="rect">
            <a:avLst/>
          </a:prstGeom>
          <a:ln w="0">
            <a:noFill/>
          </a:ln>
          <a:effectLst/>
        </p:spPr>
      </p:pic>
      <p:pic>
        <p:nvPicPr>
          <p:cNvPr id="9" name="Grafik 3" descr="right_d2.png">
            <a:extLst>
              <a:ext uri="{FF2B5EF4-FFF2-40B4-BE49-F238E27FC236}">
                <a16:creationId xmlns:a16="http://schemas.microsoft.com/office/drawing/2014/main" id="{24DBB17F-A4BD-455D-A654-0625D135562B}"/>
              </a:ext>
            </a:extLst>
          </p:cNvPr>
          <p:cNvPicPr>
            <a:picLocks noSel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0940" y="2"/>
            <a:ext cx="129600" cy="6170929"/>
          </a:xfrm>
          <a:prstGeom prst="rect">
            <a:avLst/>
          </a:prstGeom>
          <a:ln w="0"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3762592895"/>
      </p:ext>
    </p:extLst>
  </p:cSld>
  <p:clrMapOvr>
    <a:masterClrMapping/>
  </p:clrMapOvr>
  <p:hf sldNum="0" hdr="0" ftr="0" dt="0"/>
  <p:extLst>
    <p:ext uri="{DCECCB84-F9BA-43D5-87BE-67443E8EF086}">
      <p15:sldGuideLst xmlns:p15="http://schemas.microsoft.com/office/powerpoint/2012/main">
        <p15:guide id="1" pos="162" userDrawn="1">
          <p15:clr>
            <a:srgbClr val="FBAE40"/>
          </p15:clr>
        </p15:guide>
        <p15:guide id="2" pos="6384" userDrawn="1">
          <p15:clr>
            <a:srgbClr val="FBAE40"/>
          </p15:clr>
        </p15:guide>
        <p15:guide id="3" orient="horz" pos="162" userDrawn="1">
          <p15:clr>
            <a:srgbClr val="FBAE40"/>
          </p15:clr>
        </p15:guide>
        <p15:guide id="4" orient="horz" pos="3443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Kapitelfoli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hapter_title">
            <a:extLst>
              <a:ext uri="{FF2B5EF4-FFF2-40B4-BE49-F238E27FC236}">
                <a16:creationId xmlns:a16="http://schemas.microsoft.com/office/drawing/2014/main" id="{EE80FFE3-B9B2-433E-9111-10990FD419A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59200" y="259200"/>
            <a:ext cx="9874800" cy="5205600"/>
          </a:xfrm>
          <a:ln w="0">
            <a:noFill/>
          </a:ln>
          <a:effectLst/>
        </p:spPr>
        <p:txBody>
          <a:bodyPr anchor="t" anchorCtr="0"/>
          <a:lstStyle>
            <a:lvl1pPr algn="l">
              <a:lnSpc>
                <a:spcPct val="90000"/>
              </a:lnSpc>
              <a:defRPr sz="65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1"/>
              <a:t>Kapitel­überschrift hinzufügen</a:t>
            </a:r>
          </a:p>
        </p:txBody>
      </p:sp>
      <p:pic>
        <p:nvPicPr>
          <p:cNvPr id="5" name="Grafik 4" descr="logo1_d2.png">
            <a:extLst>
              <a:ext uri="{FF2B5EF4-FFF2-40B4-BE49-F238E27FC236}">
                <a16:creationId xmlns:a16="http://schemas.microsoft.com/office/drawing/2014/main" id="{FC6E8050-6AB1-433E-A876-5E84688D10B0}"/>
              </a:ext>
            </a:extLst>
          </p:cNvPr>
          <p:cNvPicPr>
            <a:picLocks noSel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9600" y="5464811"/>
            <a:ext cx="1094400" cy="575309"/>
          </a:xfrm>
          <a:prstGeom prst="rect">
            <a:avLst/>
          </a:prstGeom>
          <a:ln w="0">
            <a:noFill/>
          </a:ln>
          <a:effectLst/>
        </p:spPr>
      </p:pic>
      <p:pic>
        <p:nvPicPr>
          <p:cNvPr id="7" name="Grafik 3" descr="right_d2.png">
            <a:extLst>
              <a:ext uri="{FF2B5EF4-FFF2-40B4-BE49-F238E27FC236}">
                <a16:creationId xmlns:a16="http://schemas.microsoft.com/office/drawing/2014/main" id="{50EF21B3-288B-44C8-B2D9-3FFE25CF4E6C}"/>
              </a:ext>
            </a:extLst>
          </p:cNvPr>
          <p:cNvPicPr>
            <a:picLocks noSel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0940" y="2"/>
            <a:ext cx="129600" cy="6170929"/>
          </a:xfrm>
          <a:prstGeom prst="rect">
            <a:avLst/>
          </a:prstGeom>
          <a:ln w="0"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3828809399"/>
      </p:ext>
    </p:extLst>
  </p:cSld>
  <p:clrMapOvr>
    <a:masterClrMapping/>
  </p:clrMapOvr>
  <p:hf sldNum="0" hdr="0" ftr="0" dt="0"/>
  <p:extLst>
    <p:ext uri="{DCECCB84-F9BA-43D5-87BE-67443E8EF086}">
      <p15:sldGuideLst xmlns:p15="http://schemas.microsoft.com/office/powerpoint/2012/main">
        <p15:guide id="1" pos="162" userDrawn="1">
          <p15:clr>
            <a:srgbClr val="FBAE40"/>
          </p15:clr>
        </p15:guide>
        <p15:guide id="2" pos="6384" userDrawn="1">
          <p15:clr>
            <a:srgbClr val="FBAE40"/>
          </p15:clr>
        </p15:guide>
        <p15:guide id="3" orient="horz" pos="162" userDrawn="1">
          <p15:clr>
            <a:srgbClr val="FBAE40"/>
          </p15:clr>
        </p15:guide>
        <p15:guide id="4" orient="horz" pos="3443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Zitat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59200" y="259199"/>
            <a:ext cx="9874800" cy="5205600"/>
          </a:xfrm>
        </p:spPr>
        <p:txBody>
          <a:bodyPr anchor="ctr" anchorCtr="0"/>
          <a:lstStyle>
            <a:lvl1pPr>
              <a:lnSpc>
                <a:spcPct val="90000"/>
              </a:lnSpc>
              <a:defRPr sz="4000" i="1"/>
            </a:lvl1pPr>
          </a:lstStyle>
          <a:p>
            <a:r>
              <a:rPr lang="en-US" noProof="1"/>
              <a:t>„Zitat hinzufügen”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66700" y="5628640"/>
            <a:ext cx="288290" cy="410210"/>
          </a:xfrm>
        </p:spPr>
        <p:txBody>
          <a:bodyPr/>
          <a:lstStyle>
            <a:lvl1pPr>
              <a:defRPr kern="0" baseline="0">
                <a:solidFill>
                  <a:srgbClr val="999FA6"/>
                </a:solidFill>
              </a:defRPr>
            </a:lvl1pPr>
          </a:lstStyle>
          <a:p>
            <a:fld id="{4898AEC0-503E-4FA4-859C-D0F72D6E3F79}" type="slidenum">
              <a:rPr lang="en-US" noProof="1" dirty="0" smtClean="0"/>
              <a:pPr/>
              <a:t>‹#›</a:t>
            </a:fld>
            <a:endParaRPr lang="en-US" noProof="1"/>
          </a:p>
        </p:txBody>
      </p:sp>
      <p:pic>
        <p:nvPicPr>
          <p:cNvPr id="7" name="Grafik 3" descr="bottom_d2_169.png"/>
          <p:cNvPicPr>
            <a:picLocks noSel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41390"/>
            <a:ext cx="10970260" cy="129540"/>
          </a:xfrm>
          <a:prstGeom prst="rect">
            <a:avLst/>
          </a:prstGeom>
          <a:ln w="0">
            <a:noFill/>
          </a:ln>
          <a:effectLst/>
        </p:spPr>
      </p:pic>
      <p:pic>
        <p:nvPicPr>
          <p:cNvPr id="11" name="Grafik 10" descr="logo2_d2.png">
            <a:extLst>
              <a:ext uri="{FF2B5EF4-FFF2-40B4-BE49-F238E27FC236}">
                <a16:creationId xmlns:a16="http://schemas.microsoft.com/office/drawing/2014/main" id="{77D5F5E1-4827-426B-99FE-8CE2E1270E26}"/>
              </a:ext>
            </a:extLst>
          </p:cNvPr>
          <p:cNvPicPr>
            <a:picLocks noSel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22613"/>
            <a:ext cx="135936" cy="648000"/>
          </a:xfrm>
          <a:prstGeom prst="rect">
            <a:avLst/>
          </a:prstGeom>
        </p:spPr>
      </p:pic>
      <p:sp>
        <p:nvSpPr>
          <p:cNvPr id="12" name="Rectangle7">
            <a:extLst>
              <a:ext uri="{FF2B5EF4-FFF2-40B4-BE49-F238E27FC236}">
                <a16:creationId xmlns:a16="http://schemas.microsoft.com/office/drawing/2014/main" id="{855EB1A0-FDAA-4D62-99AE-E08E3E26E93B}"/>
              </a:ext>
            </a:extLst>
          </p:cNvPr>
          <p:cNvSpPr>
            <a:spLocks/>
          </p:cNvSpPr>
          <p:nvPr userDrawn="1"/>
        </p:nvSpPr>
        <p:spPr>
          <a:xfrm>
            <a:off x="9224010" y="259080"/>
            <a:ext cx="1691640" cy="777240"/>
          </a:xfrm>
          <a:prstGeom prst="rect">
            <a:avLst/>
          </a:prstGeom>
          <a:noFill/>
          <a:ln w="0" cap="flat" cmpd="sng" algn="ctr">
            <a:noFill/>
            <a:prstDash val="solid"/>
          </a:ln>
          <a:effectLst/>
        </p:spPr>
        <p:txBody>
          <a:bodyPr wrap="square" lIns="0" tIns="17779" rIns="0" bIns="0" rtlCol="0" anchor="t">
            <a:normAutofit/>
          </a:bodyPr>
          <a:lstStyle/>
          <a:p>
            <a:pPr rtl="0">
              <a:lnSpc>
                <a:spcPts val="900"/>
              </a:lnSpc>
            </a:pPr>
            <a:r>
              <a:rPr lang="en-US" sz="550" b="0" i="0" u="none" strike="noStrike" kern="0" baseline="0" noProof="1">
                <a:solidFill>
                  <a:srgbClr val="000000"/>
                </a:solidFill>
                <a:latin typeface="+mn-lt"/>
              </a:rPr>
              <a:t> </a:t>
            </a:r>
          </a:p>
        </p:txBody>
      </p:sp>
      <p:pic>
        <p:nvPicPr>
          <p:cNvPr id="15" name="Grafik 4" descr="logo1_d2.png">
            <a:extLst>
              <a:ext uri="{FF2B5EF4-FFF2-40B4-BE49-F238E27FC236}">
                <a16:creationId xmlns:a16="http://schemas.microsoft.com/office/drawing/2014/main" id="{6E018BBC-5CA8-4135-B38C-8681A1586972}"/>
              </a:ext>
            </a:extLst>
          </p:cNvPr>
          <p:cNvPicPr>
            <a:picLocks noSel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9600" y="5464811"/>
            <a:ext cx="1094400" cy="575309"/>
          </a:xfrm>
          <a:prstGeom prst="rect">
            <a:avLst/>
          </a:prstGeom>
          <a:ln w="0"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0417785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62" userDrawn="1">
          <p15:clr>
            <a:srgbClr val="FBAE40"/>
          </p15:clr>
        </p15:guide>
        <p15:guide id="2" pos="6384" userDrawn="1">
          <p15:clr>
            <a:srgbClr val="FBAE40"/>
          </p15:clr>
        </p15:guide>
        <p15:guide id="3" orient="horz" pos="162" userDrawn="1">
          <p15:clr>
            <a:srgbClr val="FBAE40"/>
          </p15:clr>
        </p15:guide>
        <p15:guide id="4" orient="horz" pos="3443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Fazit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59200" y="259199"/>
            <a:ext cx="9874800" cy="5205600"/>
          </a:xfrm>
        </p:spPr>
        <p:txBody>
          <a:bodyPr anchor="ctr" anchorCtr="0"/>
          <a:lstStyle>
            <a:lvl1pPr>
              <a:lnSpc>
                <a:spcPct val="90000"/>
              </a:lnSpc>
              <a:defRPr sz="4000" i="0"/>
            </a:lvl1pPr>
          </a:lstStyle>
          <a:p>
            <a:r>
              <a:rPr lang="en-US" noProof="1"/>
              <a:t>Fazit hinzufügen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66700" y="5628640"/>
            <a:ext cx="288290" cy="410210"/>
          </a:xfrm>
        </p:spPr>
        <p:txBody>
          <a:bodyPr/>
          <a:lstStyle>
            <a:lvl1pPr>
              <a:defRPr kern="0" baseline="0">
                <a:solidFill>
                  <a:srgbClr val="999FA6"/>
                </a:solidFill>
              </a:defRPr>
            </a:lvl1pPr>
          </a:lstStyle>
          <a:p>
            <a:fld id="{4898AEC0-503E-4FA4-859C-D0F72D6E3F79}" type="slidenum">
              <a:rPr lang="en-US" noProof="1" dirty="0" smtClean="0"/>
              <a:pPr/>
              <a:t>‹#›</a:t>
            </a:fld>
            <a:endParaRPr lang="en-US" noProof="1"/>
          </a:p>
        </p:txBody>
      </p:sp>
      <p:pic>
        <p:nvPicPr>
          <p:cNvPr id="7" name="Grafik 3" descr="bottom_d2_169.png"/>
          <p:cNvPicPr>
            <a:picLocks noSel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41389"/>
            <a:ext cx="10970260" cy="129540"/>
          </a:xfrm>
          <a:prstGeom prst="rect">
            <a:avLst/>
          </a:prstGeom>
          <a:ln w="0">
            <a:noFill/>
          </a:ln>
          <a:effectLst/>
        </p:spPr>
      </p:pic>
      <p:pic>
        <p:nvPicPr>
          <p:cNvPr id="11" name="Grafik 10" descr="logo2_d2.png">
            <a:extLst>
              <a:ext uri="{FF2B5EF4-FFF2-40B4-BE49-F238E27FC236}">
                <a16:creationId xmlns:a16="http://schemas.microsoft.com/office/drawing/2014/main" id="{77D5F5E1-4827-426B-99FE-8CE2E1270E26}"/>
              </a:ext>
            </a:extLst>
          </p:cNvPr>
          <p:cNvPicPr>
            <a:picLocks noSel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22613"/>
            <a:ext cx="135936" cy="648000"/>
          </a:xfrm>
          <a:prstGeom prst="rect">
            <a:avLst/>
          </a:prstGeom>
        </p:spPr>
      </p:pic>
      <p:sp>
        <p:nvSpPr>
          <p:cNvPr id="10" name="Rectangle7">
            <a:extLst>
              <a:ext uri="{FF2B5EF4-FFF2-40B4-BE49-F238E27FC236}">
                <a16:creationId xmlns:a16="http://schemas.microsoft.com/office/drawing/2014/main" id="{72390B9F-3EB3-4FEE-B4B2-61FC80890073}"/>
              </a:ext>
            </a:extLst>
          </p:cNvPr>
          <p:cNvSpPr>
            <a:spLocks/>
          </p:cNvSpPr>
          <p:nvPr userDrawn="1"/>
        </p:nvSpPr>
        <p:spPr>
          <a:xfrm>
            <a:off x="9224010" y="259080"/>
            <a:ext cx="1691640" cy="777240"/>
          </a:xfrm>
          <a:prstGeom prst="rect">
            <a:avLst/>
          </a:prstGeom>
          <a:noFill/>
          <a:ln w="0" cap="flat" cmpd="sng" algn="ctr">
            <a:noFill/>
            <a:prstDash val="solid"/>
          </a:ln>
          <a:effectLst/>
        </p:spPr>
        <p:txBody>
          <a:bodyPr wrap="square" lIns="0" tIns="17779" rIns="0" bIns="0" rtlCol="0" anchor="t">
            <a:normAutofit/>
          </a:bodyPr>
          <a:lstStyle/>
          <a:p>
            <a:pPr rtl="0">
              <a:lnSpc>
                <a:spcPts val="900"/>
              </a:lnSpc>
            </a:pPr>
            <a:r>
              <a:rPr lang="en-US" sz="550" b="0" i="0" u="none" strike="noStrike" kern="0" baseline="0" noProof="1">
                <a:solidFill>
                  <a:srgbClr val="000000"/>
                </a:solidFill>
                <a:latin typeface="+mn-lt"/>
              </a:rPr>
              <a:t> </a:t>
            </a:r>
          </a:p>
        </p:txBody>
      </p:sp>
      <p:pic>
        <p:nvPicPr>
          <p:cNvPr id="14" name="Grafik 4" descr="logo1_d2.png">
            <a:extLst>
              <a:ext uri="{FF2B5EF4-FFF2-40B4-BE49-F238E27FC236}">
                <a16:creationId xmlns:a16="http://schemas.microsoft.com/office/drawing/2014/main" id="{30F7B7DF-6F0E-4921-B877-3E2AD7D8C29A}"/>
              </a:ext>
            </a:extLst>
          </p:cNvPr>
          <p:cNvPicPr>
            <a:picLocks noSel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9600" y="5464811"/>
            <a:ext cx="1094400" cy="575309"/>
          </a:xfrm>
          <a:prstGeom prst="rect">
            <a:avLst/>
          </a:prstGeom>
          <a:ln w="0"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153235518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62" userDrawn="1">
          <p15:clr>
            <a:srgbClr val="FBAE40"/>
          </p15:clr>
        </p15:guide>
        <p15:guide id="2" pos="6384" userDrawn="1">
          <p15:clr>
            <a:srgbClr val="FBAE40"/>
          </p15:clr>
        </p15:guide>
        <p15:guide id="3" orient="horz" pos="162" userDrawn="1">
          <p15:clr>
            <a:srgbClr val="FBAE40"/>
          </p15:clr>
        </p15:guide>
        <p15:guide id="4" orient="horz" pos="3443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Agenda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266700" y="5628640"/>
            <a:ext cx="288290" cy="410210"/>
          </a:xfrm>
        </p:spPr>
        <p:txBody>
          <a:bodyPr/>
          <a:lstStyle>
            <a:lvl1pPr>
              <a:defRPr kern="0" baseline="0">
                <a:solidFill>
                  <a:srgbClr val="999FA6"/>
                </a:solidFill>
              </a:defRPr>
            </a:lvl1pPr>
          </a:lstStyle>
          <a:p>
            <a:fld id="{4898AEC0-503E-4FA4-859C-D0F72D6E3F79}" type="slidenum">
              <a:rPr lang="en-US" noProof="1" dirty="0" smtClean="0"/>
              <a:pPr/>
              <a:t>‹#›</a:t>
            </a:fld>
            <a:endParaRPr lang="en-US" noProof="1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" hasCustomPrompt="1"/>
          </p:nvPr>
        </p:nvSpPr>
        <p:spPr>
          <a:xfrm>
            <a:off x="259200" y="1296000"/>
            <a:ext cx="10450800" cy="4168800"/>
          </a:xfrm>
        </p:spPr>
        <p:txBody>
          <a:bodyPr/>
          <a:lstStyle>
            <a:lvl1pPr marL="251982" indent="-251982">
              <a:lnSpc>
                <a:spcPct val="107000"/>
              </a:lnSpc>
              <a:buFont typeface="+mj-lt"/>
              <a:buAutoNum type="arabicPeriod"/>
              <a:defRPr/>
            </a:lvl1pPr>
            <a:lvl2pPr marL="507563" indent="-273580">
              <a:lnSpc>
                <a:spcPct val="103000"/>
              </a:lnSpc>
              <a:buFont typeface="+mj-lt"/>
              <a:buAutoNum type="arabicPeriod"/>
              <a:defRPr/>
            </a:lvl2pPr>
            <a:lvl3pPr marL="730746" indent="-205185">
              <a:lnSpc>
                <a:spcPct val="102000"/>
              </a:lnSpc>
              <a:buFont typeface="+mj-lt"/>
              <a:buAutoNum type="arabicPeriod"/>
              <a:defRPr/>
            </a:lvl3pPr>
            <a:lvl4pPr marL="932331" indent="-183586">
              <a:lnSpc>
                <a:spcPct val="107000"/>
              </a:lnSpc>
              <a:buFont typeface="+mj-lt"/>
              <a:buAutoNum type="arabicPeriod"/>
              <a:defRPr/>
            </a:lvl4pPr>
            <a:lvl5pPr marL="932331" indent="-183586">
              <a:lnSpc>
                <a:spcPct val="103000"/>
              </a:lnSpc>
              <a:buFont typeface="+mj-lt"/>
              <a:buAutoNum type="arabicPeriod"/>
              <a:defRPr/>
            </a:lvl5pPr>
          </a:lstStyle>
          <a:p>
            <a:pPr lvl="0"/>
            <a:r>
              <a:rPr lang="en-US" noProof="1"/>
              <a:t>Text hinzufügen</a:t>
            </a:r>
          </a:p>
          <a:p>
            <a:pPr lvl="1"/>
            <a:r>
              <a:rPr lang="en-US" noProof="1"/>
              <a:t>Zweite Ebene</a:t>
            </a:r>
          </a:p>
          <a:p>
            <a:pPr lvl="2"/>
            <a:r>
              <a:rPr lang="en-US" noProof="1"/>
              <a:t>Dritte Ebene</a:t>
            </a:r>
          </a:p>
          <a:p>
            <a:pPr lvl="3"/>
            <a:r>
              <a:rPr lang="en-US" noProof="1"/>
              <a:t>Vierte Ebene</a:t>
            </a:r>
          </a:p>
          <a:p>
            <a:pPr lvl="4"/>
            <a:r>
              <a:rPr lang="en-US" noProof="1"/>
              <a:t>Fünfte Ebene</a:t>
            </a:r>
          </a:p>
        </p:txBody>
      </p:sp>
      <p:sp>
        <p:nvSpPr>
          <p:cNvPr id="8" name="Rectangle7" hidden="1"/>
          <p:cNvSpPr>
            <a:spLocks/>
          </p:cNvSpPr>
          <p:nvPr/>
        </p:nvSpPr>
        <p:spPr>
          <a:xfrm>
            <a:off x="9223200" y="259078"/>
            <a:ext cx="1692000" cy="777721"/>
          </a:xfrm>
          <a:prstGeom prst="rect">
            <a:avLst/>
          </a:prstGeom>
          <a:noFill/>
          <a:ln w="0" cap="flat" cmpd="sng" algn="ctr">
            <a:noFill/>
            <a:prstDash val="solid"/>
          </a:ln>
          <a:effectLst/>
        </p:spPr>
        <p:txBody>
          <a:bodyPr wrap="square" lIns="0" tIns="17779" rIns="0" bIns="0" rtlCol="0" anchor="t">
            <a:normAutofit/>
          </a:bodyPr>
          <a:lstStyle/>
          <a:p>
            <a:pPr rtl="0">
              <a:lnSpc>
                <a:spcPts val="900"/>
              </a:lnSpc>
            </a:pPr>
            <a:r>
              <a:rPr lang="en-US" sz="550" b="0" i="0" u="none" strike="noStrike" kern="0" baseline="0" noProof="1">
                <a:solidFill>
                  <a:srgbClr val="000000"/>
                </a:solidFill>
                <a:latin typeface="+mn-lt"/>
              </a:rPr>
              <a:t>%attachmentremark% </a:t>
            </a:r>
          </a:p>
        </p:txBody>
      </p:sp>
      <p:pic>
        <p:nvPicPr>
          <p:cNvPr id="25" name="Grafik 3" descr="bottom_d2_169.png">
            <a:extLst>
              <a:ext uri="{FF2B5EF4-FFF2-40B4-BE49-F238E27FC236}">
                <a16:creationId xmlns:a16="http://schemas.microsoft.com/office/drawing/2014/main" id="{5924583E-7B93-41AC-AC5B-430C0AD45AC7}"/>
              </a:ext>
            </a:extLst>
          </p:cNvPr>
          <p:cNvPicPr>
            <a:picLocks noSel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41390"/>
            <a:ext cx="10970260" cy="129540"/>
          </a:xfrm>
          <a:prstGeom prst="rect">
            <a:avLst/>
          </a:prstGeom>
          <a:ln w="0">
            <a:noFill/>
          </a:ln>
          <a:effectLst/>
        </p:spPr>
      </p:pic>
      <p:pic>
        <p:nvPicPr>
          <p:cNvPr id="33" name="Grafik 32" descr="logo2_d2.png">
            <a:extLst>
              <a:ext uri="{FF2B5EF4-FFF2-40B4-BE49-F238E27FC236}">
                <a16:creationId xmlns:a16="http://schemas.microsoft.com/office/drawing/2014/main" id="{48E231CC-E3B9-4D96-AA06-B1CFFA847D96}"/>
              </a:ext>
            </a:extLst>
          </p:cNvPr>
          <p:cNvPicPr>
            <a:picLocks noSel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22613"/>
            <a:ext cx="135936" cy="648000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3EC746CB-10AC-40C9-8647-79D1DEB9F93D}"/>
              </a:ext>
            </a:extLst>
          </p:cNvPr>
          <p:cNvSpPr txBox="1"/>
          <p:nvPr userDrawn="1"/>
        </p:nvSpPr>
        <p:spPr>
          <a:xfrm>
            <a:off x="259200" y="259200"/>
            <a:ext cx="10450800" cy="7776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R="0" defTabSz="914400" eaLnBrk="1" fontAlgn="auto" latinLnBrk="0" hangingPunct="1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Agenda</a:t>
            </a:r>
          </a:p>
        </p:txBody>
      </p:sp>
      <p:sp>
        <p:nvSpPr>
          <p:cNvPr id="12" name="Rectangle7">
            <a:extLst>
              <a:ext uri="{FF2B5EF4-FFF2-40B4-BE49-F238E27FC236}">
                <a16:creationId xmlns:a16="http://schemas.microsoft.com/office/drawing/2014/main" id="{F0D59F04-5C89-4857-A44C-3D9D9D3D938E}"/>
              </a:ext>
            </a:extLst>
          </p:cNvPr>
          <p:cNvSpPr>
            <a:spLocks/>
          </p:cNvSpPr>
          <p:nvPr userDrawn="1"/>
        </p:nvSpPr>
        <p:spPr>
          <a:xfrm>
            <a:off x="9224010" y="259080"/>
            <a:ext cx="1691640" cy="777240"/>
          </a:xfrm>
          <a:prstGeom prst="rect">
            <a:avLst/>
          </a:prstGeom>
          <a:noFill/>
          <a:ln w="0" cap="flat" cmpd="sng" algn="ctr">
            <a:noFill/>
            <a:prstDash val="solid"/>
          </a:ln>
          <a:effectLst/>
        </p:spPr>
        <p:txBody>
          <a:bodyPr wrap="square" lIns="0" tIns="17779" rIns="0" bIns="0" rtlCol="0" anchor="t">
            <a:normAutofit/>
          </a:bodyPr>
          <a:lstStyle/>
          <a:p>
            <a:pPr rtl="0">
              <a:lnSpc>
                <a:spcPts val="900"/>
              </a:lnSpc>
            </a:pPr>
            <a:r>
              <a:rPr lang="en-US" sz="550" b="0" i="0" u="none" strike="noStrike" kern="0" baseline="0" noProof="1">
                <a:solidFill>
                  <a:srgbClr val="000000"/>
                </a:solidFill>
                <a:latin typeface="+mn-lt"/>
              </a:rPr>
              <a:t> </a:t>
            </a:r>
          </a:p>
        </p:txBody>
      </p:sp>
      <p:pic>
        <p:nvPicPr>
          <p:cNvPr id="13" name="Grafik 4" descr="logo1_d2.png">
            <a:extLst>
              <a:ext uri="{FF2B5EF4-FFF2-40B4-BE49-F238E27FC236}">
                <a16:creationId xmlns:a16="http://schemas.microsoft.com/office/drawing/2014/main" id="{39A24C14-69FA-48C5-9BFC-E264F89C2E76}"/>
              </a:ext>
            </a:extLst>
          </p:cNvPr>
          <p:cNvPicPr>
            <a:picLocks noSel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9600" y="5464811"/>
            <a:ext cx="1094400" cy="575309"/>
          </a:xfrm>
          <a:prstGeom prst="rect">
            <a:avLst/>
          </a:prstGeom>
          <a:ln w="0"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9403102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62" userDrawn="1">
          <p15:clr>
            <a:srgbClr val="FBAE40"/>
          </p15:clr>
        </p15:guide>
        <p15:guide id="2" pos="6747" userDrawn="1">
          <p15:clr>
            <a:srgbClr val="FBAE40"/>
          </p15:clr>
        </p15:guide>
        <p15:guide id="3" orient="horz" pos="162" userDrawn="1">
          <p15:clr>
            <a:srgbClr val="FBAE40"/>
          </p15:clr>
        </p15:guide>
        <p15:guide id="4" orient="horz" pos="408" userDrawn="1">
          <p15:clr>
            <a:srgbClr val="FBAE40"/>
          </p15:clr>
        </p15:guide>
        <p15:guide id="5" orient="horz" pos="654" userDrawn="1">
          <p15:clr>
            <a:srgbClr val="FBAE40"/>
          </p15:clr>
        </p15:guide>
        <p15:guide id="6" orient="horz" pos="816" userDrawn="1">
          <p15:clr>
            <a:srgbClr val="FBAE40"/>
          </p15:clr>
        </p15:guide>
        <p15:guide id="7" orient="horz" pos="3443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59200" y="648000"/>
            <a:ext cx="10450800" cy="388800"/>
          </a:xfrm>
        </p:spPr>
        <p:txBody>
          <a:bodyPr/>
          <a:lstStyle>
            <a:lvl1pPr>
              <a:defRPr kern="1200" baseline="0"/>
            </a:lvl1pPr>
          </a:lstStyle>
          <a:p>
            <a:r>
              <a:rPr lang="en-US" noProof="1"/>
              <a:t>Folienüberschrift hinzufügen</a:t>
            </a:r>
          </a:p>
        </p:txBody>
      </p:sp>
      <p:sp>
        <p:nvSpPr>
          <p:cNvPr id="4" name="Chapter_titleonly"/>
          <p:cNvSpPr>
            <a:spLocks noGrp="1"/>
          </p:cNvSpPr>
          <p:nvPr>
            <p:ph type="body" sz="quarter" idx="15" hasCustomPrompt="1"/>
          </p:nvPr>
        </p:nvSpPr>
        <p:spPr>
          <a:xfrm>
            <a:off x="259200" y="259200"/>
            <a:ext cx="10450800" cy="388800"/>
          </a:xfrm>
        </p:spPr>
        <p:txBody>
          <a:bodyPr/>
          <a:lstStyle>
            <a:lvl1pPr marL="0" indent="0">
              <a:lnSpc>
                <a:spcPct val="89000"/>
              </a:lnSpc>
              <a:spcBef>
                <a:spcPts val="0"/>
              </a:spcBef>
              <a:buNone/>
              <a:defRPr sz="2800" kern="0" baseline="0">
                <a:solidFill>
                  <a:schemeClr val="tx1"/>
                </a:solidFill>
              </a:defRPr>
            </a:lvl1pPr>
            <a:lvl2pPr marL="233983" indent="0">
              <a:buNone/>
              <a:defRPr sz="2800"/>
            </a:lvl2pPr>
            <a:lvl3pPr marL="525562" indent="0">
              <a:buNone/>
              <a:defRPr sz="2800"/>
            </a:lvl3pPr>
            <a:lvl4pPr marL="748745" indent="0">
              <a:buNone/>
              <a:defRPr sz="2800"/>
            </a:lvl4pPr>
            <a:lvl5pPr marL="748745" indent="0">
              <a:buNone/>
              <a:defRPr sz="2800"/>
            </a:lvl5pPr>
          </a:lstStyle>
          <a:p>
            <a:pPr lvl="0"/>
            <a:r>
              <a:rPr lang="en-US" noProof="1"/>
              <a:t>Kapitel­überschrift hinzufügen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66700" y="5628640"/>
            <a:ext cx="288290" cy="410210"/>
          </a:xfrm>
        </p:spPr>
        <p:txBody>
          <a:bodyPr/>
          <a:lstStyle>
            <a:lvl1pPr>
              <a:defRPr kern="0" baseline="0">
                <a:solidFill>
                  <a:srgbClr val="999FA6"/>
                </a:solidFill>
              </a:defRPr>
            </a:lvl1pPr>
          </a:lstStyle>
          <a:p>
            <a:fld id="{4898AEC0-503E-4FA4-859C-D0F72D6E3F79}" type="slidenum">
              <a:rPr lang="en-US" noProof="1" dirty="0" smtClean="0"/>
              <a:pPr/>
              <a:t>‹#›</a:t>
            </a:fld>
            <a:endParaRPr lang="en-US" noProof="1"/>
          </a:p>
        </p:txBody>
      </p:sp>
      <p:pic>
        <p:nvPicPr>
          <p:cNvPr id="28" name="Grafik 3" descr="bottom_d2_169.png">
            <a:extLst>
              <a:ext uri="{FF2B5EF4-FFF2-40B4-BE49-F238E27FC236}">
                <a16:creationId xmlns:a16="http://schemas.microsoft.com/office/drawing/2014/main" id="{EE92306B-89C4-4A4D-81C1-DE629B5A33A0}"/>
              </a:ext>
            </a:extLst>
          </p:cNvPr>
          <p:cNvPicPr>
            <a:picLocks noSel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41389"/>
            <a:ext cx="10970260" cy="129540"/>
          </a:xfrm>
          <a:prstGeom prst="rect">
            <a:avLst/>
          </a:prstGeom>
          <a:ln w="0">
            <a:noFill/>
          </a:ln>
          <a:effectLst/>
        </p:spPr>
      </p:pic>
      <p:pic>
        <p:nvPicPr>
          <p:cNvPr id="35" name="Grafik 34" descr="logo2_d2.png">
            <a:extLst>
              <a:ext uri="{FF2B5EF4-FFF2-40B4-BE49-F238E27FC236}">
                <a16:creationId xmlns:a16="http://schemas.microsoft.com/office/drawing/2014/main" id="{4A0BB653-08E0-42FB-832C-B4ECC24A4E72}"/>
              </a:ext>
            </a:extLst>
          </p:cNvPr>
          <p:cNvPicPr>
            <a:picLocks noSel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22613"/>
            <a:ext cx="135936" cy="648000"/>
          </a:xfrm>
          <a:prstGeom prst="rect">
            <a:avLst/>
          </a:prstGeom>
        </p:spPr>
      </p:pic>
      <p:sp>
        <p:nvSpPr>
          <p:cNvPr id="10" name="Rectangle7">
            <a:extLst>
              <a:ext uri="{FF2B5EF4-FFF2-40B4-BE49-F238E27FC236}">
                <a16:creationId xmlns:a16="http://schemas.microsoft.com/office/drawing/2014/main" id="{8883D326-CEAD-4903-8269-B2D194C3C224}"/>
              </a:ext>
            </a:extLst>
          </p:cNvPr>
          <p:cNvSpPr>
            <a:spLocks/>
          </p:cNvSpPr>
          <p:nvPr userDrawn="1"/>
        </p:nvSpPr>
        <p:spPr>
          <a:xfrm>
            <a:off x="9224010" y="259080"/>
            <a:ext cx="1691640" cy="777240"/>
          </a:xfrm>
          <a:prstGeom prst="rect">
            <a:avLst/>
          </a:prstGeom>
          <a:noFill/>
          <a:ln w="0" cap="flat" cmpd="sng" algn="ctr">
            <a:noFill/>
            <a:prstDash val="solid"/>
          </a:ln>
          <a:effectLst/>
        </p:spPr>
        <p:txBody>
          <a:bodyPr wrap="square" lIns="0" tIns="17779" rIns="0" bIns="0" rtlCol="0" anchor="t">
            <a:normAutofit/>
          </a:bodyPr>
          <a:lstStyle/>
          <a:p>
            <a:pPr rtl="0">
              <a:lnSpc>
                <a:spcPts val="900"/>
              </a:lnSpc>
            </a:pPr>
            <a:r>
              <a:rPr lang="en-US" sz="550" b="0" i="0" u="none" strike="noStrike" kern="0" baseline="0" noProof="1">
                <a:solidFill>
                  <a:srgbClr val="000000"/>
                </a:solidFill>
                <a:latin typeface="+mn-lt"/>
              </a:rPr>
              <a:t> </a:t>
            </a:r>
          </a:p>
        </p:txBody>
      </p:sp>
      <p:pic>
        <p:nvPicPr>
          <p:cNvPr id="11" name="Grafik 4" descr="logo1_d2.png">
            <a:extLst>
              <a:ext uri="{FF2B5EF4-FFF2-40B4-BE49-F238E27FC236}">
                <a16:creationId xmlns:a16="http://schemas.microsoft.com/office/drawing/2014/main" id="{EA45B0BA-5E3B-4D0F-8BE3-B1AAA7A49623}"/>
              </a:ext>
            </a:extLst>
          </p:cNvPr>
          <p:cNvPicPr>
            <a:picLocks noSel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9600" y="5464811"/>
            <a:ext cx="1094400" cy="575309"/>
          </a:xfrm>
          <a:prstGeom prst="rect">
            <a:avLst/>
          </a:prstGeom>
          <a:ln w="0"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8222744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62" userDrawn="1">
          <p15:clr>
            <a:srgbClr val="FBAE40"/>
          </p15:clr>
        </p15:guide>
        <p15:guide id="2" pos="6747" userDrawn="1">
          <p15:clr>
            <a:srgbClr val="FBAE40"/>
          </p15:clr>
        </p15:guide>
        <p15:guide id="3" orient="horz" pos="162" userDrawn="1">
          <p15:clr>
            <a:srgbClr val="FBAE40"/>
          </p15:clr>
        </p15:guide>
        <p15:guide id="4" orient="horz" pos="408" userDrawn="1">
          <p15:clr>
            <a:srgbClr val="FBAE40"/>
          </p15:clr>
        </p15:guide>
        <p15:guide id="5" orient="horz" pos="654" userDrawn="1">
          <p15:clr>
            <a:srgbClr val="FBAE40"/>
          </p15:clr>
        </p15:guide>
        <p15:guide id="6" orient="horz" pos="816" userDrawn="1">
          <p15:clr>
            <a:srgbClr val="FBAE40"/>
          </p15:clr>
        </p15:guide>
        <p15:guide id="7" orient="horz" pos="3443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DE43D273-A15E-4B64-AFD2-1388D749B69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9200" y="648000"/>
            <a:ext cx="10450800" cy="388800"/>
          </a:xfrm>
        </p:spPr>
        <p:txBody>
          <a:bodyPr/>
          <a:lstStyle>
            <a:lvl1pPr>
              <a:defRPr kern="1200" baseline="0"/>
            </a:lvl1pPr>
          </a:lstStyle>
          <a:p>
            <a:r>
              <a:rPr lang="en-US" noProof="1"/>
              <a:t>Folienüberschrift hinzufügen</a:t>
            </a:r>
          </a:p>
        </p:txBody>
      </p:sp>
      <p:sp>
        <p:nvSpPr>
          <p:cNvPr id="15" name="Chapter_titleonly">
            <a:extLst>
              <a:ext uri="{FF2B5EF4-FFF2-40B4-BE49-F238E27FC236}">
                <a16:creationId xmlns:a16="http://schemas.microsoft.com/office/drawing/2014/main" id="{5B281E01-A653-4813-BC65-8900B31D115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59200" y="259200"/>
            <a:ext cx="10450800" cy="388800"/>
          </a:xfrm>
        </p:spPr>
        <p:txBody>
          <a:bodyPr/>
          <a:lstStyle>
            <a:lvl1pPr marL="0" indent="0">
              <a:lnSpc>
                <a:spcPct val="89000"/>
              </a:lnSpc>
              <a:spcBef>
                <a:spcPts val="0"/>
              </a:spcBef>
              <a:buNone/>
              <a:defRPr sz="2800" kern="0" baseline="0">
                <a:solidFill>
                  <a:schemeClr val="tx1"/>
                </a:solidFill>
              </a:defRPr>
            </a:lvl1pPr>
            <a:lvl2pPr marL="233983" indent="0">
              <a:buNone/>
              <a:defRPr sz="2800"/>
            </a:lvl2pPr>
            <a:lvl3pPr marL="525562" indent="0">
              <a:buNone/>
              <a:defRPr sz="2800"/>
            </a:lvl3pPr>
            <a:lvl4pPr marL="748745" indent="0">
              <a:buNone/>
              <a:defRPr sz="2800"/>
            </a:lvl4pPr>
            <a:lvl5pPr marL="748745" indent="0">
              <a:buNone/>
              <a:defRPr sz="2800"/>
            </a:lvl5pPr>
          </a:lstStyle>
          <a:p>
            <a:pPr lvl="0"/>
            <a:r>
              <a:rPr lang="en-US" noProof="1"/>
              <a:t>Kapitel­überschrift hinzufügen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66700" y="5628640"/>
            <a:ext cx="288290" cy="410210"/>
          </a:xfrm>
        </p:spPr>
        <p:txBody>
          <a:bodyPr/>
          <a:lstStyle>
            <a:lvl1pPr>
              <a:defRPr kern="0" baseline="0">
                <a:solidFill>
                  <a:srgbClr val="999FA6"/>
                </a:solidFill>
              </a:defRPr>
            </a:lvl1pPr>
          </a:lstStyle>
          <a:p>
            <a:fld id="{4898AEC0-503E-4FA4-859C-D0F72D6E3F79}" type="slidenum">
              <a:rPr lang="en-US" noProof="1" dirty="0" smtClean="0"/>
              <a:pPr/>
              <a:t>‹#›</a:t>
            </a:fld>
            <a:endParaRPr lang="en-US" noProof="1"/>
          </a:p>
        </p:txBody>
      </p:sp>
      <p:pic>
        <p:nvPicPr>
          <p:cNvPr id="28" name="Grafik 3" descr="bottom_d2_169.png">
            <a:extLst>
              <a:ext uri="{FF2B5EF4-FFF2-40B4-BE49-F238E27FC236}">
                <a16:creationId xmlns:a16="http://schemas.microsoft.com/office/drawing/2014/main" id="{EE92306B-89C4-4A4D-81C1-DE629B5A33A0}"/>
              </a:ext>
            </a:extLst>
          </p:cNvPr>
          <p:cNvPicPr>
            <a:picLocks noSel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41389"/>
            <a:ext cx="10970260" cy="129540"/>
          </a:xfrm>
          <a:prstGeom prst="rect">
            <a:avLst/>
          </a:prstGeom>
          <a:ln w="0">
            <a:noFill/>
          </a:ln>
          <a:effectLst/>
        </p:spPr>
      </p:pic>
      <p:pic>
        <p:nvPicPr>
          <p:cNvPr id="35" name="Grafik 34" descr="logo2_d2.png">
            <a:extLst>
              <a:ext uri="{FF2B5EF4-FFF2-40B4-BE49-F238E27FC236}">
                <a16:creationId xmlns:a16="http://schemas.microsoft.com/office/drawing/2014/main" id="{4A0BB653-08E0-42FB-832C-B4ECC24A4E72}"/>
              </a:ext>
            </a:extLst>
          </p:cNvPr>
          <p:cNvPicPr>
            <a:picLocks noSel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22613"/>
            <a:ext cx="135936" cy="648000"/>
          </a:xfrm>
          <a:prstGeom prst="rect">
            <a:avLst/>
          </a:prstGeom>
        </p:spPr>
      </p:pic>
      <p:sp>
        <p:nvSpPr>
          <p:cNvPr id="10" name="Rectangle7">
            <a:extLst>
              <a:ext uri="{FF2B5EF4-FFF2-40B4-BE49-F238E27FC236}">
                <a16:creationId xmlns:a16="http://schemas.microsoft.com/office/drawing/2014/main" id="{8883D326-CEAD-4903-8269-B2D194C3C224}"/>
              </a:ext>
            </a:extLst>
          </p:cNvPr>
          <p:cNvSpPr>
            <a:spLocks/>
          </p:cNvSpPr>
          <p:nvPr userDrawn="1"/>
        </p:nvSpPr>
        <p:spPr>
          <a:xfrm>
            <a:off x="9224010" y="259080"/>
            <a:ext cx="1691640" cy="777240"/>
          </a:xfrm>
          <a:prstGeom prst="rect">
            <a:avLst/>
          </a:prstGeom>
          <a:noFill/>
          <a:ln w="0" cap="flat" cmpd="sng" algn="ctr">
            <a:noFill/>
            <a:prstDash val="solid"/>
          </a:ln>
          <a:effectLst/>
        </p:spPr>
        <p:txBody>
          <a:bodyPr wrap="square" lIns="0" tIns="17779" rIns="0" bIns="0" rtlCol="0" anchor="t">
            <a:normAutofit/>
          </a:bodyPr>
          <a:lstStyle/>
          <a:p>
            <a:pPr rtl="0">
              <a:lnSpc>
                <a:spcPts val="900"/>
              </a:lnSpc>
            </a:pPr>
            <a:r>
              <a:rPr lang="en-US" sz="550" b="0" i="0" u="none" strike="noStrike" kern="0" baseline="0" noProof="1">
                <a:solidFill>
                  <a:srgbClr val="000000"/>
                </a:solidFill>
                <a:latin typeface="+mn-lt"/>
              </a:rPr>
              <a:t> </a:t>
            </a:r>
          </a:p>
        </p:txBody>
      </p:sp>
      <p:pic>
        <p:nvPicPr>
          <p:cNvPr id="11" name="Grafik 4" descr="logo1_d2.png">
            <a:extLst>
              <a:ext uri="{FF2B5EF4-FFF2-40B4-BE49-F238E27FC236}">
                <a16:creationId xmlns:a16="http://schemas.microsoft.com/office/drawing/2014/main" id="{EA45B0BA-5E3B-4D0F-8BE3-B1AAA7A49623}"/>
              </a:ext>
            </a:extLst>
          </p:cNvPr>
          <p:cNvPicPr>
            <a:picLocks noSel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9600" y="5464811"/>
            <a:ext cx="1094400" cy="575309"/>
          </a:xfrm>
          <a:prstGeom prst="rect">
            <a:avLst/>
          </a:prstGeom>
          <a:ln w="0">
            <a:noFill/>
          </a:ln>
          <a:effectLst/>
        </p:spPr>
      </p:pic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4D46C5CB-CB38-4AD2-99D2-34C738DF30C0}"/>
              </a:ext>
            </a:extLst>
          </p:cNvPr>
          <p:cNvSpPr>
            <a:spLocks noGrp="1"/>
          </p:cNvSpPr>
          <p:nvPr>
            <p:ph sz="quarter" idx="1" hasCustomPrompt="1"/>
          </p:nvPr>
        </p:nvSpPr>
        <p:spPr>
          <a:xfrm>
            <a:off x="258762" y="1296000"/>
            <a:ext cx="10450800" cy="4168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1"/>
              <a:t>Text hinzufügen</a:t>
            </a:r>
          </a:p>
          <a:p>
            <a:pPr lvl="1"/>
            <a:r>
              <a:rPr lang="en-US" noProof="1"/>
              <a:t>Zweite Ebene</a:t>
            </a:r>
          </a:p>
          <a:p>
            <a:pPr lvl="2"/>
            <a:r>
              <a:rPr lang="en-US" noProof="1"/>
              <a:t>Dritte Ebene</a:t>
            </a:r>
          </a:p>
          <a:p>
            <a:pPr lvl="3"/>
            <a:r>
              <a:rPr lang="en-US" noProof="1"/>
              <a:t>Vierte Ebene</a:t>
            </a:r>
          </a:p>
          <a:p>
            <a:pPr lvl="4"/>
            <a:r>
              <a:rPr lang="en-US" noProof="1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8977382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62" userDrawn="1">
          <p15:clr>
            <a:srgbClr val="FBAE40"/>
          </p15:clr>
        </p15:guide>
        <p15:guide id="2" pos="6747" userDrawn="1">
          <p15:clr>
            <a:srgbClr val="FBAE40"/>
          </p15:clr>
        </p15:guide>
        <p15:guide id="3" orient="horz" pos="162" userDrawn="1">
          <p15:clr>
            <a:srgbClr val="FBAE40"/>
          </p15:clr>
        </p15:guide>
        <p15:guide id="4" orient="horz" pos="408" userDrawn="1">
          <p15:clr>
            <a:srgbClr val="FBAE40"/>
          </p15:clr>
        </p15:guide>
        <p15:guide id="5" orient="horz" pos="654" userDrawn="1">
          <p15:clr>
            <a:srgbClr val="FBAE40"/>
          </p15:clr>
        </p15:guide>
        <p15:guide id="6" orient="horz" pos="816" userDrawn="1">
          <p15:clr>
            <a:srgbClr val="FBAE40"/>
          </p15:clr>
        </p15:guide>
        <p15:guide id="7" orient="horz" pos="3443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Inhalte vertik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hapter_titleonly">
            <a:extLst>
              <a:ext uri="{FF2B5EF4-FFF2-40B4-BE49-F238E27FC236}">
                <a16:creationId xmlns:a16="http://schemas.microsoft.com/office/drawing/2014/main" id="{E29BFEC5-7639-4AE9-A818-5EB7EC3C9C5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59200" y="259200"/>
            <a:ext cx="10450800" cy="388800"/>
          </a:xfrm>
        </p:spPr>
        <p:txBody>
          <a:bodyPr/>
          <a:lstStyle>
            <a:lvl1pPr marL="0" indent="0">
              <a:lnSpc>
                <a:spcPct val="89000"/>
              </a:lnSpc>
              <a:spcBef>
                <a:spcPts val="0"/>
              </a:spcBef>
              <a:buNone/>
              <a:defRPr sz="2800" kern="0" baseline="0">
                <a:solidFill>
                  <a:schemeClr val="tx1"/>
                </a:solidFill>
              </a:defRPr>
            </a:lvl1pPr>
            <a:lvl2pPr marL="233983" indent="0">
              <a:buNone/>
              <a:defRPr sz="2800"/>
            </a:lvl2pPr>
            <a:lvl3pPr marL="525562" indent="0">
              <a:buNone/>
              <a:defRPr sz="2800"/>
            </a:lvl3pPr>
            <a:lvl4pPr marL="748745" indent="0">
              <a:buNone/>
              <a:defRPr sz="2800"/>
            </a:lvl4pPr>
            <a:lvl5pPr marL="748745" indent="0">
              <a:buNone/>
              <a:defRPr sz="2800"/>
            </a:lvl5pPr>
          </a:lstStyle>
          <a:p>
            <a:pPr lvl="0"/>
            <a:r>
              <a:rPr lang="en-US" noProof="1"/>
              <a:t>Kapitel­überschrift hinzufügen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5E99B80D-00FD-40C8-B929-FA71A2E035A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9200" y="648000"/>
            <a:ext cx="10450800" cy="388800"/>
          </a:xfrm>
        </p:spPr>
        <p:txBody>
          <a:bodyPr/>
          <a:lstStyle>
            <a:lvl1pPr>
              <a:defRPr kern="1200" baseline="0"/>
            </a:lvl1pPr>
          </a:lstStyle>
          <a:p>
            <a:r>
              <a:rPr lang="en-US" noProof="1"/>
              <a:t>Folienüberschrift hinzufügen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259200" y="1296000"/>
            <a:ext cx="4860000" cy="4168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1"/>
              <a:t>Text hinzufügen</a:t>
            </a:r>
          </a:p>
          <a:p>
            <a:pPr lvl="1"/>
            <a:r>
              <a:rPr lang="en-US" noProof="1"/>
              <a:t>Zweite Ebene</a:t>
            </a:r>
          </a:p>
          <a:p>
            <a:pPr lvl="2"/>
            <a:r>
              <a:rPr lang="en-US" noProof="1"/>
              <a:t>Dritte Ebene</a:t>
            </a:r>
          </a:p>
          <a:p>
            <a:pPr lvl="3"/>
            <a:r>
              <a:rPr lang="en-US" noProof="1"/>
              <a:t>Vierte Ebene</a:t>
            </a:r>
          </a:p>
          <a:p>
            <a:pPr lvl="4"/>
            <a:r>
              <a:rPr lang="en-US" noProof="1"/>
              <a:t>Fünfte Ebene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853600" y="1295999"/>
            <a:ext cx="4860000" cy="4168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1"/>
              <a:t>Text hinzufügen </a:t>
            </a:r>
          </a:p>
          <a:p>
            <a:pPr lvl="1"/>
            <a:r>
              <a:rPr lang="en-US" noProof="1"/>
              <a:t>Zweite Ebene</a:t>
            </a:r>
          </a:p>
          <a:p>
            <a:pPr lvl="2"/>
            <a:r>
              <a:rPr lang="en-US" noProof="1"/>
              <a:t>Dritte Ebene</a:t>
            </a:r>
          </a:p>
          <a:p>
            <a:pPr lvl="3"/>
            <a:r>
              <a:rPr lang="en-US" noProof="1"/>
              <a:t>Vierte Ebene</a:t>
            </a:r>
          </a:p>
          <a:p>
            <a:pPr lvl="4"/>
            <a:r>
              <a:rPr lang="en-US" noProof="1"/>
              <a:t>Fünfte Ebene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66700" y="5628640"/>
            <a:ext cx="288290" cy="410210"/>
          </a:xfrm>
        </p:spPr>
        <p:txBody>
          <a:bodyPr/>
          <a:lstStyle>
            <a:lvl1pPr>
              <a:defRPr kern="0" baseline="0">
                <a:solidFill>
                  <a:srgbClr val="999FA6"/>
                </a:solidFill>
              </a:defRPr>
            </a:lvl1pPr>
          </a:lstStyle>
          <a:p>
            <a:fld id="{4898AEC0-503E-4FA4-859C-D0F72D6E3F79}" type="slidenum">
              <a:rPr lang="en-US" noProof="1" dirty="0" smtClean="0"/>
              <a:pPr/>
              <a:t>‹#›</a:t>
            </a:fld>
            <a:endParaRPr lang="en-US" noProof="1"/>
          </a:p>
        </p:txBody>
      </p:sp>
      <p:pic>
        <p:nvPicPr>
          <p:cNvPr id="29" name="Grafik 3" descr="bottom_d2_169.png">
            <a:extLst>
              <a:ext uri="{FF2B5EF4-FFF2-40B4-BE49-F238E27FC236}">
                <a16:creationId xmlns:a16="http://schemas.microsoft.com/office/drawing/2014/main" id="{2646ABA5-1E42-496E-B88F-BEBEC4B2C7B6}"/>
              </a:ext>
            </a:extLst>
          </p:cNvPr>
          <p:cNvPicPr>
            <a:picLocks noSel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41389"/>
            <a:ext cx="10970260" cy="129540"/>
          </a:xfrm>
          <a:prstGeom prst="rect">
            <a:avLst/>
          </a:prstGeom>
          <a:ln w="0">
            <a:noFill/>
          </a:ln>
          <a:effectLst/>
        </p:spPr>
      </p:pic>
      <p:pic>
        <p:nvPicPr>
          <p:cNvPr id="30" name="Grafik 29" descr="logo2_d2.png">
            <a:extLst>
              <a:ext uri="{FF2B5EF4-FFF2-40B4-BE49-F238E27FC236}">
                <a16:creationId xmlns:a16="http://schemas.microsoft.com/office/drawing/2014/main" id="{BA9AAC15-C2E5-4D68-B499-7D3FC8760D94}"/>
              </a:ext>
            </a:extLst>
          </p:cNvPr>
          <p:cNvPicPr>
            <a:picLocks noSel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22613"/>
            <a:ext cx="135936" cy="648000"/>
          </a:xfrm>
          <a:prstGeom prst="rect">
            <a:avLst/>
          </a:prstGeom>
        </p:spPr>
      </p:pic>
      <p:sp>
        <p:nvSpPr>
          <p:cNvPr id="12" name="Rectangle7">
            <a:extLst>
              <a:ext uri="{FF2B5EF4-FFF2-40B4-BE49-F238E27FC236}">
                <a16:creationId xmlns:a16="http://schemas.microsoft.com/office/drawing/2014/main" id="{0193DB20-8E77-4A05-AA77-554F32E8990F}"/>
              </a:ext>
            </a:extLst>
          </p:cNvPr>
          <p:cNvSpPr>
            <a:spLocks/>
          </p:cNvSpPr>
          <p:nvPr userDrawn="1"/>
        </p:nvSpPr>
        <p:spPr>
          <a:xfrm>
            <a:off x="9224010" y="259080"/>
            <a:ext cx="1691640" cy="777240"/>
          </a:xfrm>
          <a:prstGeom prst="rect">
            <a:avLst/>
          </a:prstGeom>
          <a:noFill/>
          <a:ln w="0" cap="flat" cmpd="sng" algn="ctr">
            <a:noFill/>
            <a:prstDash val="solid"/>
          </a:ln>
          <a:effectLst/>
        </p:spPr>
        <p:txBody>
          <a:bodyPr wrap="square" lIns="0" tIns="17779" rIns="0" bIns="0" rtlCol="0" anchor="t">
            <a:normAutofit/>
          </a:bodyPr>
          <a:lstStyle/>
          <a:p>
            <a:pPr rtl="0">
              <a:lnSpc>
                <a:spcPts val="900"/>
              </a:lnSpc>
            </a:pPr>
            <a:r>
              <a:rPr lang="en-US" sz="550" b="0" i="0" u="none" strike="noStrike" kern="0" baseline="0" noProof="1">
                <a:solidFill>
                  <a:srgbClr val="000000"/>
                </a:solidFill>
                <a:latin typeface="+mn-lt"/>
              </a:rPr>
              <a:t> </a:t>
            </a:r>
          </a:p>
        </p:txBody>
      </p:sp>
      <p:pic>
        <p:nvPicPr>
          <p:cNvPr id="14" name="Grafik 4" descr="logo1_d2.png">
            <a:extLst>
              <a:ext uri="{FF2B5EF4-FFF2-40B4-BE49-F238E27FC236}">
                <a16:creationId xmlns:a16="http://schemas.microsoft.com/office/drawing/2014/main" id="{AD1AA2B6-6C2F-4A14-9E4C-FB86A10EF6B2}"/>
              </a:ext>
            </a:extLst>
          </p:cNvPr>
          <p:cNvPicPr>
            <a:picLocks noSel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9600" y="5464811"/>
            <a:ext cx="1094400" cy="575309"/>
          </a:xfrm>
          <a:prstGeom prst="rect">
            <a:avLst/>
          </a:prstGeom>
          <a:ln w="0"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7876012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62" userDrawn="1">
          <p15:clr>
            <a:srgbClr val="FBAE40"/>
          </p15:clr>
        </p15:guide>
        <p15:guide id="2" pos="6747" userDrawn="1">
          <p15:clr>
            <a:srgbClr val="FBAE40"/>
          </p15:clr>
        </p15:guide>
        <p15:guide id="3" orient="horz" pos="162" userDrawn="1">
          <p15:clr>
            <a:srgbClr val="FBAE40"/>
          </p15:clr>
        </p15:guide>
        <p15:guide id="4" orient="horz" pos="408" userDrawn="1">
          <p15:clr>
            <a:srgbClr val="FBAE40"/>
          </p15:clr>
        </p15:guide>
        <p15:guide id="5" orient="horz" pos="654" userDrawn="1">
          <p15:clr>
            <a:srgbClr val="FBAE40"/>
          </p15:clr>
        </p15:guide>
        <p15:guide id="6" orient="horz" pos="816" userDrawn="1">
          <p15:clr>
            <a:srgbClr val="FBAE40"/>
          </p15:clr>
        </p15:guide>
        <p15:guide id="7" orient="horz" pos="3443" userDrawn="1">
          <p15:clr>
            <a:srgbClr val="FBAE40"/>
          </p15:clr>
        </p15:guide>
        <p15:guide id="8" pos="3225" userDrawn="1">
          <p15:clr>
            <a:srgbClr val="FBAE40"/>
          </p15:clr>
        </p15:guide>
        <p15:guide id="9" pos="3687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00" y="648000"/>
            <a:ext cx="10450800" cy="3888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noProof="1"/>
              <a:t>Mastertitelformat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9200" y="1296000"/>
            <a:ext cx="10450800" cy="41688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noProof="1"/>
              <a:t>Mastertextformat bearbeiten</a:t>
            </a:r>
          </a:p>
          <a:p>
            <a:pPr lvl="1"/>
            <a:r>
              <a:rPr lang="de-DE" noProof="1"/>
              <a:t>Zweite Ebene</a:t>
            </a:r>
          </a:p>
          <a:p>
            <a:pPr lvl="2"/>
            <a:r>
              <a:rPr lang="de-DE" noProof="1"/>
              <a:t>Dritte Ebene</a:t>
            </a:r>
          </a:p>
          <a:p>
            <a:pPr lvl="3"/>
            <a:r>
              <a:rPr lang="de-DE" noProof="1"/>
              <a:t>Vierte Ebene</a:t>
            </a:r>
          </a:p>
          <a:p>
            <a:pPr lvl="4"/>
            <a:r>
              <a:rPr lang="de-DE" noProof="1"/>
              <a:t>Fünfte Ebene</a:t>
            </a:r>
            <a:endParaRPr lang="en-US" noProof="1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66700" y="5628640"/>
            <a:ext cx="288290" cy="41021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1200">
                <a:solidFill>
                  <a:srgbClr val="999FA6"/>
                </a:solidFill>
                <a:latin typeface="+mn-lt"/>
              </a:defRPr>
            </a:lvl1pPr>
          </a:lstStyle>
          <a:p>
            <a:fld id="{4898AEC0-503E-4FA4-859C-D0F72D6E3F79}" type="slidenum">
              <a:rPr lang="en-US" noProof="1" dirty="0" smtClean="0"/>
              <a:pPr/>
              <a:t>‹#›</a:t>
            </a:fld>
            <a:endParaRPr lang="en-US" noProof="1"/>
          </a:p>
        </p:txBody>
      </p:sp>
      <p:sp>
        <p:nvSpPr>
          <p:cNvPr id="5" name="Bosch_footer_1">
            <a:extLst>
              <a:ext uri="{FF2B5EF4-FFF2-40B4-BE49-F238E27FC236}">
                <a16:creationId xmlns:a16="http://schemas.microsoft.com/office/drawing/2014/main" id="{C4A0DCBC-1EFB-43C4-AF00-AB85781F48E7}"/>
              </a:ext>
            </a:extLst>
          </p:cNvPr>
          <p:cNvSpPr txBox="1"/>
          <p:nvPr userDrawn="1"/>
        </p:nvSpPr>
        <p:spPr>
          <a:xfrm>
            <a:off x="593090" y="5643880"/>
            <a:ext cx="9152890" cy="10795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/>
              <a:defRPr/>
            </a:pPr>
            <a:r>
              <a:rPr lang="en-US" sz="600" kern="0" baseline="0" noProof="1">
                <a:solidFill>
                  <a:schemeClr val="tx1"/>
                </a:solidFill>
                <a:latin typeface="+mn-lt"/>
              </a:rPr>
              <a:t>IOC/MKC1 | </a:t>
            </a:r>
            <a:fld id="{DAC3DDA4-FA79-4DA0-80FF-89395F7CBF54}" type="datetime5">
              <a:rPr lang="en-US" sz="600" kern="0" baseline="0" noProof="1" smtClean="0">
                <a:solidFill>
                  <a:schemeClr val="tx1"/>
                </a:solidFill>
                <a:latin typeface="+mn-lt"/>
              </a:rPr>
              <a:t>28-Mar-22</a:t>
            </a:fld>
            <a:endParaRPr lang="en-US" sz="600" kern="0" baseline="0" noProof="1">
              <a:solidFill>
                <a:schemeClr val="tx1"/>
              </a:solidFill>
              <a:latin typeface="+mn-lt"/>
            </a:endParaRPr>
          </a:p>
          <a:p>
            <a:pPr marR="0" defTabSz="91440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/>
            </a:pPr>
            <a:endParaRPr kumimoji="0" lang="en-US" sz="600" b="0" i="0" u="none" strike="noStrike" kern="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8" name="Bosch_footer_2">
            <a:extLst>
              <a:ext uri="{FF2B5EF4-FFF2-40B4-BE49-F238E27FC236}">
                <a16:creationId xmlns:a16="http://schemas.microsoft.com/office/drawing/2014/main" id="{C3D77AD5-379C-4A86-AFCF-32945A0FEE26}"/>
              </a:ext>
            </a:extLst>
          </p:cNvPr>
          <p:cNvSpPr txBox="1"/>
          <p:nvPr userDrawn="1"/>
        </p:nvSpPr>
        <p:spPr>
          <a:xfrm>
            <a:off x="593090" y="5748656"/>
            <a:ext cx="9152890" cy="2159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20000"/>
              </a:lnSpc>
              <a:spcAft>
                <a:spcPts val="100"/>
              </a:spcAft>
            </a:pPr>
            <a:r>
              <a:rPr lang="en-US" sz="600" kern="0" baseline="0" noProof="1">
                <a:solidFill>
                  <a:srgbClr val="B2B3B5"/>
                </a:solidFill>
                <a:latin typeface="+mn-lt"/>
              </a:rPr>
              <a:t>© Bosch.IO GmbH 2021. All rights reserved, also regarding any disposal, exploitation, reproduction, editing, distribution as well as in the event of applications for industrial property rights.</a:t>
            </a:r>
          </a:p>
        </p:txBody>
      </p:sp>
      <p:sp>
        <p:nvSpPr>
          <p:cNvPr id="9" name="Bosch_footer_2" hidden="1">
            <a:extLst>
              <a:ext uri="{FF2B5EF4-FFF2-40B4-BE49-F238E27FC236}">
                <a16:creationId xmlns:a16="http://schemas.microsoft.com/office/drawing/2014/main" id="{E897C98A-4665-443F-B1CF-E9B71E9916EC}"/>
              </a:ext>
            </a:extLst>
          </p:cNvPr>
          <p:cNvSpPr txBox="1"/>
          <p:nvPr userDrawn="1"/>
        </p:nvSpPr>
        <p:spPr>
          <a:xfrm>
            <a:off x="593090" y="5748656"/>
            <a:ext cx="9152890" cy="2159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20000"/>
              </a:lnSpc>
              <a:spcAft>
                <a:spcPts val="100"/>
              </a:spcAft>
            </a:pPr>
            <a:r>
              <a:rPr lang="en-US" sz="600" kern="0" baseline="0" noProof="1">
                <a:solidFill>
                  <a:schemeClr val="tx1"/>
                </a:solidFill>
              </a:rPr>
              <a:t>%repositoryremark%</a:t>
            </a:r>
            <a:r>
              <a:rPr lang="en-US" sz="600" kern="0" baseline="0" noProof="1">
                <a:solidFill>
                  <a:srgbClr val="B2B3B5"/>
                </a:solidFill>
              </a:rPr>
              <a:t>%copyright%</a:t>
            </a:r>
          </a:p>
        </p:txBody>
      </p:sp>
      <p:sp>
        <p:nvSpPr>
          <p:cNvPr id="10" name="Bosch_footer_1" hidden="1">
            <a:extLst>
              <a:ext uri="{FF2B5EF4-FFF2-40B4-BE49-F238E27FC236}">
                <a16:creationId xmlns:a16="http://schemas.microsoft.com/office/drawing/2014/main" id="{BB7EB8EC-2C22-471E-A5D4-B578263D307B}"/>
              </a:ext>
            </a:extLst>
          </p:cNvPr>
          <p:cNvSpPr txBox="1"/>
          <p:nvPr userDrawn="1"/>
        </p:nvSpPr>
        <p:spPr>
          <a:xfrm>
            <a:off x="594000" y="5644800"/>
            <a:ext cx="9154800" cy="108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100"/>
              </a:spcAft>
              <a:buClrTx/>
              <a:buSzTx/>
              <a:buFontTx/>
              <a:buNone/>
              <a:tabLst/>
              <a:defRPr/>
            </a:pPr>
            <a:r>
              <a:rPr lang="en-US" sz="600" b="1" kern="0" baseline="0" noProof="1">
                <a:solidFill>
                  <a:srgbClr val="D70012"/>
                </a:solidFill>
              </a:rPr>
              <a:t>%confidentiality%</a:t>
            </a:r>
            <a:r>
              <a:rPr lang="en-US" sz="600" kern="0" baseline="0" noProof="1">
                <a:solidFill>
                  <a:schemeClr val="tx1"/>
                </a:solidFill>
              </a:rPr>
              <a:t>%businessunit%%departmentshort%%dateformat%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7AB5F088-C6E0-43E5-9B86-70849877379B}"/>
              </a:ext>
            </a:extLst>
          </p:cNvPr>
          <p:cNvSpPr/>
          <p:nvPr userDrawn="1"/>
        </p:nvSpPr>
        <p:spPr>
          <a:xfrm>
            <a:off x="11049000" y="259200"/>
            <a:ext cx="861060" cy="364986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osch Office Sans"/>
              <a:ea typeface="+mn-ea"/>
              <a:cs typeface="+mn-cs"/>
            </a:endParaRPr>
          </a:p>
        </p:txBody>
      </p:sp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D29210BA-92BC-4A88-9196-4ADA8565F5CA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9382635" y="259200"/>
            <a:ext cx="1328228" cy="388800"/>
            <a:chOff x="3803650" y="2594769"/>
            <a:chExt cx="3357752" cy="982884"/>
          </a:xfrm>
        </p:grpSpPr>
        <p:sp>
          <p:nvSpPr>
            <p:cNvPr id="13" name="Freihandform: Form 12">
              <a:extLst>
                <a:ext uri="{FF2B5EF4-FFF2-40B4-BE49-F238E27FC236}">
                  <a16:creationId xmlns:a16="http://schemas.microsoft.com/office/drawing/2014/main" id="{80CE7401-CF17-4F40-8DFB-2A62BD24F8D2}"/>
                </a:ext>
              </a:extLst>
            </p:cNvPr>
            <p:cNvSpPr/>
            <p:nvPr/>
          </p:nvSpPr>
          <p:spPr>
            <a:xfrm>
              <a:off x="3803650" y="2594769"/>
              <a:ext cx="1134999" cy="982884"/>
            </a:xfrm>
            <a:custGeom>
              <a:avLst/>
              <a:gdLst>
                <a:gd name="connsiteX0" fmla="*/ 851249 w 1134999"/>
                <a:gd name="connsiteY0" fmla="*/ 0 h 982884"/>
                <a:gd name="connsiteX1" fmla="*/ 283750 w 1134999"/>
                <a:gd name="connsiteY1" fmla="*/ 0 h 982884"/>
                <a:gd name="connsiteX2" fmla="*/ 0 w 1134999"/>
                <a:gd name="connsiteY2" fmla="*/ 491490 h 982884"/>
                <a:gd name="connsiteX3" fmla="*/ 283750 w 1134999"/>
                <a:gd name="connsiteY3" fmla="*/ 982885 h 982884"/>
                <a:gd name="connsiteX4" fmla="*/ 851249 w 1134999"/>
                <a:gd name="connsiteY4" fmla="*/ 982885 h 982884"/>
                <a:gd name="connsiteX5" fmla="*/ 1134999 w 1134999"/>
                <a:gd name="connsiteY5" fmla="*/ 491490 h 982884"/>
                <a:gd name="connsiteX6" fmla="*/ 851249 w 1134999"/>
                <a:gd name="connsiteY6" fmla="*/ 0 h 982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4999" h="982884">
                  <a:moveTo>
                    <a:pt x="851249" y="0"/>
                  </a:moveTo>
                  <a:lnTo>
                    <a:pt x="283750" y="0"/>
                  </a:lnTo>
                  <a:lnTo>
                    <a:pt x="0" y="491490"/>
                  </a:lnTo>
                  <a:lnTo>
                    <a:pt x="283750" y="982885"/>
                  </a:lnTo>
                  <a:lnTo>
                    <a:pt x="851249" y="982885"/>
                  </a:lnTo>
                  <a:lnTo>
                    <a:pt x="1134999" y="491490"/>
                  </a:lnTo>
                  <a:lnTo>
                    <a:pt x="851249" y="0"/>
                  </a:lnTo>
                  <a:close/>
                </a:path>
              </a:pathLst>
            </a:custGeom>
            <a:solidFill>
              <a:srgbClr val="476E4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7966D3C7-144F-429D-986C-27E1F19C6F0C}"/>
                </a:ext>
              </a:extLst>
            </p:cNvPr>
            <p:cNvSpPr/>
            <p:nvPr/>
          </p:nvSpPr>
          <p:spPr>
            <a:xfrm>
              <a:off x="3901471" y="2679446"/>
              <a:ext cx="988409" cy="898207"/>
            </a:xfrm>
            <a:custGeom>
              <a:avLst/>
              <a:gdLst>
                <a:gd name="connsiteX0" fmla="*/ 753428 w 988409"/>
                <a:gd name="connsiteY0" fmla="*/ 898208 h 898207"/>
                <a:gd name="connsiteX1" fmla="*/ 283273 w 988409"/>
                <a:gd name="connsiteY1" fmla="*/ 897446 h 898207"/>
                <a:gd name="connsiteX2" fmla="*/ 0 w 988409"/>
                <a:gd name="connsiteY2" fmla="*/ 406813 h 898207"/>
                <a:gd name="connsiteX3" fmla="*/ 257556 w 988409"/>
                <a:gd name="connsiteY3" fmla="*/ 258223 h 898207"/>
                <a:gd name="connsiteX4" fmla="*/ 704945 w 988409"/>
                <a:gd name="connsiteY4" fmla="*/ 0 h 898207"/>
                <a:gd name="connsiteX5" fmla="*/ 988409 w 988409"/>
                <a:gd name="connsiteY5" fmla="*/ 491109 h 898207"/>
                <a:gd name="connsiteX6" fmla="*/ 753428 w 988409"/>
                <a:gd name="connsiteY6" fmla="*/ 898208 h 898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88409" h="898207">
                  <a:moveTo>
                    <a:pt x="753428" y="898208"/>
                  </a:moveTo>
                  <a:lnTo>
                    <a:pt x="283273" y="897446"/>
                  </a:lnTo>
                  <a:lnTo>
                    <a:pt x="0" y="406813"/>
                  </a:lnTo>
                  <a:lnTo>
                    <a:pt x="257556" y="258223"/>
                  </a:lnTo>
                  <a:lnTo>
                    <a:pt x="704945" y="0"/>
                  </a:lnTo>
                  <a:lnTo>
                    <a:pt x="988409" y="491109"/>
                  </a:lnTo>
                  <a:lnTo>
                    <a:pt x="753428" y="898208"/>
                  </a:lnTo>
                  <a:close/>
                </a:path>
              </a:pathLst>
            </a:custGeom>
            <a:solidFill>
              <a:srgbClr val="334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65621EA8-D899-49FA-B5C5-7ECBA69EAAAD}"/>
                </a:ext>
              </a:extLst>
            </p:cNvPr>
            <p:cNvSpPr/>
            <p:nvPr/>
          </p:nvSpPr>
          <p:spPr>
            <a:xfrm>
              <a:off x="4083780" y="2679446"/>
              <a:ext cx="367950" cy="359092"/>
            </a:xfrm>
            <a:custGeom>
              <a:avLst/>
              <a:gdLst>
                <a:gd name="connsiteX0" fmla="*/ 122015 w 367950"/>
                <a:gd name="connsiteY0" fmla="*/ 359093 h 359092"/>
                <a:gd name="connsiteX1" fmla="*/ 0 w 367950"/>
                <a:gd name="connsiteY1" fmla="*/ 288989 h 359092"/>
                <a:gd name="connsiteX2" fmla="*/ 220123 w 367950"/>
                <a:gd name="connsiteY2" fmla="*/ 0 h 359092"/>
                <a:gd name="connsiteX3" fmla="*/ 367951 w 367950"/>
                <a:gd name="connsiteY3" fmla="*/ 256032 h 359092"/>
                <a:gd name="connsiteX4" fmla="*/ 122015 w 367950"/>
                <a:gd name="connsiteY4" fmla="*/ 359093 h 359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7950" h="359092">
                  <a:moveTo>
                    <a:pt x="122015" y="359093"/>
                  </a:moveTo>
                  <a:lnTo>
                    <a:pt x="0" y="288989"/>
                  </a:lnTo>
                  <a:lnTo>
                    <a:pt x="220123" y="0"/>
                  </a:lnTo>
                  <a:lnTo>
                    <a:pt x="367951" y="256032"/>
                  </a:lnTo>
                  <a:lnTo>
                    <a:pt x="122015" y="359093"/>
                  </a:lnTo>
                  <a:close/>
                </a:path>
              </a:pathLst>
            </a:custGeom>
            <a:solidFill>
              <a:srgbClr val="334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6E6C3D56-2B96-48F2-A8F8-310ED29D9BE2}"/>
                </a:ext>
              </a:extLst>
            </p:cNvPr>
            <p:cNvSpPr/>
            <p:nvPr/>
          </p:nvSpPr>
          <p:spPr>
            <a:xfrm>
              <a:off x="3901471" y="2679446"/>
              <a:ext cx="788288" cy="813530"/>
            </a:xfrm>
            <a:custGeom>
              <a:avLst/>
              <a:gdLst>
                <a:gd name="connsiteX0" fmla="*/ 788289 w 788288"/>
                <a:gd name="connsiteY0" fmla="*/ 144399 h 813530"/>
                <a:gd name="connsiteX1" fmla="*/ 704945 w 788288"/>
                <a:gd name="connsiteY1" fmla="*/ 0 h 813530"/>
                <a:gd name="connsiteX2" fmla="*/ 249936 w 788288"/>
                <a:gd name="connsiteY2" fmla="*/ 262604 h 813530"/>
                <a:gd name="connsiteX3" fmla="*/ 401574 w 788288"/>
                <a:gd name="connsiteY3" fmla="*/ 0 h 813530"/>
                <a:gd name="connsiteX4" fmla="*/ 234791 w 788288"/>
                <a:gd name="connsiteY4" fmla="*/ 0 h 813530"/>
                <a:gd name="connsiteX5" fmla="*/ 0 w 788288"/>
                <a:gd name="connsiteY5" fmla="*/ 406813 h 813530"/>
                <a:gd name="connsiteX6" fmla="*/ 234791 w 788288"/>
                <a:gd name="connsiteY6" fmla="*/ 813530 h 813530"/>
                <a:gd name="connsiteX7" fmla="*/ 401574 w 788288"/>
                <a:gd name="connsiteY7" fmla="*/ 813530 h 813530"/>
                <a:gd name="connsiteX8" fmla="*/ 249936 w 788288"/>
                <a:gd name="connsiteY8" fmla="*/ 550926 h 813530"/>
                <a:gd name="connsiteX9" fmla="*/ 704945 w 788288"/>
                <a:gd name="connsiteY9" fmla="*/ 813530 h 813530"/>
                <a:gd name="connsiteX10" fmla="*/ 788289 w 788288"/>
                <a:gd name="connsiteY10" fmla="*/ 669131 h 813530"/>
                <a:gd name="connsiteX11" fmla="*/ 333661 w 788288"/>
                <a:gd name="connsiteY11" fmla="*/ 406813 h 813530"/>
                <a:gd name="connsiteX12" fmla="*/ 788289 w 788288"/>
                <a:gd name="connsiteY12" fmla="*/ 144399 h 813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88288" h="813530">
                  <a:moveTo>
                    <a:pt x="788289" y="144399"/>
                  </a:moveTo>
                  <a:lnTo>
                    <a:pt x="704945" y="0"/>
                  </a:lnTo>
                  <a:lnTo>
                    <a:pt x="249936" y="262604"/>
                  </a:lnTo>
                  <a:lnTo>
                    <a:pt x="401574" y="0"/>
                  </a:lnTo>
                  <a:lnTo>
                    <a:pt x="234791" y="0"/>
                  </a:lnTo>
                  <a:lnTo>
                    <a:pt x="0" y="406813"/>
                  </a:lnTo>
                  <a:lnTo>
                    <a:pt x="234791" y="813530"/>
                  </a:lnTo>
                  <a:lnTo>
                    <a:pt x="401574" y="813530"/>
                  </a:lnTo>
                  <a:lnTo>
                    <a:pt x="249936" y="550926"/>
                  </a:lnTo>
                  <a:lnTo>
                    <a:pt x="704945" y="813530"/>
                  </a:lnTo>
                  <a:lnTo>
                    <a:pt x="788289" y="669131"/>
                  </a:lnTo>
                  <a:lnTo>
                    <a:pt x="333661" y="406813"/>
                  </a:lnTo>
                  <a:lnTo>
                    <a:pt x="788289" y="144399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7" name="Freihandform: Form 16">
              <a:extLst>
                <a:ext uri="{FF2B5EF4-FFF2-40B4-BE49-F238E27FC236}">
                  <a16:creationId xmlns:a16="http://schemas.microsoft.com/office/drawing/2014/main" id="{5066B7CF-6327-4D49-831D-7867D4579BB0}"/>
                </a:ext>
              </a:extLst>
            </p:cNvPr>
            <p:cNvSpPr/>
            <p:nvPr/>
          </p:nvSpPr>
          <p:spPr>
            <a:xfrm>
              <a:off x="5101907" y="2745264"/>
              <a:ext cx="395478" cy="659606"/>
            </a:xfrm>
            <a:custGeom>
              <a:avLst/>
              <a:gdLst>
                <a:gd name="connsiteX0" fmla="*/ 0 w 395478"/>
                <a:gd name="connsiteY0" fmla="*/ 0 h 659606"/>
                <a:gd name="connsiteX1" fmla="*/ 97822 w 395478"/>
                <a:gd name="connsiteY1" fmla="*/ 0 h 659606"/>
                <a:gd name="connsiteX2" fmla="*/ 97822 w 395478"/>
                <a:gd name="connsiteY2" fmla="*/ 365189 h 659606"/>
                <a:gd name="connsiteX3" fmla="*/ 125730 w 395478"/>
                <a:gd name="connsiteY3" fmla="*/ 365189 h 659606"/>
                <a:gd name="connsiteX4" fmla="*/ 268605 w 395478"/>
                <a:gd name="connsiteY4" fmla="*/ 211741 h 659606"/>
                <a:gd name="connsiteX5" fmla="*/ 395288 w 395478"/>
                <a:gd name="connsiteY5" fmla="*/ 211741 h 659606"/>
                <a:gd name="connsiteX6" fmla="*/ 216217 w 395478"/>
                <a:gd name="connsiteY6" fmla="*/ 405289 h 659606"/>
                <a:gd name="connsiteX7" fmla="*/ 395478 w 395478"/>
                <a:gd name="connsiteY7" fmla="*/ 659606 h 659606"/>
                <a:gd name="connsiteX8" fmla="*/ 278130 w 395478"/>
                <a:gd name="connsiteY8" fmla="*/ 659606 h 659606"/>
                <a:gd name="connsiteX9" fmla="*/ 125730 w 395478"/>
                <a:gd name="connsiteY9" fmla="*/ 445294 h 659606"/>
                <a:gd name="connsiteX10" fmla="*/ 97822 w 395478"/>
                <a:gd name="connsiteY10" fmla="*/ 445294 h 659606"/>
                <a:gd name="connsiteX11" fmla="*/ 97822 w 395478"/>
                <a:gd name="connsiteY11" fmla="*/ 659606 h 659606"/>
                <a:gd name="connsiteX12" fmla="*/ 0 w 395478"/>
                <a:gd name="connsiteY12" fmla="*/ 659606 h 659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95478" h="659606">
                  <a:moveTo>
                    <a:pt x="0" y="0"/>
                  </a:moveTo>
                  <a:lnTo>
                    <a:pt x="97822" y="0"/>
                  </a:lnTo>
                  <a:lnTo>
                    <a:pt x="97822" y="365189"/>
                  </a:lnTo>
                  <a:lnTo>
                    <a:pt x="125730" y="365189"/>
                  </a:lnTo>
                  <a:lnTo>
                    <a:pt x="268605" y="211741"/>
                  </a:lnTo>
                  <a:lnTo>
                    <a:pt x="395288" y="211741"/>
                  </a:lnTo>
                  <a:lnTo>
                    <a:pt x="216217" y="405289"/>
                  </a:lnTo>
                  <a:lnTo>
                    <a:pt x="395478" y="659606"/>
                  </a:lnTo>
                  <a:lnTo>
                    <a:pt x="278130" y="659606"/>
                  </a:lnTo>
                  <a:lnTo>
                    <a:pt x="125730" y="445294"/>
                  </a:lnTo>
                  <a:lnTo>
                    <a:pt x="97822" y="445294"/>
                  </a:lnTo>
                  <a:lnTo>
                    <a:pt x="97822" y="659606"/>
                  </a:lnTo>
                  <a:lnTo>
                    <a:pt x="0" y="659606"/>
                  </a:lnTo>
                  <a:close/>
                </a:path>
              </a:pathLst>
            </a:custGeom>
            <a:solidFill>
              <a:srgbClr val="334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5FD84C32-1E76-47CC-A543-D5B28A00A51C}"/>
                </a:ext>
              </a:extLst>
            </p:cNvPr>
            <p:cNvSpPr/>
            <p:nvPr/>
          </p:nvSpPr>
          <p:spPr>
            <a:xfrm>
              <a:off x="5539200" y="2948234"/>
              <a:ext cx="373951" cy="461699"/>
            </a:xfrm>
            <a:custGeom>
              <a:avLst/>
              <a:gdLst>
                <a:gd name="connsiteX0" fmla="*/ 286 w 373951"/>
                <a:gd name="connsiteY0" fmla="*/ 299759 h 461699"/>
                <a:gd name="connsiteX1" fmla="*/ 124111 w 373951"/>
                <a:gd name="connsiteY1" fmla="*/ 180791 h 461699"/>
                <a:gd name="connsiteX2" fmla="*/ 275844 w 373951"/>
                <a:gd name="connsiteY2" fmla="*/ 180791 h 461699"/>
                <a:gd name="connsiteX3" fmla="*/ 275844 w 373951"/>
                <a:gd name="connsiteY3" fmla="*/ 142025 h 461699"/>
                <a:gd name="connsiteX4" fmla="*/ 212598 w 373951"/>
                <a:gd name="connsiteY4" fmla="*/ 81731 h 461699"/>
                <a:gd name="connsiteX5" fmla="*/ 14383 w 373951"/>
                <a:gd name="connsiteY5" fmla="*/ 91256 h 461699"/>
                <a:gd name="connsiteX6" fmla="*/ 14383 w 373951"/>
                <a:gd name="connsiteY6" fmla="*/ 28582 h 461699"/>
                <a:gd name="connsiteX7" fmla="*/ 223933 w 373951"/>
                <a:gd name="connsiteY7" fmla="*/ 7 h 461699"/>
                <a:gd name="connsiteX8" fmla="*/ 373951 w 373951"/>
                <a:gd name="connsiteY8" fmla="*/ 138786 h 461699"/>
                <a:gd name="connsiteX9" fmla="*/ 373951 w 373951"/>
                <a:gd name="connsiteY9" fmla="*/ 456635 h 461699"/>
                <a:gd name="connsiteX10" fmla="*/ 297751 w 373951"/>
                <a:gd name="connsiteY10" fmla="*/ 456635 h 461699"/>
                <a:gd name="connsiteX11" fmla="*/ 276034 w 373951"/>
                <a:gd name="connsiteY11" fmla="*/ 405581 h 461699"/>
                <a:gd name="connsiteX12" fmla="*/ 121348 w 373951"/>
                <a:gd name="connsiteY12" fmla="*/ 461684 h 461699"/>
                <a:gd name="connsiteX13" fmla="*/ 0 w 373951"/>
                <a:gd name="connsiteY13" fmla="*/ 345288 h 461699"/>
                <a:gd name="connsiteX14" fmla="*/ 143161 w 373951"/>
                <a:gd name="connsiteY14" fmla="*/ 378626 h 461699"/>
                <a:gd name="connsiteX15" fmla="*/ 276511 w 373951"/>
                <a:gd name="connsiteY15" fmla="*/ 340526 h 461699"/>
                <a:gd name="connsiteX16" fmla="*/ 276511 w 373951"/>
                <a:gd name="connsiteY16" fmla="*/ 244799 h 461699"/>
                <a:gd name="connsiteX17" fmla="*/ 139446 w 373951"/>
                <a:gd name="connsiteY17" fmla="*/ 254991 h 461699"/>
                <a:gd name="connsiteX18" fmla="*/ 98298 w 373951"/>
                <a:gd name="connsiteY18" fmla="*/ 303950 h 461699"/>
                <a:gd name="connsiteX19" fmla="*/ 98298 w 373951"/>
                <a:gd name="connsiteY19" fmla="*/ 333096 h 461699"/>
                <a:gd name="connsiteX20" fmla="*/ 142875 w 373951"/>
                <a:gd name="connsiteY20" fmla="*/ 378626 h 461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73951" h="461699">
                  <a:moveTo>
                    <a:pt x="286" y="299759"/>
                  </a:moveTo>
                  <a:cubicBezTo>
                    <a:pt x="286" y="233750"/>
                    <a:pt x="38386" y="180791"/>
                    <a:pt x="124111" y="180791"/>
                  </a:cubicBezTo>
                  <a:cubicBezTo>
                    <a:pt x="124111" y="180791"/>
                    <a:pt x="275844" y="181649"/>
                    <a:pt x="275844" y="180791"/>
                  </a:cubicBezTo>
                  <a:cubicBezTo>
                    <a:pt x="275844" y="179934"/>
                    <a:pt x="276701" y="142691"/>
                    <a:pt x="275844" y="142025"/>
                  </a:cubicBezTo>
                  <a:cubicBezTo>
                    <a:pt x="275844" y="92876"/>
                    <a:pt x="251841" y="81731"/>
                    <a:pt x="212598" y="81731"/>
                  </a:cubicBezTo>
                  <a:cubicBezTo>
                    <a:pt x="165735" y="81731"/>
                    <a:pt x="67627" y="87732"/>
                    <a:pt x="14383" y="91256"/>
                  </a:cubicBezTo>
                  <a:lnTo>
                    <a:pt x="14383" y="28582"/>
                  </a:lnTo>
                  <a:cubicBezTo>
                    <a:pt x="73723" y="7817"/>
                    <a:pt x="140208" y="864"/>
                    <a:pt x="223933" y="7"/>
                  </a:cubicBezTo>
                  <a:cubicBezTo>
                    <a:pt x="310705" y="-565"/>
                    <a:pt x="373951" y="34487"/>
                    <a:pt x="373951" y="138786"/>
                  </a:cubicBezTo>
                  <a:lnTo>
                    <a:pt x="373951" y="456635"/>
                  </a:lnTo>
                  <a:lnTo>
                    <a:pt x="297751" y="456635"/>
                  </a:lnTo>
                  <a:lnTo>
                    <a:pt x="276034" y="405581"/>
                  </a:lnTo>
                  <a:cubicBezTo>
                    <a:pt x="272320" y="411773"/>
                    <a:pt x="192786" y="462731"/>
                    <a:pt x="121348" y="461684"/>
                  </a:cubicBezTo>
                  <a:cubicBezTo>
                    <a:pt x="44101" y="460160"/>
                    <a:pt x="0" y="408439"/>
                    <a:pt x="0" y="345288"/>
                  </a:cubicBezTo>
                  <a:close/>
                  <a:moveTo>
                    <a:pt x="143161" y="378626"/>
                  </a:moveTo>
                  <a:cubicBezTo>
                    <a:pt x="199072" y="378626"/>
                    <a:pt x="276511" y="340526"/>
                    <a:pt x="276511" y="340526"/>
                  </a:cubicBezTo>
                  <a:lnTo>
                    <a:pt x="276511" y="244799"/>
                  </a:lnTo>
                  <a:lnTo>
                    <a:pt x="139446" y="254991"/>
                  </a:lnTo>
                  <a:cubicBezTo>
                    <a:pt x="106489" y="258134"/>
                    <a:pt x="98298" y="281661"/>
                    <a:pt x="98298" y="303950"/>
                  </a:cubicBezTo>
                  <a:lnTo>
                    <a:pt x="98298" y="333096"/>
                  </a:lnTo>
                  <a:cubicBezTo>
                    <a:pt x="98107" y="371577"/>
                    <a:pt x="118586" y="378626"/>
                    <a:pt x="142875" y="378626"/>
                  </a:cubicBezTo>
                  <a:close/>
                </a:path>
              </a:pathLst>
            </a:custGeom>
            <a:solidFill>
              <a:srgbClr val="334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9" name="Freihandform: Form 18">
              <a:extLst>
                <a:ext uri="{FF2B5EF4-FFF2-40B4-BE49-F238E27FC236}">
                  <a16:creationId xmlns:a16="http://schemas.microsoft.com/office/drawing/2014/main" id="{207F1AB3-DDB1-4BFC-BE07-B4452D29C72C}"/>
                </a:ext>
              </a:extLst>
            </p:cNvPr>
            <p:cNvSpPr/>
            <p:nvPr/>
          </p:nvSpPr>
          <p:spPr>
            <a:xfrm>
              <a:off x="5991637" y="2949194"/>
              <a:ext cx="383857" cy="455676"/>
            </a:xfrm>
            <a:custGeom>
              <a:avLst/>
              <a:gdLst>
                <a:gd name="connsiteX0" fmla="*/ 0 w 383857"/>
                <a:gd name="connsiteY0" fmla="*/ 7525 h 455676"/>
                <a:gd name="connsiteX1" fmla="*/ 76200 w 383857"/>
                <a:gd name="connsiteY1" fmla="*/ 7525 h 455676"/>
                <a:gd name="connsiteX2" fmla="*/ 98012 w 383857"/>
                <a:gd name="connsiteY2" fmla="*/ 57150 h 455676"/>
                <a:gd name="connsiteX3" fmla="*/ 248507 w 383857"/>
                <a:gd name="connsiteY3" fmla="*/ 0 h 455676"/>
                <a:gd name="connsiteX4" fmla="*/ 383858 w 383857"/>
                <a:gd name="connsiteY4" fmla="*/ 152400 h 455676"/>
                <a:gd name="connsiteX5" fmla="*/ 383858 w 383857"/>
                <a:gd name="connsiteY5" fmla="*/ 455676 h 455676"/>
                <a:gd name="connsiteX6" fmla="*/ 285941 w 383857"/>
                <a:gd name="connsiteY6" fmla="*/ 455676 h 455676"/>
                <a:gd name="connsiteX7" fmla="*/ 285941 w 383857"/>
                <a:gd name="connsiteY7" fmla="*/ 150876 h 455676"/>
                <a:gd name="connsiteX8" fmla="*/ 226885 w 383857"/>
                <a:gd name="connsiteY8" fmla="*/ 82868 h 455676"/>
                <a:gd name="connsiteX9" fmla="*/ 97917 w 383857"/>
                <a:gd name="connsiteY9" fmla="*/ 125063 h 455676"/>
                <a:gd name="connsiteX10" fmla="*/ 97917 w 383857"/>
                <a:gd name="connsiteY10" fmla="*/ 455676 h 455676"/>
                <a:gd name="connsiteX11" fmla="*/ 0 w 383857"/>
                <a:gd name="connsiteY11" fmla="*/ 455676 h 455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3857" h="455676">
                  <a:moveTo>
                    <a:pt x="0" y="7525"/>
                  </a:moveTo>
                  <a:lnTo>
                    <a:pt x="76200" y="7525"/>
                  </a:lnTo>
                  <a:lnTo>
                    <a:pt x="98012" y="57150"/>
                  </a:lnTo>
                  <a:cubicBezTo>
                    <a:pt x="141160" y="28575"/>
                    <a:pt x="180213" y="0"/>
                    <a:pt x="248507" y="0"/>
                  </a:cubicBezTo>
                  <a:cubicBezTo>
                    <a:pt x="347377" y="0"/>
                    <a:pt x="383858" y="70961"/>
                    <a:pt x="383858" y="152400"/>
                  </a:cubicBezTo>
                  <a:lnTo>
                    <a:pt x="383858" y="455676"/>
                  </a:lnTo>
                  <a:lnTo>
                    <a:pt x="285941" y="455676"/>
                  </a:lnTo>
                  <a:lnTo>
                    <a:pt x="285941" y="150876"/>
                  </a:lnTo>
                  <a:cubicBezTo>
                    <a:pt x="285941" y="102299"/>
                    <a:pt x="261366" y="82868"/>
                    <a:pt x="226885" y="82868"/>
                  </a:cubicBezTo>
                  <a:cubicBezTo>
                    <a:pt x="172117" y="82868"/>
                    <a:pt x="143637" y="96774"/>
                    <a:pt x="97917" y="125063"/>
                  </a:cubicBezTo>
                  <a:lnTo>
                    <a:pt x="97917" y="455676"/>
                  </a:lnTo>
                  <a:lnTo>
                    <a:pt x="0" y="455676"/>
                  </a:lnTo>
                  <a:close/>
                </a:path>
              </a:pathLst>
            </a:custGeom>
            <a:solidFill>
              <a:srgbClr val="334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20" name="Freihandform: Form 19">
              <a:extLst>
                <a:ext uri="{FF2B5EF4-FFF2-40B4-BE49-F238E27FC236}">
                  <a16:creationId xmlns:a16="http://schemas.microsoft.com/office/drawing/2014/main" id="{902A6FD7-EDAE-4717-84A4-97FA3FD18732}"/>
                </a:ext>
              </a:extLst>
            </p:cNvPr>
            <p:cNvSpPr/>
            <p:nvPr/>
          </p:nvSpPr>
          <p:spPr>
            <a:xfrm>
              <a:off x="6415881" y="2831274"/>
              <a:ext cx="285273" cy="573119"/>
            </a:xfrm>
            <a:custGeom>
              <a:avLst/>
              <a:gdLst>
                <a:gd name="connsiteX0" fmla="*/ 0 w 285273"/>
                <a:gd name="connsiteY0" fmla="*/ 145923 h 573119"/>
                <a:gd name="connsiteX1" fmla="*/ 76200 w 285273"/>
                <a:gd name="connsiteY1" fmla="*/ 124873 h 573119"/>
                <a:gd name="connsiteX2" fmla="*/ 94297 w 285273"/>
                <a:gd name="connsiteY2" fmla="*/ 0 h 573119"/>
                <a:gd name="connsiteX3" fmla="*/ 174022 w 285273"/>
                <a:gd name="connsiteY3" fmla="*/ 0 h 573119"/>
                <a:gd name="connsiteX4" fmla="*/ 174022 w 285273"/>
                <a:gd name="connsiteY4" fmla="*/ 124873 h 573119"/>
                <a:gd name="connsiteX5" fmla="*/ 285274 w 285273"/>
                <a:gd name="connsiteY5" fmla="*/ 124873 h 573119"/>
                <a:gd name="connsiteX6" fmla="*/ 285274 w 285273"/>
                <a:gd name="connsiteY6" fmla="*/ 204978 h 573119"/>
                <a:gd name="connsiteX7" fmla="*/ 174212 w 285273"/>
                <a:gd name="connsiteY7" fmla="*/ 204978 h 573119"/>
                <a:gd name="connsiteX8" fmla="*/ 174212 w 285273"/>
                <a:gd name="connsiteY8" fmla="*/ 401669 h 573119"/>
                <a:gd name="connsiteX9" fmla="*/ 216122 w 285273"/>
                <a:gd name="connsiteY9" fmla="*/ 493395 h 573119"/>
                <a:gd name="connsiteX10" fmla="*/ 279368 w 285273"/>
                <a:gd name="connsiteY10" fmla="*/ 511111 h 573119"/>
                <a:gd name="connsiteX11" fmla="*/ 279368 w 285273"/>
                <a:gd name="connsiteY11" fmla="*/ 573119 h 573119"/>
                <a:gd name="connsiteX12" fmla="*/ 186880 w 285273"/>
                <a:gd name="connsiteY12" fmla="*/ 573119 h 573119"/>
                <a:gd name="connsiteX13" fmla="*/ 76390 w 285273"/>
                <a:gd name="connsiteY13" fmla="*/ 413099 h 573119"/>
                <a:gd name="connsiteX14" fmla="*/ 76390 w 285273"/>
                <a:gd name="connsiteY14" fmla="*/ 204978 h 573119"/>
                <a:gd name="connsiteX15" fmla="*/ 190 w 285273"/>
                <a:gd name="connsiteY15" fmla="*/ 204978 h 573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85273" h="573119">
                  <a:moveTo>
                    <a:pt x="0" y="145923"/>
                  </a:moveTo>
                  <a:lnTo>
                    <a:pt x="76200" y="124873"/>
                  </a:lnTo>
                  <a:lnTo>
                    <a:pt x="94297" y="0"/>
                  </a:lnTo>
                  <a:lnTo>
                    <a:pt x="174022" y="0"/>
                  </a:lnTo>
                  <a:lnTo>
                    <a:pt x="174022" y="124873"/>
                  </a:lnTo>
                  <a:lnTo>
                    <a:pt x="285274" y="124873"/>
                  </a:lnTo>
                  <a:lnTo>
                    <a:pt x="285274" y="204978"/>
                  </a:lnTo>
                  <a:lnTo>
                    <a:pt x="174212" y="204978"/>
                  </a:lnTo>
                  <a:lnTo>
                    <a:pt x="174212" y="401669"/>
                  </a:lnTo>
                  <a:cubicBezTo>
                    <a:pt x="174212" y="470345"/>
                    <a:pt x="190976" y="485489"/>
                    <a:pt x="216122" y="493395"/>
                  </a:cubicBezTo>
                  <a:cubicBezTo>
                    <a:pt x="216122" y="493395"/>
                    <a:pt x="273272" y="511111"/>
                    <a:pt x="279368" y="511111"/>
                  </a:cubicBezTo>
                  <a:lnTo>
                    <a:pt x="279368" y="573119"/>
                  </a:lnTo>
                  <a:lnTo>
                    <a:pt x="186880" y="573119"/>
                  </a:lnTo>
                  <a:cubicBezTo>
                    <a:pt x="120968" y="573119"/>
                    <a:pt x="76390" y="532067"/>
                    <a:pt x="76390" y="413099"/>
                  </a:cubicBezTo>
                  <a:lnTo>
                    <a:pt x="76390" y="204978"/>
                  </a:lnTo>
                  <a:lnTo>
                    <a:pt x="190" y="204978"/>
                  </a:lnTo>
                  <a:close/>
                </a:path>
              </a:pathLst>
            </a:custGeom>
            <a:solidFill>
              <a:srgbClr val="334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21" name="Freihandform: Form 20">
              <a:extLst>
                <a:ext uri="{FF2B5EF4-FFF2-40B4-BE49-F238E27FC236}">
                  <a16:creationId xmlns:a16="http://schemas.microsoft.com/office/drawing/2014/main" id="{0CC6CC9C-C8EA-44CA-A959-DBF586FD4A32}"/>
                </a:ext>
              </a:extLst>
            </p:cNvPr>
            <p:cNvSpPr/>
            <p:nvPr/>
          </p:nvSpPr>
          <p:spPr>
            <a:xfrm>
              <a:off x="6757828" y="2952718"/>
              <a:ext cx="403574" cy="456342"/>
            </a:xfrm>
            <a:custGeom>
              <a:avLst/>
              <a:gdLst>
                <a:gd name="connsiteX0" fmla="*/ 201739 w 403574"/>
                <a:gd name="connsiteY0" fmla="*/ 0 h 456342"/>
                <a:gd name="connsiteX1" fmla="*/ 403574 w 403574"/>
                <a:gd name="connsiteY1" fmla="*/ 234505 h 456342"/>
                <a:gd name="connsiteX2" fmla="*/ 201739 w 403574"/>
                <a:gd name="connsiteY2" fmla="*/ 456343 h 456342"/>
                <a:gd name="connsiteX3" fmla="*/ 0 w 403574"/>
                <a:gd name="connsiteY3" fmla="*/ 234505 h 456342"/>
                <a:gd name="connsiteX4" fmla="*/ 201739 w 403574"/>
                <a:gd name="connsiteY4" fmla="*/ 0 h 456342"/>
                <a:gd name="connsiteX5" fmla="*/ 201739 w 403574"/>
                <a:gd name="connsiteY5" fmla="*/ 373285 h 456342"/>
                <a:gd name="connsiteX6" fmla="*/ 305753 w 403574"/>
                <a:gd name="connsiteY6" fmla="*/ 234505 h 456342"/>
                <a:gd name="connsiteX7" fmla="*/ 201739 w 403574"/>
                <a:gd name="connsiteY7" fmla="*/ 83153 h 456342"/>
                <a:gd name="connsiteX8" fmla="*/ 97822 w 403574"/>
                <a:gd name="connsiteY8" fmla="*/ 234505 h 456342"/>
                <a:gd name="connsiteX9" fmla="*/ 201739 w 403574"/>
                <a:gd name="connsiteY9" fmla="*/ 373285 h 456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3574" h="456342">
                  <a:moveTo>
                    <a:pt x="201739" y="0"/>
                  </a:moveTo>
                  <a:cubicBezTo>
                    <a:pt x="354806" y="0"/>
                    <a:pt x="403574" y="56578"/>
                    <a:pt x="403574" y="234505"/>
                  </a:cubicBezTo>
                  <a:cubicBezTo>
                    <a:pt x="403574" y="400621"/>
                    <a:pt x="355949" y="456343"/>
                    <a:pt x="201739" y="456343"/>
                  </a:cubicBezTo>
                  <a:cubicBezTo>
                    <a:pt x="47530" y="456343"/>
                    <a:pt x="0" y="394525"/>
                    <a:pt x="0" y="234505"/>
                  </a:cubicBezTo>
                  <a:cubicBezTo>
                    <a:pt x="0" y="51625"/>
                    <a:pt x="52006" y="0"/>
                    <a:pt x="201739" y="0"/>
                  </a:cubicBezTo>
                  <a:close/>
                  <a:moveTo>
                    <a:pt x="201739" y="373285"/>
                  </a:moveTo>
                  <a:cubicBezTo>
                    <a:pt x="277178" y="373285"/>
                    <a:pt x="305753" y="363188"/>
                    <a:pt x="305753" y="234505"/>
                  </a:cubicBezTo>
                  <a:cubicBezTo>
                    <a:pt x="305753" y="96393"/>
                    <a:pt x="282416" y="83153"/>
                    <a:pt x="201739" y="83153"/>
                  </a:cubicBezTo>
                  <a:cubicBezTo>
                    <a:pt x="122968" y="83153"/>
                    <a:pt x="97822" y="96107"/>
                    <a:pt x="97822" y="234505"/>
                  </a:cubicBezTo>
                  <a:cubicBezTo>
                    <a:pt x="97822" y="362521"/>
                    <a:pt x="130207" y="373285"/>
                    <a:pt x="201739" y="373285"/>
                  </a:cubicBezTo>
                  <a:close/>
                </a:path>
              </a:pathLst>
            </a:custGeom>
            <a:solidFill>
              <a:srgbClr val="334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</p:grpSp>
      <p:sp>
        <p:nvSpPr>
          <p:cNvPr id="22" name="Rechteck 21">
            <a:extLst>
              <a:ext uri="{FF2B5EF4-FFF2-40B4-BE49-F238E27FC236}">
                <a16:creationId xmlns:a16="http://schemas.microsoft.com/office/drawing/2014/main" id="{BBBD10CE-6A64-4D7E-845B-E8E91B976708}"/>
              </a:ext>
            </a:extLst>
          </p:cNvPr>
          <p:cNvSpPr/>
          <p:nvPr userDrawn="1"/>
        </p:nvSpPr>
        <p:spPr>
          <a:xfrm>
            <a:off x="11171881" y="434742"/>
            <a:ext cx="615297" cy="615297"/>
          </a:xfrm>
          <a:prstGeom prst="rect">
            <a:avLst/>
          </a:prstGeom>
          <a:solidFill>
            <a:srgbClr val="334C2E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/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B180CC40-9C1F-43A2-83C5-5600E0A980D5}"/>
              </a:ext>
            </a:extLst>
          </p:cNvPr>
          <p:cNvSpPr/>
          <p:nvPr userDrawn="1"/>
        </p:nvSpPr>
        <p:spPr>
          <a:xfrm>
            <a:off x="11171881" y="1124863"/>
            <a:ext cx="615297" cy="615297"/>
          </a:xfrm>
          <a:prstGeom prst="rect">
            <a:avLst/>
          </a:prstGeom>
          <a:solidFill>
            <a:srgbClr val="476E40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/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5AE7BB74-F9F1-4DD5-844C-AD4CBFD780D0}"/>
              </a:ext>
            </a:extLst>
          </p:cNvPr>
          <p:cNvSpPr/>
          <p:nvPr userDrawn="1"/>
        </p:nvSpPr>
        <p:spPr>
          <a:xfrm>
            <a:off x="11171881" y="1813962"/>
            <a:ext cx="615297" cy="615297"/>
          </a:xfrm>
          <a:prstGeom prst="rect">
            <a:avLst/>
          </a:prstGeom>
          <a:solidFill>
            <a:srgbClr val="5E9E56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/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50FA4D66-9C49-4916-9B77-6122C28EA661}"/>
              </a:ext>
            </a:extLst>
          </p:cNvPr>
          <p:cNvSpPr/>
          <p:nvPr userDrawn="1"/>
        </p:nvSpPr>
        <p:spPr>
          <a:xfrm>
            <a:off x="11171881" y="2504083"/>
            <a:ext cx="615297" cy="615297"/>
          </a:xfrm>
          <a:prstGeom prst="rect">
            <a:avLst/>
          </a:prstGeom>
          <a:solidFill>
            <a:srgbClr val="DAE2D9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/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9D3F7CC5-4E0A-42C3-89EC-481A50FD50D2}"/>
              </a:ext>
            </a:extLst>
          </p:cNvPr>
          <p:cNvSpPr/>
          <p:nvPr userDrawn="1"/>
        </p:nvSpPr>
        <p:spPr>
          <a:xfrm>
            <a:off x="11171881" y="3167023"/>
            <a:ext cx="615297" cy="615297"/>
          </a:xfrm>
          <a:prstGeom prst="rect">
            <a:avLst/>
          </a:prstGeom>
          <a:solidFill>
            <a:srgbClr val="DFECDD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1553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42" r:id="rId2"/>
    <p:sldLayoutId id="2147483713" r:id="rId3"/>
    <p:sldLayoutId id="2147483743" r:id="rId4"/>
    <p:sldLayoutId id="2147483721" r:id="rId5"/>
    <p:sldLayoutId id="2147483747" r:id="rId6"/>
    <p:sldLayoutId id="2147483723" r:id="rId7"/>
    <p:sldLayoutId id="2147483746" r:id="rId8"/>
    <p:sldLayoutId id="2147483744" r:id="rId9"/>
    <p:sldLayoutId id="2147483724" r:id="rId10"/>
    <p:sldLayoutId id="2147483726" r:id="rId11"/>
    <p:sldLayoutId id="2147483727" r:id="rId12"/>
    <p:sldLayoutId id="2147483728" r:id="rId13"/>
    <p:sldLayoutId id="2147483729" r:id="rId14"/>
    <p:sldLayoutId id="2147483745" r:id="rId15"/>
    <p:sldLayoutId id="2147483734" r:id="rId16"/>
    <p:sldLayoutId id="2147483731" r:id="rId17"/>
    <p:sldLayoutId id="2147483712" r:id="rId18"/>
  </p:sldLayoutIdLst>
  <p:hf hdr="0" ftr="0" dt="0"/>
  <p:txStyles>
    <p:titleStyle>
      <a:lvl1pPr algn="l" defTabSz="914333" rtl="0" eaLnBrk="1" latinLnBrk="0" hangingPunct="1">
        <a:lnSpc>
          <a:spcPct val="89000"/>
        </a:lnSpc>
        <a:spcBef>
          <a:spcPct val="0"/>
        </a:spcBef>
        <a:buNone/>
        <a:defRPr sz="2800" kern="1200">
          <a:solidFill>
            <a:srgbClr val="476E40"/>
          </a:solidFill>
          <a:latin typeface="+mj-lt"/>
          <a:ea typeface="+mj-ea"/>
          <a:cs typeface="+mj-cs"/>
        </a:defRPr>
      </a:lvl1pPr>
    </p:titleStyle>
    <p:bodyStyle>
      <a:lvl1pPr marL="251982" indent="-251982" algn="l" defTabSz="914333" rtl="0" eaLnBrk="1" latinLnBrk="0" hangingPunct="1">
        <a:lnSpc>
          <a:spcPct val="107000"/>
        </a:lnSpc>
        <a:spcBef>
          <a:spcPts val="500"/>
        </a:spcBef>
        <a:buFont typeface="Wingdings 3" panose="05040102010807070707" pitchFamily="18" charset="2"/>
        <a:buChar char="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07563" indent="-273580" algn="l" defTabSz="914333" rtl="0" eaLnBrk="1" latinLnBrk="0" hangingPunct="1">
        <a:lnSpc>
          <a:spcPct val="103000"/>
        </a:lnSpc>
        <a:spcBef>
          <a:spcPts val="500"/>
        </a:spcBef>
        <a:buFont typeface="Wingdings 3" panose="05040102010807070707" pitchFamily="18" charset="2"/>
        <a:buChar char="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0746" indent="-205185" algn="l" defTabSz="914333" rtl="0" eaLnBrk="1" latinLnBrk="0" hangingPunct="1">
        <a:lnSpc>
          <a:spcPct val="102000"/>
        </a:lnSpc>
        <a:spcBef>
          <a:spcPts val="500"/>
        </a:spcBef>
        <a:buFont typeface="Bosch Office Sans" pitchFamily="2" charset="0"/>
        <a:buChar char="‒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932331" indent="-183586" algn="l" defTabSz="914333" rtl="0" eaLnBrk="1" latinLnBrk="0" hangingPunct="1">
        <a:lnSpc>
          <a:spcPct val="103000"/>
        </a:lnSpc>
        <a:spcBef>
          <a:spcPts val="500"/>
        </a:spcBef>
        <a:buFont typeface="Bosch Office Sans" pitchFamily="2" charset="0"/>
        <a:buChar char="‒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932331" indent="-183586" algn="l" defTabSz="914333" rtl="0" eaLnBrk="1" latinLnBrk="0" hangingPunct="1">
        <a:lnSpc>
          <a:spcPct val="103000"/>
        </a:lnSpc>
        <a:spcBef>
          <a:spcPts val="500"/>
        </a:spcBef>
        <a:buFont typeface="Bosch Office Sans" pitchFamily="2" charset="0"/>
        <a:buChar char="‒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932331" indent="-183586" algn="l" defTabSz="914333" rtl="0" eaLnBrk="1" latinLnBrk="0" hangingPunct="1">
        <a:lnSpc>
          <a:spcPct val="103000"/>
        </a:lnSpc>
        <a:spcBef>
          <a:spcPts val="500"/>
        </a:spcBef>
        <a:buFont typeface="Bosch Office Sans" pitchFamily="2" charset="0"/>
        <a:buChar char="‒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932331" indent="-183586" algn="l" defTabSz="914333" rtl="0" eaLnBrk="1" latinLnBrk="0" hangingPunct="1">
        <a:lnSpc>
          <a:spcPct val="103000"/>
        </a:lnSpc>
        <a:spcBef>
          <a:spcPts val="500"/>
        </a:spcBef>
        <a:buFont typeface="Bosch Office Sans" pitchFamily="2" charset="0"/>
        <a:buChar char="‒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932331" indent="-183586" algn="l" defTabSz="914333" rtl="0" eaLnBrk="1" latinLnBrk="0" hangingPunct="1">
        <a:lnSpc>
          <a:spcPct val="103000"/>
        </a:lnSpc>
        <a:spcBef>
          <a:spcPts val="500"/>
        </a:spcBef>
        <a:buFont typeface="Bosch Office Sans" pitchFamily="2" charset="0"/>
        <a:buChar char="‒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932331" indent="-183586" algn="l" defTabSz="914333" rtl="0" eaLnBrk="1" latinLnBrk="0" hangingPunct="1">
        <a:lnSpc>
          <a:spcPct val="103000"/>
        </a:lnSpc>
        <a:spcBef>
          <a:spcPts val="500"/>
        </a:spcBef>
        <a:buFont typeface="Bosch Office Sans" pitchFamily="2" charset="0"/>
        <a:buChar char="‒"/>
        <a:defRPr sz="13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3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6" algn="l" defTabSz="91433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3" algn="l" defTabSz="91433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9" algn="l" defTabSz="91433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65" algn="l" defTabSz="91433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32" algn="l" defTabSz="91433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98" algn="l" defTabSz="91433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65" algn="l" defTabSz="91433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32" algn="l" defTabSz="91433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11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18" Type="http://schemas.openxmlformats.org/officeDocument/2006/relationships/image" Target="../media/image29.png"/><Relationship Id="rId3" Type="http://schemas.openxmlformats.org/officeDocument/2006/relationships/image" Target="../media/image14.png"/><Relationship Id="rId21" Type="http://schemas.openxmlformats.org/officeDocument/2006/relationships/image" Target="../media/image32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17" Type="http://schemas.openxmlformats.org/officeDocument/2006/relationships/image" Target="../media/image28.png"/><Relationship Id="rId25" Type="http://schemas.openxmlformats.org/officeDocument/2006/relationships/image" Target="../media/image36.sv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27.png"/><Relationship Id="rId20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24" Type="http://schemas.openxmlformats.org/officeDocument/2006/relationships/image" Target="../media/image35.png"/><Relationship Id="rId5" Type="http://schemas.openxmlformats.org/officeDocument/2006/relationships/image" Target="../media/image16.png"/><Relationship Id="rId15" Type="http://schemas.openxmlformats.org/officeDocument/2006/relationships/image" Target="../media/image26.png"/><Relationship Id="rId23" Type="http://schemas.openxmlformats.org/officeDocument/2006/relationships/image" Target="../media/image34.png"/><Relationship Id="rId10" Type="http://schemas.openxmlformats.org/officeDocument/2006/relationships/image" Target="../media/image21.png"/><Relationship Id="rId19" Type="http://schemas.openxmlformats.org/officeDocument/2006/relationships/image" Target="../media/image30.jpg"/><Relationship Id="rId4" Type="http://schemas.openxmlformats.org/officeDocument/2006/relationships/image" Target="../media/image15.png"/><Relationship Id="rId9" Type="http://schemas.openxmlformats.org/officeDocument/2006/relationships/image" Target="../media/image20.png"/><Relationship Id="rId14" Type="http://schemas.openxmlformats.org/officeDocument/2006/relationships/image" Target="../media/image25.png"/><Relationship Id="rId22" Type="http://schemas.openxmlformats.org/officeDocument/2006/relationships/image" Target="../media/image33.sv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sv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github.com/eclipse-kanto" TargetMode="External"/><Relationship Id="rId3" Type="http://schemas.openxmlformats.org/officeDocument/2006/relationships/image" Target="../media/image8.png"/><Relationship Id="rId7" Type="http://schemas.openxmlformats.org/officeDocument/2006/relationships/hyperlink" Target="https://www.eclipse.org/kanto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hyperlink" Target="mailto:kanto-dev@eclipse.org" TargetMode="External"/><Relationship Id="rId5" Type="http://schemas.openxmlformats.org/officeDocument/2006/relationships/image" Target="../media/image9.png"/><Relationship Id="rId4" Type="http://schemas.openxmlformats.org/officeDocument/2006/relationships/image" Target="../media/image2.png"/><Relationship Id="rId9" Type="http://schemas.openxmlformats.org/officeDocument/2006/relationships/hyperlink" Target="https://projects.eclipse.org/projects/iot.kanto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svg"/><Relationship Id="rId13" Type="http://schemas.openxmlformats.org/officeDocument/2006/relationships/image" Target="../media/image50.svg"/><Relationship Id="rId18" Type="http://schemas.openxmlformats.org/officeDocument/2006/relationships/hyperlink" Target="https://github.com/eclipse/kuksa.val/tree/master/kuksa_feeders/gps2val" TargetMode="External"/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12" Type="http://schemas.openxmlformats.org/officeDocument/2006/relationships/image" Target="../media/image49.png"/><Relationship Id="rId17" Type="http://schemas.openxmlformats.org/officeDocument/2006/relationships/hyperlink" Target="https://github.com/eclipse/kuksa.val" TargetMode="External"/><Relationship Id="rId2" Type="http://schemas.openxmlformats.org/officeDocument/2006/relationships/image" Target="../media/image39.png"/><Relationship Id="rId16" Type="http://schemas.openxmlformats.org/officeDocument/2006/relationships/hyperlink" Target="https://pypi.org/project/kuksa-viss-client/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3.png"/><Relationship Id="rId11" Type="http://schemas.openxmlformats.org/officeDocument/2006/relationships/image" Target="../media/image48.png"/><Relationship Id="rId5" Type="http://schemas.openxmlformats.org/officeDocument/2006/relationships/image" Target="../media/image42.png"/><Relationship Id="rId15" Type="http://schemas.openxmlformats.org/officeDocument/2006/relationships/hyperlink" Target="https://github.com/eclipse/ditto-clients-python" TargetMode="External"/><Relationship Id="rId10" Type="http://schemas.openxmlformats.org/officeDocument/2006/relationships/image" Target="../media/image47.png"/><Relationship Id="rId4" Type="http://schemas.openxmlformats.org/officeDocument/2006/relationships/image" Target="../media/image41.png"/><Relationship Id="rId9" Type="http://schemas.openxmlformats.org/officeDocument/2006/relationships/image" Target="../media/image46.jpeg"/><Relationship Id="rId14" Type="http://schemas.openxmlformats.org/officeDocument/2006/relationships/hyperlink" Target="https://www.eclipse.org/kanto/docs/getting-started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eclipse-kanto/kanto/releases/tag/v0.1.0-M1" TargetMode="External"/><Relationship Id="rId7" Type="http://schemas.openxmlformats.org/officeDocument/2006/relationships/hyperlink" Target="https://www.eclipse.org/kanto/docs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github.com/eclipse-kanto" TargetMode="External"/><Relationship Id="rId5" Type="http://schemas.openxmlformats.org/officeDocument/2006/relationships/hyperlink" Target="https://www.eclipse.org/kanto/" TargetMode="External"/><Relationship Id="rId4" Type="http://schemas.openxmlformats.org/officeDocument/2006/relationships/hyperlink" Target="https://www.eclipse.org/kanto/docs/getting-started/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github.com/eclipse-kanto" TargetMode="External"/><Relationship Id="rId13" Type="http://schemas.openxmlformats.org/officeDocument/2006/relationships/image" Target="../media/image52.png"/><Relationship Id="rId3" Type="http://schemas.openxmlformats.org/officeDocument/2006/relationships/image" Target="../media/image8.png"/><Relationship Id="rId7" Type="http://schemas.openxmlformats.org/officeDocument/2006/relationships/hyperlink" Target="https://www.eclipse.org/kanto/" TargetMode="External"/><Relationship Id="rId12" Type="http://schemas.openxmlformats.org/officeDocument/2006/relationships/hyperlink" Target="mailto:konstantina.gramatova@bosch.io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hyperlink" Target="mailto:kanto-dev@eclipse.org" TargetMode="External"/><Relationship Id="rId11" Type="http://schemas.openxmlformats.org/officeDocument/2006/relationships/hyperlink" Target="mailto:Elena.Gramatova@bosch.io" TargetMode="External"/><Relationship Id="rId5" Type="http://schemas.openxmlformats.org/officeDocument/2006/relationships/image" Target="../media/image9.png"/><Relationship Id="rId10" Type="http://schemas.openxmlformats.org/officeDocument/2006/relationships/image" Target="../media/image51.png"/><Relationship Id="rId4" Type="http://schemas.openxmlformats.org/officeDocument/2006/relationships/image" Target="../media/image2.png"/><Relationship Id="rId9" Type="http://schemas.openxmlformats.org/officeDocument/2006/relationships/hyperlink" Target="https://projects.eclipse.org/projects/iot.kanto" TargetMode="External"/><Relationship Id="rId14" Type="http://schemas.openxmlformats.org/officeDocument/2006/relationships/image" Target="../media/image5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7000" r="-8000" b="-4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4" descr="logo1_d2.png">
            <a:extLst>
              <a:ext uri="{FF2B5EF4-FFF2-40B4-BE49-F238E27FC236}">
                <a16:creationId xmlns:a16="http://schemas.microsoft.com/office/drawing/2014/main" id="{9FEF86E2-0135-4CA4-ACF1-FD997FA7D088}"/>
              </a:ext>
            </a:extLst>
          </p:cNvPr>
          <p:cNvPicPr>
            <a:picLocks noSelect="1"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9600" y="5464811"/>
            <a:ext cx="1094400" cy="575309"/>
          </a:xfrm>
          <a:prstGeom prst="rect">
            <a:avLst/>
          </a:prstGeom>
          <a:ln w="0">
            <a:noFill/>
          </a:ln>
          <a:effectLst/>
        </p:spPr>
      </p:pic>
      <p:pic>
        <p:nvPicPr>
          <p:cNvPr id="8" name="Grafik 3" descr="right_d2.png">
            <a:extLst>
              <a:ext uri="{FF2B5EF4-FFF2-40B4-BE49-F238E27FC236}">
                <a16:creationId xmlns:a16="http://schemas.microsoft.com/office/drawing/2014/main" id="{B117F487-428E-4AA6-B7E6-D4B939307555}"/>
              </a:ext>
            </a:extLst>
          </p:cNvPr>
          <p:cNvPicPr>
            <a:picLocks noSelect="1"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0940" y="2"/>
            <a:ext cx="129600" cy="6170929"/>
          </a:xfrm>
          <a:prstGeom prst="rect">
            <a:avLst/>
          </a:prstGeom>
          <a:ln w="0">
            <a:noFill/>
          </a:ln>
          <a:effectLst/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7B8DE99-C092-460F-966E-782480F40E7B}"/>
              </a:ext>
            </a:extLst>
          </p:cNvPr>
          <p:cNvSpPr txBox="1"/>
          <p:nvPr/>
        </p:nvSpPr>
        <p:spPr>
          <a:xfrm>
            <a:off x="519534" y="2769250"/>
            <a:ext cx="10205357" cy="193584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R="0" algn="ctr" defTabSz="914400" eaLnBrk="1" fontAlgn="auto" latinLnBrk="0" hangingPunct="1"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5400" kern="0" dirty="0">
                <a:solidFill>
                  <a:schemeClr val="bg1"/>
                </a:solidFill>
              </a:rPr>
              <a:t>The essential AIoT device</a:t>
            </a:r>
            <a:br>
              <a:rPr lang="en-US" sz="5400" kern="0" dirty="0">
                <a:solidFill>
                  <a:schemeClr val="bg1"/>
                </a:solidFill>
              </a:rPr>
            </a:br>
            <a:r>
              <a:rPr lang="en-US" sz="5400" kern="0" dirty="0">
                <a:solidFill>
                  <a:schemeClr val="bg1"/>
                </a:solidFill>
              </a:rPr>
              <a:t>enablement</a:t>
            </a:r>
            <a:endParaRPr kumimoji="0" lang="en-US" sz="540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grpSp>
        <p:nvGrpSpPr>
          <p:cNvPr id="13" name="Gruppieren 4">
            <a:extLst>
              <a:ext uri="{FF2B5EF4-FFF2-40B4-BE49-F238E27FC236}">
                <a16:creationId xmlns:a16="http://schemas.microsoft.com/office/drawing/2014/main" id="{42466DCA-8A44-432C-A2F6-78B948BB31E1}"/>
              </a:ext>
            </a:extLst>
          </p:cNvPr>
          <p:cNvGrpSpPr>
            <a:grpSpLocks noChangeAspect="1"/>
          </p:cNvGrpSpPr>
          <p:nvPr/>
        </p:nvGrpSpPr>
        <p:grpSpPr>
          <a:xfrm>
            <a:off x="2724727" y="950267"/>
            <a:ext cx="5241548" cy="1534314"/>
            <a:chOff x="258444" y="3383400"/>
            <a:chExt cx="1328228" cy="388801"/>
          </a:xfrm>
        </p:grpSpPr>
        <p:sp>
          <p:nvSpPr>
            <p:cNvPr id="14" name="Freihandform: Form 5">
              <a:extLst>
                <a:ext uri="{FF2B5EF4-FFF2-40B4-BE49-F238E27FC236}">
                  <a16:creationId xmlns:a16="http://schemas.microsoft.com/office/drawing/2014/main" id="{07F551D0-6053-411C-9CA4-4721B514AA05}"/>
                </a:ext>
              </a:extLst>
            </p:cNvPr>
            <p:cNvSpPr/>
            <p:nvPr/>
          </p:nvSpPr>
          <p:spPr>
            <a:xfrm>
              <a:off x="258444" y="3383400"/>
              <a:ext cx="448972" cy="388801"/>
            </a:xfrm>
            <a:custGeom>
              <a:avLst/>
              <a:gdLst>
                <a:gd name="connsiteX0" fmla="*/ 131572 w 448972"/>
                <a:gd name="connsiteY0" fmla="*/ 33496 h 388801"/>
                <a:gd name="connsiteX1" fmla="*/ 38695 w 448972"/>
                <a:gd name="connsiteY1" fmla="*/ 194420 h 388801"/>
                <a:gd name="connsiteX2" fmla="*/ 131572 w 448972"/>
                <a:gd name="connsiteY2" fmla="*/ 355305 h 388801"/>
                <a:gd name="connsiteX3" fmla="*/ 197546 w 448972"/>
                <a:gd name="connsiteY3" fmla="*/ 355305 h 388801"/>
                <a:gd name="connsiteX4" fmla="*/ 137562 w 448972"/>
                <a:gd name="connsiteY4" fmla="*/ 251427 h 388801"/>
                <a:gd name="connsiteX5" fmla="*/ 317551 w 448972"/>
                <a:gd name="connsiteY5" fmla="*/ 355305 h 388801"/>
                <a:gd name="connsiteX6" fmla="*/ 350519 w 448972"/>
                <a:gd name="connsiteY6" fmla="*/ 298185 h 388801"/>
                <a:gd name="connsiteX7" fmla="*/ 170682 w 448972"/>
                <a:gd name="connsiteY7" fmla="*/ 194420 h 388801"/>
                <a:gd name="connsiteX8" fmla="*/ 350519 w 448972"/>
                <a:gd name="connsiteY8" fmla="*/ 90616 h 388801"/>
                <a:gd name="connsiteX9" fmla="*/ 317551 w 448972"/>
                <a:gd name="connsiteY9" fmla="*/ 33496 h 388801"/>
                <a:gd name="connsiteX10" fmla="*/ 137562 w 448972"/>
                <a:gd name="connsiteY10" fmla="*/ 137375 h 388801"/>
                <a:gd name="connsiteX11" fmla="*/ 197546 w 448972"/>
                <a:gd name="connsiteY11" fmla="*/ 33496 h 388801"/>
                <a:gd name="connsiteX12" fmla="*/ 112243 w 448972"/>
                <a:gd name="connsiteY12" fmla="*/ 0 h 388801"/>
                <a:gd name="connsiteX13" fmla="*/ 336729 w 448972"/>
                <a:gd name="connsiteY13" fmla="*/ 0 h 388801"/>
                <a:gd name="connsiteX14" fmla="*/ 448972 w 448972"/>
                <a:gd name="connsiteY14" fmla="*/ 194419 h 388801"/>
                <a:gd name="connsiteX15" fmla="*/ 336729 w 448972"/>
                <a:gd name="connsiteY15" fmla="*/ 388801 h 388801"/>
                <a:gd name="connsiteX16" fmla="*/ 112243 w 448972"/>
                <a:gd name="connsiteY16" fmla="*/ 388801 h 388801"/>
                <a:gd name="connsiteX17" fmla="*/ 0 w 448972"/>
                <a:gd name="connsiteY17" fmla="*/ 194419 h 388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48972" h="388801">
                  <a:moveTo>
                    <a:pt x="131572" y="33496"/>
                  </a:moveTo>
                  <a:lnTo>
                    <a:pt x="38695" y="194420"/>
                  </a:lnTo>
                  <a:lnTo>
                    <a:pt x="131572" y="355305"/>
                  </a:lnTo>
                  <a:lnTo>
                    <a:pt x="197546" y="355305"/>
                  </a:lnTo>
                  <a:lnTo>
                    <a:pt x="137562" y="251427"/>
                  </a:lnTo>
                  <a:lnTo>
                    <a:pt x="317551" y="355305"/>
                  </a:lnTo>
                  <a:lnTo>
                    <a:pt x="350519" y="298185"/>
                  </a:lnTo>
                  <a:lnTo>
                    <a:pt x="170682" y="194420"/>
                  </a:lnTo>
                  <a:lnTo>
                    <a:pt x="350519" y="90616"/>
                  </a:lnTo>
                  <a:lnTo>
                    <a:pt x="317551" y="33496"/>
                  </a:lnTo>
                  <a:lnTo>
                    <a:pt x="137562" y="137375"/>
                  </a:lnTo>
                  <a:lnTo>
                    <a:pt x="197546" y="33496"/>
                  </a:lnTo>
                  <a:close/>
                  <a:moveTo>
                    <a:pt x="112243" y="0"/>
                  </a:moveTo>
                  <a:lnTo>
                    <a:pt x="336729" y="0"/>
                  </a:lnTo>
                  <a:lnTo>
                    <a:pt x="448972" y="194419"/>
                  </a:lnTo>
                  <a:lnTo>
                    <a:pt x="336729" y="388801"/>
                  </a:lnTo>
                  <a:lnTo>
                    <a:pt x="112243" y="388801"/>
                  </a:lnTo>
                  <a:lnTo>
                    <a:pt x="0" y="19441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5" name="Freihandform: Form 6">
              <a:extLst>
                <a:ext uri="{FF2B5EF4-FFF2-40B4-BE49-F238E27FC236}">
                  <a16:creationId xmlns:a16="http://schemas.microsoft.com/office/drawing/2014/main" id="{DD5F1A1E-1EC7-4AAF-B89A-B00F6A92DE6F}"/>
                </a:ext>
              </a:extLst>
            </p:cNvPr>
            <p:cNvSpPr/>
            <p:nvPr/>
          </p:nvSpPr>
          <p:spPr>
            <a:xfrm>
              <a:off x="771996" y="3442931"/>
              <a:ext cx="156439" cy="260921"/>
            </a:xfrm>
            <a:custGeom>
              <a:avLst/>
              <a:gdLst>
                <a:gd name="connsiteX0" fmla="*/ 0 w 395478"/>
                <a:gd name="connsiteY0" fmla="*/ 0 h 659606"/>
                <a:gd name="connsiteX1" fmla="*/ 97822 w 395478"/>
                <a:gd name="connsiteY1" fmla="*/ 0 h 659606"/>
                <a:gd name="connsiteX2" fmla="*/ 97822 w 395478"/>
                <a:gd name="connsiteY2" fmla="*/ 365189 h 659606"/>
                <a:gd name="connsiteX3" fmla="*/ 125730 w 395478"/>
                <a:gd name="connsiteY3" fmla="*/ 365189 h 659606"/>
                <a:gd name="connsiteX4" fmla="*/ 268605 w 395478"/>
                <a:gd name="connsiteY4" fmla="*/ 211741 h 659606"/>
                <a:gd name="connsiteX5" fmla="*/ 395288 w 395478"/>
                <a:gd name="connsiteY5" fmla="*/ 211741 h 659606"/>
                <a:gd name="connsiteX6" fmla="*/ 216217 w 395478"/>
                <a:gd name="connsiteY6" fmla="*/ 405289 h 659606"/>
                <a:gd name="connsiteX7" fmla="*/ 395478 w 395478"/>
                <a:gd name="connsiteY7" fmla="*/ 659606 h 659606"/>
                <a:gd name="connsiteX8" fmla="*/ 278130 w 395478"/>
                <a:gd name="connsiteY8" fmla="*/ 659606 h 659606"/>
                <a:gd name="connsiteX9" fmla="*/ 125730 w 395478"/>
                <a:gd name="connsiteY9" fmla="*/ 445294 h 659606"/>
                <a:gd name="connsiteX10" fmla="*/ 97822 w 395478"/>
                <a:gd name="connsiteY10" fmla="*/ 445294 h 659606"/>
                <a:gd name="connsiteX11" fmla="*/ 97822 w 395478"/>
                <a:gd name="connsiteY11" fmla="*/ 659606 h 659606"/>
                <a:gd name="connsiteX12" fmla="*/ 0 w 395478"/>
                <a:gd name="connsiteY12" fmla="*/ 659606 h 659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95478" h="659606">
                  <a:moveTo>
                    <a:pt x="0" y="0"/>
                  </a:moveTo>
                  <a:lnTo>
                    <a:pt x="97822" y="0"/>
                  </a:lnTo>
                  <a:lnTo>
                    <a:pt x="97822" y="365189"/>
                  </a:lnTo>
                  <a:lnTo>
                    <a:pt x="125730" y="365189"/>
                  </a:lnTo>
                  <a:lnTo>
                    <a:pt x="268605" y="211741"/>
                  </a:lnTo>
                  <a:lnTo>
                    <a:pt x="395288" y="211741"/>
                  </a:lnTo>
                  <a:lnTo>
                    <a:pt x="216217" y="405289"/>
                  </a:lnTo>
                  <a:lnTo>
                    <a:pt x="395478" y="659606"/>
                  </a:lnTo>
                  <a:lnTo>
                    <a:pt x="278130" y="659606"/>
                  </a:lnTo>
                  <a:lnTo>
                    <a:pt x="125730" y="445294"/>
                  </a:lnTo>
                  <a:lnTo>
                    <a:pt x="97822" y="445294"/>
                  </a:lnTo>
                  <a:lnTo>
                    <a:pt x="97822" y="659606"/>
                  </a:lnTo>
                  <a:lnTo>
                    <a:pt x="0" y="659606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6" name="Freihandform: Form 7">
              <a:extLst>
                <a:ext uri="{FF2B5EF4-FFF2-40B4-BE49-F238E27FC236}">
                  <a16:creationId xmlns:a16="http://schemas.microsoft.com/office/drawing/2014/main" id="{97EA3D89-7997-445E-B140-4BB5B832B26B}"/>
                </a:ext>
              </a:extLst>
            </p:cNvPr>
            <p:cNvSpPr/>
            <p:nvPr/>
          </p:nvSpPr>
          <p:spPr>
            <a:xfrm>
              <a:off x="944977" y="3523220"/>
              <a:ext cx="147924" cy="182635"/>
            </a:xfrm>
            <a:custGeom>
              <a:avLst/>
              <a:gdLst>
                <a:gd name="connsiteX0" fmla="*/ 286 w 373951"/>
                <a:gd name="connsiteY0" fmla="*/ 299759 h 461699"/>
                <a:gd name="connsiteX1" fmla="*/ 124111 w 373951"/>
                <a:gd name="connsiteY1" fmla="*/ 180791 h 461699"/>
                <a:gd name="connsiteX2" fmla="*/ 275844 w 373951"/>
                <a:gd name="connsiteY2" fmla="*/ 180791 h 461699"/>
                <a:gd name="connsiteX3" fmla="*/ 275844 w 373951"/>
                <a:gd name="connsiteY3" fmla="*/ 142025 h 461699"/>
                <a:gd name="connsiteX4" fmla="*/ 212598 w 373951"/>
                <a:gd name="connsiteY4" fmla="*/ 81731 h 461699"/>
                <a:gd name="connsiteX5" fmla="*/ 14383 w 373951"/>
                <a:gd name="connsiteY5" fmla="*/ 91256 h 461699"/>
                <a:gd name="connsiteX6" fmla="*/ 14383 w 373951"/>
                <a:gd name="connsiteY6" fmla="*/ 28582 h 461699"/>
                <a:gd name="connsiteX7" fmla="*/ 223933 w 373951"/>
                <a:gd name="connsiteY7" fmla="*/ 7 h 461699"/>
                <a:gd name="connsiteX8" fmla="*/ 373951 w 373951"/>
                <a:gd name="connsiteY8" fmla="*/ 138786 h 461699"/>
                <a:gd name="connsiteX9" fmla="*/ 373951 w 373951"/>
                <a:gd name="connsiteY9" fmla="*/ 456635 h 461699"/>
                <a:gd name="connsiteX10" fmla="*/ 297751 w 373951"/>
                <a:gd name="connsiteY10" fmla="*/ 456635 h 461699"/>
                <a:gd name="connsiteX11" fmla="*/ 276034 w 373951"/>
                <a:gd name="connsiteY11" fmla="*/ 405581 h 461699"/>
                <a:gd name="connsiteX12" fmla="*/ 121348 w 373951"/>
                <a:gd name="connsiteY12" fmla="*/ 461684 h 461699"/>
                <a:gd name="connsiteX13" fmla="*/ 0 w 373951"/>
                <a:gd name="connsiteY13" fmla="*/ 345288 h 461699"/>
                <a:gd name="connsiteX14" fmla="*/ 143161 w 373951"/>
                <a:gd name="connsiteY14" fmla="*/ 378626 h 461699"/>
                <a:gd name="connsiteX15" fmla="*/ 276511 w 373951"/>
                <a:gd name="connsiteY15" fmla="*/ 340526 h 461699"/>
                <a:gd name="connsiteX16" fmla="*/ 276511 w 373951"/>
                <a:gd name="connsiteY16" fmla="*/ 244799 h 461699"/>
                <a:gd name="connsiteX17" fmla="*/ 139446 w 373951"/>
                <a:gd name="connsiteY17" fmla="*/ 254991 h 461699"/>
                <a:gd name="connsiteX18" fmla="*/ 98298 w 373951"/>
                <a:gd name="connsiteY18" fmla="*/ 303950 h 461699"/>
                <a:gd name="connsiteX19" fmla="*/ 98298 w 373951"/>
                <a:gd name="connsiteY19" fmla="*/ 333096 h 461699"/>
                <a:gd name="connsiteX20" fmla="*/ 142875 w 373951"/>
                <a:gd name="connsiteY20" fmla="*/ 378626 h 461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73951" h="461699">
                  <a:moveTo>
                    <a:pt x="286" y="299759"/>
                  </a:moveTo>
                  <a:cubicBezTo>
                    <a:pt x="286" y="233750"/>
                    <a:pt x="38386" y="180791"/>
                    <a:pt x="124111" y="180791"/>
                  </a:cubicBezTo>
                  <a:cubicBezTo>
                    <a:pt x="124111" y="180791"/>
                    <a:pt x="275844" y="181649"/>
                    <a:pt x="275844" y="180791"/>
                  </a:cubicBezTo>
                  <a:cubicBezTo>
                    <a:pt x="275844" y="179934"/>
                    <a:pt x="276701" y="142691"/>
                    <a:pt x="275844" y="142025"/>
                  </a:cubicBezTo>
                  <a:cubicBezTo>
                    <a:pt x="275844" y="92876"/>
                    <a:pt x="251841" y="81731"/>
                    <a:pt x="212598" y="81731"/>
                  </a:cubicBezTo>
                  <a:cubicBezTo>
                    <a:pt x="165735" y="81731"/>
                    <a:pt x="67627" y="87732"/>
                    <a:pt x="14383" y="91256"/>
                  </a:cubicBezTo>
                  <a:lnTo>
                    <a:pt x="14383" y="28582"/>
                  </a:lnTo>
                  <a:cubicBezTo>
                    <a:pt x="73723" y="7817"/>
                    <a:pt x="140208" y="864"/>
                    <a:pt x="223933" y="7"/>
                  </a:cubicBezTo>
                  <a:cubicBezTo>
                    <a:pt x="310705" y="-565"/>
                    <a:pt x="373951" y="34487"/>
                    <a:pt x="373951" y="138786"/>
                  </a:cubicBezTo>
                  <a:lnTo>
                    <a:pt x="373951" y="456635"/>
                  </a:lnTo>
                  <a:lnTo>
                    <a:pt x="297751" y="456635"/>
                  </a:lnTo>
                  <a:lnTo>
                    <a:pt x="276034" y="405581"/>
                  </a:lnTo>
                  <a:cubicBezTo>
                    <a:pt x="272320" y="411773"/>
                    <a:pt x="192786" y="462731"/>
                    <a:pt x="121348" y="461684"/>
                  </a:cubicBezTo>
                  <a:cubicBezTo>
                    <a:pt x="44101" y="460160"/>
                    <a:pt x="0" y="408439"/>
                    <a:pt x="0" y="345288"/>
                  </a:cubicBezTo>
                  <a:close/>
                  <a:moveTo>
                    <a:pt x="143161" y="378626"/>
                  </a:moveTo>
                  <a:cubicBezTo>
                    <a:pt x="199072" y="378626"/>
                    <a:pt x="276511" y="340526"/>
                    <a:pt x="276511" y="340526"/>
                  </a:cubicBezTo>
                  <a:lnTo>
                    <a:pt x="276511" y="244799"/>
                  </a:lnTo>
                  <a:lnTo>
                    <a:pt x="139446" y="254991"/>
                  </a:lnTo>
                  <a:cubicBezTo>
                    <a:pt x="106489" y="258134"/>
                    <a:pt x="98298" y="281661"/>
                    <a:pt x="98298" y="303950"/>
                  </a:cubicBezTo>
                  <a:lnTo>
                    <a:pt x="98298" y="333096"/>
                  </a:lnTo>
                  <a:cubicBezTo>
                    <a:pt x="98107" y="371577"/>
                    <a:pt x="118586" y="378626"/>
                    <a:pt x="142875" y="378626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7" name="Freihandform: Form 8">
              <a:extLst>
                <a:ext uri="{FF2B5EF4-FFF2-40B4-BE49-F238E27FC236}">
                  <a16:creationId xmlns:a16="http://schemas.microsoft.com/office/drawing/2014/main" id="{8EDB6F74-B147-4B49-909E-AF930963738C}"/>
                </a:ext>
              </a:extLst>
            </p:cNvPr>
            <p:cNvSpPr/>
            <p:nvPr/>
          </p:nvSpPr>
          <p:spPr>
            <a:xfrm>
              <a:off x="1123947" y="3523600"/>
              <a:ext cx="151843" cy="180252"/>
            </a:xfrm>
            <a:custGeom>
              <a:avLst/>
              <a:gdLst>
                <a:gd name="connsiteX0" fmla="*/ 0 w 383857"/>
                <a:gd name="connsiteY0" fmla="*/ 7525 h 455676"/>
                <a:gd name="connsiteX1" fmla="*/ 76200 w 383857"/>
                <a:gd name="connsiteY1" fmla="*/ 7525 h 455676"/>
                <a:gd name="connsiteX2" fmla="*/ 98012 w 383857"/>
                <a:gd name="connsiteY2" fmla="*/ 57150 h 455676"/>
                <a:gd name="connsiteX3" fmla="*/ 248507 w 383857"/>
                <a:gd name="connsiteY3" fmla="*/ 0 h 455676"/>
                <a:gd name="connsiteX4" fmla="*/ 383858 w 383857"/>
                <a:gd name="connsiteY4" fmla="*/ 152400 h 455676"/>
                <a:gd name="connsiteX5" fmla="*/ 383858 w 383857"/>
                <a:gd name="connsiteY5" fmla="*/ 455676 h 455676"/>
                <a:gd name="connsiteX6" fmla="*/ 285941 w 383857"/>
                <a:gd name="connsiteY6" fmla="*/ 455676 h 455676"/>
                <a:gd name="connsiteX7" fmla="*/ 285941 w 383857"/>
                <a:gd name="connsiteY7" fmla="*/ 150876 h 455676"/>
                <a:gd name="connsiteX8" fmla="*/ 226885 w 383857"/>
                <a:gd name="connsiteY8" fmla="*/ 82868 h 455676"/>
                <a:gd name="connsiteX9" fmla="*/ 97917 w 383857"/>
                <a:gd name="connsiteY9" fmla="*/ 125063 h 455676"/>
                <a:gd name="connsiteX10" fmla="*/ 97917 w 383857"/>
                <a:gd name="connsiteY10" fmla="*/ 455676 h 455676"/>
                <a:gd name="connsiteX11" fmla="*/ 0 w 383857"/>
                <a:gd name="connsiteY11" fmla="*/ 455676 h 455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3857" h="455676">
                  <a:moveTo>
                    <a:pt x="0" y="7525"/>
                  </a:moveTo>
                  <a:lnTo>
                    <a:pt x="76200" y="7525"/>
                  </a:lnTo>
                  <a:lnTo>
                    <a:pt x="98012" y="57150"/>
                  </a:lnTo>
                  <a:cubicBezTo>
                    <a:pt x="141160" y="28575"/>
                    <a:pt x="180213" y="0"/>
                    <a:pt x="248507" y="0"/>
                  </a:cubicBezTo>
                  <a:cubicBezTo>
                    <a:pt x="347377" y="0"/>
                    <a:pt x="383858" y="70961"/>
                    <a:pt x="383858" y="152400"/>
                  </a:cubicBezTo>
                  <a:lnTo>
                    <a:pt x="383858" y="455676"/>
                  </a:lnTo>
                  <a:lnTo>
                    <a:pt x="285941" y="455676"/>
                  </a:lnTo>
                  <a:lnTo>
                    <a:pt x="285941" y="150876"/>
                  </a:lnTo>
                  <a:cubicBezTo>
                    <a:pt x="285941" y="102299"/>
                    <a:pt x="261366" y="82868"/>
                    <a:pt x="226885" y="82868"/>
                  </a:cubicBezTo>
                  <a:cubicBezTo>
                    <a:pt x="172117" y="82868"/>
                    <a:pt x="143637" y="96774"/>
                    <a:pt x="97917" y="125063"/>
                  </a:cubicBezTo>
                  <a:lnTo>
                    <a:pt x="97917" y="455676"/>
                  </a:lnTo>
                  <a:lnTo>
                    <a:pt x="0" y="455676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8" name="Freihandform: Form 9">
              <a:extLst>
                <a:ext uri="{FF2B5EF4-FFF2-40B4-BE49-F238E27FC236}">
                  <a16:creationId xmlns:a16="http://schemas.microsoft.com/office/drawing/2014/main" id="{73DE639A-C35C-4CB2-ADDB-51CD984B6274}"/>
                </a:ext>
              </a:extLst>
            </p:cNvPr>
            <p:cNvSpPr/>
            <p:nvPr/>
          </p:nvSpPr>
          <p:spPr>
            <a:xfrm>
              <a:off x="1291766" y="3476954"/>
              <a:ext cx="112846" cy="226709"/>
            </a:xfrm>
            <a:custGeom>
              <a:avLst/>
              <a:gdLst>
                <a:gd name="connsiteX0" fmla="*/ 0 w 285273"/>
                <a:gd name="connsiteY0" fmla="*/ 145923 h 573119"/>
                <a:gd name="connsiteX1" fmla="*/ 76200 w 285273"/>
                <a:gd name="connsiteY1" fmla="*/ 124873 h 573119"/>
                <a:gd name="connsiteX2" fmla="*/ 94297 w 285273"/>
                <a:gd name="connsiteY2" fmla="*/ 0 h 573119"/>
                <a:gd name="connsiteX3" fmla="*/ 174022 w 285273"/>
                <a:gd name="connsiteY3" fmla="*/ 0 h 573119"/>
                <a:gd name="connsiteX4" fmla="*/ 174022 w 285273"/>
                <a:gd name="connsiteY4" fmla="*/ 124873 h 573119"/>
                <a:gd name="connsiteX5" fmla="*/ 285274 w 285273"/>
                <a:gd name="connsiteY5" fmla="*/ 124873 h 573119"/>
                <a:gd name="connsiteX6" fmla="*/ 285274 w 285273"/>
                <a:gd name="connsiteY6" fmla="*/ 204978 h 573119"/>
                <a:gd name="connsiteX7" fmla="*/ 174212 w 285273"/>
                <a:gd name="connsiteY7" fmla="*/ 204978 h 573119"/>
                <a:gd name="connsiteX8" fmla="*/ 174212 w 285273"/>
                <a:gd name="connsiteY8" fmla="*/ 401669 h 573119"/>
                <a:gd name="connsiteX9" fmla="*/ 216122 w 285273"/>
                <a:gd name="connsiteY9" fmla="*/ 493395 h 573119"/>
                <a:gd name="connsiteX10" fmla="*/ 279368 w 285273"/>
                <a:gd name="connsiteY10" fmla="*/ 511111 h 573119"/>
                <a:gd name="connsiteX11" fmla="*/ 279368 w 285273"/>
                <a:gd name="connsiteY11" fmla="*/ 573119 h 573119"/>
                <a:gd name="connsiteX12" fmla="*/ 186880 w 285273"/>
                <a:gd name="connsiteY12" fmla="*/ 573119 h 573119"/>
                <a:gd name="connsiteX13" fmla="*/ 76390 w 285273"/>
                <a:gd name="connsiteY13" fmla="*/ 413099 h 573119"/>
                <a:gd name="connsiteX14" fmla="*/ 76390 w 285273"/>
                <a:gd name="connsiteY14" fmla="*/ 204978 h 573119"/>
                <a:gd name="connsiteX15" fmla="*/ 190 w 285273"/>
                <a:gd name="connsiteY15" fmla="*/ 204978 h 573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85273" h="573119">
                  <a:moveTo>
                    <a:pt x="0" y="145923"/>
                  </a:moveTo>
                  <a:lnTo>
                    <a:pt x="76200" y="124873"/>
                  </a:lnTo>
                  <a:lnTo>
                    <a:pt x="94297" y="0"/>
                  </a:lnTo>
                  <a:lnTo>
                    <a:pt x="174022" y="0"/>
                  </a:lnTo>
                  <a:lnTo>
                    <a:pt x="174022" y="124873"/>
                  </a:lnTo>
                  <a:lnTo>
                    <a:pt x="285274" y="124873"/>
                  </a:lnTo>
                  <a:lnTo>
                    <a:pt x="285274" y="204978"/>
                  </a:lnTo>
                  <a:lnTo>
                    <a:pt x="174212" y="204978"/>
                  </a:lnTo>
                  <a:lnTo>
                    <a:pt x="174212" y="401669"/>
                  </a:lnTo>
                  <a:cubicBezTo>
                    <a:pt x="174212" y="470345"/>
                    <a:pt x="190976" y="485489"/>
                    <a:pt x="216122" y="493395"/>
                  </a:cubicBezTo>
                  <a:cubicBezTo>
                    <a:pt x="216122" y="493395"/>
                    <a:pt x="273272" y="511111"/>
                    <a:pt x="279368" y="511111"/>
                  </a:cubicBezTo>
                  <a:lnTo>
                    <a:pt x="279368" y="573119"/>
                  </a:lnTo>
                  <a:lnTo>
                    <a:pt x="186880" y="573119"/>
                  </a:lnTo>
                  <a:cubicBezTo>
                    <a:pt x="120968" y="573119"/>
                    <a:pt x="76390" y="532067"/>
                    <a:pt x="76390" y="413099"/>
                  </a:cubicBezTo>
                  <a:lnTo>
                    <a:pt x="76390" y="204978"/>
                  </a:lnTo>
                  <a:lnTo>
                    <a:pt x="190" y="20497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20" name="Freihandform: Form 10">
              <a:extLst>
                <a:ext uri="{FF2B5EF4-FFF2-40B4-BE49-F238E27FC236}">
                  <a16:creationId xmlns:a16="http://schemas.microsoft.com/office/drawing/2014/main" id="{DF226ECB-537B-4D7E-AEEA-0FC5981DF810}"/>
                </a:ext>
              </a:extLst>
            </p:cNvPr>
            <p:cNvSpPr/>
            <p:nvPr/>
          </p:nvSpPr>
          <p:spPr>
            <a:xfrm>
              <a:off x="1427030" y="3524994"/>
              <a:ext cx="159642" cy="180515"/>
            </a:xfrm>
            <a:custGeom>
              <a:avLst/>
              <a:gdLst>
                <a:gd name="connsiteX0" fmla="*/ 201739 w 403574"/>
                <a:gd name="connsiteY0" fmla="*/ 0 h 456342"/>
                <a:gd name="connsiteX1" fmla="*/ 403574 w 403574"/>
                <a:gd name="connsiteY1" fmla="*/ 234505 h 456342"/>
                <a:gd name="connsiteX2" fmla="*/ 201739 w 403574"/>
                <a:gd name="connsiteY2" fmla="*/ 456343 h 456342"/>
                <a:gd name="connsiteX3" fmla="*/ 0 w 403574"/>
                <a:gd name="connsiteY3" fmla="*/ 234505 h 456342"/>
                <a:gd name="connsiteX4" fmla="*/ 201739 w 403574"/>
                <a:gd name="connsiteY4" fmla="*/ 0 h 456342"/>
                <a:gd name="connsiteX5" fmla="*/ 201739 w 403574"/>
                <a:gd name="connsiteY5" fmla="*/ 373285 h 456342"/>
                <a:gd name="connsiteX6" fmla="*/ 305753 w 403574"/>
                <a:gd name="connsiteY6" fmla="*/ 234505 h 456342"/>
                <a:gd name="connsiteX7" fmla="*/ 201739 w 403574"/>
                <a:gd name="connsiteY7" fmla="*/ 83153 h 456342"/>
                <a:gd name="connsiteX8" fmla="*/ 97822 w 403574"/>
                <a:gd name="connsiteY8" fmla="*/ 234505 h 456342"/>
                <a:gd name="connsiteX9" fmla="*/ 201739 w 403574"/>
                <a:gd name="connsiteY9" fmla="*/ 373285 h 456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3574" h="456342">
                  <a:moveTo>
                    <a:pt x="201739" y="0"/>
                  </a:moveTo>
                  <a:cubicBezTo>
                    <a:pt x="354806" y="0"/>
                    <a:pt x="403574" y="56578"/>
                    <a:pt x="403574" y="234505"/>
                  </a:cubicBezTo>
                  <a:cubicBezTo>
                    <a:pt x="403574" y="400621"/>
                    <a:pt x="355949" y="456343"/>
                    <a:pt x="201739" y="456343"/>
                  </a:cubicBezTo>
                  <a:cubicBezTo>
                    <a:pt x="47530" y="456343"/>
                    <a:pt x="0" y="394525"/>
                    <a:pt x="0" y="234505"/>
                  </a:cubicBezTo>
                  <a:cubicBezTo>
                    <a:pt x="0" y="51625"/>
                    <a:pt x="52006" y="0"/>
                    <a:pt x="201739" y="0"/>
                  </a:cubicBezTo>
                  <a:close/>
                  <a:moveTo>
                    <a:pt x="201739" y="373285"/>
                  </a:moveTo>
                  <a:cubicBezTo>
                    <a:pt x="277178" y="373285"/>
                    <a:pt x="305753" y="363188"/>
                    <a:pt x="305753" y="234505"/>
                  </a:cubicBezTo>
                  <a:cubicBezTo>
                    <a:pt x="305753" y="96393"/>
                    <a:pt x="282416" y="83153"/>
                    <a:pt x="201739" y="83153"/>
                  </a:cubicBezTo>
                  <a:cubicBezTo>
                    <a:pt x="122968" y="83153"/>
                    <a:pt x="97822" y="96107"/>
                    <a:pt x="97822" y="234505"/>
                  </a:cubicBezTo>
                  <a:cubicBezTo>
                    <a:pt x="97822" y="362521"/>
                    <a:pt x="130207" y="373285"/>
                    <a:pt x="201739" y="373285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7362686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hteck 29">
            <a:extLst>
              <a:ext uri="{FF2B5EF4-FFF2-40B4-BE49-F238E27FC236}">
                <a16:creationId xmlns:a16="http://schemas.microsoft.com/office/drawing/2014/main" id="{6CD1C97A-F4E4-43E7-9446-CAF2D3CEA02E}"/>
              </a:ext>
            </a:extLst>
          </p:cNvPr>
          <p:cNvSpPr/>
          <p:nvPr/>
        </p:nvSpPr>
        <p:spPr>
          <a:xfrm>
            <a:off x="4600575" y="1181101"/>
            <a:ext cx="5340350" cy="444957"/>
          </a:xfrm>
          <a:prstGeom prst="rect">
            <a:avLst/>
          </a:prstGeom>
          <a:solidFill>
            <a:srgbClr val="D5DDD9"/>
          </a:solidFill>
        </p:spPr>
        <p:txBody>
          <a:bodyPr rtlCol="0" anchor="ctr"/>
          <a:lstStyle/>
          <a:p>
            <a:pPr marL="0" marR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osch Office Sans"/>
              <a:ea typeface="+mn-ea"/>
              <a:cs typeface="+mn-cs"/>
            </a:endParaRP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AFF6FF68-0067-47B6-BA29-C0FD73FDACDD}"/>
              </a:ext>
            </a:extLst>
          </p:cNvPr>
          <p:cNvSpPr/>
          <p:nvPr/>
        </p:nvSpPr>
        <p:spPr>
          <a:xfrm>
            <a:off x="4600575" y="1713302"/>
            <a:ext cx="5340350" cy="444957"/>
          </a:xfrm>
          <a:prstGeom prst="rect">
            <a:avLst/>
          </a:prstGeom>
          <a:solidFill>
            <a:srgbClr val="D5DDD9"/>
          </a:solidFill>
        </p:spPr>
        <p:txBody>
          <a:bodyPr rtlCol="0" anchor="ctr"/>
          <a:lstStyle/>
          <a:p>
            <a:pPr marL="0" marR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osch Office Sans"/>
              <a:ea typeface="+mn-ea"/>
              <a:cs typeface="+mn-cs"/>
            </a:endParaRP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DE5462C8-FC82-48DD-9610-5FF63590CC86}"/>
              </a:ext>
            </a:extLst>
          </p:cNvPr>
          <p:cNvSpPr/>
          <p:nvPr/>
        </p:nvSpPr>
        <p:spPr>
          <a:xfrm>
            <a:off x="4600575" y="2245503"/>
            <a:ext cx="5340350" cy="444957"/>
          </a:xfrm>
          <a:prstGeom prst="rect">
            <a:avLst/>
          </a:prstGeom>
          <a:solidFill>
            <a:srgbClr val="D5DDD9"/>
          </a:solidFill>
        </p:spPr>
        <p:txBody>
          <a:bodyPr rtlCol="0" anchor="ctr"/>
          <a:lstStyle/>
          <a:p>
            <a:pPr marL="0" marR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osch Office Sans"/>
              <a:ea typeface="+mn-ea"/>
              <a:cs typeface="+mn-cs"/>
            </a:endParaRPr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28F83250-7BFD-4F02-A9BB-B0578C87ECF7}"/>
              </a:ext>
            </a:extLst>
          </p:cNvPr>
          <p:cNvSpPr/>
          <p:nvPr/>
        </p:nvSpPr>
        <p:spPr>
          <a:xfrm>
            <a:off x="4600575" y="2777704"/>
            <a:ext cx="5340350" cy="444957"/>
          </a:xfrm>
          <a:prstGeom prst="rect">
            <a:avLst/>
          </a:prstGeom>
          <a:solidFill>
            <a:srgbClr val="D5DDD9"/>
          </a:solidFill>
        </p:spPr>
        <p:txBody>
          <a:bodyPr rtlCol="0" anchor="ctr"/>
          <a:lstStyle/>
          <a:p>
            <a:pPr marL="0" marR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osch Office Sans"/>
              <a:ea typeface="+mn-ea"/>
              <a:cs typeface="+mn-cs"/>
            </a:endParaRPr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3D6686C7-29E7-485D-BB34-58FE3524C18C}"/>
              </a:ext>
            </a:extLst>
          </p:cNvPr>
          <p:cNvSpPr/>
          <p:nvPr/>
        </p:nvSpPr>
        <p:spPr>
          <a:xfrm>
            <a:off x="4600575" y="3309905"/>
            <a:ext cx="5340350" cy="444957"/>
          </a:xfrm>
          <a:prstGeom prst="rect">
            <a:avLst/>
          </a:prstGeom>
          <a:solidFill>
            <a:srgbClr val="D8E2DC"/>
          </a:solidFill>
        </p:spPr>
        <p:txBody>
          <a:bodyPr rtlCol="0" anchor="ctr"/>
          <a:lstStyle/>
          <a:p>
            <a:pPr marL="0" marR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osch Office Sans"/>
              <a:ea typeface="+mn-ea"/>
              <a:cs typeface="+mn-cs"/>
            </a:endParaRPr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5D4003FA-B071-4043-94BD-614FCAB06793}"/>
              </a:ext>
            </a:extLst>
          </p:cNvPr>
          <p:cNvSpPr/>
          <p:nvPr/>
        </p:nvSpPr>
        <p:spPr>
          <a:xfrm>
            <a:off x="4600575" y="3842106"/>
            <a:ext cx="5340350" cy="444957"/>
          </a:xfrm>
          <a:prstGeom prst="rect">
            <a:avLst/>
          </a:prstGeom>
          <a:solidFill>
            <a:srgbClr val="D8E2DC"/>
          </a:solidFill>
        </p:spPr>
        <p:txBody>
          <a:bodyPr rtlCol="0" anchor="ctr"/>
          <a:lstStyle/>
          <a:p>
            <a:pPr marL="0" marR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osch Office Sans"/>
              <a:ea typeface="+mn-ea"/>
              <a:cs typeface="+mn-cs"/>
            </a:endParaRPr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E8F7143D-172B-435E-BD63-411E639CDAA6}"/>
              </a:ext>
            </a:extLst>
          </p:cNvPr>
          <p:cNvSpPr/>
          <p:nvPr/>
        </p:nvSpPr>
        <p:spPr>
          <a:xfrm>
            <a:off x="4600575" y="4374308"/>
            <a:ext cx="5340350" cy="444957"/>
          </a:xfrm>
          <a:prstGeom prst="rect">
            <a:avLst/>
          </a:prstGeom>
          <a:solidFill>
            <a:srgbClr val="D8E2DC"/>
          </a:solidFill>
        </p:spPr>
        <p:txBody>
          <a:bodyPr rtlCol="0" anchor="ctr"/>
          <a:lstStyle/>
          <a:p>
            <a:pPr marL="0" marR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osch Office Sans"/>
              <a:ea typeface="+mn-ea"/>
              <a:cs typeface="+mn-cs"/>
            </a:endParaRPr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9A21E692-A8AC-4165-9B12-90A5B05B7022}"/>
              </a:ext>
            </a:extLst>
          </p:cNvPr>
          <p:cNvSpPr/>
          <p:nvPr/>
        </p:nvSpPr>
        <p:spPr>
          <a:xfrm>
            <a:off x="4600575" y="4906507"/>
            <a:ext cx="5340350" cy="444957"/>
          </a:xfrm>
          <a:prstGeom prst="rect">
            <a:avLst/>
          </a:prstGeom>
          <a:solidFill>
            <a:srgbClr val="D8E2DC"/>
          </a:solidFill>
        </p:spPr>
        <p:txBody>
          <a:bodyPr rtlCol="0" anchor="ctr"/>
          <a:lstStyle/>
          <a:p>
            <a:pPr marL="0" marR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osch Office Sans"/>
              <a:ea typeface="+mn-ea"/>
              <a:cs typeface="+mn-cs"/>
            </a:endParaRPr>
          </a:p>
        </p:txBody>
      </p:sp>
      <p:sp>
        <p:nvSpPr>
          <p:cNvPr id="241" name="Freihandform: Form 240">
            <a:extLst>
              <a:ext uri="{FF2B5EF4-FFF2-40B4-BE49-F238E27FC236}">
                <a16:creationId xmlns:a16="http://schemas.microsoft.com/office/drawing/2014/main" id="{DF09FF8A-B4D3-4BB6-BC95-D851FEBE2BA9}"/>
              </a:ext>
            </a:extLst>
          </p:cNvPr>
          <p:cNvSpPr/>
          <p:nvPr/>
        </p:nvSpPr>
        <p:spPr>
          <a:xfrm>
            <a:off x="793404" y="1181102"/>
            <a:ext cx="4080634" cy="444956"/>
          </a:xfrm>
          <a:custGeom>
            <a:avLst/>
            <a:gdLst>
              <a:gd name="connsiteX0" fmla="*/ 0 w 4080634"/>
              <a:gd name="connsiteY0" fmla="*/ 0 h 444956"/>
              <a:gd name="connsiteX1" fmla="*/ 213360 w 4080634"/>
              <a:gd name="connsiteY1" fmla="*/ 0 h 444956"/>
              <a:gd name="connsiteX2" fmla="*/ 708660 w 4080634"/>
              <a:gd name="connsiteY2" fmla="*/ 0 h 444956"/>
              <a:gd name="connsiteX3" fmla="*/ 857250 w 4080634"/>
              <a:gd name="connsiteY3" fmla="*/ 0 h 444956"/>
              <a:gd name="connsiteX4" fmla="*/ 922020 w 4080634"/>
              <a:gd name="connsiteY4" fmla="*/ 0 h 444956"/>
              <a:gd name="connsiteX5" fmla="*/ 1070610 w 4080634"/>
              <a:gd name="connsiteY5" fmla="*/ 0 h 444956"/>
              <a:gd name="connsiteX6" fmla="*/ 1565910 w 4080634"/>
              <a:gd name="connsiteY6" fmla="*/ 0 h 444956"/>
              <a:gd name="connsiteX7" fmla="*/ 1779270 w 4080634"/>
              <a:gd name="connsiteY7" fmla="*/ 0 h 444956"/>
              <a:gd name="connsiteX8" fmla="*/ 2078886 w 4080634"/>
              <a:gd name="connsiteY8" fmla="*/ 0 h 444956"/>
              <a:gd name="connsiteX9" fmla="*/ 2292246 w 4080634"/>
              <a:gd name="connsiteY9" fmla="*/ 0 h 444956"/>
              <a:gd name="connsiteX10" fmla="*/ 2787546 w 4080634"/>
              <a:gd name="connsiteY10" fmla="*/ 0 h 444956"/>
              <a:gd name="connsiteX11" fmla="*/ 2936136 w 4080634"/>
              <a:gd name="connsiteY11" fmla="*/ 0 h 444956"/>
              <a:gd name="connsiteX12" fmla="*/ 3000906 w 4080634"/>
              <a:gd name="connsiteY12" fmla="*/ 0 h 444956"/>
              <a:gd name="connsiteX13" fmla="*/ 3149496 w 4080634"/>
              <a:gd name="connsiteY13" fmla="*/ 0 h 444956"/>
              <a:gd name="connsiteX14" fmla="*/ 3644796 w 4080634"/>
              <a:gd name="connsiteY14" fmla="*/ 0 h 444956"/>
              <a:gd name="connsiteX15" fmla="*/ 3858156 w 4080634"/>
              <a:gd name="connsiteY15" fmla="*/ 0 h 444956"/>
              <a:gd name="connsiteX16" fmla="*/ 4080634 w 4080634"/>
              <a:gd name="connsiteY16" fmla="*/ 444956 h 444956"/>
              <a:gd name="connsiteX17" fmla="*/ 3867274 w 4080634"/>
              <a:gd name="connsiteY17" fmla="*/ 444956 h 444956"/>
              <a:gd name="connsiteX18" fmla="*/ 3371974 w 4080634"/>
              <a:gd name="connsiteY18" fmla="*/ 444956 h 444956"/>
              <a:gd name="connsiteX19" fmla="*/ 3223384 w 4080634"/>
              <a:gd name="connsiteY19" fmla="*/ 444956 h 444956"/>
              <a:gd name="connsiteX20" fmla="*/ 3158614 w 4080634"/>
              <a:gd name="connsiteY20" fmla="*/ 444956 h 444956"/>
              <a:gd name="connsiteX21" fmla="*/ 3010024 w 4080634"/>
              <a:gd name="connsiteY21" fmla="*/ 444956 h 444956"/>
              <a:gd name="connsiteX22" fmla="*/ 2514724 w 4080634"/>
              <a:gd name="connsiteY22" fmla="*/ 444956 h 444956"/>
              <a:gd name="connsiteX23" fmla="*/ 2301364 w 4080634"/>
              <a:gd name="connsiteY23" fmla="*/ 444956 h 444956"/>
              <a:gd name="connsiteX24" fmla="*/ 2001748 w 4080634"/>
              <a:gd name="connsiteY24" fmla="*/ 444956 h 444956"/>
              <a:gd name="connsiteX25" fmla="*/ 1788388 w 4080634"/>
              <a:gd name="connsiteY25" fmla="*/ 444956 h 444956"/>
              <a:gd name="connsiteX26" fmla="*/ 1293088 w 4080634"/>
              <a:gd name="connsiteY26" fmla="*/ 444956 h 444956"/>
              <a:gd name="connsiteX27" fmla="*/ 1144498 w 4080634"/>
              <a:gd name="connsiteY27" fmla="*/ 444956 h 444956"/>
              <a:gd name="connsiteX28" fmla="*/ 1079728 w 4080634"/>
              <a:gd name="connsiteY28" fmla="*/ 444956 h 444956"/>
              <a:gd name="connsiteX29" fmla="*/ 931138 w 4080634"/>
              <a:gd name="connsiteY29" fmla="*/ 444956 h 444956"/>
              <a:gd name="connsiteX30" fmla="*/ 435838 w 4080634"/>
              <a:gd name="connsiteY30" fmla="*/ 444956 h 444956"/>
              <a:gd name="connsiteX31" fmla="*/ 222478 w 4080634"/>
              <a:gd name="connsiteY31" fmla="*/ 444956 h 444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4080634" h="444956">
                <a:moveTo>
                  <a:pt x="0" y="0"/>
                </a:moveTo>
                <a:lnTo>
                  <a:pt x="213360" y="0"/>
                </a:lnTo>
                <a:lnTo>
                  <a:pt x="708660" y="0"/>
                </a:lnTo>
                <a:lnTo>
                  <a:pt x="857250" y="0"/>
                </a:lnTo>
                <a:lnTo>
                  <a:pt x="922020" y="0"/>
                </a:lnTo>
                <a:lnTo>
                  <a:pt x="1070610" y="0"/>
                </a:lnTo>
                <a:lnTo>
                  <a:pt x="1565910" y="0"/>
                </a:lnTo>
                <a:lnTo>
                  <a:pt x="1779270" y="0"/>
                </a:lnTo>
                <a:lnTo>
                  <a:pt x="2078886" y="0"/>
                </a:lnTo>
                <a:lnTo>
                  <a:pt x="2292246" y="0"/>
                </a:lnTo>
                <a:lnTo>
                  <a:pt x="2787546" y="0"/>
                </a:lnTo>
                <a:lnTo>
                  <a:pt x="2936136" y="0"/>
                </a:lnTo>
                <a:lnTo>
                  <a:pt x="3000906" y="0"/>
                </a:lnTo>
                <a:lnTo>
                  <a:pt x="3149496" y="0"/>
                </a:lnTo>
                <a:lnTo>
                  <a:pt x="3644796" y="0"/>
                </a:lnTo>
                <a:lnTo>
                  <a:pt x="3858156" y="0"/>
                </a:lnTo>
                <a:lnTo>
                  <a:pt x="4080634" y="444956"/>
                </a:lnTo>
                <a:lnTo>
                  <a:pt x="3867274" y="444956"/>
                </a:lnTo>
                <a:lnTo>
                  <a:pt x="3371974" y="444956"/>
                </a:lnTo>
                <a:lnTo>
                  <a:pt x="3223384" y="444956"/>
                </a:lnTo>
                <a:lnTo>
                  <a:pt x="3158614" y="444956"/>
                </a:lnTo>
                <a:lnTo>
                  <a:pt x="3010024" y="444956"/>
                </a:lnTo>
                <a:lnTo>
                  <a:pt x="2514724" y="444956"/>
                </a:lnTo>
                <a:lnTo>
                  <a:pt x="2301364" y="444956"/>
                </a:lnTo>
                <a:lnTo>
                  <a:pt x="2001748" y="444956"/>
                </a:lnTo>
                <a:lnTo>
                  <a:pt x="1788388" y="444956"/>
                </a:lnTo>
                <a:lnTo>
                  <a:pt x="1293088" y="444956"/>
                </a:lnTo>
                <a:lnTo>
                  <a:pt x="1144498" y="444956"/>
                </a:lnTo>
                <a:lnTo>
                  <a:pt x="1079728" y="444956"/>
                </a:lnTo>
                <a:lnTo>
                  <a:pt x="931138" y="444956"/>
                </a:lnTo>
                <a:lnTo>
                  <a:pt x="435838" y="444956"/>
                </a:lnTo>
                <a:lnTo>
                  <a:pt x="222478" y="444956"/>
                </a:lnTo>
                <a:close/>
              </a:path>
            </a:pathLst>
          </a:custGeom>
          <a:solidFill>
            <a:srgbClr val="A3B69F"/>
          </a:solidFill>
        </p:spPr>
        <p:txBody>
          <a:bodyPr wrap="square" lIns="432000" rtlCol="0" anchor="ctr">
            <a:noAutofit/>
          </a:bodyPr>
          <a:lstStyle/>
          <a:p>
            <a:pPr>
              <a:spcBef>
                <a:spcPts val="500"/>
              </a:spcBef>
              <a:spcAft>
                <a:spcPts val="0"/>
              </a:spcAft>
            </a:pPr>
            <a:r>
              <a:rPr lang="en-US" sz="1600" b="1" kern="0" dirty="0">
                <a:latin typeface="Bosch Office Sans"/>
              </a:rPr>
              <a:t>Connected buildings</a:t>
            </a:r>
          </a:p>
        </p:txBody>
      </p:sp>
      <p:sp>
        <p:nvSpPr>
          <p:cNvPr id="239" name="Freihandform: Form 238">
            <a:extLst>
              <a:ext uri="{FF2B5EF4-FFF2-40B4-BE49-F238E27FC236}">
                <a16:creationId xmlns:a16="http://schemas.microsoft.com/office/drawing/2014/main" id="{1F270EAA-199C-4967-B6CC-194BE8222595}"/>
              </a:ext>
            </a:extLst>
          </p:cNvPr>
          <p:cNvSpPr/>
          <p:nvPr/>
        </p:nvSpPr>
        <p:spPr>
          <a:xfrm>
            <a:off x="1325606" y="2245503"/>
            <a:ext cx="4080633" cy="444957"/>
          </a:xfrm>
          <a:custGeom>
            <a:avLst/>
            <a:gdLst>
              <a:gd name="connsiteX0" fmla="*/ 0 w 4080633"/>
              <a:gd name="connsiteY0" fmla="*/ 0 h 444957"/>
              <a:gd name="connsiteX1" fmla="*/ 213360 w 4080633"/>
              <a:gd name="connsiteY1" fmla="*/ 0 h 444957"/>
              <a:gd name="connsiteX2" fmla="*/ 708660 w 4080633"/>
              <a:gd name="connsiteY2" fmla="*/ 0 h 444957"/>
              <a:gd name="connsiteX3" fmla="*/ 857250 w 4080633"/>
              <a:gd name="connsiteY3" fmla="*/ 0 h 444957"/>
              <a:gd name="connsiteX4" fmla="*/ 922020 w 4080633"/>
              <a:gd name="connsiteY4" fmla="*/ 0 h 444957"/>
              <a:gd name="connsiteX5" fmla="*/ 1070610 w 4080633"/>
              <a:gd name="connsiteY5" fmla="*/ 0 h 444957"/>
              <a:gd name="connsiteX6" fmla="*/ 1565910 w 4080633"/>
              <a:gd name="connsiteY6" fmla="*/ 0 h 444957"/>
              <a:gd name="connsiteX7" fmla="*/ 1779270 w 4080633"/>
              <a:gd name="connsiteY7" fmla="*/ 0 h 444957"/>
              <a:gd name="connsiteX8" fmla="*/ 2078885 w 4080633"/>
              <a:gd name="connsiteY8" fmla="*/ 0 h 444957"/>
              <a:gd name="connsiteX9" fmla="*/ 2292245 w 4080633"/>
              <a:gd name="connsiteY9" fmla="*/ 0 h 444957"/>
              <a:gd name="connsiteX10" fmla="*/ 2787545 w 4080633"/>
              <a:gd name="connsiteY10" fmla="*/ 0 h 444957"/>
              <a:gd name="connsiteX11" fmla="*/ 2936135 w 4080633"/>
              <a:gd name="connsiteY11" fmla="*/ 0 h 444957"/>
              <a:gd name="connsiteX12" fmla="*/ 3000905 w 4080633"/>
              <a:gd name="connsiteY12" fmla="*/ 0 h 444957"/>
              <a:gd name="connsiteX13" fmla="*/ 3149495 w 4080633"/>
              <a:gd name="connsiteY13" fmla="*/ 0 h 444957"/>
              <a:gd name="connsiteX14" fmla="*/ 3644795 w 4080633"/>
              <a:gd name="connsiteY14" fmla="*/ 0 h 444957"/>
              <a:gd name="connsiteX15" fmla="*/ 3858155 w 4080633"/>
              <a:gd name="connsiteY15" fmla="*/ 0 h 444957"/>
              <a:gd name="connsiteX16" fmla="*/ 4080633 w 4080633"/>
              <a:gd name="connsiteY16" fmla="*/ 444957 h 444957"/>
              <a:gd name="connsiteX17" fmla="*/ 3867273 w 4080633"/>
              <a:gd name="connsiteY17" fmla="*/ 444957 h 444957"/>
              <a:gd name="connsiteX18" fmla="*/ 3371973 w 4080633"/>
              <a:gd name="connsiteY18" fmla="*/ 444957 h 444957"/>
              <a:gd name="connsiteX19" fmla="*/ 3223383 w 4080633"/>
              <a:gd name="connsiteY19" fmla="*/ 444957 h 444957"/>
              <a:gd name="connsiteX20" fmla="*/ 3158613 w 4080633"/>
              <a:gd name="connsiteY20" fmla="*/ 444957 h 444957"/>
              <a:gd name="connsiteX21" fmla="*/ 3010023 w 4080633"/>
              <a:gd name="connsiteY21" fmla="*/ 444957 h 444957"/>
              <a:gd name="connsiteX22" fmla="*/ 2514723 w 4080633"/>
              <a:gd name="connsiteY22" fmla="*/ 444957 h 444957"/>
              <a:gd name="connsiteX23" fmla="*/ 2301363 w 4080633"/>
              <a:gd name="connsiteY23" fmla="*/ 444957 h 444957"/>
              <a:gd name="connsiteX24" fmla="*/ 2001748 w 4080633"/>
              <a:gd name="connsiteY24" fmla="*/ 444957 h 444957"/>
              <a:gd name="connsiteX25" fmla="*/ 1788388 w 4080633"/>
              <a:gd name="connsiteY25" fmla="*/ 444957 h 444957"/>
              <a:gd name="connsiteX26" fmla="*/ 1293088 w 4080633"/>
              <a:gd name="connsiteY26" fmla="*/ 444957 h 444957"/>
              <a:gd name="connsiteX27" fmla="*/ 1144498 w 4080633"/>
              <a:gd name="connsiteY27" fmla="*/ 444957 h 444957"/>
              <a:gd name="connsiteX28" fmla="*/ 1079728 w 4080633"/>
              <a:gd name="connsiteY28" fmla="*/ 444957 h 444957"/>
              <a:gd name="connsiteX29" fmla="*/ 931138 w 4080633"/>
              <a:gd name="connsiteY29" fmla="*/ 444957 h 444957"/>
              <a:gd name="connsiteX30" fmla="*/ 435838 w 4080633"/>
              <a:gd name="connsiteY30" fmla="*/ 444957 h 444957"/>
              <a:gd name="connsiteX31" fmla="*/ 222478 w 4080633"/>
              <a:gd name="connsiteY31" fmla="*/ 444957 h 444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4080633" h="444957">
                <a:moveTo>
                  <a:pt x="0" y="0"/>
                </a:moveTo>
                <a:lnTo>
                  <a:pt x="213360" y="0"/>
                </a:lnTo>
                <a:lnTo>
                  <a:pt x="708660" y="0"/>
                </a:lnTo>
                <a:lnTo>
                  <a:pt x="857250" y="0"/>
                </a:lnTo>
                <a:lnTo>
                  <a:pt x="922020" y="0"/>
                </a:lnTo>
                <a:lnTo>
                  <a:pt x="1070610" y="0"/>
                </a:lnTo>
                <a:lnTo>
                  <a:pt x="1565910" y="0"/>
                </a:lnTo>
                <a:lnTo>
                  <a:pt x="1779270" y="0"/>
                </a:lnTo>
                <a:lnTo>
                  <a:pt x="2078885" y="0"/>
                </a:lnTo>
                <a:lnTo>
                  <a:pt x="2292245" y="0"/>
                </a:lnTo>
                <a:lnTo>
                  <a:pt x="2787545" y="0"/>
                </a:lnTo>
                <a:lnTo>
                  <a:pt x="2936135" y="0"/>
                </a:lnTo>
                <a:lnTo>
                  <a:pt x="3000905" y="0"/>
                </a:lnTo>
                <a:lnTo>
                  <a:pt x="3149495" y="0"/>
                </a:lnTo>
                <a:lnTo>
                  <a:pt x="3644795" y="0"/>
                </a:lnTo>
                <a:lnTo>
                  <a:pt x="3858155" y="0"/>
                </a:lnTo>
                <a:lnTo>
                  <a:pt x="4080633" y="444957"/>
                </a:lnTo>
                <a:lnTo>
                  <a:pt x="3867273" y="444957"/>
                </a:lnTo>
                <a:lnTo>
                  <a:pt x="3371973" y="444957"/>
                </a:lnTo>
                <a:lnTo>
                  <a:pt x="3223383" y="444957"/>
                </a:lnTo>
                <a:lnTo>
                  <a:pt x="3158613" y="444957"/>
                </a:lnTo>
                <a:lnTo>
                  <a:pt x="3010023" y="444957"/>
                </a:lnTo>
                <a:lnTo>
                  <a:pt x="2514723" y="444957"/>
                </a:lnTo>
                <a:lnTo>
                  <a:pt x="2301363" y="444957"/>
                </a:lnTo>
                <a:lnTo>
                  <a:pt x="2001748" y="444957"/>
                </a:lnTo>
                <a:lnTo>
                  <a:pt x="1788388" y="444957"/>
                </a:lnTo>
                <a:lnTo>
                  <a:pt x="1293088" y="444957"/>
                </a:lnTo>
                <a:lnTo>
                  <a:pt x="1144498" y="444957"/>
                </a:lnTo>
                <a:lnTo>
                  <a:pt x="1079728" y="444957"/>
                </a:lnTo>
                <a:lnTo>
                  <a:pt x="931138" y="444957"/>
                </a:lnTo>
                <a:lnTo>
                  <a:pt x="435838" y="444957"/>
                </a:lnTo>
                <a:lnTo>
                  <a:pt x="222478" y="444957"/>
                </a:lnTo>
                <a:close/>
              </a:path>
            </a:pathLst>
          </a:custGeom>
          <a:solidFill>
            <a:srgbClr val="A3B69F"/>
          </a:solidFill>
        </p:spPr>
        <p:txBody>
          <a:bodyPr wrap="square" lIns="432000" rtlCol="0" anchor="ctr">
            <a:noAutofit/>
          </a:bodyPr>
          <a:lstStyle/>
          <a:p>
            <a:pPr>
              <a:spcBef>
                <a:spcPts val="500"/>
              </a:spcBef>
              <a:spcAft>
                <a:spcPts val="0"/>
              </a:spcAft>
            </a:pPr>
            <a:r>
              <a:rPr lang="en-US" sz="1600" b="1" kern="0" dirty="0">
                <a:latin typeface="Bosch Office Sans"/>
              </a:rPr>
              <a:t>Connected goods</a:t>
            </a:r>
          </a:p>
        </p:txBody>
      </p:sp>
      <p:sp>
        <p:nvSpPr>
          <p:cNvPr id="237" name="Freihandform: Form 236">
            <a:extLst>
              <a:ext uri="{FF2B5EF4-FFF2-40B4-BE49-F238E27FC236}">
                <a16:creationId xmlns:a16="http://schemas.microsoft.com/office/drawing/2014/main" id="{DDE0D021-59DD-49CB-94D1-652FCAE204A2}"/>
              </a:ext>
            </a:extLst>
          </p:cNvPr>
          <p:cNvSpPr/>
          <p:nvPr/>
        </p:nvSpPr>
        <p:spPr>
          <a:xfrm>
            <a:off x="1591705" y="3309905"/>
            <a:ext cx="4080635" cy="444957"/>
          </a:xfrm>
          <a:custGeom>
            <a:avLst/>
            <a:gdLst>
              <a:gd name="connsiteX0" fmla="*/ 222479 w 4080635"/>
              <a:gd name="connsiteY0" fmla="*/ 0 h 444957"/>
              <a:gd name="connsiteX1" fmla="*/ 435839 w 4080635"/>
              <a:gd name="connsiteY1" fmla="*/ 0 h 444957"/>
              <a:gd name="connsiteX2" fmla="*/ 931139 w 4080635"/>
              <a:gd name="connsiteY2" fmla="*/ 0 h 444957"/>
              <a:gd name="connsiteX3" fmla="*/ 1079729 w 4080635"/>
              <a:gd name="connsiteY3" fmla="*/ 0 h 444957"/>
              <a:gd name="connsiteX4" fmla="*/ 1144499 w 4080635"/>
              <a:gd name="connsiteY4" fmla="*/ 0 h 444957"/>
              <a:gd name="connsiteX5" fmla="*/ 1293089 w 4080635"/>
              <a:gd name="connsiteY5" fmla="*/ 0 h 444957"/>
              <a:gd name="connsiteX6" fmla="*/ 1788389 w 4080635"/>
              <a:gd name="connsiteY6" fmla="*/ 0 h 444957"/>
              <a:gd name="connsiteX7" fmla="*/ 2001749 w 4080635"/>
              <a:gd name="connsiteY7" fmla="*/ 0 h 444957"/>
              <a:gd name="connsiteX8" fmla="*/ 2301365 w 4080635"/>
              <a:gd name="connsiteY8" fmla="*/ 0 h 444957"/>
              <a:gd name="connsiteX9" fmla="*/ 2514725 w 4080635"/>
              <a:gd name="connsiteY9" fmla="*/ 0 h 444957"/>
              <a:gd name="connsiteX10" fmla="*/ 3010025 w 4080635"/>
              <a:gd name="connsiteY10" fmla="*/ 0 h 444957"/>
              <a:gd name="connsiteX11" fmla="*/ 3158615 w 4080635"/>
              <a:gd name="connsiteY11" fmla="*/ 0 h 444957"/>
              <a:gd name="connsiteX12" fmla="*/ 3223385 w 4080635"/>
              <a:gd name="connsiteY12" fmla="*/ 0 h 444957"/>
              <a:gd name="connsiteX13" fmla="*/ 3371975 w 4080635"/>
              <a:gd name="connsiteY13" fmla="*/ 0 h 444957"/>
              <a:gd name="connsiteX14" fmla="*/ 3867275 w 4080635"/>
              <a:gd name="connsiteY14" fmla="*/ 0 h 444957"/>
              <a:gd name="connsiteX15" fmla="*/ 4080635 w 4080635"/>
              <a:gd name="connsiteY15" fmla="*/ 0 h 444957"/>
              <a:gd name="connsiteX16" fmla="*/ 3858156 w 4080635"/>
              <a:gd name="connsiteY16" fmla="*/ 444957 h 444957"/>
              <a:gd name="connsiteX17" fmla="*/ 3644796 w 4080635"/>
              <a:gd name="connsiteY17" fmla="*/ 444957 h 444957"/>
              <a:gd name="connsiteX18" fmla="*/ 3149496 w 4080635"/>
              <a:gd name="connsiteY18" fmla="*/ 444957 h 444957"/>
              <a:gd name="connsiteX19" fmla="*/ 3000906 w 4080635"/>
              <a:gd name="connsiteY19" fmla="*/ 444957 h 444957"/>
              <a:gd name="connsiteX20" fmla="*/ 2936136 w 4080635"/>
              <a:gd name="connsiteY20" fmla="*/ 444957 h 444957"/>
              <a:gd name="connsiteX21" fmla="*/ 2787546 w 4080635"/>
              <a:gd name="connsiteY21" fmla="*/ 444957 h 444957"/>
              <a:gd name="connsiteX22" fmla="*/ 2292246 w 4080635"/>
              <a:gd name="connsiteY22" fmla="*/ 444957 h 444957"/>
              <a:gd name="connsiteX23" fmla="*/ 2078886 w 4080635"/>
              <a:gd name="connsiteY23" fmla="*/ 444957 h 444957"/>
              <a:gd name="connsiteX24" fmla="*/ 1779270 w 4080635"/>
              <a:gd name="connsiteY24" fmla="*/ 444957 h 444957"/>
              <a:gd name="connsiteX25" fmla="*/ 1565910 w 4080635"/>
              <a:gd name="connsiteY25" fmla="*/ 444957 h 444957"/>
              <a:gd name="connsiteX26" fmla="*/ 1070610 w 4080635"/>
              <a:gd name="connsiteY26" fmla="*/ 444957 h 444957"/>
              <a:gd name="connsiteX27" fmla="*/ 922020 w 4080635"/>
              <a:gd name="connsiteY27" fmla="*/ 444957 h 444957"/>
              <a:gd name="connsiteX28" fmla="*/ 857250 w 4080635"/>
              <a:gd name="connsiteY28" fmla="*/ 444957 h 444957"/>
              <a:gd name="connsiteX29" fmla="*/ 708660 w 4080635"/>
              <a:gd name="connsiteY29" fmla="*/ 444957 h 444957"/>
              <a:gd name="connsiteX30" fmla="*/ 213360 w 4080635"/>
              <a:gd name="connsiteY30" fmla="*/ 444957 h 444957"/>
              <a:gd name="connsiteX31" fmla="*/ 0 w 4080635"/>
              <a:gd name="connsiteY31" fmla="*/ 444957 h 444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4080635" h="444957">
                <a:moveTo>
                  <a:pt x="222479" y="0"/>
                </a:moveTo>
                <a:lnTo>
                  <a:pt x="435839" y="0"/>
                </a:lnTo>
                <a:lnTo>
                  <a:pt x="931139" y="0"/>
                </a:lnTo>
                <a:lnTo>
                  <a:pt x="1079729" y="0"/>
                </a:lnTo>
                <a:lnTo>
                  <a:pt x="1144499" y="0"/>
                </a:lnTo>
                <a:lnTo>
                  <a:pt x="1293089" y="0"/>
                </a:lnTo>
                <a:lnTo>
                  <a:pt x="1788389" y="0"/>
                </a:lnTo>
                <a:lnTo>
                  <a:pt x="2001749" y="0"/>
                </a:lnTo>
                <a:lnTo>
                  <a:pt x="2301365" y="0"/>
                </a:lnTo>
                <a:lnTo>
                  <a:pt x="2514725" y="0"/>
                </a:lnTo>
                <a:lnTo>
                  <a:pt x="3010025" y="0"/>
                </a:lnTo>
                <a:lnTo>
                  <a:pt x="3158615" y="0"/>
                </a:lnTo>
                <a:lnTo>
                  <a:pt x="3223385" y="0"/>
                </a:lnTo>
                <a:lnTo>
                  <a:pt x="3371975" y="0"/>
                </a:lnTo>
                <a:lnTo>
                  <a:pt x="3867275" y="0"/>
                </a:lnTo>
                <a:lnTo>
                  <a:pt x="4080635" y="0"/>
                </a:lnTo>
                <a:lnTo>
                  <a:pt x="3858156" y="444957"/>
                </a:lnTo>
                <a:lnTo>
                  <a:pt x="3644796" y="444957"/>
                </a:lnTo>
                <a:lnTo>
                  <a:pt x="3149496" y="444957"/>
                </a:lnTo>
                <a:lnTo>
                  <a:pt x="3000906" y="444957"/>
                </a:lnTo>
                <a:lnTo>
                  <a:pt x="2936136" y="444957"/>
                </a:lnTo>
                <a:lnTo>
                  <a:pt x="2787546" y="444957"/>
                </a:lnTo>
                <a:lnTo>
                  <a:pt x="2292246" y="444957"/>
                </a:lnTo>
                <a:lnTo>
                  <a:pt x="2078886" y="444957"/>
                </a:lnTo>
                <a:lnTo>
                  <a:pt x="1779270" y="444957"/>
                </a:lnTo>
                <a:lnTo>
                  <a:pt x="1565910" y="444957"/>
                </a:lnTo>
                <a:lnTo>
                  <a:pt x="1070610" y="444957"/>
                </a:lnTo>
                <a:lnTo>
                  <a:pt x="922020" y="444957"/>
                </a:lnTo>
                <a:lnTo>
                  <a:pt x="857250" y="444957"/>
                </a:lnTo>
                <a:lnTo>
                  <a:pt x="708660" y="444957"/>
                </a:lnTo>
                <a:lnTo>
                  <a:pt x="213360" y="444957"/>
                </a:lnTo>
                <a:lnTo>
                  <a:pt x="0" y="444957"/>
                </a:lnTo>
                <a:close/>
              </a:path>
            </a:pathLst>
          </a:custGeom>
          <a:solidFill>
            <a:srgbClr val="AECEAA"/>
          </a:solidFill>
        </p:spPr>
        <p:txBody>
          <a:bodyPr wrap="square" lIns="432000" rtlCol="0" anchor="ctr">
            <a:noAutofit/>
          </a:bodyPr>
          <a:lstStyle/>
          <a:p>
            <a:pPr>
              <a:spcBef>
                <a:spcPts val="500"/>
              </a:spcBef>
              <a:spcAft>
                <a:spcPts val="0"/>
              </a:spcAft>
            </a:pPr>
            <a:r>
              <a:rPr lang="en-US" sz="1600" b="1" kern="0" dirty="0">
                <a:latin typeface="Bosch Office Sans"/>
              </a:rPr>
              <a:t>Hardware2Software</a:t>
            </a:r>
          </a:p>
        </p:txBody>
      </p:sp>
      <p:sp>
        <p:nvSpPr>
          <p:cNvPr id="243" name="Freihandform: Form 242">
            <a:extLst>
              <a:ext uri="{FF2B5EF4-FFF2-40B4-BE49-F238E27FC236}">
                <a16:creationId xmlns:a16="http://schemas.microsoft.com/office/drawing/2014/main" id="{3530D8B7-6FF7-41DB-8A15-16741D63C259}"/>
              </a:ext>
            </a:extLst>
          </p:cNvPr>
          <p:cNvSpPr/>
          <p:nvPr/>
        </p:nvSpPr>
        <p:spPr>
          <a:xfrm>
            <a:off x="1059504" y="4374308"/>
            <a:ext cx="4080633" cy="444957"/>
          </a:xfrm>
          <a:custGeom>
            <a:avLst/>
            <a:gdLst>
              <a:gd name="connsiteX0" fmla="*/ 222478 w 4080633"/>
              <a:gd name="connsiteY0" fmla="*/ 0 h 444957"/>
              <a:gd name="connsiteX1" fmla="*/ 435838 w 4080633"/>
              <a:gd name="connsiteY1" fmla="*/ 0 h 444957"/>
              <a:gd name="connsiteX2" fmla="*/ 931138 w 4080633"/>
              <a:gd name="connsiteY2" fmla="*/ 0 h 444957"/>
              <a:gd name="connsiteX3" fmla="*/ 1079728 w 4080633"/>
              <a:gd name="connsiteY3" fmla="*/ 0 h 444957"/>
              <a:gd name="connsiteX4" fmla="*/ 1144498 w 4080633"/>
              <a:gd name="connsiteY4" fmla="*/ 0 h 444957"/>
              <a:gd name="connsiteX5" fmla="*/ 1293088 w 4080633"/>
              <a:gd name="connsiteY5" fmla="*/ 0 h 444957"/>
              <a:gd name="connsiteX6" fmla="*/ 1788388 w 4080633"/>
              <a:gd name="connsiteY6" fmla="*/ 0 h 444957"/>
              <a:gd name="connsiteX7" fmla="*/ 2001748 w 4080633"/>
              <a:gd name="connsiteY7" fmla="*/ 0 h 444957"/>
              <a:gd name="connsiteX8" fmla="*/ 2301363 w 4080633"/>
              <a:gd name="connsiteY8" fmla="*/ 0 h 444957"/>
              <a:gd name="connsiteX9" fmla="*/ 2514723 w 4080633"/>
              <a:gd name="connsiteY9" fmla="*/ 0 h 444957"/>
              <a:gd name="connsiteX10" fmla="*/ 3010023 w 4080633"/>
              <a:gd name="connsiteY10" fmla="*/ 0 h 444957"/>
              <a:gd name="connsiteX11" fmla="*/ 3158613 w 4080633"/>
              <a:gd name="connsiteY11" fmla="*/ 0 h 444957"/>
              <a:gd name="connsiteX12" fmla="*/ 3223383 w 4080633"/>
              <a:gd name="connsiteY12" fmla="*/ 0 h 444957"/>
              <a:gd name="connsiteX13" fmla="*/ 3371973 w 4080633"/>
              <a:gd name="connsiteY13" fmla="*/ 0 h 444957"/>
              <a:gd name="connsiteX14" fmla="*/ 3867273 w 4080633"/>
              <a:gd name="connsiteY14" fmla="*/ 0 h 444957"/>
              <a:gd name="connsiteX15" fmla="*/ 4080633 w 4080633"/>
              <a:gd name="connsiteY15" fmla="*/ 0 h 444957"/>
              <a:gd name="connsiteX16" fmla="*/ 3858155 w 4080633"/>
              <a:gd name="connsiteY16" fmla="*/ 444957 h 444957"/>
              <a:gd name="connsiteX17" fmla="*/ 3644795 w 4080633"/>
              <a:gd name="connsiteY17" fmla="*/ 444957 h 444957"/>
              <a:gd name="connsiteX18" fmla="*/ 3149495 w 4080633"/>
              <a:gd name="connsiteY18" fmla="*/ 444957 h 444957"/>
              <a:gd name="connsiteX19" fmla="*/ 3000905 w 4080633"/>
              <a:gd name="connsiteY19" fmla="*/ 444957 h 444957"/>
              <a:gd name="connsiteX20" fmla="*/ 2936135 w 4080633"/>
              <a:gd name="connsiteY20" fmla="*/ 444957 h 444957"/>
              <a:gd name="connsiteX21" fmla="*/ 2787545 w 4080633"/>
              <a:gd name="connsiteY21" fmla="*/ 444957 h 444957"/>
              <a:gd name="connsiteX22" fmla="*/ 2292245 w 4080633"/>
              <a:gd name="connsiteY22" fmla="*/ 444957 h 444957"/>
              <a:gd name="connsiteX23" fmla="*/ 2078885 w 4080633"/>
              <a:gd name="connsiteY23" fmla="*/ 444957 h 444957"/>
              <a:gd name="connsiteX24" fmla="*/ 1779270 w 4080633"/>
              <a:gd name="connsiteY24" fmla="*/ 444957 h 444957"/>
              <a:gd name="connsiteX25" fmla="*/ 1565910 w 4080633"/>
              <a:gd name="connsiteY25" fmla="*/ 444957 h 444957"/>
              <a:gd name="connsiteX26" fmla="*/ 1070610 w 4080633"/>
              <a:gd name="connsiteY26" fmla="*/ 444957 h 444957"/>
              <a:gd name="connsiteX27" fmla="*/ 922020 w 4080633"/>
              <a:gd name="connsiteY27" fmla="*/ 444957 h 444957"/>
              <a:gd name="connsiteX28" fmla="*/ 857250 w 4080633"/>
              <a:gd name="connsiteY28" fmla="*/ 444957 h 444957"/>
              <a:gd name="connsiteX29" fmla="*/ 708660 w 4080633"/>
              <a:gd name="connsiteY29" fmla="*/ 444957 h 444957"/>
              <a:gd name="connsiteX30" fmla="*/ 213360 w 4080633"/>
              <a:gd name="connsiteY30" fmla="*/ 444957 h 444957"/>
              <a:gd name="connsiteX31" fmla="*/ 0 w 4080633"/>
              <a:gd name="connsiteY31" fmla="*/ 444957 h 444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4080633" h="444957">
                <a:moveTo>
                  <a:pt x="222478" y="0"/>
                </a:moveTo>
                <a:lnTo>
                  <a:pt x="435838" y="0"/>
                </a:lnTo>
                <a:lnTo>
                  <a:pt x="931138" y="0"/>
                </a:lnTo>
                <a:lnTo>
                  <a:pt x="1079728" y="0"/>
                </a:lnTo>
                <a:lnTo>
                  <a:pt x="1144498" y="0"/>
                </a:lnTo>
                <a:lnTo>
                  <a:pt x="1293088" y="0"/>
                </a:lnTo>
                <a:lnTo>
                  <a:pt x="1788388" y="0"/>
                </a:lnTo>
                <a:lnTo>
                  <a:pt x="2001748" y="0"/>
                </a:lnTo>
                <a:lnTo>
                  <a:pt x="2301363" y="0"/>
                </a:lnTo>
                <a:lnTo>
                  <a:pt x="2514723" y="0"/>
                </a:lnTo>
                <a:lnTo>
                  <a:pt x="3010023" y="0"/>
                </a:lnTo>
                <a:lnTo>
                  <a:pt x="3158613" y="0"/>
                </a:lnTo>
                <a:lnTo>
                  <a:pt x="3223383" y="0"/>
                </a:lnTo>
                <a:lnTo>
                  <a:pt x="3371973" y="0"/>
                </a:lnTo>
                <a:lnTo>
                  <a:pt x="3867273" y="0"/>
                </a:lnTo>
                <a:lnTo>
                  <a:pt x="4080633" y="0"/>
                </a:lnTo>
                <a:lnTo>
                  <a:pt x="3858155" y="444957"/>
                </a:lnTo>
                <a:lnTo>
                  <a:pt x="3644795" y="444957"/>
                </a:lnTo>
                <a:lnTo>
                  <a:pt x="3149495" y="444957"/>
                </a:lnTo>
                <a:lnTo>
                  <a:pt x="3000905" y="444957"/>
                </a:lnTo>
                <a:lnTo>
                  <a:pt x="2936135" y="444957"/>
                </a:lnTo>
                <a:lnTo>
                  <a:pt x="2787545" y="444957"/>
                </a:lnTo>
                <a:lnTo>
                  <a:pt x="2292245" y="444957"/>
                </a:lnTo>
                <a:lnTo>
                  <a:pt x="2078885" y="444957"/>
                </a:lnTo>
                <a:lnTo>
                  <a:pt x="1779270" y="444957"/>
                </a:lnTo>
                <a:lnTo>
                  <a:pt x="1565910" y="444957"/>
                </a:lnTo>
                <a:lnTo>
                  <a:pt x="1070610" y="444957"/>
                </a:lnTo>
                <a:lnTo>
                  <a:pt x="922020" y="444957"/>
                </a:lnTo>
                <a:lnTo>
                  <a:pt x="857250" y="444957"/>
                </a:lnTo>
                <a:lnTo>
                  <a:pt x="708660" y="444957"/>
                </a:lnTo>
                <a:lnTo>
                  <a:pt x="213360" y="444957"/>
                </a:lnTo>
                <a:lnTo>
                  <a:pt x="0" y="444957"/>
                </a:lnTo>
                <a:close/>
              </a:path>
            </a:pathLst>
          </a:custGeom>
          <a:solidFill>
            <a:srgbClr val="AECEAA"/>
          </a:solidFill>
        </p:spPr>
        <p:txBody>
          <a:bodyPr wrap="square" lIns="432000" rtlCol="0" anchor="ctr">
            <a:noAutofit/>
          </a:bodyPr>
          <a:lstStyle/>
          <a:p>
            <a:pPr>
              <a:spcBef>
                <a:spcPts val="500"/>
              </a:spcBef>
              <a:spcAft>
                <a:spcPts val="0"/>
              </a:spcAft>
            </a:pPr>
            <a:r>
              <a:rPr lang="en-US" sz="1600" b="1" kern="0" dirty="0">
                <a:latin typeface="Bosch Office Sans"/>
              </a:rPr>
              <a:t>Local compute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19BE7747-C9C5-4867-B0C0-88859B21AE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Digital transformation and challenges 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74D4B44-EC6E-4D9D-AC51-5F97AF3598B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The essential AIoT device enablement</a:t>
            </a:r>
          </a:p>
        </p:txBody>
      </p:sp>
      <p:sp>
        <p:nvSpPr>
          <p:cNvPr id="5" name="Foliennummernplatzhalter 3">
            <a:extLst>
              <a:ext uri="{FF2B5EF4-FFF2-40B4-BE49-F238E27FC236}">
                <a16:creationId xmlns:a16="http://schemas.microsoft.com/office/drawing/2014/main" id="{0AEF0EA1-9A0A-4C0A-96E3-32CEE160FE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66700" y="5628640"/>
            <a:ext cx="288290" cy="410210"/>
          </a:xfrm>
        </p:spPr>
        <p:txBody>
          <a:bodyPr/>
          <a:lstStyle/>
          <a:p>
            <a:fld id="{4898AEC0-503E-4FA4-859C-D0F72D6E3F79}" type="slidenum">
              <a:rPr lang="en-US" noProof="1" smtClean="0"/>
              <a:pPr/>
              <a:t>2</a:t>
            </a:fld>
            <a:endParaRPr lang="en-US" noProof="1"/>
          </a:p>
        </p:txBody>
      </p:sp>
      <p:sp>
        <p:nvSpPr>
          <p:cNvPr id="240" name="Freihandform: Form 239">
            <a:extLst>
              <a:ext uri="{FF2B5EF4-FFF2-40B4-BE49-F238E27FC236}">
                <a16:creationId xmlns:a16="http://schemas.microsoft.com/office/drawing/2014/main" id="{12FDE4F9-D341-4BE9-A2AB-BDE1ED546BC1}"/>
              </a:ext>
            </a:extLst>
          </p:cNvPr>
          <p:cNvSpPr/>
          <p:nvPr/>
        </p:nvSpPr>
        <p:spPr>
          <a:xfrm>
            <a:off x="1059505" y="1713302"/>
            <a:ext cx="4080635" cy="444957"/>
          </a:xfrm>
          <a:custGeom>
            <a:avLst/>
            <a:gdLst>
              <a:gd name="connsiteX0" fmla="*/ 0 w 4080635"/>
              <a:gd name="connsiteY0" fmla="*/ 0 h 444957"/>
              <a:gd name="connsiteX1" fmla="*/ 213360 w 4080635"/>
              <a:gd name="connsiteY1" fmla="*/ 0 h 444957"/>
              <a:gd name="connsiteX2" fmla="*/ 708660 w 4080635"/>
              <a:gd name="connsiteY2" fmla="*/ 0 h 444957"/>
              <a:gd name="connsiteX3" fmla="*/ 857250 w 4080635"/>
              <a:gd name="connsiteY3" fmla="*/ 0 h 444957"/>
              <a:gd name="connsiteX4" fmla="*/ 922020 w 4080635"/>
              <a:gd name="connsiteY4" fmla="*/ 0 h 444957"/>
              <a:gd name="connsiteX5" fmla="*/ 1070610 w 4080635"/>
              <a:gd name="connsiteY5" fmla="*/ 0 h 444957"/>
              <a:gd name="connsiteX6" fmla="*/ 1565910 w 4080635"/>
              <a:gd name="connsiteY6" fmla="*/ 0 h 444957"/>
              <a:gd name="connsiteX7" fmla="*/ 1779270 w 4080635"/>
              <a:gd name="connsiteY7" fmla="*/ 0 h 444957"/>
              <a:gd name="connsiteX8" fmla="*/ 2078886 w 4080635"/>
              <a:gd name="connsiteY8" fmla="*/ 0 h 444957"/>
              <a:gd name="connsiteX9" fmla="*/ 2292246 w 4080635"/>
              <a:gd name="connsiteY9" fmla="*/ 0 h 444957"/>
              <a:gd name="connsiteX10" fmla="*/ 2787546 w 4080635"/>
              <a:gd name="connsiteY10" fmla="*/ 0 h 444957"/>
              <a:gd name="connsiteX11" fmla="*/ 2936136 w 4080635"/>
              <a:gd name="connsiteY11" fmla="*/ 0 h 444957"/>
              <a:gd name="connsiteX12" fmla="*/ 3000906 w 4080635"/>
              <a:gd name="connsiteY12" fmla="*/ 0 h 444957"/>
              <a:gd name="connsiteX13" fmla="*/ 3149496 w 4080635"/>
              <a:gd name="connsiteY13" fmla="*/ 0 h 444957"/>
              <a:gd name="connsiteX14" fmla="*/ 3644796 w 4080635"/>
              <a:gd name="connsiteY14" fmla="*/ 0 h 444957"/>
              <a:gd name="connsiteX15" fmla="*/ 3858156 w 4080635"/>
              <a:gd name="connsiteY15" fmla="*/ 0 h 444957"/>
              <a:gd name="connsiteX16" fmla="*/ 4080635 w 4080635"/>
              <a:gd name="connsiteY16" fmla="*/ 444957 h 444957"/>
              <a:gd name="connsiteX17" fmla="*/ 3867275 w 4080635"/>
              <a:gd name="connsiteY17" fmla="*/ 444957 h 444957"/>
              <a:gd name="connsiteX18" fmla="*/ 3371975 w 4080635"/>
              <a:gd name="connsiteY18" fmla="*/ 444957 h 444957"/>
              <a:gd name="connsiteX19" fmla="*/ 3223385 w 4080635"/>
              <a:gd name="connsiteY19" fmla="*/ 444957 h 444957"/>
              <a:gd name="connsiteX20" fmla="*/ 3158615 w 4080635"/>
              <a:gd name="connsiteY20" fmla="*/ 444957 h 444957"/>
              <a:gd name="connsiteX21" fmla="*/ 3010025 w 4080635"/>
              <a:gd name="connsiteY21" fmla="*/ 444957 h 444957"/>
              <a:gd name="connsiteX22" fmla="*/ 2514725 w 4080635"/>
              <a:gd name="connsiteY22" fmla="*/ 444957 h 444957"/>
              <a:gd name="connsiteX23" fmla="*/ 2301365 w 4080635"/>
              <a:gd name="connsiteY23" fmla="*/ 444957 h 444957"/>
              <a:gd name="connsiteX24" fmla="*/ 2001749 w 4080635"/>
              <a:gd name="connsiteY24" fmla="*/ 444957 h 444957"/>
              <a:gd name="connsiteX25" fmla="*/ 1788389 w 4080635"/>
              <a:gd name="connsiteY25" fmla="*/ 444957 h 444957"/>
              <a:gd name="connsiteX26" fmla="*/ 1293089 w 4080635"/>
              <a:gd name="connsiteY26" fmla="*/ 444957 h 444957"/>
              <a:gd name="connsiteX27" fmla="*/ 1144499 w 4080635"/>
              <a:gd name="connsiteY27" fmla="*/ 444957 h 444957"/>
              <a:gd name="connsiteX28" fmla="*/ 1079729 w 4080635"/>
              <a:gd name="connsiteY28" fmla="*/ 444957 h 444957"/>
              <a:gd name="connsiteX29" fmla="*/ 931139 w 4080635"/>
              <a:gd name="connsiteY29" fmla="*/ 444957 h 444957"/>
              <a:gd name="connsiteX30" fmla="*/ 435839 w 4080635"/>
              <a:gd name="connsiteY30" fmla="*/ 444957 h 444957"/>
              <a:gd name="connsiteX31" fmla="*/ 222479 w 4080635"/>
              <a:gd name="connsiteY31" fmla="*/ 444957 h 444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4080635" h="444957">
                <a:moveTo>
                  <a:pt x="0" y="0"/>
                </a:moveTo>
                <a:lnTo>
                  <a:pt x="213360" y="0"/>
                </a:lnTo>
                <a:lnTo>
                  <a:pt x="708660" y="0"/>
                </a:lnTo>
                <a:lnTo>
                  <a:pt x="857250" y="0"/>
                </a:lnTo>
                <a:lnTo>
                  <a:pt x="922020" y="0"/>
                </a:lnTo>
                <a:lnTo>
                  <a:pt x="1070610" y="0"/>
                </a:lnTo>
                <a:lnTo>
                  <a:pt x="1565910" y="0"/>
                </a:lnTo>
                <a:lnTo>
                  <a:pt x="1779270" y="0"/>
                </a:lnTo>
                <a:lnTo>
                  <a:pt x="2078886" y="0"/>
                </a:lnTo>
                <a:lnTo>
                  <a:pt x="2292246" y="0"/>
                </a:lnTo>
                <a:lnTo>
                  <a:pt x="2787546" y="0"/>
                </a:lnTo>
                <a:lnTo>
                  <a:pt x="2936136" y="0"/>
                </a:lnTo>
                <a:lnTo>
                  <a:pt x="3000906" y="0"/>
                </a:lnTo>
                <a:lnTo>
                  <a:pt x="3149496" y="0"/>
                </a:lnTo>
                <a:lnTo>
                  <a:pt x="3644796" y="0"/>
                </a:lnTo>
                <a:lnTo>
                  <a:pt x="3858156" y="0"/>
                </a:lnTo>
                <a:lnTo>
                  <a:pt x="4080635" y="444957"/>
                </a:lnTo>
                <a:lnTo>
                  <a:pt x="3867275" y="444957"/>
                </a:lnTo>
                <a:lnTo>
                  <a:pt x="3371975" y="444957"/>
                </a:lnTo>
                <a:lnTo>
                  <a:pt x="3223385" y="444957"/>
                </a:lnTo>
                <a:lnTo>
                  <a:pt x="3158615" y="444957"/>
                </a:lnTo>
                <a:lnTo>
                  <a:pt x="3010025" y="444957"/>
                </a:lnTo>
                <a:lnTo>
                  <a:pt x="2514725" y="444957"/>
                </a:lnTo>
                <a:lnTo>
                  <a:pt x="2301365" y="444957"/>
                </a:lnTo>
                <a:lnTo>
                  <a:pt x="2001749" y="444957"/>
                </a:lnTo>
                <a:lnTo>
                  <a:pt x="1788389" y="444957"/>
                </a:lnTo>
                <a:lnTo>
                  <a:pt x="1293089" y="444957"/>
                </a:lnTo>
                <a:lnTo>
                  <a:pt x="1144499" y="444957"/>
                </a:lnTo>
                <a:lnTo>
                  <a:pt x="1079729" y="444957"/>
                </a:lnTo>
                <a:lnTo>
                  <a:pt x="931139" y="444957"/>
                </a:lnTo>
                <a:lnTo>
                  <a:pt x="435839" y="444957"/>
                </a:lnTo>
                <a:lnTo>
                  <a:pt x="222479" y="444957"/>
                </a:lnTo>
                <a:close/>
              </a:path>
            </a:pathLst>
          </a:custGeom>
          <a:solidFill>
            <a:srgbClr val="A3B69F"/>
          </a:solidFill>
        </p:spPr>
        <p:txBody>
          <a:bodyPr wrap="square" lIns="432000" rtlCol="0" anchor="ctr">
            <a:noAutofit/>
          </a:bodyPr>
          <a:lstStyle/>
          <a:p>
            <a:pPr>
              <a:spcBef>
                <a:spcPts val="500"/>
              </a:spcBef>
              <a:spcAft>
                <a:spcPts val="0"/>
              </a:spcAft>
            </a:pPr>
            <a:r>
              <a:rPr lang="en-US" sz="1600" b="1" kern="0" dirty="0">
                <a:latin typeface="Bosch Office Sans"/>
              </a:rPr>
              <a:t>Connected mobility </a:t>
            </a:r>
          </a:p>
        </p:txBody>
      </p:sp>
      <p:sp>
        <p:nvSpPr>
          <p:cNvPr id="238" name="Freihandform: Form 237">
            <a:extLst>
              <a:ext uri="{FF2B5EF4-FFF2-40B4-BE49-F238E27FC236}">
                <a16:creationId xmlns:a16="http://schemas.microsoft.com/office/drawing/2014/main" id="{A95B19AA-29DE-4959-AAE5-7FC787A7B1C2}"/>
              </a:ext>
            </a:extLst>
          </p:cNvPr>
          <p:cNvSpPr/>
          <p:nvPr/>
        </p:nvSpPr>
        <p:spPr>
          <a:xfrm>
            <a:off x="1591706" y="2777704"/>
            <a:ext cx="4080634" cy="444957"/>
          </a:xfrm>
          <a:custGeom>
            <a:avLst/>
            <a:gdLst>
              <a:gd name="connsiteX0" fmla="*/ 0 w 4080634"/>
              <a:gd name="connsiteY0" fmla="*/ 0 h 444957"/>
              <a:gd name="connsiteX1" fmla="*/ 213360 w 4080634"/>
              <a:gd name="connsiteY1" fmla="*/ 0 h 444957"/>
              <a:gd name="connsiteX2" fmla="*/ 708660 w 4080634"/>
              <a:gd name="connsiteY2" fmla="*/ 0 h 444957"/>
              <a:gd name="connsiteX3" fmla="*/ 857250 w 4080634"/>
              <a:gd name="connsiteY3" fmla="*/ 0 h 444957"/>
              <a:gd name="connsiteX4" fmla="*/ 922020 w 4080634"/>
              <a:gd name="connsiteY4" fmla="*/ 0 h 444957"/>
              <a:gd name="connsiteX5" fmla="*/ 1070610 w 4080634"/>
              <a:gd name="connsiteY5" fmla="*/ 0 h 444957"/>
              <a:gd name="connsiteX6" fmla="*/ 1565910 w 4080634"/>
              <a:gd name="connsiteY6" fmla="*/ 0 h 444957"/>
              <a:gd name="connsiteX7" fmla="*/ 1779270 w 4080634"/>
              <a:gd name="connsiteY7" fmla="*/ 0 h 444957"/>
              <a:gd name="connsiteX8" fmla="*/ 2078885 w 4080634"/>
              <a:gd name="connsiteY8" fmla="*/ 0 h 444957"/>
              <a:gd name="connsiteX9" fmla="*/ 2292245 w 4080634"/>
              <a:gd name="connsiteY9" fmla="*/ 0 h 444957"/>
              <a:gd name="connsiteX10" fmla="*/ 2787545 w 4080634"/>
              <a:gd name="connsiteY10" fmla="*/ 0 h 444957"/>
              <a:gd name="connsiteX11" fmla="*/ 2936135 w 4080634"/>
              <a:gd name="connsiteY11" fmla="*/ 0 h 444957"/>
              <a:gd name="connsiteX12" fmla="*/ 3000905 w 4080634"/>
              <a:gd name="connsiteY12" fmla="*/ 0 h 444957"/>
              <a:gd name="connsiteX13" fmla="*/ 3149495 w 4080634"/>
              <a:gd name="connsiteY13" fmla="*/ 0 h 444957"/>
              <a:gd name="connsiteX14" fmla="*/ 3644795 w 4080634"/>
              <a:gd name="connsiteY14" fmla="*/ 0 h 444957"/>
              <a:gd name="connsiteX15" fmla="*/ 3858155 w 4080634"/>
              <a:gd name="connsiteY15" fmla="*/ 0 h 444957"/>
              <a:gd name="connsiteX16" fmla="*/ 4080634 w 4080634"/>
              <a:gd name="connsiteY16" fmla="*/ 444957 h 444957"/>
              <a:gd name="connsiteX17" fmla="*/ 3867274 w 4080634"/>
              <a:gd name="connsiteY17" fmla="*/ 444957 h 444957"/>
              <a:gd name="connsiteX18" fmla="*/ 3371974 w 4080634"/>
              <a:gd name="connsiteY18" fmla="*/ 444957 h 444957"/>
              <a:gd name="connsiteX19" fmla="*/ 3223384 w 4080634"/>
              <a:gd name="connsiteY19" fmla="*/ 444957 h 444957"/>
              <a:gd name="connsiteX20" fmla="*/ 3158614 w 4080634"/>
              <a:gd name="connsiteY20" fmla="*/ 444957 h 444957"/>
              <a:gd name="connsiteX21" fmla="*/ 3010024 w 4080634"/>
              <a:gd name="connsiteY21" fmla="*/ 444957 h 444957"/>
              <a:gd name="connsiteX22" fmla="*/ 2514724 w 4080634"/>
              <a:gd name="connsiteY22" fmla="*/ 444957 h 444957"/>
              <a:gd name="connsiteX23" fmla="*/ 2301364 w 4080634"/>
              <a:gd name="connsiteY23" fmla="*/ 444957 h 444957"/>
              <a:gd name="connsiteX24" fmla="*/ 2001749 w 4080634"/>
              <a:gd name="connsiteY24" fmla="*/ 444957 h 444957"/>
              <a:gd name="connsiteX25" fmla="*/ 1788389 w 4080634"/>
              <a:gd name="connsiteY25" fmla="*/ 444957 h 444957"/>
              <a:gd name="connsiteX26" fmla="*/ 1293089 w 4080634"/>
              <a:gd name="connsiteY26" fmla="*/ 444957 h 444957"/>
              <a:gd name="connsiteX27" fmla="*/ 1144499 w 4080634"/>
              <a:gd name="connsiteY27" fmla="*/ 444957 h 444957"/>
              <a:gd name="connsiteX28" fmla="*/ 1079729 w 4080634"/>
              <a:gd name="connsiteY28" fmla="*/ 444957 h 444957"/>
              <a:gd name="connsiteX29" fmla="*/ 931139 w 4080634"/>
              <a:gd name="connsiteY29" fmla="*/ 444957 h 444957"/>
              <a:gd name="connsiteX30" fmla="*/ 435839 w 4080634"/>
              <a:gd name="connsiteY30" fmla="*/ 444957 h 444957"/>
              <a:gd name="connsiteX31" fmla="*/ 222479 w 4080634"/>
              <a:gd name="connsiteY31" fmla="*/ 444957 h 444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4080634" h="444957">
                <a:moveTo>
                  <a:pt x="0" y="0"/>
                </a:moveTo>
                <a:lnTo>
                  <a:pt x="213360" y="0"/>
                </a:lnTo>
                <a:lnTo>
                  <a:pt x="708660" y="0"/>
                </a:lnTo>
                <a:lnTo>
                  <a:pt x="857250" y="0"/>
                </a:lnTo>
                <a:lnTo>
                  <a:pt x="922020" y="0"/>
                </a:lnTo>
                <a:lnTo>
                  <a:pt x="1070610" y="0"/>
                </a:lnTo>
                <a:lnTo>
                  <a:pt x="1565910" y="0"/>
                </a:lnTo>
                <a:lnTo>
                  <a:pt x="1779270" y="0"/>
                </a:lnTo>
                <a:lnTo>
                  <a:pt x="2078885" y="0"/>
                </a:lnTo>
                <a:lnTo>
                  <a:pt x="2292245" y="0"/>
                </a:lnTo>
                <a:lnTo>
                  <a:pt x="2787545" y="0"/>
                </a:lnTo>
                <a:lnTo>
                  <a:pt x="2936135" y="0"/>
                </a:lnTo>
                <a:lnTo>
                  <a:pt x="3000905" y="0"/>
                </a:lnTo>
                <a:lnTo>
                  <a:pt x="3149495" y="0"/>
                </a:lnTo>
                <a:lnTo>
                  <a:pt x="3644795" y="0"/>
                </a:lnTo>
                <a:lnTo>
                  <a:pt x="3858155" y="0"/>
                </a:lnTo>
                <a:lnTo>
                  <a:pt x="4080634" y="444957"/>
                </a:lnTo>
                <a:lnTo>
                  <a:pt x="3867274" y="444957"/>
                </a:lnTo>
                <a:lnTo>
                  <a:pt x="3371974" y="444957"/>
                </a:lnTo>
                <a:lnTo>
                  <a:pt x="3223384" y="444957"/>
                </a:lnTo>
                <a:lnTo>
                  <a:pt x="3158614" y="444957"/>
                </a:lnTo>
                <a:lnTo>
                  <a:pt x="3010024" y="444957"/>
                </a:lnTo>
                <a:lnTo>
                  <a:pt x="2514724" y="444957"/>
                </a:lnTo>
                <a:lnTo>
                  <a:pt x="2301364" y="444957"/>
                </a:lnTo>
                <a:lnTo>
                  <a:pt x="2001749" y="444957"/>
                </a:lnTo>
                <a:lnTo>
                  <a:pt x="1788389" y="444957"/>
                </a:lnTo>
                <a:lnTo>
                  <a:pt x="1293089" y="444957"/>
                </a:lnTo>
                <a:lnTo>
                  <a:pt x="1144499" y="444957"/>
                </a:lnTo>
                <a:lnTo>
                  <a:pt x="1079729" y="444957"/>
                </a:lnTo>
                <a:lnTo>
                  <a:pt x="931139" y="444957"/>
                </a:lnTo>
                <a:lnTo>
                  <a:pt x="435839" y="444957"/>
                </a:lnTo>
                <a:lnTo>
                  <a:pt x="222479" y="444957"/>
                </a:lnTo>
                <a:close/>
              </a:path>
            </a:pathLst>
          </a:custGeom>
          <a:solidFill>
            <a:srgbClr val="A3B69F"/>
          </a:solidFill>
        </p:spPr>
        <p:txBody>
          <a:bodyPr wrap="square" lIns="432000" rtlCol="0" anchor="ctr">
            <a:noAutofit/>
          </a:bodyPr>
          <a:lstStyle/>
          <a:p>
            <a:pPr>
              <a:spcBef>
                <a:spcPts val="500"/>
              </a:spcBef>
              <a:spcAft>
                <a:spcPts val="0"/>
              </a:spcAft>
            </a:pPr>
            <a:r>
              <a:rPr lang="en-US" sz="1600" b="1" kern="0" dirty="0">
                <a:latin typeface="Bosch Office Sans"/>
              </a:rPr>
              <a:t>Connected manufacturing</a:t>
            </a:r>
          </a:p>
        </p:txBody>
      </p:sp>
      <p:sp>
        <p:nvSpPr>
          <p:cNvPr id="242" name="Freihandform: Form 241">
            <a:extLst>
              <a:ext uri="{FF2B5EF4-FFF2-40B4-BE49-F238E27FC236}">
                <a16:creationId xmlns:a16="http://schemas.microsoft.com/office/drawing/2014/main" id="{646D8D80-7911-45BA-BDC5-7B4E0A41801C}"/>
              </a:ext>
            </a:extLst>
          </p:cNvPr>
          <p:cNvSpPr/>
          <p:nvPr/>
        </p:nvSpPr>
        <p:spPr>
          <a:xfrm>
            <a:off x="1325604" y="3842106"/>
            <a:ext cx="4080634" cy="444957"/>
          </a:xfrm>
          <a:custGeom>
            <a:avLst/>
            <a:gdLst>
              <a:gd name="connsiteX0" fmla="*/ 222478 w 4080634"/>
              <a:gd name="connsiteY0" fmla="*/ 0 h 444957"/>
              <a:gd name="connsiteX1" fmla="*/ 435838 w 4080634"/>
              <a:gd name="connsiteY1" fmla="*/ 0 h 444957"/>
              <a:gd name="connsiteX2" fmla="*/ 931138 w 4080634"/>
              <a:gd name="connsiteY2" fmla="*/ 0 h 444957"/>
              <a:gd name="connsiteX3" fmla="*/ 1079728 w 4080634"/>
              <a:gd name="connsiteY3" fmla="*/ 0 h 444957"/>
              <a:gd name="connsiteX4" fmla="*/ 1144498 w 4080634"/>
              <a:gd name="connsiteY4" fmla="*/ 0 h 444957"/>
              <a:gd name="connsiteX5" fmla="*/ 1293088 w 4080634"/>
              <a:gd name="connsiteY5" fmla="*/ 0 h 444957"/>
              <a:gd name="connsiteX6" fmla="*/ 1788388 w 4080634"/>
              <a:gd name="connsiteY6" fmla="*/ 0 h 444957"/>
              <a:gd name="connsiteX7" fmla="*/ 2001748 w 4080634"/>
              <a:gd name="connsiteY7" fmla="*/ 0 h 444957"/>
              <a:gd name="connsiteX8" fmla="*/ 2301364 w 4080634"/>
              <a:gd name="connsiteY8" fmla="*/ 0 h 444957"/>
              <a:gd name="connsiteX9" fmla="*/ 2514724 w 4080634"/>
              <a:gd name="connsiteY9" fmla="*/ 0 h 444957"/>
              <a:gd name="connsiteX10" fmla="*/ 3010024 w 4080634"/>
              <a:gd name="connsiteY10" fmla="*/ 0 h 444957"/>
              <a:gd name="connsiteX11" fmla="*/ 3158614 w 4080634"/>
              <a:gd name="connsiteY11" fmla="*/ 0 h 444957"/>
              <a:gd name="connsiteX12" fmla="*/ 3223384 w 4080634"/>
              <a:gd name="connsiteY12" fmla="*/ 0 h 444957"/>
              <a:gd name="connsiteX13" fmla="*/ 3371974 w 4080634"/>
              <a:gd name="connsiteY13" fmla="*/ 0 h 444957"/>
              <a:gd name="connsiteX14" fmla="*/ 3867274 w 4080634"/>
              <a:gd name="connsiteY14" fmla="*/ 0 h 444957"/>
              <a:gd name="connsiteX15" fmla="*/ 4080634 w 4080634"/>
              <a:gd name="connsiteY15" fmla="*/ 0 h 444957"/>
              <a:gd name="connsiteX16" fmla="*/ 3858156 w 4080634"/>
              <a:gd name="connsiteY16" fmla="*/ 444957 h 444957"/>
              <a:gd name="connsiteX17" fmla="*/ 3644796 w 4080634"/>
              <a:gd name="connsiteY17" fmla="*/ 444957 h 444957"/>
              <a:gd name="connsiteX18" fmla="*/ 3149496 w 4080634"/>
              <a:gd name="connsiteY18" fmla="*/ 444957 h 444957"/>
              <a:gd name="connsiteX19" fmla="*/ 3000906 w 4080634"/>
              <a:gd name="connsiteY19" fmla="*/ 444957 h 444957"/>
              <a:gd name="connsiteX20" fmla="*/ 2936136 w 4080634"/>
              <a:gd name="connsiteY20" fmla="*/ 444957 h 444957"/>
              <a:gd name="connsiteX21" fmla="*/ 2787546 w 4080634"/>
              <a:gd name="connsiteY21" fmla="*/ 444957 h 444957"/>
              <a:gd name="connsiteX22" fmla="*/ 2292246 w 4080634"/>
              <a:gd name="connsiteY22" fmla="*/ 444957 h 444957"/>
              <a:gd name="connsiteX23" fmla="*/ 2078886 w 4080634"/>
              <a:gd name="connsiteY23" fmla="*/ 444957 h 444957"/>
              <a:gd name="connsiteX24" fmla="*/ 1779270 w 4080634"/>
              <a:gd name="connsiteY24" fmla="*/ 444957 h 444957"/>
              <a:gd name="connsiteX25" fmla="*/ 1565910 w 4080634"/>
              <a:gd name="connsiteY25" fmla="*/ 444957 h 444957"/>
              <a:gd name="connsiteX26" fmla="*/ 1070610 w 4080634"/>
              <a:gd name="connsiteY26" fmla="*/ 444957 h 444957"/>
              <a:gd name="connsiteX27" fmla="*/ 922020 w 4080634"/>
              <a:gd name="connsiteY27" fmla="*/ 444957 h 444957"/>
              <a:gd name="connsiteX28" fmla="*/ 857250 w 4080634"/>
              <a:gd name="connsiteY28" fmla="*/ 444957 h 444957"/>
              <a:gd name="connsiteX29" fmla="*/ 708660 w 4080634"/>
              <a:gd name="connsiteY29" fmla="*/ 444957 h 444957"/>
              <a:gd name="connsiteX30" fmla="*/ 213360 w 4080634"/>
              <a:gd name="connsiteY30" fmla="*/ 444957 h 444957"/>
              <a:gd name="connsiteX31" fmla="*/ 0 w 4080634"/>
              <a:gd name="connsiteY31" fmla="*/ 444957 h 444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4080634" h="444957">
                <a:moveTo>
                  <a:pt x="222478" y="0"/>
                </a:moveTo>
                <a:lnTo>
                  <a:pt x="435838" y="0"/>
                </a:lnTo>
                <a:lnTo>
                  <a:pt x="931138" y="0"/>
                </a:lnTo>
                <a:lnTo>
                  <a:pt x="1079728" y="0"/>
                </a:lnTo>
                <a:lnTo>
                  <a:pt x="1144498" y="0"/>
                </a:lnTo>
                <a:lnTo>
                  <a:pt x="1293088" y="0"/>
                </a:lnTo>
                <a:lnTo>
                  <a:pt x="1788388" y="0"/>
                </a:lnTo>
                <a:lnTo>
                  <a:pt x="2001748" y="0"/>
                </a:lnTo>
                <a:lnTo>
                  <a:pt x="2301364" y="0"/>
                </a:lnTo>
                <a:lnTo>
                  <a:pt x="2514724" y="0"/>
                </a:lnTo>
                <a:lnTo>
                  <a:pt x="3010024" y="0"/>
                </a:lnTo>
                <a:lnTo>
                  <a:pt x="3158614" y="0"/>
                </a:lnTo>
                <a:lnTo>
                  <a:pt x="3223384" y="0"/>
                </a:lnTo>
                <a:lnTo>
                  <a:pt x="3371974" y="0"/>
                </a:lnTo>
                <a:lnTo>
                  <a:pt x="3867274" y="0"/>
                </a:lnTo>
                <a:lnTo>
                  <a:pt x="4080634" y="0"/>
                </a:lnTo>
                <a:lnTo>
                  <a:pt x="3858156" y="444957"/>
                </a:lnTo>
                <a:lnTo>
                  <a:pt x="3644796" y="444957"/>
                </a:lnTo>
                <a:lnTo>
                  <a:pt x="3149496" y="444957"/>
                </a:lnTo>
                <a:lnTo>
                  <a:pt x="3000906" y="444957"/>
                </a:lnTo>
                <a:lnTo>
                  <a:pt x="2936136" y="444957"/>
                </a:lnTo>
                <a:lnTo>
                  <a:pt x="2787546" y="444957"/>
                </a:lnTo>
                <a:lnTo>
                  <a:pt x="2292246" y="444957"/>
                </a:lnTo>
                <a:lnTo>
                  <a:pt x="2078886" y="444957"/>
                </a:lnTo>
                <a:lnTo>
                  <a:pt x="1779270" y="444957"/>
                </a:lnTo>
                <a:lnTo>
                  <a:pt x="1565910" y="444957"/>
                </a:lnTo>
                <a:lnTo>
                  <a:pt x="1070610" y="444957"/>
                </a:lnTo>
                <a:lnTo>
                  <a:pt x="922020" y="444957"/>
                </a:lnTo>
                <a:lnTo>
                  <a:pt x="857250" y="444957"/>
                </a:lnTo>
                <a:lnTo>
                  <a:pt x="708660" y="444957"/>
                </a:lnTo>
                <a:lnTo>
                  <a:pt x="213360" y="444957"/>
                </a:lnTo>
                <a:lnTo>
                  <a:pt x="0" y="444957"/>
                </a:lnTo>
                <a:close/>
              </a:path>
            </a:pathLst>
          </a:custGeom>
          <a:solidFill>
            <a:srgbClr val="AECEAA"/>
          </a:solidFill>
        </p:spPr>
        <p:txBody>
          <a:bodyPr wrap="square" lIns="432000" rtlCol="0" anchor="ctr">
            <a:noAutofit/>
          </a:bodyPr>
          <a:lstStyle/>
          <a:p>
            <a:pPr>
              <a:spcBef>
                <a:spcPts val="500"/>
              </a:spcBef>
              <a:spcAft>
                <a:spcPts val="0"/>
              </a:spcAft>
            </a:pPr>
            <a:r>
              <a:rPr lang="en-US" sz="1600" b="1" kern="0">
                <a:latin typeface="Bosch Office Sans"/>
              </a:rPr>
              <a:t>Cloud2Edge</a:t>
            </a:r>
          </a:p>
        </p:txBody>
      </p:sp>
      <p:sp>
        <p:nvSpPr>
          <p:cNvPr id="244" name="Freihandform: Form 243">
            <a:extLst>
              <a:ext uri="{FF2B5EF4-FFF2-40B4-BE49-F238E27FC236}">
                <a16:creationId xmlns:a16="http://schemas.microsoft.com/office/drawing/2014/main" id="{DF703003-8E9D-407F-880E-BAF67A8F4BCD}"/>
              </a:ext>
            </a:extLst>
          </p:cNvPr>
          <p:cNvSpPr/>
          <p:nvPr/>
        </p:nvSpPr>
        <p:spPr>
          <a:xfrm>
            <a:off x="793404" y="4906507"/>
            <a:ext cx="4080634" cy="444955"/>
          </a:xfrm>
          <a:custGeom>
            <a:avLst/>
            <a:gdLst>
              <a:gd name="connsiteX0" fmla="*/ 222478 w 4080634"/>
              <a:gd name="connsiteY0" fmla="*/ 0 h 444955"/>
              <a:gd name="connsiteX1" fmla="*/ 435838 w 4080634"/>
              <a:gd name="connsiteY1" fmla="*/ 0 h 444955"/>
              <a:gd name="connsiteX2" fmla="*/ 931138 w 4080634"/>
              <a:gd name="connsiteY2" fmla="*/ 0 h 444955"/>
              <a:gd name="connsiteX3" fmla="*/ 1079728 w 4080634"/>
              <a:gd name="connsiteY3" fmla="*/ 0 h 444955"/>
              <a:gd name="connsiteX4" fmla="*/ 1144498 w 4080634"/>
              <a:gd name="connsiteY4" fmla="*/ 0 h 444955"/>
              <a:gd name="connsiteX5" fmla="*/ 1293088 w 4080634"/>
              <a:gd name="connsiteY5" fmla="*/ 0 h 444955"/>
              <a:gd name="connsiteX6" fmla="*/ 1788388 w 4080634"/>
              <a:gd name="connsiteY6" fmla="*/ 0 h 444955"/>
              <a:gd name="connsiteX7" fmla="*/ 2001748 w 4080634"/>
              <a:gd name="connsiteY7" fmla="*/ 0 h 444955"/>
              <a:gd name="connsiteX8" fmla="*/ 2301364 w 4080634"/>
              <a:gd name="connsiteY8" fmla="*/ 0 h 444955"/>
              <a:gd name="connsiteX9" fmla="*/ 2514724 w 4080634"/>
              <a:gd name="connsiteY9" fmla="*/ 0 h 444955"/>
              <a:gd name="connsiteX10" fmla="*/ 3010024 w 4080634"/>
              <a:gd name="connsiteY10" fmla="*/ 0 h 444955"/>
              <a:gd name="connsiteX11" fmla="*/ 3158614 w 4080634"/>
              <a:gd name="connsiteY11" fmla="*/ 0 h 444955"/>
              <a:gd name="connsiteX12" fmla="*/ 3223384 w 4080634"/>
              <a:gd name="connsiteY12" fmla="*/ 0 h 444955"/>
              <a:gd name="connsiteX13" fmla="*/ 3371974 w 4080634"/>
              <a:gd name="connsiteY13" fmla="*/ 0 h 444955"/>
              <a:gd name="connsiteX14" fmla="*/ 3867274 w 4080634"/>
              <a:gd name="connsiteY14" fmla="*/ 0 h 444955"/>
              <a:gd name="connsiteX15" fmla="*/ 4080634 w 4080634"/>
              <a:gd name="connsiteY15" fmla="*/ 0 h 444955"/>
              <a:gd name="connsiteX16" fmla="*/ 3858156 w 4080634"/>
              <a:gd name="connsiteY16" fmla="*/ 444955 h 444955"/>
              <a:gd name="connsiteX17" fmla="*/ 3644796 w 4080634"/>
              <a:gd name="connsiteY17" fmla="*/ 444955 h 444955"/>
              <a:gd name="connsiteX18" fmla="*/ 3149496 w 4080634"/>
              <a:gd name="connsiteY18" fmla="*/ 444955 h 444955"/>
              <a:gd name="connsiteX19" fmla="*/ 3000906 w 4080634"/>
              <a:gd name="connsiteY19" fmla="*/ 444955 h 444955"/>
              <a:gd name="connsiteX20" fmla="*/ 2936136 w 4080634"/>
              <a:gd name="connsiteY20" fmla="*/ 444955 h 444955"/>
              <a:gd name="connsiteX21" fmla="*/ 2787546 w 4080634"/>
              <a:gd name="connsiteY21" fmla="*/ 444955 h 444955"/>
              <a:gd name="connsiteX22" fmla="*/ 2292246 w 4080634"/>
              <a:gd name="connsiteY22" fmla="*/ 444955 h 444955"/>
              <a:gd name="connsiteX23" fmla="*/ 2078886 w 4080634"/>
              <a:gd name="connsiteY23" fmla="*/ 444955 h 444955"/>
              <a:gd name="connsiteX24" fmla="*/ 1779270 w 4080634"/>
              <a:gd name="connsiteY24" fmla="*/ 444955 h 444955"/>
              <a:gd name="connsiteX25" fmla="*/ 1565910 w 4080634"/>
              <a:gd name="connsiteY25" fmla="*/ 444955 h 444955"/>
              <a:gd name="connsiteX26" fmla="*/ 1070610 w 4080634"/>
              <a:gd name="connsiteY26" fmla="*/ 444955 h 444955"/>
              <a:gd name="connsiteX27" fmla="*/ 922020 w 4080634"/>
              <a:gd name="connsiteY27" fmla="*/ 444955 h 444955"/>
              <a:gd name="connsiteX28" fmla="*/ 857250 w 4080634"/>
              <a:gd name="connsiteY28" fmla="*/ 444955 h 444955"/>
              <a:gd name="connsiteX29" fmla="*/ 708660 w 4080634"/>
              <a:gd name="connsiteY29" fmla="*/ 444955 h 444955"/>
              <a:gd name="connsiteX30" fmla="*/ 213360 w 4080634"/>
              <a:gd name="connsiteY30" fmla="*/ 444955 h 444955"/>
              <a:gd name="connsiteX31" fmla="*/ 0 w 4080634"/>
              <a:gd name="connsiteY31" fmla="*/ 444955 h 444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4080634" h="444955">
                <a:moveTo>
                  <a:pt x="222478" y="0"/>
                </a:moveTo>
                <a:lnTo>
                  <a:pt x="435838" y="0"/>
                </a:lnTo>
                <a:lnTo>
                  <a:pt x="931138" y="0"/>
                </a:lnTo>
                <a:lnTo>
                  <a:pt x="1079728" y="0"/>
                </a:lnTo>
                <a:lnTo>
                  <a:pt x="1144498" y="0"/>
                </a:lnTo>
                <a:lnTo>
                  <a:pt x="1293088" y="0"/>
                </a:lnTo>
                <a:lnTo>
                  <a:pt x="1788388" y="0"/>
                </a:lnTo>
                <a:lnTo>
                  <a:pt x="2001748" y="0"/>
                </a:lnTo>
                <a:lnTo>
                  <a:pt x="2301364" y="0"/>
                </a:lnTo>
                <a:lnTo>
                  <a:pt x="2514724" y="0"/>
                </a:lnTo>
                <a:lnTo>
                  <a:pt x="3010024" y="0"/>
                </a:lnTo>
                <a:lnTo>
                  <a:pt x="3158614" y="0"/>
                </a:lnTo>
                <a:lnTo>
                  <a:pt x="3223384" y="0"/>
                </a:lnTo>
                <a:lnTo>
                  <a:pt x="3371974" y="0"/>
                </a:lnTo>
                <a:lnTo>
                  <a:pt x="3867274" y="0"/>
                </a:lnTo>
                <a:lnTo>
                  <a:pt x="4080634" y="0"/>
                </a:lnTo>
                <a:lnTo>
                  <a:pt x="3858156" y="444955"/>
                </a:lnTo>
                <a:lnTo>
                  <a:pt x="3644796" y="444955"/>
                </a:lnTo>
                <a:lnTo>
                  <a:pt x="3149496" y="444955"/>
                </a:lnTo>
                <a:lnTo>
                  <a:pt x="3000906" y="444955"/>
                </a:lnTo>
                <a:lnTo>
                  <a:pt x="2936136" y="444955"/>
                </a:lnTo>
                <a:lnTo>
                  <a:pt x="2787546" y="444955"/>
                </a:lnTo>
                <a:lnTo>
                  <a:pt x="2292246" y="444955"/>
                </a:lnTo>
                <a:lnTo>
                  <a:pt x="2078886" y="444955"/>
                </a:lnTo>
                <a:lnTo>
                  <a:pt x="1779270" y="444955"/>
                </a:lnTo>
                <a:lnTo>
                  <a:pt x="1565910" y="444955"/>
                </a:lnTo>
                <a:lnTo>
                  <a:pt x="1070610" y="444955"/>
                </a:lnTo>
                <a:lnTo>
                  <a:pt x="922020" y="444955"/>
                </a:lnTo>
                <a:lnTo>
                  <a:pt x="857250" y="444955"/>
                </a:lnTo>
                <a:lnTo>
                  <a:pt x="708660" y="444955"/>
                </a:lnTo>
                <a:lnTo>
                  <a:pt x="213360" y="444955"/>
                </a:lnTo>
                <a:lnTo>
                  <a:pt x="0" y="444955"/>
                </a:lnTo>
                <a:close/>
              </a:path>
            </a:pathLst>
          </a:custGeom>
          <a:solidFill>
            <a:srgbClr val="AECEAA"/>
          </a:solidFill>
        </p:spPr>
        <p:txBody>
          <a:bodyPr wrap="square" lIns="432000" rtlCol="0" anchor="ctr">
            <a:noAutofit/>
          </a:bodyPr>
          <a:lstStyle/>
          <a:p>
            <a:pPr>
              <a:spcBef>
                <a:spcPts val="500"/>
              </a:spcBef>
              <a:spcAft>
                <a:spcPts val="0"/>
              </a:spcAft>
            </a:pPr>
            <a:r>
              <a:rPr lang="en-US" sz="1600" b="1" kern="0">
                <a:latin typeface="Bosch Office Sans"/>
              </a:rPr>
              <a:t>Intelligence on the device</a:t>
            </a:r>
          </a:p>
        </p:txBody>
      </p:sp>
      <p:grpSp>
        <p:nvGrpSpPr>
          <p:cNvPr id="438" name="Gruppieren 437">
            <a:extLst>
              <a:ext uri="{FF2B5EF4-FFF2-40B4-BE49-F238E27FC236}">
                <a16:creationId xmlns:a16="http://schemas.microsoft.com/office/drawing/2014/main" id="{7AB1340B-35ED-4967-A413-432D4576D2ED}"/>
              </a:ext>
            </a:extLst>
          </p:cNvPr>
          <p:cNvGrpSpPr/>
          <p:nvPr/>
        </p:nvGrpSpPr>
        <p:grpSpPr>
          <a:xfrm>
            <a:off x="8703523" y="1313736"/>
            <a:ext cx="247223" cy="197953"/>
            <a:chOff x="9732223" y="1428036"/>
            <a:chExt cx="247223" cy="197953"/>
          </a:xfrm>
        </p:grpSpPr>
        <p:sp>
          <p:nvSpPr>
            <p:cNvPr id="284" name="Freihandform: Form 283">
              <a:extLst>
                <a:ext uri="{FF2B5EF4-FFF2-40B4-BE49-F238E27FC236}">
                  <a16:creationId xmlns:a16="http://schemas.microsoft.com/office/drawing/2014/main" id="{0C0BBE4D-E706-42C7-912C-58A15CBEAD95}"/>
                </a:ext>
              </a:extLst>
            </p:cNvPr>
            <p:cNvSpPr/>
            <p:nvPr/>
          </p:nvSpPr>
          <p:spPr>
            <a:xfrm>
              <a:off x="9732223" y="1546342"/>
              <a:ext cx="26553" cy="79647"/>
            </a:xfrm>
            <a:custGeom>
              <a:avLst/>
              <a:gdLst>
                <a:gd name="connsiteX0" fmla="*/ 0 w 36635"/>
                <a:gd name="connsiteY0" fmla="*/ 0 h 109890"/>
                <a:gd name="connsiteX1" fmla="*/ 17328 w 36635"/>
                <a:gd name="connsiteY1" fmla="*/ 0 h 109890"/>
                <a:gd name="connsiteX2" fmla="*/ 36636 w 36635"/>
                <a:gd name="connsiteY2" fmla="*/ 19307 h 109890"/>
                <a:gd name="connsiteX3" fmla="*/ 36636 w 36635"/>
                <a:gd name="connsiteY3" fmla="*/ 90583 h 109890"/>
                <a:gd name="connsiteX4" fmla="*/ 17328 w 36635"/>
                <a:gd name="connsiteY4" fmla="*/ 109891 h 109890"/>
                <a:gd name="connsiteX5" fmla="*/ 0 w 36635"/>
                <a:gd name="connsiteY5" fmla="*/ 109891 h 109890"/>
                <a:gd name="connsiteX6" fmla="*/ 0 w 36635"/>
                <a:gd name="connsiteY6" fmla="*/ 109891 h 109890"/>
                <a:gd name="connsiteX7" fmla="*/ 0 w 36635"/>
                <a:gd name="connsiteY7" fmla="*/ 0 h 109890"/>
                <a:gd name="connsiteX8" fmla="*/ 0 w 36635"/>
                <a:gd name="connsiteY8" fmla="*/ 0 h 1098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635" h="109890">
                  <a:moveTo>
                    <a:pt x="0" y="0"/>
                  </a:moveTo>
                  <a:lnTo>
                    <a:pt x="17328" y="0"/>
                  </a:lnTo>
                  <a:cubicBezTo>
                    <a:pt x="27991" y="0"/>
                    <a:pt x="36636" y="8645"/>
                    <a:pt x="36636" y="19307"/>
                  </a:cubicBezTo>
                  <a:lnTo>
                    <a:pt x="36636" y="90583"/>
                  </a:lnTo>
                  <a:cubicBezTo>
                    <a:pt x="36636" y="101246"/>
                    <a:pt x="27991" y="109891"/>
                    <a:pt x="17328" y="109891"/>
                  </a:cubicBezTo>
                  <a:lnTo>
                    <a:pt x="0" y="109891"/>
                  </a:lnTo>
                  <a:lnTo>
                    <a:pt x="0" y="10989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solidFill>
                <a:srgbClr val="334C2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285" name="Freihandform: Form 284">
              <a:extLst>
                <a:ext uri="{FF2B5EF4-FFF2-40B4-BE49-F238E27FC236}">
                  <a16:creationId xmlns:a16="http://schemas.microsoft.com/office/drawing/2014/main" id="{797EF8B7-A2D4-4779-A331-7660511A6A0C}"/>
                </a:ext>
              </a:extLst>
            </p:cNvPr>
            <p:cNvSpPr/>
            <p:nvPr/>
          </p:nvSpPr>
          <p:spPr>
            <a:xfrm>
              <a:off x="9758776" y="1572883"/>
              <a:ext cx="49771" cy="26553"/>
            </a:xfrm>
            <a:custGeom>
              <a:avLst/>
              <a:gdLst>
                <a:gd name="connsiteX0" fmla="*/ 68669 w 68669"/>
                <a:gd name="connsiteY0" fmla="*/ 36636 h 36635"/>
                <a:gd name="connsiteX1" fmla="*/ 0 w 68669"/>
                <a:gd name="connsiteY1" fmla="*/ 36636 h 36635"/>
                <a:gd name="connsiteX2" fmla="*/ 0 w 68669"/>
                <a:gd name="connsiteY2" fmla="*/ 0 h 36635"/>
                <a:gd name="connsiteX3" fmla="*/ 68669 w 68669"/>
                <a:gd name="connsiteY3" fmla="*/ 0 h 36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669" h="36635">
                  <a:moveTo>
                    <a:pt x="68669" y="36636"/>
                  </a:moveTo>
                  <a:lnTo>
                    <a:pt x="0" y="36636"/>
                  </a:lnTo>
                  <a:lnTo>
                    <a:pt x="0" y="0"/>
                  </a:lnTo>
                  <a:lnTo>
                    <a:pt x="68669" y="0"/>
                  </a:lnTo>
                </a:path>
              </a:pathLst>
            </a:custGeom>
            <a:noFill/>
            <a:ln w="12700" cap="flat">
              <a:solidFill>
                <a:srgbClr val="334C2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286" name="Freihandform: Form 285">
              <a:extLst>
                <a:ext uri="{FF2B5EF4-FFF2-40B4-BE49-F238E27FC236}">
                  <a16:creationId xmlns:a16="http://schemas.microsoft.com/office/drawing/2014/main" id="{CA9DB045-B013-4F1B-B96E-795FFF442BCB}"/>
                </a:ext>
              </a:extLst>
            </p:cNvPr>
            <p:cNvSpPr/>
            <p:nvPr/>
          </p:nvSpPr>
          <p:spPr>
            <a:xfrm>
              <a:off x="9805236" y="1566248"/>
              <a:ext cx="39812" cy="39812"/>
            </a:xfrm>
            <a:custGeom>
              <a:avLst/>
              <a:gdLst>
                <a:gd name="connsiteX0" fmla="*/ 54929 w 54929"/>
                <a:gd name="connsiteY0" fmla="*/ 27465 h 54929"/>
                <a:gd name="connsiteX1" fmla="*/ 27465 w 54929"/>
                <a:gd name="connsiteY1" fmla="*/ 54929 h 54929"/>
                <a:gd name="connsiteX2" fmla="*/ 0 w 54929"/>
                <a:gd name="connsiteY2" fmla="*/ 27465 h 54929"/>
                <a:gd name="connsiteX3" fmla="*/ 27465 w 54929"/>
                <a:gd name="connsiteY3" fmla="*/ 0 h 54929"/>
                <a:gd name="connsiteX4" fmla="*/ 54929 w 54929"/>
                <a:gd name="connsiteY4" fmla="*/ 27465 h 549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929" h="54929">
                  <a:moveTo>
                    <a:pt x="54929" y="27465"/>
                  </a:moveTo>
                  <a:cubicBezTo>
                    <a:pt x="54929" y="42633"/>
                    <a:pt x="42633" y="54929"/>
                    <a:pt x="27465" y="54929"/>
                  </a:cubicBezTo>
                  <a:cubicBezTo>
                    <a:pt x="12296" y="54929"/>
                    <a:pt x="0" y="42633"/>
                    <a:pt x="0" y="27465"/>
                  </a:cubicBezTo>
                  <a:cubicBezTo>
                    <a:pt x="0" y="12296"/>
                    <a:pt x="12296" y="0"/>
                    <a:pt x="27465" y="0"/>
                  </a:cubicBezTo>
                  <a:cubicBezTo>
                    <a:pt x="42633" y="0"/>
                    <a:pt x="54929" y="12296"/>
                    <a:pt x="54929" y="27465"/>
                  </a:cubicBezTo>
                  <a:close/>
                </a:path>
              </a:pathLst>
            </a:custGeom>
            <a:noFill/>
            <a:ln w="12700" cap="flat">
              <a:solidFill>
                <a:srgbClr val="334C2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287" name="Freihandform: Form 286">
              <a:extLst>
                <a:ext uri="{FF2B5EF4-FFF2-40B4-BE49-F238E27FC236}">
                  <a16:creationId xmlns:a16="http://schemas.microsoft.com/office/drawing/2014/main" id="{A6E9E254-B275-41D8-969A-9091F0DC07D4}"/>
                </a:ext>
              </a:extLst>
            </p:cNvPr>
            <p:cNvSpPr/>
            <p:nvPr/>
          </p:nvSpPr>
          <p:spPr>
            <a:xfrm>
              <a:off x="9815638" y="1505760"/>
              <a:ext cx="40383" cy="68499"/>
            </a:xfrm>
            <a:custGeom>
              <a:avLst/>
              <a:gdLst>
                <a:gd name="connsiteX0" fmla="*/ 0 w 55717"/>
                <a:gd name="connsiteY0" fmla="*/ 86207 h 94509"/>
                <a:gd name="connsiteX1" fmla="*/ 20047 w 55717"/>
                <a:gd name="connsiteY1" fmla="*/ 0 h 94509"/>
                <a:gd name="connsiteX2" fmla="*/ 55718 w 55717"/>
                <a:gd name="connsiteY2" fmla="*/ 8302 h 94509"/>
                <a:gd name="connsiteX3" fmla="*/ 35670 w 55717"/>
                <a:gd name="connsiteY3" fmla="*/ 94509 h 94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717" h="94509">
                  <a:moveTo>
                    <a:pt x="0" y="86207"/>
                  </a:moveTo>
                  <a:lnTo>
                    <a:pt x="20047" y="0"/>
                  </a:lnTo>
                  <a:lnTo>
                    <a:pt x="55718" y="8302"/>
                  </a:lnTo>
                  <a:lnTo>
                    <a:pt x="35670" y="94509"/>
                  </a:lnTo>
                </a:path>
              </a:pathLst>
            </a:custGeom>
            <a:noFill/>
            <a:ln w="12700" cap="flat">
              <a:solidFill>
                <a:srgbClr val="334C2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288" name="Freihandform: Form 287">
              <a:extLst>
                <a:ext uri="{FF2B5EF4-FFF2-40B4-BE49-F238E27FC236}">
                  <a16:creationId xmlns:a16="http://schemas.microsoft.com/office/drawing/2014/main" id="{11CED59B-9526-4D66-B762-041891043E3E}"/>
                </a:ext>
              </a:extLst>
            </p:cNvPr>
            <p:cNvSpPr/>
            <p:nvPr/>
          </p:nvSpPr>
          <p:spPr>
            <a:xfrm>
              <a:off x="9746124" y="1428036"/>
              <a:ext cx="233322" cy="103285"/>
            </a:xfrm>
            <a:custGeom>
              <a:avLst/>
              <a:gdLst>
                <a:gd name="connsiteX0" fmla="*/ 267566 w 321916"/>
                <a:gd name="connsiteY0" fmla="*/ 142504 h 142503"/>
                <a:gd name="connsiteX1" fmla="*/ 0 w 321916"/>
                <a:gd name="connsiteY1" fmla="*/ 80270 h 142503"/>
                <a:gd name="connsiteX2" fmla="*/ 18680 w 321916"/>
                <a:gd name="connsiteY2" fmla="*/ 0 h 142503"/>
                <a:gd name="connsiteX3" fmla="*/ 321916 w 321916"/>
                <a:gd name="connsiteY3" fmla="*/ 70536 h 142503"/>
                <a:gd name="connsiteX4" fmla="*/ 267566 w 321916"/>
                <a:gd name="connsiteY4" fmla="*/ 142504 h 142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916" h="142503">
                  <a:moveTo>
                    <a:pt x="267566" y="142504"/>
                  </a:moveTo>
                  <a:lnTo>
                    <a:pt x="0" y="80270"/>
                  </a:lnTo>
                  <a:lnTo>
                    <a:pt x="18680" y="0"/>
                  </a:lnTo>
                  <a:lnTo>
                    <a:pt x="321916" y="70536"/>
                  </a:lnTo>
                  <a:lnTo>
                    <a:pt x="267566" y="142504"/>
                  </a:lnTo>
                  <a:close/>
                </a:path>
              </a:pathLst>
            </a:custGeom>
            <a:noFill/>
            <a:ln w="12700" cap="flat">
              <a:solidFill>
                <a:srgbClr val="334C2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</p:grpSp>
      <p:grpSp>
        <p:nvGrpSpPr>
          <p:cNvPr id="214" name="Gruppieren 213">
            <a:extLst>
              <a:ext uri="{FF2B5EF4-FFF2-40B4-BE49-F238E27FC236}">
                <a16:creationId xmlns:a16="http://schemas.microsoft.com/office/drawing/2014/main" id="{5335B816-1750-42AA-BBD2-03343E28B35C}"/>
              </a:ext>
            </a:extLst>
          </p:cNvPr>
          <p:cNvGrpSpPr/>
          <p:nvPr/>
        </p:nvGrpSpPr>
        <p:grpSpPr>
          <a:xfrm>
            <a:off x="7504031" y="1251419"/>
            <a:ext cx="263756" cy="304322"/>
            <a:chOff x="-723154" y="-1948516"/>
            <a:chExt cx="237380" cy="273891"/>
          </a:xfrm>
        </p:grpSpPr>
        <p:sp>
          <p:nvSpPr>
            <p:cNvPr id="184" name="Freihandform: Form 183">
              <a:extLst>
                <a:ext uri="{FF2B5EF4-FFF2-40B4-BE49-F238E27FC236}">
                  <a16:creationId xmlns:a16="http://schemas.microsoft.com/office/drawing/2014/main" id="{95D1E86D-ED9B-4B8B-9DD1-EB8C7C850745}"/>
                </a:ext>
              </a:extLst>
            </p:cNvPr>
            <p:cNvSpPr/>
            <p:nvPr/>
          </p:nvSpPr>
          <p:spPr>
            <a:xfrm>
              <a:off x="-586209" y="-1875477"/>
              <a:ext cx="100435" cy="200852"/>
            </a:xfrm>
            <a:custGeom>
              <a:avLst/>
              <a:gdLst>
                <a:gd name="connsiteX0" fmla="*/ 0 w 100435"/>
                <a:gd name="connsiteY0" fmla="*/ 200853 h 200852"/>
                <a:gd name="connsiteX1" fmla="*/ 100435 w 100435"/>
                <a:gd name="connsiteY1" fmla="*/ 200853 h 200852"/>
                <a:gd name="connsiteX2" fmla="*/ 100435 w 100435"/>
                <a:gd name="connsiteY2" fmla="*/ 0 h 200852"/>
                <a:gd name="connsiteX3" fmla="*/ 0 w 100435"/>
                <a:gd name="connsiteY3" fmla="*/ 0 h 200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435" h="200852">
                  <a:moveTo>
                    <a:pt x="0" y="200853"/>
                  </a:moveTo>
                  <a:lnTo>
                    <a:pt x="100435" y="200853"/>
                  </a:lnTo>
                  <a:lnTo>
                    <a:pt x="100435" y="0"/>
                  </a:lnTo>
                  <a:lnTo>
                    <a:pt x="0" y="0"/>
                  </a:lnTo>
                </a:path>
              </a:pathLst>
            </a:custGeom>
            <a:noFill/>
            <a:ln w="19050" cap="flat">
              <a:solidFill>
                <a:srgbClr val="334C2E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85" name="Freihandform: Form 184">
              <a:extLst>
                <a:ext uri="{FF2B5EF4-FFF2-40B4-BE49-F238E27FC236}">
                  <a16:creationId xmlns:a16="http://schemas.microsoft.com/office/drawing/2014/main" id="{BF016CC9-8DEF-4EF5-BA6D-96E290436055}"/>
                </a:ext>
              </a:extLst>
            </p:cNvPr>
            <p:cNvSpPr/>
            <p:nvPr/>
          </p:nvSpPr>
          <p:spPr>
            <a:xfrm>
              <a:off x="-723154" y="-1948516"/>
              <a:ext cx="109549" cy="273891"/>
            </a:xfrm>
            <a:custGeom>
              <a:avLst/>
              <a:gdLst>
                <a:gd name="connsiteX0" fmla="*/ 0 w 109549"/>
                <a:gd name="connsiteY0" fmla="*/ 0 h 273891"/>
                <a:gd name="connsiteX1" fmla="*/ 109549 w 109549"/>
                <a:gd name="connsiteY1" fmla="*/ 0 h 273891"/>
                <a:gd name="connsiteX2" fmla="*/ 109549 w 109549"/>
                <a:gd name="connsiteY2" fmla="*/ 273892 h 273891"/>
                <a:gd name="connsiteX3" fmla="*/ 0 w 109549"/>
                <a:gd name="connsiteY3" fmla="*/ 273892 h 273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9549" h="273891">
                  <a:moveTo>
                    <a:pt x="0" y="0"/>
                  </a:moveTo>
                  <a:lnTo>
                    <a:pt x="109549" y="0"/>
                  </a:lnTo>
                  <a:lnTo>
                    <a:pt x="109549" y="273892"/>
                  </a:lnTo>
                  <a:lnTo>
                    <a:pt x="0" y="273892"/>
                  </a:lnTo>
                  <a:close/>
                </a:path>
              </a:pathLst>
            </a:custGeom>
            <a:noFill/>
            <a:ln w="19050" cap="flat">
              <a:solidFill>
                <a:srgbClr val="334C2E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86" name="Freihandform: Form 185">
              <a:extLst>
                <a:ext uri="{FF2B5EF4-FFF2-40B4-BE49-F238E27FC236}">
                  <a16:creationId xmlns:a16="http://schemas.microsoft.com/office/drawing/2014/main" id="{9D39CE50-5CD6-4437-B810-76762471B7A8}"/>
                </a:ext>
              </a:extLst>
            </p:cNvPr>
            <p:cNvSpPr/>
            <p:nvPr/>
          </p:nvSpPr>
          <p:spPr>
            <a:xfrm>
              <a:off x="-650115" y="-1912006"/>
              <a:ext cx="1822" cy="36528"/>
            </a:xfrm>
            <a:custGeom>
              <a:avLst/>
              <a:gdLst>
                <a:gd name="connsiteX0" fmla="*/ 0 w 1822"/>
                <a:gd name="connsiteY0" fmla="*/ 0 h 36528"/>
                <a:gd name="connsiteX1" fmla="*/ 0 w 1822"/>
                <a:gd name="connsiteY1" fmla="*/ 36529 h 36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22" h="36528">
                  <a:moveTo>
                    <a:pt x="0" y="0"/>
                  </a:moveTo>
                  <a:lnTo>
                    <a:pt x="0" y="36529"/>
                  </a:lnTo>
                </a:path>
              </a:pathLst>
            </a:custGeom>
            <a:ln w="19050" cap="flat">
              <a:solidFill>
                <a:srgbClr val="334C2E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87" name="Freihandform: Form 186">
              <a:extLst>
                <a:ext uri="{FF2B5EF4-FFF2-40B4-BE49-F238E27FC236}">
                  <a16:creationId xmlns:a16="http://schemas.microsoft.com/office/drawing/2014/main" id="{975CEDBB-0CE7-4CB2-B80A-55C9F156E654}"/>
                </a:ext>
              </a:extLst>
            </p:cNvPr>
            <p:cNvSpPr/>
            <p:nvPr/>
          </p:nvSpPr>
          <p:spPr>
            <a:xfrm>
              <a:off x="-686644" y="-1912006"/>
              <a:ext cx="1822" cy="36528"/>
            </a:xfrm>
            <a:custGeom>
              <a:avLst/>
              <a:gdLst>
                <a:gd name="connsiteX0" fmla="*/ 0 w 1822"/>
                <a:gd name="connsiteY0" fmla="*/ 0 h 36528"/>
                <a:gd name="connsiteX1" fmla="*/ 0 w 1822"/>
                <a:gd name="connsiteY1" fmla="*/ 36529 h 365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22" h="36528">
                  <a:moveTo>
                    <a:pt x="0" y="0"/>
                  </a:moveTo>
                  <a:lnTo>
                    <a:pt x="0" y="36529"/>
                  </a:lnTo>
                </a:path>
              </a:pathLst>
            </a:custGeom>
            <a:ln w="19050" cap="flat">
              <a:solidFill>
                <a:srgbClr val="334C2E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88" name="Freihandform: Form 187">
              <a:extLst>
                <a:ext uri="{FF2B5EF4-FFF2-40B4-BE49-F238E27FC236}">
                  <a16:creationId xmlns:a16="http://schemas.microsoft.com/office/drawing/2014/main" id="{BB691A5B-0209-44D1-8362-229D8867FEE6}"/>
                </a:ext>
              </a:extLst>
            </p:cNvPr>
            <p:cNvSpPr/>
            <p:nvPr/>
          </p:nvSpPr>
          <p:spPr>
            <a:xfrm>
              <a:off x="-650115" y="-1857213"/>
              <a:ext cx="1822" cy="36510"/>
            </a:xfrm>
            <a:custGeom>
              <a:avLst/>
              <a:gdLst>
                <a:gd name="connsiteX0" fmla="*/ 0 w 1822"/>
                <a:gd name="connsiteY0" fmla="*/ 0 h 36510"/>
                <a:gd name="connsiteX1" fmla="*/ 0 w 1822"/>
                <a:gd name="connsiteY1" fmla="*/ 36510 h 36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22" h="36510">
                  <a:moveTo>
                    <a:pt x="0" y="0"/>
                  </a:moveTo>
                  <a:lnTo>
                    <a:pt x="0" y="36510"/>
                  </a:lnTo>
                </a:path>
              </a:pathLst>
            </a:custGeom>
            <a:ln w="19050" cap="flat">
              <a:solidFill>
                <a:srgbClr val="334C2E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89" name="Freihandform: Form 188">
              <a:extLst>
                <a:ext uri="{FF2B5EF4-FFF2-40B4-BE49-F238E27FC236}">
                  <a16:creationId xmlns:a16="http://schemas.microsoft.com/office/drawing/2014/main" id="{9DC50C1B-7538-485C-A2E8-83BB0A2A3A74}"/>
                </a:ext>
              </a:extLst>
            </p:cNvPr>
            <p:cNvSpPr/>
            <p:nvPr/>
          </p:nvSpPr>
          <p:spPr>
            <a:xfrm>
              <a:off x="-686644" y="-1857213"/>
              <a:ext cx="1822" cy="36510"/>
            </a:xfrm>
            <a:custGeom>
              <a:avLst/>
              <a:gdLst>
                <a:gd name="connsiteX0" fmla="*/ 0 w 1822"/>
                <a:gd name="connsiteY0" fmla="*/ 0 h 36510"/>
                <a:gd name="connsiteX1" fmla="*/ 0 w 1822"/>
                <a:gd name="connsiteY1" fmla="*/ 36510 h 36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22" h="36510">
                  <a:moveTo>
                    <a:pt x="0" y="0"/>
                  </a:moveTo>
                  <a:lnTo>
                    <a:pt x="0" y="36510"/>
                  </a:lnTo>
                </a:path>
              </a:pathLst>
            </a:custGeom>
            <a:ln w="19050" cap="flat">
              <a:solidFill>
                <a:srgbClr val="334C2E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90" name="Freihandform: Form 189">
              <a:extLst>
                <a:ext uri="{FF2B5EF4-FFF2-40B4-BE49-F238E27FC236}">
                  <a16:creationId xmlns:a16="http://schemas.microsoft.com/office/drawing/2014/main" id="{141F334C-CEFD-4EF4-90EC-18BA00318BD0}"/>
                </a:ext>
              </a:extLst>
            </p:cNvPr>
            <p:cNvSpPr/>
            <p:nvPr/>
          </p:nvSpPr>
          <p:spPr>
            <a:xfrm>
              <a:off x="-650115" y="-1802438"/>
              <a:ext cx="1822" cy="36510"/>
            </a:xfrm>
            <a:custGeom>
              <a:avLst/>
              <a:gdLst>
                <a:gd name="connsiteX0" fmla="*/ 0 w 1822"/>
                <a:gd name="connsiteY0" fmla="*/ 0 h 36510"/>
                <a:gd name="connsiteX1" fmla="*/ 0 w 1822"/>
                <a:gd name="connsiteY1" fmla="*/ 36510 h 36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22" h="36510">
                  <a:moveTo>
                    <a:pt x="0" y="0"/>
                  </a:moveTo>
                  <a:lnTo>
                    <a:pt x="0" y="36510"/>
                  </a:lnTo>
                </a:path>
              </a:pathLst>
            </a:custGeom>
            <a:ln w="19050" cap="flat">
              <a:solidFill>
                <a:srgbClr val="334C2E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91" name="Freihandform: Form 190">
              <a:extLst>
                <a:ext uri="{FF2B5EF4-FFF2-40B4-BE49-F238E27FC236}">
                  <a16:creationId xmlns:a16="http://schemas.microsoft.com/office/drawing/2014/main" id="{5F0B5C04-31D0-4479-977C-BD4362072DF4}"/>
                </a:ext>
              </a:extLst>
            </p:cNvPr>
            <p:cNvSpPr/>
            <p:nvPr/>
          </p:nvSpPr>
          <p:spPr>
            <a:xfrm>
              <a:off x="-686644" y="-1802438"/>
              <a:ext cx="1822" cy="36510"/>
            </a:xfrm>
            <a:custGeom>
              <a:avLst/>
              <a:gdLst>
                <a:gd name="connsiteX0" fmla="*/ 0 w 1822"/>
                <a:gd name="connsiteY0" fmla="*/ 0 h 36510"/>
                <a:gd name="connsiteX1" fmla="*/ 0 w 1822"/>
                <a:gd name="connsiteY1" fmla="*/ 36510 h 36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22" h="36510">
                  <a:moveTo>
                    <a:pt x="0" y="0"/>
                  </a:moveTo>
                  <a:lnTo>
                    <a:pt x="0" y="36510"/>
                  </a:lnTo>
                </a:path>
              </a:pathLst>
            </a:custGeom>
            <a:ln w="19050" cap="flat">
              <a:solidFill>
                <a:srgbClr val="334C2E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92" name="Freihandform: Form 191">
              <a:extLst>
                <a:ext uri="{FF2B5EF4-FFF2-40B4-BE49-F238E27FC236}">
                  <a16:creationId xmlns:a16="http://schemas.microsoft.com/office/drawing/2014/main" id="{80ED3998-D4CD-4449-870B-2BEFD3D020A2}"/>
                </a:ext>
              </a:extLst>
            </p:cNvPr>
            <p:cNvSpPr/>
            <p:nvPr/>
          </p:nvSpPr>
          <p:spPr>
            <a:xfrm>
              <a:off x="-558812" y="-1848081"/>
              <a:ext cx="1822" cy="36510"/>
            </a:xfrm>
            <a:custGeom>
              <a:avLst/>
              <a:gdLst>
                <a:gd name="connsiteX0" fmla="*/ 0 w 1822"/>
                <a:gd name="connsiteY0" fmla="*/ 0 h 36510"/>
                <a:gd name="connsiteX1" fmla="*/ 0 w 1822"/>
                <a:gd name="connsiteY1" fmla="*/ 36510 h 36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22" h="36510">
                  <a:moveTo>
                    <a:pt x="0" y="0"/>
                  </a:moveTo>
                  <a:lnTo>
                    <a:pt x="0" y="36510"/>
                  </a:lnTo>
                </a:path>
              </a:pathLst>
            </a:custGeom>
            <a:ln w="19050" cap="flat">
              <a:solidFill>
                <a:srgbClr val="334C2E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93" name="Freihandform: Form 192">
              <a:extLst>
                <a:ext uri="{FF2B5EF4-FFF2-40B4-BE49-F238E27FC236}">
                  <a16:creationId xmlns:a16="http://schemas.microsoft.com/office/drawing/2014/main" id="{19F230D6-AF94-444E-B875-BDCE7BC1D907}"/>
                </a:ext>
              </a:extLst>
            </p:cNvPr>
            <p:cNvSpPr/>
            <p:nvPr/>
          </p:nvSpPr>
          <p:spPr>
            <a:xfrm>
              <a:off x="-558812" y="-1793306"/>
              <a:ext cx="1822" cy="36510"/>
            </a:xfrm>
            <a:custGeom>
              <a:avLst/>
              <a:gdLst>
                <a:gd name="connsiteX0" fmla="*/ 0 w 1822"/>
                <a:gd name="connsiteY0" fmla="*/ 0 h 36510"/>
                <a:gd name="connsiteX1" fmla="*/ 0 w 1822"/>
                <a:gd name="connsiteY1" fmla="*/ 36510 h 36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22" h="36510">
                  <a:moveTo>
                    <a:pt x="0" y="0"/>
                  </a:moveTo>
                  <a:lnTo>
                    <a:pt x="0" y="36510"/>
                  </a:lnTo>
                </a:path>
              </a:pathLst>
            </a:custGeom>
            <a:ln w="19050" cap="flat">
              <a:solidFill>
                <a:srgbClr val="334C2E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94" name="Freihandform: Form 193">
              <a:extLst>
                <a:ext uri="{FF2B5EF4-FFF2-40B4-BE49-F238E27FC236}">
                  <a16:creationId xmlns:a16="http://schemas.microsoft.com/office/drawing/2014/main" id="{C2109BB2-4561-4FE1-9555-9C9CA9F8070D}"/>
                </a:ext>
              </a:extLst>
            </p:cNvPr>
            <p:cNvSpPr/>
            <p:nvPr/>
          </p:nvSpPr>
          <p:spPr>
            <a:xfrm>
              <a:off x="-524672" y="-1848081"/>
              <a:ext cx="1822" cy="36510"/>
            </a:xfrm>
            <a:custGeom>
              <a:avLst/>
              <a:gdLst>
                <a:gd name="connsiteX0" fmla="*/ 0 w 1822"/>
                <a:gd name="connsiteY0" fmla="*/ 0 h 36510"/>
                <a:gd name="connsiteX1" fmla="*/ 0 w 1822"/>
                <a:gd name="connsiteY1" fmla="*/ 36510 h 36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22" h="36510">
                  <a:moveTo>
                    <a:pt x="0" y="0"/>
                  </a:moveTo>
                  <a:lnTo>
                    <a:pt x="0" y="36510"/>
                  </a:lnTo>
                </a:path>
              </a:pathLst>
            </a:custGeom>
            <a:ln w="19050" cap="flat">
              <a:solidFill>
                <a:srgbClr val="334C2E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95" name="Freihandform: Form 194">
              <a:extLst>
                <a:ext uri="{FF2B5EF4-FFF2-40B4-BE49-F238E27FC236}">
                  <a16:creationId xmlns:a16="http://schemas.microsoft.com/office/drawing/2014/main" id="{8C8329B0-4686-4789-944D-80F9B43CFE13}"/>
                </a:ext>
              </a:extLst>
            </p:cNvPr>
            <p:cNvSpPr/>
            <p:nvPr/>
          </p:nvSpPr>
          <p:spPr>
            <a:xfrm>
              <a:off x="-524672" y="-1793306"/>
              <a:ext cx="1822" cy="36510"/>
            </a:xfrm>
            <a:custGeom>
              <a:avLst/>
              <a:gdLst>
                <a:gd name="connsiteX0" fmla="*/ 0 w 1822"/>
                <a:gd name="connsiteY0" fmla="*/ 0 h 36510"/>
                <a:gd name="connsiteX1" fmla="*/ 0 w 1822"/>
                <a:gd name="connsiteY1" fmla="*/ 36510 h 36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22" h="36510">
                  <a:moveTo>
                    <a:pt x="0" y="0"/>
                  </a:moveTo>
                  <a:lnTo>
                    <a:pt x="0" y="36510"/>
                  </a:lnTo>
                </a:path>
              </a:pathLst>
            </a:custGeom>
            <a:ln w="19050" cap="flat">
              <a:solidFill>
                <a:srgbClr val="334C2E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</p:grpSp>
      <p:grpSp>
        <p:nvGrpSpPr>
          <p:cNvPr id="282" name="Gruppieren 281">
            <a:extLst>
              <a:ext uri="{FF2B5EF4-FFF2-40B4-BE49-F238E27FC236}">
                <a16:creationId xmlns:a16="http://schemas.microsoft.com/office/drawing/2014/main" id="{F2A848D4-4971-4325-95B3-3EB752597680}"/>
              </a:ext>
            </a:extLst>
          </p:cNvPr>
          <p:cNvGrpSpPr>
            <a:grpSpLocks noChangeAspect="1"/>
          </p:cNvGrpSpPr>
          <p:nvPr/>
        </p:nvGrpSpPr>
        <p:grpSpPr>
          <a:xfrm>
            <a:off x="6410048" y="1270556"/>
            <a:ext cx="274936" cy="284314"/>
            <a:chOff x="5755084" y="-786246"/>
            <a:chExt cx="273275" cy="282600"/>
          </a:xfrm>
        </p:grpSpPr>
        <p:sp>
          <p:nvSpPr>
            <p:cNvPr id="197" name="Freihandform: Form 196">
              <a:extLst>
                <a:ext uri="{FF2B5EF4-FFF2-40B4-BE49-F238E27FC236}">
                  <a16:creationId xmlns:a16="http://schemas.microsoft.com/office/drawing/2014/main" id="{1621C6AA-7020-4A0F-9FFC-46B364455328}"/>
                </a:ext>
              </a:extLst>
            </p:cNvPr>
            <p:cNvSpPr/>
            <p:nvPr/>
          </p:nvSpPr>
          <p:spPr>
            <a:xfrm>
              <a:off x="5848522" y="-534246"/>
              <a:ext cx="86400" cy="1800"/>
            </a:xfrm>
            <a:custGeom>
              <a:avLst/>
              <a:gdLst>
                <a:gd name="connsiteX0" fmla="*/ 0 w 86400"/>
                <a:gd name="connsiteY0" fmla="*/ 0 h 1800"/>
                <a:gd name="connsiteX1" fmla="*/ 86400 w 86400"/>
                <a:gd name="connsiteY1" fmla="*/ 0 h 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6400" h="1800">
                  <a:moveTo>
                    <a:pt x="0" y="0"/>
                  </a:moveTo>
                  <a:lnTo>
                    <a:pt x="86400" y="0"/>
                  </a:lnTo>
                </a:path>
              </a:pathLst>
            </a:custGeom>
            <a:noFill/>
            <a:ln w="12700" cap="flat">
              <a:solidFill>
                <a:srgbClr val="334C2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198" name="Freihandform: Form 197">
              <a:extLst>
                <a:ext uri="{FF2B5EF4-FFF2-40B4-BE49-F238E27FC236}">
                  <a16:creationId xmlns:a16="http://schemas.microsoft.com/office/drawing/2014/main" id="{BF97B720-68B0-413C-848D-4B530EC1A521}"/>
                </a:ext>
              </a:extLst>
            </p:cNvPr>
            <p:cNvSpPr/>
            <p:nvPr/>
          </p:nvSpPr>
          <p:spPr>
            <a:xfrm>
              <a:off x="5855722" y="-505446"/>
              <a:ext cx="72000" cy="1800"/>
            </a:xfrm>
            <a:custGeom>
              <a:avLst/>
              <a:gdLst>
                <a:gd name="connsiteX0" fmla="*/ 0 w 72000"/>
                <a:gd name="connsiteY0" fmla="*/ 0 h 1800"/>
                <a:gd name="connsiteX1" fmla="*/ 72000 w 72000"/>
                <a:gd name="connsiteY1" fmla="*/ 0 h 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2000" h="1800">
                  <a:moveTo>
                    <a:pt x="0" y="0"/>
                  </a:moveTo>
                  <a:lnTo>
                    <a:pt x="72000" y="0"/>
                  </a:lnTo>
                </a:path>
              </a:pathLst>
            </a:custGeom>
            <a:noFill/>
            <a:ln w="12700" cap="flat">
              <a:solidFill>
                <a:srgbClr val="334C2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199" name="Freihandform: Form 198">
              <a:extLst>
                <a:ext uri="{FF2B5EF4-FFF2-40B4-BE49-F238E27FC236}">
                  <a16:creationId xmlns:a16="http://schemas.microsoft.com/office/drawing/2014/main" id="{4587C0D6-1877-4F1C-BC52-603C937BC00D}"/>
                </a:ext>
              </a:extLst>
            </p:cNvPr>
            <p:cNvSpPr/>
            <p:nvPr/>
          </p:nvSpPr>
          <p:spPr>
            <a:xfrm>
              <a:off x="5812536" y="-728646"/>
              <a:ext cx="158391" cy="172800"/>
            </a:xfrm>
            <a:custGeom>
              <a:avLst/>
              <a:gdLst>
                <a:gd name="connsiteX0" fmla="*/ 114176 w 158391"/>
                <a:gd name="connsiteY0" fmla="*/ 172541 h 172800"/>
                <a:gd name="connsiteX1" fmla="*/ 114176 w 158391"/>
                <a:gd name="connsiteY1" fmla="*/ 154541 h 172800"/>
                <a:gd name="connsiteX2" fmla="*/ 124814 w 158391"/>
                <a:gd name="connsiteY2" fmla="*/ 139781 h 172800"/>
                <a:gd name="connsiteX3" fmla="*/ 134192 w 158391"/>
                <a:gd name="connsiteY3" fmla="*/ 131645 h 172800"/>
                <a:gd name="connsiteX4" fmla="*/ 136064 w 158391"/>
                <a:gd name="connsiteY4" fmla="*/ 24262 h 172800"/>
                <a:gd name="connsiteX5" fmla="*/ 134192 w 158391"/>
                <a:gd name="connsiteY5" fmla="*/ 22385 h 172800"/>
                <a:gd name="connsiteX6" fmla="*/ 78176 w 158391"/>
                <a:gd name="connsiteY6" fmla="*/ -259 h 172800"/>
                <a:gd name="connsiteX7" fmla="*/ 78176 w 158391"/>
                <a:gd name="connsiteY7" fmla="*/ -259 h 172800"/>
                <a:gd name="connsiteX8" fmla="*/ 22178 w 158391"/>
                <a:gd name="connsiteY8" fmla="*/ 22385 h 172800"/>
                <a:gd name="connsiteX9" fmla="*/ 20306 w 158391"/>
                <a:gd name="connsiteY9" fmla="*/ 129767 h 172800"/>
                <a:gd name="connsiteX10" fmla="*/ 22178 w 158391"/>
                <a:gd name="connsiteY10" fmla="*/ 131645 h 172800"/>
                <a:gd name="connsiteX11" fmla="*/ 31538 w 158391"/>
                <a:gd name="connsiteY11" fmla="*/ 139781 h 172800"/>
                <a:gd name="connsiteX12" fmla="*/ 42176 w 158391"/>
                <a:gd name="connsiteY12" fmla="*/ 154541 h 172800"/>
                <a:gd name="connsiteX13" fmla="*/ 42176 w 158391"/>
                <a:gd name="connsiteY13" fmla="*/ 172541 h 172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8391" h="172800">
                  <a:moveTo>
                    <a:pt x="114176" y="172541"/>
                  </a:moveTo>
                  <a:lnTo>
                    <a:pt x="114176" y="154541"/>
                  </a:lnTo>
                  <a:cubicBezTo>
                    <a:pt x="114176" y="147431"/>
                    <a:pt x="121556" y="142553"/>
                    <a:pt x="124814" y="139781"/>
                  </a:cubicBezTo>
                  <a:cubicBezTo>
                    <a:pt x="128072" y="137009"/>
                    <a:pt x="131060" y="134687"/>
                    <a:pt x="134192" y="131645"/>
                  </a:cubicBezTo>
                  <a:cubicBezTo>
                    <a:pt x="164360" y="102510"/>
                    <a:pt x="165206" y="54434"/>
                    <a:pt x="136064" y="24262"/>
                  </a:cubicBezTo>
                  <a:cubicBezTo>
                    <a:pt x="135452" y="23627"/>
                    <a:pt x="134822" y="23000"/>
                    <a:pt x="134192" y="22385"/>
                  </a:cubicBezTo>
                  <a:cubicBezTo>
                    <a:pt x="119198" y="7810"/>
                    <a:pt x="99092" y="-317"/>
                    <a:pt x="78176" y="-259"/>
                  </a:cubicBezTo>
                  <a:lnTo>
                    <a:pt x="78176" y="-259"/>
                  </a:lnTo>
                  <a:cubicBezTo>
                    <a:pt x="57260" y="-321"/>
                    <a:pt x="37172" y="7808"/>
                    <a:pt x="22178" y="22385"/>
                  </a:cubicBezTo>
                  <a:cubicBezTo>
                    <a:pt x="-7990" y="51519"/>
                    <a:pt x="-8836" y="99596"/>
                    <a:pt x="20306" y="129767"/>
                  </a:cubicBezTo>
                  <a:cubicBezTo>
                    <a:pt x="20918" y="130403"/>
                    <a:pt x="21548" y="131029"/>
                    <a:pt x="22178" y="131645"/>
                  </a:cubicBezTo>
                  <a:cubicBezTo>
                    <a:pt x="25310" y="134687"/>
                    <a:pt x="28280" y="137045"/>
                    <a:pt x="31538" y="139781"/>
                  </a:cubicBezTo>
                  <a:cubicBezTo>
                    <a:pt x="34796" y="142517"/>
                    <a:pt x="42176" y="147431"/>
                    <a:pt x="42176" y="154541"/>
                  </a:cubicBezTo>
                  <a:lnTo>
                    <a:pt x="42176" y="172541"/>
                  </a:lnTo>
                </a:path>
              </a:pathLst>
            </a:custGeom>
            <a:noFill/>
            <a:ln w="12700" cap="flat">
              <a:solidFill>
                <a:srgbClr val="334C2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200" name="Freihandform: Form 199">
              <a:extLst>
                <a:ext uri="{FF2B5EF4-FFF2-40B4-BE49-F238E27FC236}">
                  <a16:creationId xmlns:a16="http://schemas.microsoft.com/office/drawing/2014/main" id="{80CADEA2-448C-45D9-BCCA-5F869AFE0594}"/>
                </a:ext>
              </a:extLst>
            </p:cNvPr>
            <p:cNvSpPr/>
            <p:nvPr/>
          </p:nvSpPr>
          <p:spPr>
            <a:xfrm>
              <a:off x="5992522" y="-649446"/>
              <a:ext cx="35837" cy="1800"/>
            </a:xfrm>
            <a:custGeom>
              <a:avLst/>
              <a:gdLst>
                <a:gd name="connsiteX0" fmla="*/ 35838 w 35837"/>
                <a:gd name="connsiteY0" fmla="*/ 0 h 1800"/>
                <a:gd name="connsiteX1" fmla="*/ 0 w 35837"/>
                <a:gd name="connsiteY1" fmla="*/ 0 h 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837" h="1800">
                  <a:moveTo>
                    <a:pt x="35838" y="0"/>
                  </a:moveTo>
                  <a:lnTo>
                    <a:pt x="0" y="0"/>
                  </a:lnTo>
                </a:path>
              </a:pathLst>
            </a:custGeom>
            <a:noFill/>
            <a:ln w="12700" cap="flat">
              <a:solidFill>
                <a:srgbClr val="334C2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201" name="Freihandform: Form 200">
              <a:extLst>
                <a:ext uri="{FF2B5EF4-FFF2-40B4-BE49-F238E27FC236}">
                  <a16:creationId xmlns:a16="http://schemas.microsoft.com/office/drawing/2014/main" id="{6B05A013-572E-46CC-957F-EB64DA43A86A}"/>
                </a:ext>
              </a:extLst>
            </p:cNvPr>
            <p:cNvSpPr/>
            <p:nvPr/>
          </p:nvSpPr>
          <p:spPr>
            <a:xfrm>
              <a:off x="5755084" y="-649446"/>
              <a:ext cx="35838" cy="1800"/>
            </a:xfrm>
            <a:custGeom>
              <a:avLst/>
              <a:gdLst>
                <a:gd name="connsiteX0" fmla="*/ 35838 w 35838"/>
                <a:gd name="connsiteY0" fmla="*/ 0 h 1800"/>
                <a:gd name="connsiteX1" fmla="*/ 0 w 35838"/>
                <a:gd name="connsiteY1" fmla="*/ 0 h 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5838" h="1800">
                  <a:moveTo>
                    <a:pt x="35838" y="0"/>
                  </a:moveTo>
                  <a:lnTo>
                    <a:pt x="0" y="0"/>
                  </a:lnTo>
                </a:path>
              </a:pathLst>
            </a:custGeom>
            <a:noFill/>
            <a:ln w="12700" cap="flat">
              <a:solidFill>
                <a:srgbClr val="334C2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202" name="Freihandform: Form 201">
              <a:extLst>
                <a:ext uri="{FF2B5EF4-FFF2-40B4-BE49-F238E27FC236}">
                  <a16:creationId xmlns:a16="http://schemas.microsoft.com/office/drawing/2014/main" id="{D5470BA8-6DAA-463C-A6B8-530ABF5CA927}"/>
                </a:ext>
              </a:extLst>
            </p:cNvPr>
            <p:cNvSpPr/>
            <p:nvPr/>
          </p:nvSpPr>
          <p:spPr>
            <a:xfrm>
              <a:off x="5891722" y="-786246"/>
              <a:ext cx="1800" cy="36000"/>
            </a:xfrm>
            <a:custGeom>
              <a:avLst/>
              <a:gdLst>
                <a:gd name="connsiteX0" fmla="*/ 0 w 1800"/>
                <a:gd name="connsiteY0" fmla="*/ 0 h 36000"/>
                <a:gd name="connsiteX1" fmla="*/ 0 w 1800"/>
                <a:gd name="connsiteY1" fmla="*/ 36000 h 3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00" h="36000">
                  <a:moveTo>
                    <a:pt x="0" y="0"/>
                  </a:moveTo>
                  <a:lnTo>
                    <a:pt x="0" y="36000"/>
                  </a:lnTo>
                </a:path>
              </a:pathLst>
            </a:custGeom>
            <a:noFill/>
            <a:ln w="12700" cap="flat">
              <a:solidFill>
                <a:srgbClr val="334C2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203" name="Freihandform: Form 202">
              <a:extLst>
                <a:ext uri="{FF2B5EF4-FFF2-40B4-BE49-F238E27FC236}">
                  <a16:creationId xmlns:a16="http://schemas.microsoft.com/office/drawing/2014/main" id="{CCB0939E-4D71-4597-B9D3-CAB6CA171D59}"/>
                </a:ext>
              </a:extLst>
            </p:cNvPr>
            <p:cNvSpPr/>
            <p:nvPr/>
          </p:nvSpPr>
          <p:spPr>
            <a:xfrm>
              <a:off x="5795296" y="-581334"/>
              <a:ext cx="25722" cy="25487"/>
            </a:xfrm>
            <a:custGeom>
              <a:avLst/>
              <a:gdLst>
                <a:gd name="connsiteX0" fmla="*/ 25722 w 25722"/>
                <a:gd name="connsiteY0" fmla="*/ 0 h 25487"/>
                <a:gd name="connsiteX1" fmla="*/ 0 w 25722"/>
                <a:gd name="connsiteY1" fmla="*/ 25488 h 25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5722" h="25487">
                  <a:moveTo>
                    <a:pt x="25722" y="0"/>
                  </a:moveTo>
                  <a:lnTo>
                    <a:pt x="0" y="25488"/>
                  </a:lnTo>
                </a:path>
              </a:pathLst>
            </a:custGeom>
            <a:noFill/>
            <a:ln w="12700" cap="flat">
              <a:solidFill>
                <a:srgbClr val="334C2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204" name="Freihandform: Form 203">
              <a:extLst>
                <a:ext uri="{FF2B5EF4-FFF2-40B4-BE49-F238E27FC236}">
                  <a16:creationId xmlns:a16="http://schemas.microsoft.com/office/drawing/2014/main" id="{357188BD-EAE3-4E72-987B-29DDB984708D}"/>
                </a:ext>
              </a:extLst>
            </p:cNvPr>
            <p:cNvSpPr/>
            <p:nvPr/>
          </p:nvSpPr>
          <p:spPr>
            <a:xfrm>
              <a:off x="5962210" y="-746898"/>
              <a:ext cx="25937" cy="25704"/>
            </a:xfrm>
            <a:custGeom>
              <a:avLst/>
              <a:gdLst>
                <a:gd name="connsiteX0" fmla="*/ 25938 w 25937"/>
                <a:gd name="connsiteY0" fmla="*/ 0 h 25704"/>
                <a:gd name="connsiteX1" fmla="*/ 0 w 25937"/>
                <a:gd name="connsiteY1" fmla="*/ 25704 h 25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5937" h="25704">
                  <a:moveTo>
                    <a:pt x="25938" y="0"/>
                  </a:moveTo>
                  <a:lnTo>
                    <a:pt x="0" y="25704"/>
                  </a:lnTo>
                </a:path>
              </a:pathLst>
            </a:custGeom>
            <a:noFill/>
            <a:ln w="12700" cap="flat">
              <a:solidFill>
                <a:srgbClr val="334C2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205" name="Freihandform: Form 204">
              <a:extLst>
                <a:ext uri="{FF2B5EF4-FFF2-40B4-BE49-F238E27FC236}">
                  <a16:creationId xmlns:a16="http://schemas.microsoft.com/office/drawing/2014/main" id="{73624F04-4E23-48DF-AA29-0C0B13CAA20B}"/>
                </a:ext>
              </a:extLst>
            </p:cNvPr>
            <p:cNvSpPr/>
            <p:nvPr/>
          </p:nvSpPr>
          <p:spPr>
            <a:xfrm>
              <a:off x="5962426" y="-581334"/>
              <a:ext cx="25721" cy="25487"/>
            </a:xfrm>
            <a:custGeom>
              <a:avLst/>
              <a:gdLst>
                <a:gd name="connsiteX0" fmla="*/ 0 w 25721"/>
                <a:gd name="connsiteY0" fmla="*/ 0 h 25487"/>
                <a:gd name="connsiteX1" fmla="*/ 25722 w 25721"/>
                <a:gd name="connsiteY1" fmla="*/ 25488 h 25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5721" h="25487">
                  <a:moveTo>
                    <a:pt x="0" y="0"/>
                  </a:moveTo>
                  <a:lnTo>
                    <a:pt x="25722" y="25488"/>
                  </a:lnTo>
                </a:path>
              </a:pathLst>
            </a:custGeom>
            <a:noFill/>
            <a:ln w="12700" cap="flat">
              <a:solidFill>
                <a:srgbClr val="334C2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206" name="Freihandform: Form 205">
              <a:extLst>
                <a:ext uri="{FF2B5EF4-FFF2-40B4-BE49-F238E27FC236}">
                  <a16:creationId xmlns:a16="http://schemas.microsoft.com/office/drawing/2014/main" id="{9F409BAD-1784-4E15-9B4C-1C52FBA0940F}"/>
                </a:ext>
              </a:extLst>
            </p:cNvPr>
            <p:cNvSpPr/>
            <p:nvPr/>
          </p:nvSpPr>
          <p:spPr>
            <a:xfrm>
              <a:off x="5795296" y="-746898"/>
              <a:ext cx="25938" cy="25704"/>
            </a:xfrm>
            <a:custGeom>
              <a:avLst/>
              <a:gdLst>
                <a:gd name="connsiteX0" fmla="*/ 0 w 25938"/>
                <a:gd name="connsiteY0" fmla="*/ 0 h 25704"/>
                <a:gd name="connsiteX1" fmla="*/ 25938 w 25938"/>
                <a:gd name="connsiteY1" fmla="*/ 25704 h 25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5938" h="25704">
                  <a:moveTo>
                    <a:pt x="0" y="0"/>
                  </a:moveTo>
                  <a:lnTo>
                    <a:pt x="25938" y="25704"/>
                  </a:lnTo>
                </a:path>
              </a:pathLst>
            </a:custGeom>
            <a:noFill/>
            <a:ln w="12700" cap="flat">
              <a:solidFill>
                <a:srgbClr val="334C2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</p:grpSp>
      <p:grpSp>
        <p:nvGrpSpPr>
          <p:cNvPr id="213" name="Gruppieren 212">
            <a:extLst>
              <a:ext uri="{FF2B5EF4-FFF2-40B4-BE49-F238E27FC236}">
                <a16:creationId xmlns:a16="http://schemas.microsoft.com/office/drawing/2014/main" id="{90FA679B-E44D-4F25-A673-360439141F14}"/>
              </a:ext>
            </a:extLst>
          </p:cNvPr>
          <p:cNvGrpSpPr/>
          <p:nvPr/>
        </p:nvGrpSpPr>
        <p:grpSpPr>
          <a:xfrm>
            <a:off x="7474683" y="1785758"/>
            <a:ext cx="380004" cy="300044"/>
            <a:chOff x="427702" y="-1182372"/>
            <a:chExt cx="342003" cy="270040"/>
          </a:xfrm>
        </p:grpSpPr>
        <p:sp>
          <p:nvSpPr>
            <p:cNvPr id="210" name="Freihandform: Form 209">
              <a:extLst>
                <a:ext uri="{FF2B5EF4-FFF2-40B4-BE49-F238E27FC236}">
                  <a16:creationId xmlns:a16="http://schemas.microsoft.com/office/drawing/2014/main" id="{D182B3A7-8B2E-4BB8-899A-E7F2A428EE0D}"/>
                </a:ext>
              </a:extLst>
            </p:cNvPr>
            <p:cNvSpPr/>
            <p:nvPr/>
          </p:nvSpPr>
          <p:spPr>
            <a:xfrm>
              <a:off x="481704" y="-1038332"/>
              <a:ext cx="69750" cy="36000"/>
            </a:xfrm>
            <a:custGeom>
              <a:avLst/>
              <a:gdLst>
                <a:gd name="connsiteX0" fmla="*/ -90 w 69750"/>
                <a:gd name="connsiteY0" fmla="*/ 15386 h 36000"/>
                <a:gd name="connsiteX1" fmla="*/ 15661 w 69750"/>
                <a:gd name="connsiteY1" fmla="*/ -364 h 36000"/>
                <a:gd name="connsiteX2" fmla="*/ 53911 w 69750"/>
                <a:gd name="connsiteY2" fmla="*/ 4136 h 36000"/>
                <a:gd name="connsiteX3" fmla="*/ 69661 w 69750"/>
                <a:gd name="connsiteY3" fmla="*/ 19886 h 36000"/>
                <a:gd name="connsiteX4" fmla="*/ 53911 w 69750"/>
                <a:gd name="connsiteY4" fmla="*/ 35636 h 36000"/>
                <a:gd name="connsiteX5" fmla="*/ 15661 w 69750"/>
                <a:gd name="connsiteY5" fmla="*/ 35636 h 36000"/>
                <a:gd name="connsiteX6" fmla="*/ -90 w 69750"/>
                <a:gd name="connsiteY6" fmla="*/ 19886 h 3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9750" h="36000">
                  <a:moveTo>
                    <a:pt x="-90" y="15386"/>
                  </a:moveTo>
                  <a:cubicBezTo>
                    <a:pt x="-90" y="6688"/>
                    <a:pt x="6962" y="-364"/>
                    <a:pt x="15661" y="-364"/>
                  </a:cubicBezTo>
                  <a:lnTo>
                    <a:pt x="53911" y="4136"/>
                  </a:lnTo>
                  <a:cubicBezTo>
                    <a:pt x="64440" y="5373"/>
                    <a:pt x="69661" y="11179"/>
                    <a:pt x="69661" y="19886"/>
                  </a:cubicBezTo>
                  <a:cubicBezTo>
                    <a:pt x="69661" y="28585"/>
                    <a:pt x="62609" y="35636"/>
                    <a:pt x="53911" y="35636"/>
                  </a:cubicBezTo>
                  <a:lnTo>
                    <a:pt x="15661" y="35636"/>
                  </a:lnTo>
                  <a:cubicBezTo>
                    <a:pt x="6962" y="35636"/>
                    <a:pt x="-90" y="28585"/>
                    <a:pt x="-90" y="19886"/>
                  </a:cubicBezTo>
                  <a:close/>
                </a:path>
              </a:pathLst>
            </a:custGeom>
            <a:noFill/>
            <a:ln w="19050" cap="flat">
              <a:solidFill>
                <a:srgbClr val="334C2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211" name="Freihandform: Form 210">
              <a:extLst>
                <a:ext uri="{FF2B5EF4-FFF2-40B4-BE49-F238E27FC236}">
                  <a16:creationId xmlns:a16="http://schemas.microsoft.com/office/drawing/2014/main" id="{6DA981DE-E443-422D-AB70-AB55AE5EC9DA}"/>
                </a:ext>
              </a:extLst>
            </p:cNvPr>
            <p:cNvSpPr/>
            <p:nvPr/>
          </p:nvSpPr>
          <p:spPr>
            <a:xfrm>
              <a:off x="427702" y="-1182372"/>
              <a:ext cx="342003" cy="270040"/>
            </a:xfrm>
            <a:custGeom>
              <a:avLst/>
              <a:gdLst>
                <a:gd name="connsiteX0" fmla="*/ 170912 w 342003"/>
                <a:gd name="connsiteY0" fmla="*/ 224676 h 270040"/>
                <a:gd name="connsiteX1" fmla="*/ 267662 w 342003"/>
                <a:gd name="connsiteY1" fmla="*/ 224676 h 270040"/>
                <a:gd name="connsiteX2" fmla="*/ 281162 w 342003"/>
                <a:gd name="connsiteY2" fmla="*/ 269676 h 270040"/>
                <a:gd name="connsiteX3" fmla="*/ 319412 w 342003"/>
                <a:gd name="connsiteY3" fmla="*/ 269676 h 270040"/>
                <a:gd name="connsiteX4" fmla="*/ 332912 w 342003"/>
                <a:gd name="connsiteY4" fmla="*/ 224676 h 270040"/>
                <a:gd name="connsiteX5" fmla="*/ 332912 w 342003"/>
                <a:gd name="connsiteY5" fmla="*/ 161676 h 270040"/>
                <a:gd name="connsiteX6" fmla="*/ 314912 w 342003"/>
                <a:gd name="connsiteY6" fmla="*/ 116676 h 270040"/>
                <a:gd name="connsiteX7" fmla="*/ 323912 w 342003"/>
                <a:gd name="connsiteY7" fmla="*/ 116676 h 270040"/>
                <a:gd name="connsiteX8" fmla="*/ 341912 w 342003"/>
                <a:gd name="connsiteY8" fmla="*/ 99175 h 270040"/>
                <a:gd name="connsiteX9" fmla="*/ 341912 w 342003"/>
                <a:gd name="connsiteY9" fmla="*/ 98676 h 270040"/>
                <a:gd name="connsiteX10" fmla="*/ 326162 w 342003"/>
                <a:gd name="connsiteY10" fmla="*/ 80676 h 270040"/>
                <a:gd name="connsiteX11" fmla="*/ 287912 w 342003"/>
                <a:gd name="connsiteY11" fmla="*/ 80676 h 270040"/>
                <a:gd name="connsiteX12" fmla="*/ 260912 w 342003"/>
                <a:gd name="connsiteY12" fmla="*/ 26676 h 270040"/>
                <a:gd name="connsiteX13" fmla="*/ 170912 w 342003"/>
                <a:gd name="connsiteY13" fmla="*/ -324 h 270040"/>
                <a:gd name="connsiteX14" fmla="*/ 170912 w 342003"/>
                <a:gd name="connsiteY14" fmla="*/ -324 h 270040"/>
                <a:gd name="connsiteX15" fmla="*/ 80912 w 342003"/>
                <a:gd name="connsiteY15" fmla="*/ 26676 h 270040"/>
                <a:gd name="connsiteX16" fmla="*/ 53912 w 342003"/>
                <a:gd name="connsiteY16" fmla="*/ 80676 h 270040"/>
                <a:gd name="connsiteX17" fmla="*/ 15662 w 342003"/>
                <a:gd name="connsiteY17" fmla="*/ 80676 h 270040"/>
                <a:gd name="connsiteX18" fmla="*/ -88 w 342003"/>
                <a:gd name="connsiteY18" fmla="*/ 98676 h 270040"/>
                <a:gd name="connsiteX19" fmla="*/ 17413 w 342003"/>
                <a:gd name="connsiteY19" fmla="*/ 116676 h 270040"/>
                <a:gd name="connsiteX20" fmla="*/ 17912 w 342003"/>
                <a:gd name="connsiteY20" fmla="*/ 116676 h 270040"/>
                <a:gd name="connsiteX21" fmla="*/ 26912 w 342003"/>
                <a:gd name="connsiteY21" fmla="*/ 116676 h 270040"/>
                <a:gd name="connsiteX22" fmla="*/ 8912 w 342003"/>
                <a:gd name="connsiteY22" fmla="*/ 161676 h 270040"/>
                <a:gd name="connsiteX23" fmla="*/ 8912 w 342003"/>
                <a:gd name="connsiteY23" fmla="*/ 224676 h 270040"/>
                <a:gd name="connsiteX24" fmla="*/ 22412 w 342003"/>
                <a:gd name="connsiteY24" fmla="*/ 269676 h 270040"/>
                <a:gd name="connsiteX25" fmla="*/ 60662 w 342003"/>
                <a:gd name="connsiteY25" fmla="*/ 269676 h 270040"/>
                <a:gd name="connsiteX26" fmla="*/ 74162 w 342003"/>
                <a:gd name="connsiteY26" fmla="*/ 224676 h 270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42003" h="270040">
                  <a:moveTo>
                    <a:pt x="170912" y="224676"/>
                  </a:moveTo>
                  <a:lnTo>
                    <a:pt x="267662" y="224676"/>
                  </a:lnTo>
                  <a:cubicBezTo>
                    <a:pt x="267662" y="267426"/>
                    <a:pt x="281162" y="269676"/>
                    <a:pt x="281162" y="269676"/>
                  </a:cubicBezTo>
                  <a:lnTo>
                    <a:pt x="319412" y="269676"/>
                  </a:lnTo>
                  <a:cubicBezTo>
                    <a:pt x="328412" y="269676"/>
                    <a:pt x="332912" y="247176"/>
                    <a:pt x="332912" y="224676"/>
                  </a:cubicBezTo>
                  <a:lnTo>
                    <a:pt x="332912" y="161676"/>
                  </a:lnTo>
                  <a:cubicBezTo>
                    <a:pt x="332912" y="139176"/>
                    <a:pt x="314912" y="116676"/>
                    <a:pt x="314912" y="116676"/>
                  </a:cubicBezTo>
                  <a:lnTo>
                    <a:pt x="323912" y="116676"/>
                  </a:lnTo>
                  <a:cubicBezTo>
                    <a:pt x="333716" y="116813"/>
                    <a:pt x="341775" y="108979"/>
                    <a:pt x="341912" y="99175"/>
                  </a:cubicBezTo>
                  <a:cubicBezTo>
                    <a:pt x="341915" y="99009"/>
                    <a:pt x="341915" y="98843"/>
                    <a:pt x="341912" y="98676"/>
                  </a:cubicBezTo>
                  <a:cubicBezTo>
                    <a:pt x="341912" y="82926"/>
                    <a:pt x="326162" y="80676"/>
                    <a:pt x="326162" y="80676"/>
                  </a:cubicBezTo>
                  <a:lnTo>
                    <a:pt x="287912" y="80676"/>
                  </a:lnTo>
                  <a:cubicBezTo>
                    <a:pt x="287912" y="80676"/>
                    <a:pt x="276662" y="46926"/>
                    <a:pt x="260912" y="26676"/>
                  </a:cubicBezTo>
                  <a:cubicBezTo>
                    <a:pt x="240662" y="-2574"/>
                    <a:pt x="170912" y="-324"/>
                    <a:pt x="170912" y="-324"/>
                  </a:cubicBezTo>
                  <a:lnTo>
                    <a:pt x="170912" y="-324"/>
                  </a:lnTo>
                  <a:cubicBezTo>
                    <a:pt x="170912" y="-324"/>
                    <a:pt x="101162" y="-2574"/>
                    <a:pt x="80912" y="26676"/>
                  </a:cubicBezTo>
                  <a:cubicBezTo>
                    <a:pt x="65162" y="46926"/>
                    <a:pt x="53912" y="80676"/>
                    <a:pt x="53912" y="80676"/>
                  </a:cubicBezTo>
                  <a:lnTo>
                    <a:pt x="15662" y="80676"/>
                  </a:lnTo>
                  <a:cubicBezTo>
                    <a:pt x="15662" y="80676"/>
                    <a:pt x="-88" y="82926"/>
                    <a:pt x="-88" y="98676"/>
                  </a:cubicBezTo>
                  <a:cubicBezTo>
                    <a:pt x="-225" y="108479"/>
                    <a:pt x="7610" y="116539"/>
                    <a:pt x="17413" y="116676"/>
                  </a:cubicBezTo>
                  <a:cubicBezTo>
                    <a:pt x="17579" y="116678"/>
                    <a:pt x="17746" y="116678"/>
                    <a:pt x="17912" y="116676"/>
                  </a:cubicBezTo>
                  <a:lnTo>
                    <a:pt x="26912" y="116676"/>
                  </a:lnTo>
                  <a:cubicBezTo>
                    <a:pt x="26912" y="116676"/>
                    <a:pt x="8912" y="139176"/>
                    <a:pt x="8912" y="161676"/>
                  </a:cubicBezTo>
                  <a:lnTo>
                    <a:pt x="8912" y="224676"/>
                  </a:lnTo>
                  <a:cubicBezTo>
                    <a:pt x="8912" y="247176"/>
                    <a:pt x="13412" y="269676"/>
                    <a:pt x="22412" y="269676"/>
                  </a:cubicBezTo>
                  <a:lnTo>
                    <a:pt x="60662" y="269676"/>
                  </a:lnTo>
                  <a:cubicBezTo>
                    <a:pt x="60662" y="269676"/>
                    <a:pt x="74162" y="267426"/>
                    <a:pt x="74162" y="224676"/>
                  </a:cubicBezTo>
                  <a:close/>
                </a:path>
              </a:pathLst>
            </a:custGeom>
            <a:noFill/>
            <a:ln w="19050" cap="flat">
              <a:solidFill>
                <a:srgbClr val="334C2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212" name="Freihandform: Form 211">
              <a:extLst>
                <a:ext uri="{FF2B5EF4-FFF2-40B4-BE49-F238E27FC236}">
                  <a16:creationId xmlns:a16="http://schemas.microsoft.com/office/drawing/2014/main" id="{E8863A11-3AF8-49CD-A256-01193A445B5E}"/>
                </a:ext>
              </a:extLst>
            </p:cNvPr>
            <p:cNvSpPr/>
            <p:nvPr/>
          </p:nvSpPr>
          <p:spPr>
            <a:xfrm>
              <a:off x="645954" y="-1038332"/>
              <a:ext cx="69750" cy="36000"/>
            </a:xfrm>
            <a:custGeom>
              <a:avLst/>
              <a:gdLst>
                <a:gd name="connsiteX0" fmla="*/ 69661 w 69750"/>
                <a:gd name="connsiteY0" fmla="*/ 15386 h 36000"/>
                <a:gd name="connsiteX1" fmla="*/ 53911 w 69750"/>
                <a:gd name="connsiteY1" fmla="*/ -364 h 36000"/>
                <a:gd name="connsiteX2" fmla="*/ 15661 w 69750"/>
                <a:gd name="connsiteY2" fmla="*/ 4136 h 36000"/>
                <a:gd name="connsiteX3" fmla="*/ -90 w 69750"/>
                <a:gd name="connsiteY3" fmla="*/ 19886 h 36000"/>
                <a:gd name="connsiteX4" fmla="*/ 15661 w 69750"/>
                <a:gd name="connsiteY4" fmla="*/ 35636 h 36000"/>
                <a:gd name="connsiteX5" fmla="*/ 53911 w 69750"/>
                <a:gd name="connsiteY5" fmla="*/ 35636 h 36000"/>
                <a:gd name="connsiteX6" fmla="*/ 69661 w 69750"/>
                <a:gd name="connsiteY6" fmla="*/ 19886 h 3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9750" h="36000">
                  <a:moveTo>
                    <a:pt x="69661" y="15386"/>
                  </a:moveTo>
                  <a:cubicBezTo>
                    <a:pt x="69661" y="6688"/>
                    <a:pt x="62609" y="-364"/>
                    <a:pt x="53911" y="-364"/>
                  </a:cubicBezTo>
                  <a:lnTo>
                    <a:pt x="15661" y="4136"/>
                  </a:lnTo>
                  <a:cubicBezTo>
                    <a:pt x="5131" y="5373"/>
                    <a:pt x="-90" y="11179"/>
                    <a:pt x="-90" y="19886"/>
                  </a:cubicBezTo>
                  <a:cubicBezTo>
                    <a:pt x="-90" y="28585"/>
                    <a:pt x="6962" y="35636"/>
                    <a:pt x="15661" y="35636"/>
                  </a:cubicBezTo>
                  <a:lnTo>
                    <a:pt x="53911" y="35636"/>
                  </a:lnTo>
                  <a:cubicBezTo>
                    <a:pt x="62609" y="35636"/>
                    <a:pt x="69661" y="28585"/>
                    <a:pt x="69661" y="19886"/>
                  </a:cubicBezTo>
                  <a:close/>
                </a:path>
              </a:pathLst>
            </a:custGeom>
            <a:noFill/>
            <a:ln w="19050" cap="flat">
              <a:solidFill>
                <a:srgbClr val="334C2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</p:grpSp>
      <p:grpSp>
        <p:nvGrpSpPr>
          <p:cNvPr id="266" name="Gruppieren 265">
            <a:extLst>
              <a:ext uri="{FF2B5EF4-FFF2-40B4-BE49-F238E27FC236}">
                <a16:creationId xmlns:a16="http://schemas.microsoft.com/office/drawing/2014/main" id="{74C405EE-EC3C-4E21-9AE1-A5274D56D896}"/>
              </a:ext>
            </a:extLst>
          </p:cNvPr>
          <p:cNvGrpSpPr/>
          <p:nvPr/>
        </p:nvGrpSpPr>
        <p:grpSpPr>
          <a:xfrm>
            <a:off x="5665428" y="1865742"/>
            <a:ext cx="332686" cy="140078"/>
            <a:chOff x="6305771" y="1964601"/>
            <a:chExt cx="512951" cy="215979"/>
          </a:xfrm>
        </p:grpSpPr>
        <p:sp>
          <p:nvSpPr>
            <p:cNvPr id="262" name="Freihandform: Form 261">
              <a:extLst>
                <a:ext uri="{FF2B5EF4-FFF2-40B4-BE49-F238E27FC236}">
                  <a16:creationId xmlns:a16="http://schemas.microsoft.com/office/drawing/2014/main" id="{CCE8D5BF-3FE0-49F3-B58D-EEB8F916A8EF}"/>
                </a:ext>
              </a:extLst>
            </p:cNvPr>
            <p:cNvSpPr/>
            <p:nvPr/>
          </p:nvSpPr>
          <p:spPr>
            <a:xfrm>
              <a:off x="6346267" y="2099588"/>
              <a:ext cx="80992" cy="80992"/>
            </a:xfrm>
            <a:custGeom>
              <a:avLst/>
              <a:gdLst>
                <a:gd name="connsiteX0" fmla="*/ 80992 w 80992"/>
                <a:gd name="connsiteY0" fmla="*/ 40496 h 80992"/>
                <a:gd name="connsiteX1" fmla="*/ 40496 w 80992"/>
                <a:gd name="connsiteY1" fmla="*/ 80992 h 80992"/>
                <a:gd name="connsiteX2" fmla="*/ 0 w 80992"/>
                <a:gd name="connsiteY2" fmla="*/ 40496 h 80992"/>
                <a:gd name="connsiteX3" fmla="*/ 40496 w 80992"/>
                <a:gd name="connsiteY3" fmla="*/ 0 h 80992"/>
                <a:gd name="connsiteX4" fmla="*/ 80992 w 80992"/>
                <a:gd name="connsiteY4" fmla="*/ 40496 h 80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992" h="80992">
                  <a:moveTo>
                    <a:pt x="80992" y="40496"/>
                  </a:moveTo>
                  <a:cubicBezTo>
                    <a:pt x="80992" y="62862"/>
                    <a:pt x="62862" y="80992"/>
                    <a:pt x="40496" y="80992"/>
                  </a:cubicBezTo>
                  <a:cubicBezTo>
                    <a:pt x="18131" y="80992"/>
                    <a:pt x="0" y="62862"/>
                    <a:pt x="0" y="40496"/>
                  </a:cubicBezTo>
                  <a:cubicBezTo>
                    <a:pt x="0" y="18131"/>
                    <a:pt x="18131" y="0"/>
                    <a:pt x="40496" y="0"/>
                  </a:cubicBezTo>
                  <a:cubicBezTo>
                    <a:pt x="62862" y="0"/>
                    <a:pt x="80992" y="18131"/>
                    <a:pt x="80992" y="40496"/>
                  </a:cubicBezTo>
                  <a:close/>
                </a:path>
              </a:pathLst>
            </a:custGeom>
            <a:noFill/>
            <a:ln w="12700" cap="flat">
              <a:solidFill>
                <a:srgbClr val="334C2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263" name="Freihandform: Form 262">
              <a:extLst>
                <a:ext uri="{FF2B5EF4-FFF2-40B4-BE49-F238E27FC236}">
                  <a16:creationId xmlns:a16="http://schemas.microsoft.com/office/drawing/2014/main" id="{C3FC21B9-3961-4E45-8CBC-65D88A5B6AFC}"/>
                </a:ext>
              </a:extLst>
            </p:cNvPr>
            <p:cNvSpPr/>
            <p:nvPr/>
          </p:nvSpPr>
          <p:spPr>
            <a:xfrm>
              <a:off x="6670237" y="2099588"/>
              <a:ext cx="80992" cy="80992"/>
            </a:xfrm>
            <a:custGeom>
              <a:avLst/>
              <a:gdLst>
                <a:gd name="connsiteX0" fmla="*/ 80992 w 80992"/>
                <a:gd name="connsiteY0" fmla="*/ 40496 h 80992"/>
                <a:gd name="connsiteX1" fmla="*/ 40496 w 80992"/>
                <a:gd name="connsiteY1" fmla="*/ 80992 h 80992"/>
                <a:gd name="connsiteX2" fmla="*/ 0 w 80992"/>
                <a:gd name="connsiteY2" fmla="*/ 40496 h 80992"/>
                <a:gd name="connsiteX3" fmla="*/ 40496 w 80992"/>
                <a:gd name="connsiteY3" fmla="*/ 0 h 80992"/>
                <a:gd name="connsiteX4" fmla="*/ 80992 w 80992"/>
                <a:gd name="connsiteY4" fmla="*/ 40496 h 80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992" h="80992">
                  <a:moveTo>
                    <a:pt x="80992" y="40496"/>
                  </a:moveTo>
                  <a:cubicBezTo>
                    <a:pt x="80992" y="62862"/>
                    <a:pt x="62862" y="80992"/>
                    <a:pt x="40496" y="80992"/>
                  </a:cubicBezTo>
                  <a:cubicBezTo>
                    <a:pt x="18131" y="80992"/>
                    <a:pt x="0" y="62862"/>
                    <a:pt x="0" y="40496"/>
                  </a:cubicBezTo>
                  <a:cubicBezTo>
                    <a:pt x="0" y="18131"/>
                    <a:pt x="18131" y="0"/>
                    <a:pt x="40496" y="0"/>
                  </a:cubicBezTo>
                  <a:cubicBezTo>
                    <a:pt x="62862" y="0"/>
                    <a:pt x="80992" y="18131"/>
                    <a:pt x="80992" y="40496"/>
                  </a:cubicBezTo>
                  <a:close/>
                </a:path>
              </a:pathLst>
            </a:custGeom>
            <a:noFill/>
            <a:ln w="12700" cap="flat">
              <a:solidFill>
                <a:srgbClr val="334C2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264" name="Freihandform: Form 263">
              <a:extLst>
                <a:ext uri="{FF2B5EF4-FFF2-40B4-BE49-F238E27FC236}">
                  <a16:creationId xmlns:a16="http://schemas.microsoft.com/office/drawing/2014/main" id="{CB4676C5-AD59-4C37-886D-4ACF5F62255D}"/>
                </a:ext>
              </a:extLst>
            </p:cNvPr>
            <p:cNvSpPr/>
            <p:nvPr/>
          </p:nvSpPr>
          <p:spPr>
            <a:xfrm>
              <a:off x="6305771" y="1964601"/>
              <a:ext cx="512951" cy="175483"/>
            </a:xfrm>
            <a:custGeom>
              <a:avLst/>
              <a:gdLst>
                <a:gd name="connsiteX0" fmla="*/ 444426 w 512951"/>
                <a:gd name="connsiteY0" fmla="*/ 175074 h 175483"/>
                <a:gd name="connsiteX1" fmla="*/ 511919 w 512951"/>
                <a:gd name="connsiteY1" fmla="*/ 175074 h 175483"/>
                <a:gd name="connsiteX2" fmla="*/ 511919 w 512951"/>
                <a:gd name="connsiteY2" fmla="*/ 107581 h 175483"/>
                <a:gd name="connsiteX3" fmla="*/ 485934 w 512951"/>
                <a:gd name="connsiteY3" fmla="*/ 76230 h 175483"/>
                <a:gd name="connsiteX4" fmla="*/ 356684 w 512951"/>
                <a:gd name="connsiteY4" fmla="*/ 53586 h 175483"/>
                <a:gd name="connsiteX5" fmla="*/ 303769 w 512951"/>
                <a:gd name="connsiteY5" fmla="*/ 15081 h 175483"/>
                <a:gd name="connsiteX6" fmla="*/ 256119 w 512951"/>
                <a:gd name="connsiteY6" fmla="*/ -409 h 175483"/>
                <a:gd name="connsiteX7" fmla="*/ 106957 w 512951"/>
                <a:gd name="connsiteY7" fmla="*/ -409 h 175483"/>
                <a:gd name="connsiteX8" fmla="*/ -1032 w 512951"/>
                <a:gd name="connsiteY8" fmla="*/ 107581 h 175483"/>
                <a:gd name="connsiteX9" fmla="*/ -1032 w 512951"/>
                <a:gd name="connsiteY9" fmla="*/ 161576 h 175483"/>
                <a:gd name="connsiteX10" fmla="*/ 39464 w 512951"/>
                <a:gd name="connsiteY10" fmla="*/ 175074 h 175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12951" h="175483">
                  <a:moveTo>
                    <a:pt x="444426" y="175074"/>
                  </a:moveTo>
                  <a:lnTo>
                    <a:pt x="511919" y="175074"/>
                  </a:lnTo>
                  <a:lnTo>
                    <a:pt x="511919" y="107581"/>
                  </a:lnTo>
                  <a:cubicBezTo>
                    <a:pt x="511919" y="94082"/>
                    <a:pt x="500378" y="78660"/>
                    <a:pt x="485934" y="76230"/>
                  </a:cubicBezTo>
                  <a:lnTo>
                    <a:pt x="356684" y="53586"/>
                  </a:lnTo>
                  <a:lnTo>
                    <a:pt x="303769" y="15081"/>
                  </a:lnTo>
                  <a:cubicBezTo>
                    <a:pt x="289899" y="5024"/>
                    <a:pt x="273228" y="-399"/>
                    <a:pt x="256119" y="-409"/>
                  </a:cubicBezTo>
                  <a:lnTo>
                    <a:pt x="106957" y="-409"/>
                  </a:lnTo>
                  <a:cubicBezTo>
                    <a:pt x="39464" y="-409"/>
                    <a:pt x="-1032" y="80583"/>
                    <a:pt x="-1032" y="107581"/>
                  </a:cubicBezTo>
                  <a:lnTo>
                    <a:pt x="-1032" y="161576"/>
                  </a:lnTo>
                  <a:lnTo>
                    <a:pt x="39464" y="175074"/>
                  </a:lnTo>
                </a:path>
              </a:pathLst>
            </a:custGeom>
            <a:noFill/>
            <a:ln w="12700" cap="flat">
              <a:solidFill>
                <a:srgbClr val="334C2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265" name="Freihandform: Form 264">
              <a:extLst>
                <a:ext uri="{FF2B5EF4-FFF2-40B4-BE49-F238E27FC236}">
                  <a16:creationId xmlns:a16="http://schemas.microsoft.com/office/drawing/2014/main" id="{A199C2E1-730E-47BE-9FD9-3D5FA0ECC466}"/>
                </a:ext>
              </a:extLst>
            </p:cNvPr>
            <p:cNvSpPr/>
            <p:nvPr/>
          </p:nvSpPr>
          <p:spPr>
            <a:xfrm>
              <a:off x="6427260" y="2140085"/>
              <a:ext cx="242977" cy="3374"/>
            </a:xfrm>
            <a:custGeom>
              <a:avLst/>
              <a:gdLst>
                <a:gd name="connsiteX0" fmla="*/ 0 w 242977"/>
                <a:gd name="connsiteY0" fmla="*/ 0 h 3374"/>
                <a:gd name="connsiteX1" fmla="*/ 242977 w 242977"/>
                <a:gd name="connsiteY1" fmla="*/ 0 h 3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2977" h="3374">
                  <a:moveTo>
                    <a:pt x="0" y="0"/>
                  </a:moveTo>
                  <a:lnTo>
                    <a:pt x="242977" y="0"/>
                  </a:lnTo>
                </a:path>
              </a:pathLst>
            </a:custGeom>
            <a:noFill/>
            <a:ln w="12700" cap="flat">
              <a:solidFill>
                <a:srgbClr val="334C2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</p:grpSp>
      <p:grpSp>
        <p:nvGrpSpPr>
          <p:cNvPr id="260" name="Gruppieren 259">
            <a:extLst>
              <a:ext uri="{FF2B5EF4-FFF2-40B4-BE49-F238E27FC236}">
                <a16:creationId xmlns:a16="http://schemas.microsoft.com/office/drawing/2014/main" id="{614E85A0-62C3-4ECE-B1FD-9C6A9E6DBEC5}"/>
              </a:ext>
            </a:extLst>
          </p:cNvPr>
          <p:cNvGrpSpPr/>
          <p:nvPr/>
        </p:nvGrpSpPr>
        <p:grpSpPr>
          <a:xfrm>
            <a:off x="6394181" y="1818761"/>
            <a:ext cx="306670" cy="234038"/>
            <a:chOff x="7060956" y="1957489"/>
            <a:chExt cx="242652" cy="185182"/>
          </a:xfrm>
        </p:grpSpPr>
        <p:sp>
          <p:nvSpPr>
            <p:cNvPr id="255" name="Freihandform: Form 254">
              <a:extLst>
                <a:ext uri="{FF2B5EF4-FFF2-40B4-BE49-F238E27FC236}">
                  <a16:creationId xmlns:a16="http://schemas.microsoft.com/office/drawing/2014/main" id="{892E1644-82FF-4624-BBBF-F673D02A7D06}"/>
                </a:ext>
              </a:extLst>
            </p:cNvPr>
            <p:cNvSpPr/>
            <p:nvPr/>
          </p:nvSpPr>
          <p:spPr>
            <a:xfrm>
              <a:off x="7060956" y="2040502"/>
              <a:ext cx="102169" cy="102169"/>
            </a:xfrm>
            <a:custGeom>
              <a:avLst/>
              <a:gdLst>
                <a:gd name="connsiteX0" fmla="*/ 102169 w 102169"/>
                <a:gd name="connsiteY0" fmla="*/ 51085 h 102169"/>
                <a:gd name="connsiteX1" fmla="*/ 51085 w 102169"/>
                <a:gd name="connsiteY1" fmla="*/ 102169 h 102169"/>
                <a:gd name="connsiteX2" fmla="*/ 0 w 102169"/>
                <a:gd name="connsiteY2" fmla="*/ 51085 h 102169"/>
                <a:gd name="connsiteX3" fmla="*/ 51085 w 102169"/>
                <a:gd name="connsiteY3" fmla="*/ 0 h 102169"/>
                <a:gd name="connsiteX4" fmla="*/ 102169 w 102169"/>
                <a:gd name="connsiteY4" fmla="*/ 51085 h 102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169" h="102169">
                  <a:moveTo>
                    <a:pt x="102169" y="51085"/>
                  </a:moveTo>
                  <a:cubicBezTo>
                    <a:pt x="102169" y="79298"/>
                    <a:pt x="79298" y="102169"/>
                    <a:pt x="51085" y="102169"/>
                  </a:cubicBezTo>
                  <a:cubicBezTo>
                    <a:pt x="22871" y="102169"/>
                    <a:pt x="0" y="79298"/>
                    <a:pt x="0" y="51085"/>
                  </a:cubicBezTo>
                  <a:cubicBezTo>
                    <a:pt x="0" y="22871"/>
                    <a:pt x="22871" y="0"/>
                    <a:pt x="51085" y="0"/>
                  </a:cubicBezTo>
                  <a:cubicBezTo>
                    <a:pt x="79298" y="0"/>
                    <a:pt x="102169" y="22871"/>
                    <a:pt x="102169" y="51085"/>
                  </a:cubicBezTo>
                  <a:close/>
                </a:path>
              </a:pathLst>
            </a:custGeom>
            <a:noFill/>
            <a:ln w="12700" cap="flat">
              <a:solidFill>
                <a:srgbClr val="334C2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256" name="Freihandform: Form 255">
              <a:extLst>
                <a:ext uri="{FF2B5EF4-FFF2-40B4-BE49-F238E27FC236}">
                  <a16:creationId xmlns:a16="http://schemas.microsoft.com/office/drawing/2014/main" id="{551A405C-8667-4C59-B363-684EB9496F10}"/>
                </a:ext>
              </a:extLst>
            </p:cNvPr>
            <p:cNvSpPr/>
            <p:nvPr/>
          </p:nvSpPr>
          <p:spPr>
            <a:xfrm>
              <a:off x="7233367" y="2072430"/>
              <a:ext cx="70241" cy="70241"/>
            </a:xfrm>
            <a:custGeom>
              <a:avLst/>
              <a:gdLst>
                <a:gd name="connsiteX0" fmla="*/ 70241 w 70241"/>
                <a:gd name="connsiteY0" fmla="*/ 35121 h 70241"/>
                <a:gd name="connsiteX1" fmla="*/ 35121 w 70241"/>
                <a:gd name="connsiteY1" fmla="*/ 70241 h 70241"/>
                <a:gd name="connsiteX2" fmla="*/ 0 w 70241"/>
                <a:gd name="connsiteY2" fmla="*/ 35121 h 70241"/>
                <a:gd name="connsiteX3" fmla="*/ 35121 w 70241"/>
                <a:gd name="connsiteY3" fmla="*/ 0 h 70241"/>
                <a:gd name="connsiteX4" fmla="*/ 70241 w 70241"/>
                <a:gd name="connsiteY4" fmla="*/ 35121 h 70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241" h="70241">
                  <a:moveTo>
                    <a:pt x="70241" y="35121"/>
                  </a:moveTo>
                  <a:cubicBezTo>
                    <a:pt x="70241" y="54517"/>
                    <a:pt x="54517" y="70241"/>
                    <a:pt x="35121" y="70241"/>
                  </a:cubicBezTo>
                  <a:cubicBezTo>
                    <a:pt x="15724" y="70241"/>
                    <a:pt x="0" y="54517"/>
                    <a:pt x="0" y="35121"/>
                  </a:cubicBezTo>
                  <a:cubicBezTo>
                    <a:pt x="0" y="15724"/>
                    <a:pt x="15724" y="0"/>
                    <a:pt x="35121" y="0"/>
                  </a:cubicBezTo>
                  <a:cubicBezTo>
                    <a:pt x="54517" y="0"/>
                    <a:pt x="70241" y="15724"/>
                    <a:pt x="70241" y="35121"/>
                  </a:cubicBezTo>
                  <a:close/>
                </a:path>
              </a:pathLst>
            </a:custGeom>
            <a:noFill/>
            <a:ln w="12700" cap="flat">
              <a:solidFill>
                <a:srgbClr val="334C2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257" name="Freihandform: Form 256">
              <a:extLst>
                <a:ext uri="{FF2B5EF4-FFF2-40B4-BE49-F238E27FC236}">
                  <a16:creationId xmlns:a16="http://schemas.microsoft.com/office/drawing/2014/main" id="{896151A2-9B80-416E-832D-2D03E4886E6C}"/>
                </a:ext>
              </a:extLst>
            </p:cNvPr>
            <p:cNvSpPr/>
            <p:nvPr/>
          </p:nvSpPr>
          <p:spPr>
            <a:xfrm>
              <a:off x="7195053" y="2014959"/>
              <a:ext cx="95783" cy="65452"/>
            </a:xfrm>
            <a:custGeom>
              <a:avLst/>
              <a:gdLst>
                <a:gd name="connsiteX0" fmla="*/ -1242 w 95783"/>
                <a:gd name="connsiteY0" fmla="*/ -355 h 65452"/>
                <a:gd name="connsiteX1" fmla="*/ 80174 w 95783"/>
                <a:gd name="connsiteY1" fmla="*/ 26385 h 65452"/>
                <a:gd name="connsiteX2" fmla="*/ 94541 w 95783"/>
                <a:gd name="connsiteY2" fmla="*/ 42349 h 65452"/>
                <a:gd name="connsiteX3" fmla="*/ 94541 w 95783"/>
                <a:gd name="connsiteY3" fmla="*/ 65097 h 65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783" h="65452">
                  <a:moveTo>
                    <a:pt x="-1242" y="-355"/>
                  </a:moveTo>
                  <a:lnTo>
                    <a:pt x="80174" y="26385"/>
                  </a:lnTo>
                  <a:cubicBezTo>
                    <a:pt x="89752" y="29577"/>
                    <a:pt x="94541" y="35292"/>
                    <a:pt x="94541" y="42349"/>
                  </a:cubicBezTo>
                  <a:lnTo>
                    <a:pt x="94541" y="65097"/>
                  </a:lnTo>
                </a:path>
              </a:pathLst>
            </a:custGeom>
            <a:noFill/>
            <a:ln w="12700" cap="flat">
              <a:solidFill>
                <a:srgbClr val="334C2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258" name="Freihandform: Form 257">
              <a:extLst>
                <a:ext uri="{FF2B5EF4-FFF2-40B4-BE49-F238E27FC236}">
                  <a16:creationId xmlns:a16="http://schemas.microsoft.com/office/drawing/2014/main" id="{11D8DA69-66F2-48CC-996B-5ED664709B9E}"/>
                </a:ext>
              </a:extLst>
            </p:cNvPr>
            <p:cNvSpPr/>
            <p:nvPr/>
          </p:nvSpPr>
          <p:spPr>
            <a:xfrm>
              <a:off x="7086498" y="1957489"/>
              <a:ext cx="127711" cy="114940"/>
            </a:xfrm>
            <a:custGeom>
              <a:avLst/>
              <a:gdLst>
                <a:gd name="connsiteX0" fmla="*/ 0 w 127711"/>
                <a:gd name="connsiteY0" fmla="*/ 61828 h 114940"/>
                <a:gd name="connsiteX1" fmla="*/ 12771 w 127711"/>
                <a:gd name="connsiteY1" fmla="*/ 0 h 114940"/>
                <a:gd name="connsiteX2" fmla="*/ 89398 w 127711"/>
                <a:gd name="connsiteY2" fmla="*/ 0 h 114940"/>
                <a:gd name="connsiteX3" fmla="*/ 127712 w 127711"/>
                <a:gd name="connsiteY3" fmla="*/ 114940 h 114940"/>
                <a:gd name="connsiteX4" fmla="*/ 99759 w 127711"/>
                <a:gd name="connsiteY4" fmla="*/ 114940 h 114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711" h="114940">
                  <a:moveTo>
                    <a:pt x="0" y="61828"/>
                  </a:moveTo>
                  <a:lnTo>
                    <a:pt x="12771" y="0"/>
                  </a:lnTo>
                  <a:lnTo>
                    <a:pt x="89398" y="0"/>
                  </a:lnTo>
                  <a:lnTo>
                    <a:pt x="127712" y="114940"/>
                  </a:lnTo>
                  <a:lnTo>
                    <a:pt x="99759" y="114940"/>
                  </a:lnTo>
                </a:path>
              </a:pathLst>
            </a:custGeom>
            <a:noFill/>
            <a:ln w="12700" cap="flat">
              <a:solidFill>
                <a:srgbClr val="334C2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259" name="Freihandform: Form 258">
              <a:extLst>
                <a:ext uri="{FF2B5EF4-FFF2-40B4-BE49-F238E27FC236}">
                  <a16:creationId xmlns:a16="http://schemas.microsoft.com/office/drawing/2014/main" id="{DEBBB0FD-38FA-4EE0-B559-DAFA881D3312}"/>
                </a:ext>
              </a:extLst>
            </p:cNvPr>
            <p:cNvSpPr/>
            <p:nvPr/>
          </p:nvSpPr>
          <p:spPr>
            <a:xfrm>
              <a:off x="7060956" y="2014926"/>
              <a:ext cx="172554" cy="95816"/>
            </a:xfrm>
            <a:custGeom>
              <a:avLst/>
              <a:gdLst>
                <a:gd name="connsiteX0" fmla="*/ -1242 w 172554"/>
                <a:gd name="connsiteY0" fmla="*/ 19186 h 95816"/>
                <a:gd name="connsiteX1" fmla="*/ 106961 w 172554"/>
                <a:gd name="connsiteY1" fmla="*/ 25157 h 95816"/>
                <a:gd name="connsiteX2" fmla="*/ 124059 w 172554"/>
                <a:gd name="connsiteY2" fmla="*/ 95462 h 95816"/>
                <a:gd name="connsiteX3" fmla="*/ 171312 w 172554"/>
                <a:gd name="connsiteY3" fmla="*/ 89076 h 95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554" h="95816">
                  <a:moveTo>
                    <a:pt x="-1242" y="19186"/>
                  </a:moveTo>
                  <a:cubicBezTo>
                    <a:pt x="30286" y="-9045"/>
                    <a:pt x="78737" y="-6371"/>
                    <a:pt x="106961" y="25157"/>
                  </a:cubicBezTo>
                  <a:cubicBezTo>
                    <a:pt x="124059" y="44256"/>
                    <a:pt x="130476" y="70643"/>
                    <a:pt x="124059" y="95462"/>
                  </a:cubicBezTo>
                  <a:lnTo>
                    <a:pt x="171312" y="89076"/>
                  </a:lnTo>
                </a:path>
              </a:pathLst>
            </a:custGeom>
            <a:noFill/>
            <a:ln w="12700" cap="flat">
              <a:solidFill>
                <a:srgbClr val="334C2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</p:grpSp>
      <p:grpSp>
        <p:nvGrpSpPr>
          <p:cNvPr id="253" name="Gruppieren 252">
            <a:extLst>
              <a:ext uri="{FF2B5EF4-FFF2-40B4-BE49-F238E27FC236}">
                <a16:creationId xmlns:a16="http://schemas.microsoft.com/office/drawing/2014/main" id="{E1B31B2C-6322-428A-A7E6-9201B46F21C9}"/>
              </a:ext>
            </a:extLst>
          </p:cNvPr>
          <p:cNvGrpSpPr/>
          <p:nvPr/>
        </p:nvGrpSpPr>
        <p:grpSpPr>
          <a:xfrm>
            <a:off x="8687834" y="1836804"/>
            <a:ext cx="278600" cy="197953"/>
            <a:chOff x="9322600" y="1894111"/>
            <a:chExt cx="377378" cy="268137"/>
          </a:xfrm>
        </p:grpSpPr>
        <p:sp>
          <p:nvSpPr>
            <p:cNvPr id="248" name="Freihandform: Form 247">
              <a:extLst>
                <a:ext uri="{FF2B5EF4-FFF2-40B4-BE49-F238E27FC236}">
                  <a16:creationId xmlns:a16="http://schemas.microsoft.com/office/drawing/2014/main" id="{B7D3E254-7D0C-411A-9618-683735C9B854}"/>
                </a:ext>
              </a:extLst>
            </p:cNvPr>
            <p:cNvSpPr/>
            <p:nvPr/>
          </p:nvSpPr>
          <p:spPr>
            <a:xfrm>
              <a:off x="9372255" y="1943766"/>
              <a:ext cx="327723" cy="218482"/>
            </a:xfrm>
            <a:custGeom>
              <a:avLst/>
              <a:gdLst>
                <a:gd name="connsiteX0" fmla="*/ 327724 w 327723"/>
                <a:gd name="connsiteY0" fmla="*/ 218483 h 218482"/>
                <a:gd name="connsiteX1" fmla="*/ 122375 w 327723"/>
                <a:gd name="connsiteY1" fmla="*/ 218483 h 218482"/>
                <a:gd name="connsiteX2" fmla="*/ 71330 w 327723"/>
                <a:gd name="connsiteY2" fmla="*/ 168828 h 218482"/>
                <a:gd name="connsiteX3" fmla="*/ 0 w 327723"/>
                <a:gd name="connsiteY3" fmla="*/ 168828 h 218482"/>
                <a:gd name="connsiteX4" fmla="*/ 0 w 327723"/>
                <a:gd name="connsiteY4" fmla="*/ 49655 h 218482"/>
                <a:gd name="connsiteX5" fmla="*/ 71330 w 327723"/>
                <a:gd name="connsiteY5" fmla="*/ 49655 h 218482"/>
                <a:gd name="connsiteX6" fmla="*/ 122375 w 327723"/>
                <a:gd name="connsiteY6" fmla="*/ 0 h 218482"/>
                <a:gd name="connsiteX7" fmla="*/ 228414 w 327723"/>
                <a:gd name="connsiteY7" fmla="*/ 0 h 218482"/>
                <a:gd name="connsiteX8" fmla="*/ 278069 w 327723"/>
                <a:gd name="connsiteY8" fmla="*/ 49655 h 218482"/>
                <a:gd name="connsiteX9" fmla="*/ 327724 w 327723"/>
                <a:gd name="connsiteY9" fmla="*/ 49655 h 218482"/>
                <a:gd name="connsiteX10" fmla="*/ 327724 w 327723"/>
                <a:gd name="connsiteY10" fmla="*/ 218483 h 218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7723" h="218482">
                  <a:moveTo>
                    <a:pt x="327724" y="218483"/>
                  </a:moveTo>
                  <a:lnTo>
                    <a:pt x="122375" y="218483"/>
                  </a:lnTo>
                  <a:lnTo>
                    <a:pt x="71330" y="168828"/>
                  </a:lnTo>
                  <a:lnTo>
                    <a:pt x="0" y="168828"/>
                  </a:lnTo>
                  <a:lnTo>
                    <a:pt x="0" y="49655"/>
                  </a:lnTo>
                  <a:lnTo>
                    <a:pt x="71330" y="49655"/>
                  </a:lnTo>
                  <a:lnTo>
                    <a:pt x="122375" y="0"/>
                  </a:lnTo>
                  <a:lnTo>
                    <a:pt x="228414" y="0"/>
                  </a:lnTo>
                  <a:lnTo>
                    <a:pt x="278069" y="49655"/>
                  </a:lnTo>
                  <a:lnTo>
                    <a:pt x="327724" y="49655"/>
                  </a:lnTo>
                  <a:lnTo>
                    <a:pt x="327724" y="218483"/>
                  </a:lnTo>
                  <a:close/>
                </a:path>
              </a:pathLst>
            </a:custGeom>
            <a:noFill/>
            <a:ln w="12700" cap="flat">
              <a:solidFill>
                <a:srgbClr val="334C2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249" name="Freihandform: Form 248">
              <a:extLst>
                <a:ext uri="{FF2B5EF4-FFF2-40B4-BE49-F238E27FC236}">
                  <a16:creationId xmlns:a16="http://schemas.microsoft.com/office/drawing/2014/main" id="{A7AAE15E-C86F-4200-BF7C-2B2130172117}"/>
                </a:ext>
              </a:extLst>
            </p:cNvPr>
            <p:cNvSpPr/>
            <p:nvPr/>
          </p:nvSpPr>
          <p:spPr>
            <a:xfrm>
              <a:off x="9322600" y="2053007"/>
              <a:ext cx="39724" cy="2482"/>
            </a:xfrm>
            <a:custGeom>
              <a:avLst/>
              <a:gdLst>
                <a:gd name="connsiteX0" fmla="*/ 39724 w 39724"/>
                <a:gd name="connsiteY0" fmla="*/ 0 h 2482"/>
                <a:gd name="connsiteX1" fmla="*/ 0 w 39724"/>
                <a:gd name="connsiteY1" fmla="*/ 0 h 2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9724" h="2482">
                  <a:moveTo>
                    <a:pt x="39724" y="0"/>
                  </a:moveTo>
                  <a:lnTo>
                    <a:pt x="0" y="0"/>
                  </a:lnTo>
                </a:path>
              </a:pathLst>
            </a:custGeom>
            <a:noFill/>
            <a:ln w="12700" cap="flat">
              <a:solidFill>
                <a:srgbClr val="334C2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250" name="Freihandform: Form 249">
              <a:extLst>
                <a:ext uri="{FF2B5EF4-FFF2-40B4-BE49-F238E27FC236}">
                  <a16:creationId xmlns:a16="http://schemas.microsoft.com/office/drawing/2014/main" id="{4F72C5F5-0005-4BF1-BB3B-D51784997B6E}"/>
                </a:ext>
              </a:extLst>
            </p:cNvPr>
            <p:cNvSpPr/>
            <p:nvPr/>
          </p:nvSpPr>
          <p:spPr>
            <a:xfrm>
              <a:off x="9322600" y="2003352"/>
              <a:ext cx="2482" cy="99310"/>
            </a:xfrm>
            <a:custGeom>
              <a:avLst/>
              <a:gdLst>
                <a:gd name="connsiteX0" fmla="*/ 0 w 2482"/>
                <a:gd name="connsiteY0" fmla="*/ 99310 h 99310"/>
                <a:gd name="connsiteX1" fmla="*/ 0 w 2482"/>
                <a:gd name="connsiteY1" fmla="*/ 0 h 99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82" h="99310">
                  <a:moveTo>
                    <a:pt x="0" y="99310"/>
                  </a:moveTo>
                  <a:lnTo>
                    <a:pt x="0" y="0"/>
                  </a:lnTo>
                </a:path>
              </a:pathLst>
            </a:custGeom>
            <a:noFill/>
            <a:ln w="12700" cap="flat">
              <a:solidFill>
                <a:srgbClr val="334C2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251" name="Freihandform: Form 250">
              <a:extLst>
                <a:ext uri="{FF2B5EF4-FFF2-40B4-BE49-F238E27FC236}">
                  <a16:creationId xmlns:a16="http://schemas.microsoft.com/office/drawing/2014/main" id="{19CFC77D-C404-48FD-A085-FDF0086BDD1B}"/>
                </a:ext>
              </a:extLst>
            </p:cNvPr>
            <p:cNvSpPr/>
            <p:nvPr/>
          </p:nvSpPr>
          <p:spPr>
            <a:xfrm>
              <a:off x="9541082" y="1904042"/>
              <a:ext cx="2482" cy="29793"/>
            </a:xfrm>
            <a:custGeom>
              <a:avLst/>
              <a:gdLst>
                <a:gd name="connsiteX0" fmla="*/ 0 w 2482"/>
                <a:gd name="connsiteY0" fmla="*/ 29793 h 29793"/>
                <a:gd name="connsiteX1" fmla="*/ 0 w 2482"/>
                <a:gd name="connsiteY1" fmla="*/ 0 h 29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82" h="29793">
                  <a:moveTo>
                    <a:pt x="0" y="29793"/>
                  </a:moveTo>
                  <a:lnTo>
                    <a:pt x="0" y="0"/>
                  </a:lnTo>
                </a:path>
              </a:pathLst>
            </a:custGeom>
            <a:noFill/>
            <a:ln w="12700" cap="flat">
              <a:solidFill>
                <a:srgbClr val="334C2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252" name="Freihandform: Form 251">
              <a:extLst>
                <a:ext uri="{FF2B5EF4-FFF2-40B4-BE49-F238E27FC236}">
                  <a16:creationId xmlns:a16="http://schemas.microsoft.com/office/drawing/2014/main" id="{3F3EDF19-FE8C-4B19-AE2F-5DF38AA2C12D}"/>
                </a:ext>
              </a:extLst>
            </p:cNvPr>
            <p:cNvSpPr/>
            <p:nvPr/>
          </p:nvSpPr>
          <p:spPr>
            <a:xfrm>
              <a:off x="9491427" y="1894111"/>
              <a:ext cx="99310" cy="2482"/>
            </a:xfrm>
            <a:custGeom>
              <a:avLst/>
              <a:gdLst>
                <a:gd name="connsiteX0" fmla="*/ 0 w 99310"/>
                <a:gd name="connsiteY0" fmla="*/ 0 h 2482"/>
                <a:gd name="connsiteX1" fmla="*/ 99310 w 99310"/>
                <a:gd name="connsiteY1" fmla="*/ 0 h 2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9310" h="2482">
                  <a:moveTo>
                    <a:pt x="0" y="0"/>
                  </a:moveTo>
                  <a:lnTo>
                    <a:pt x="99310" y="0"/>
                  </a:lnTo>
                </a:path>
              </a:pathLst>
            </a:custGeom>
            <a:noFill/>
            <a:ln w="12700" cap="flat">
              <a:solidFill>
                <a:srgbClr val="334C2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</p:grpSp>
      <p:grpSp>
        <p:nvGrpSpPr>
          <p:cNvPr id="276" name="Gruppieren 275">
            <a:extLst>
              <a:ext uri="{FF2B5EF4-FFF2-40B4-BE49-F238E27FC236}">
                <a16:creationId xmlns:a16="http://schemas.microsoft.com/office/drawing/2014/main" id="{7290C9F7-9D87-4624-86C7-DBC04E850F20}"/>
              </a:ext>
            </a:extLst>
          </p:cNvPr>
          <p:cNvGrpSpPr>
            <a:grpSpLocks noChangeAspect="1"/>
          </p:cNvGrpSpPr>
          <p:nvPr/>
        </p:nvGrpSpPr>
        <p:grpSpPr>
          <a:xfrm>
            <a:off x="9397656" y="1836804"/>
            <a:ext cx="197952" cy="197953"/>
            <a:chOff x="6778319" y="-534739"/>
            <a:chExt cx="272432" cy="272433"/>
          </a:xfrm>
        </p:grpSpPr>
        <p:sp>
          <p:nvSpPr>
            <p:cNvPr id="268" name="Freihandform: Form 267">
              <a:extLst>
                <a:ext uri="{FF2B5EF4-FFF2-40B4-BE49-F238E27FC236}">
                  <a16:creationId xmlns:a16="http://schemas.microsoft.com/office/drawing/2014/main" id="{8AF8EA84-5345-46B2-A524-3CF75892CE06}"/>
                </a:ext>
              </a:extLst>
            </p:cNvPr>
            <p:cNvSpPr/>
            <p:nvPr/>
          </p:nvSpPr>
          <p:spPr>
            <a:xfrm>
              <a:off x="6778319" y="-511387"/>
              <a:ext cx="249081" cy="249081"/>
            </a:xfrm>
            <a:custGeom>
              <a:avLst/>
              <a:gdLst>
                <a:gd name="connsiteX0" fmla="*/ 249053 w 249081"/>
                <a:gd name="connsiteY0" fmla="*/ 124525 h 249081"/>
                <a:gd name="connsiteX1" fmla="*/ 124513 w 249081"/>
                <a:gd name="connsiteY1" fmla="*/ 249065 h 249081"/>
                <a:gd name="connsiteX2" fmla="*/ -28 w 249081"/>
                <a:gd name="connsiteY2" fmla="*/ 124525 h 249081"/>
                <a:gd name="connsiteX3" fmla="*/ 124513 w 249081"/>
                <a:gd name="connsiteY3" fmla="*/ -16 h 2490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9081" h="249081">
                  <a:moveTo>
                    <a:pt x="249053" y="124525"/>
                  </a:moveTo>
                  <a:cubicBezTo>
                    <a:pt x="249053" y="193306"/>
                    <a:pt x="193294" y="249065"/>
                    <a:pt x="124513" y="249065"/>
                  </a:cubicBezTo>
                  <a:cubicBezTo>
                    <a:pt x="55731" y="249065"/>
                    <a:pt x="-28" y="193306"/>
                    <a:pt x="-28" y="124525"/>
                  </a:cubicBezTo>
                  <a:cubicBezTo>
                    <a:pt x="-28" y="55743"/>
                    <a:pt x="55731" y="-16"/>
                    <a:pt x="124513" y="-16"/>
                  </a:cubicBezTo>
                </a:path>
              </a:pathLst>
            </a:custGeom>
            <a:noFill/>
            <a:ln w="12700" cap="flat">
              <a:solidFill>
                <a:srgbClr val="334C2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269" name="Freihandform: Form 268">
              <a:extLst>
                <a:ext uri="{FF2B5EF4-FFF2-40B4-BE49-F238E27FC236}">
                  <a16:creationId xmlns:a16="http://schemas.microsoft.com/office/drawing/2014/main" id="{0F6075ED-F456-4F3A-A3CA-6C127E242B14}"/>
                </a:ext>
              </a:extLst>
            </p:cNvPr>
            <p:cNvSpPr/>
            <p:nvPr/>
          </p:nvSpPr>
          <p:spPr>
            <a:xfrm>
              <a:off x="6848373" y="-441333"/>
              <a:ext cx="108972" cy="108972"/>
            </a:xfrm>
            <a:custGeom>
              <a:avLst/>
              <a:gdLst>
                <a:gd name="connsiteX0" fmla="*/ 108973 w 108972"/>
                <a:gd name="connsiteY0" fmla="*/ 54486 h 108972"/>
                <a:gd name="connsiteX1" fmla="*/ 54486 w 108972"/>
                <a:gd name="connsiteY1" fmla="*/ 108973 h 108972"/>
                <a:gd name="connsiteX2" fmla="*/ 0 w 108972"/>
                <a:gd name="connsiteY2" fmla="*/ 54486 h 108972"/>
                <a:gd name="connsiteX3" fmla="*/ 54486 w 108972"/>
                <a:gd name="connsiteY3" fmla="*/ 0 h 108972"/>
                <a:gd name="connsiteX4" fmla="*/ 108973 w 108972"/>
                <a:gd name="connsiteY4" fmla="*/ 54486 h 108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972" h="108972">
                  <a:moveTo>
                    <a:pt x="108973" y="54486"/>
                  </a:moveTo>
                  <a:cubicBezTo>
                    <a:pt x="108973" y="84579"/>
                    <a:pt x="84579" y="108973"/>
                    <a:pt x="54486" y="108973"/>
                  </a:cubicBezTo>
                  <a:cubicBezTo>
                    <a:pt x="24394" y="108973"/>
                    <a:pt x="0" y="84579"/>
                    <a:pt x="0" y="54486"/>
                  </a:cubicBezTo>
                  <a:cubicBezTo>
                    <a:pt x="0" y="24394"/>
                    <a:pt x="24394" y="0"/>
                    <a:pt x="54486" y="0"/>
                  </a:cubicBezTo>
                  <a:cubicBezTo>
                    <a:pt x="84579" y="0"/>
                    <a:pt x="108973" y="24394"/>
                    <a:pt x="108973" y="54486"/>
                  </a:cubicBezTo>
                  <a:close/>
                </a:path>
              </a:pathLst>
            </a:custGeom>
            <a:noFill/>
            <a:ln w="12700" cap="flat">
              <a:solidFill>
                <a:srgbClr val="334C2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270" name="Freihandform: Form 269">
              <a:extLst>
                <a:ext uri="{FF2B5EF4-FFF2-40B4-BE49-F238E27FC236}">
                  <a16:creationId xmlns:a16="http://schemas.microsoft.com/office/drawing/2014/main" id="{89776FFD-9DDD-4828-9CF4-C0B2B3DC9240}"/>
                </a:ext>
              </a:extLst>
            </p:cNvPr>
            <p:cNvSpPr/>
            <p:nvPr/>
          </p:nvSpPr>
          <p:spPr>
            <a:xfrm>
              <a:off x="6902860" y="-534739"/>
              <a:ext cx="147891" cy="147891"/>
            </a:xfrm>
            <a:custGeom>
              <a:avLst/>
              <a:gdLst>
                <a:gd name="connsiteX0" fmla="*/ 147864 w 147891"/>
                <a:gd name="connsiteY0" fmla="*/ 147876 h 147891"/>
                <a:gd name="connsiteX1" fmla="*/ 93377 w 147891"/>
                <a:gd name="connsiteY1" fmla="*/ 147876 h 147891"/>
                <a:gd name="connsiteX2" fmla="*/ -28 w 147891"/>
                <a:gd name="connsiteY2" fmla="*/ 54470 h 147891"/>
                <a:gd name="connsiteX3" fmla="*/ -28 w 147891"/>
                <a:gd name="connsiteY3" fmla="*/ -16 h 147891"/>
                <a:gd name="connsiteX4" fmla="*/ 147864 w 147891"/>
                <a:gd name="connsiteY4" fmla="*/ 147876 h 147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7891" h="147891">
                  <a:moveTo>
                    <a:pt x="147864" y="147876"/>
                  </a:moveTo>
                  <a:lnTo>
                    <a:pt x="93377" y="147876"/>
                  </a:lnTo>
                  <a:cubicBezTo>
                    <a:pt x="93377" y="96289"/>
                    <a:pt x="51559" y="54470"/>
                    <a:pt x="-28" y="54470"/>
                  </a:cubicBezTo>
                  <a:lnTo>
                    <a:pt x="-28" y="-16"/>
                  </a:lnTo>
                  <a:cubicBezTo>
                    <a:pt x="81651" y="-16"/>
                    <a:pt x="147864" y="66198"/>
                    <a:pt x="147864" y="147876"/>
                  </a:cubicBezTo>
                  <a:close/>
                </a:path>
              </a:pathLst>
            </a:custGeom>
            <a:noFill/>
            <a:ln w="12700" cap="flat">
              <a:solidFill>
                <a:srgbClr val="334C2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</p:grpSp>
      <p:pic>
        <p:nvPicPr>
          <p:cNvPr id="131" name="Grafik 130">
            <a:extLst>
              <a:ext uri="{FF2B5EF4-FFF2-40B4-BE49-F238E27FC236}">
                <a16:creationId xmlns:a16="http://schemas.microsoft.com/office/drawing/2014/main" id="{9B4722F8-BB8B-4FFB-A9A3-99339C646C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04684" y="2320014"/>
            <a:ext cx="320000" cy="320000"/>
          </a:xfrm>
          <a:prstGeom prst="rect">
            <a:avLst/>
          </a:prstGeom>
        </p:spPr>
      </p:pic>
      <p:grpSp>
        <p:nvGrpSpPr>
          <p:cNvPr id="315" name="Gruppieren 314">
            <a:extLst>
              <a:ext uri="{FF2B5EF4-FFF2-40B4-BE49-F238E27FC236}">
                <a16:creationId xmlns:a16="http://schemas.microsoft.com/office/drawing/2014/main" id="{39600DDB-A251-4ED2-B23D-55B6617964F6}"/>
              </a:ext>
            </a:extLst>
          </p:cNvPr>
          <p:cNvGrpSpPr/>
          <p:nvPr/>
        </p:nvGrpSpPr>
        <p:grpSpPr>
          <a:xfrm>
            <a:off x="6439516" y="2331182"/>
            <a:ext cx="216000" cy="273600"/>
            <a:chOff x="7893454" y="430425"/>
            <a:chExt cx="216000" cy="273600"/>
          </a:xfrm>
        </p:grpSpPr>
        <p:sp>
          <p:nvSpPr>
            <p:cNvPr id="305" name="Rechteck: abgerundete Ecken 304">
              <a:extLst>
                <a:ext uri="{FF2B5EF4-FFF2-40B4-BE49-F238E27FC236}">
                  <a16:creationId xmlns:a16="http://schemas.microsoft.com/office/drawing/2014/main" id="{1A5ACB67-2C24-4F4F-819A-4F38AEA43F64}"/>
                </a:ext>
              </a:extLst>
            </p:cNvPr>
            <p:cNvSpPr/>
            <p:nvPr/>
          </p:nvSpPr>
          <p:spPr>
            <a:xfrm>
              <a:off x="7893454" y="430425"/>
              <a:ext cx="216000" cy="273600"/>
            </a:xfrm>
            <a:prstGeom prst="roundRect">
              <a:avLst>
                <a:gd name="adj" fmla="val 7848"/>
              </a:avLst>
            </a:prstGeom>
            <a:noFill/>
            <a:ln w="12700" cap="flat">
              <a:solidFill>
                <a:srgbClr val="334C2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306" name="Freihandform: Form 305">
              <a:extLst>
                <a:ext uri="{FF2B5EF4-FFF2-40B4-BE49-F238E27FC236}">
                  <a16:creationId xmlns:a16="http://schemas.microsoft.com/office/drawing/2014/main" id="{93ECA54C-F221-43C8-834B-070B9D938215}"/>
                </a:ext>
              </a:extLst>
            </p:cNvPr>
            <p:cNvSpPr/>
            <p:nvPr/>
          </p:nvSpPr>
          <p:spPr>
            <a:xfrm>
              <a:off x="8059054" y="459225"/>
              <a:ext cx="21600" cy="1800"/>
            </a:xfrm>
            <a:custGeom>
              <a:avLst/>
              <a:gdLst>
                <a:gd name="connsiteX0" fmla="*/ 0 w 21600"/>
                <a:gd name="connsiteY0" fmla="*/ 0 h 1800"/>
                <a:gd name="connsiteX1" fmla="*/ 21600 w 21600"/>
                <a:gd name="connsiteY1" fmla="*/ 0 h 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1600" h="1800">
                  <a:moveTo>
                    <a:pt x="0" y="0"/>
                  </a:moveTo>
                  <a:lnTo>
                    <a:pt x="21600" y="0"/>
                  </a:lnTo>
                </a:path>
              </a:pathLst>
            </a:custGeom>
            <a:noFill/>
            <a:ln w="12700" cap="flat">
              <a:solidFill>
                <a:srgbClr val="334C2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307" name="Freihandform: Form 306">
              <a:extLst>
                <a:ext uri="{FF2B5EF4-FFF2-40B4-BE49-F238E27FC236}">
                  <a16:creationId xmlns:a16="http://schemas.microsoft.com/office/drawing/2014/main" id="{F26433EB-F34B-4802-B907-4A39363C46F8}"/>
                </a:ext>
              </a:extLst>
            </p:cNvPr>
            <p:cNvSpPr/>
            <p:nvPr/>
          </p:nvSpPr>
          <p:spPr>
            <a:xfrm>
              <a:off x="8030254" y="459225"/>
              <a:ext cx="21600" cy="1800"/>
            </a:xfrm>
            <a:custGeom>
              <a:avLst/>
              <a:gdLst>
                <a:gd name="connsiteX0" fmla="*/ 0 w 21600"/>
                <a:gd name="connsiteY0" fmla="*/ 0 h 1800"/>
                <a:gd name="connsiteX1" fmla="*/ 21600 w 21600"/>
                <a:gd name="connsiteY1" fmla="*/ 0 h 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1600" h="1800">
                  <a:moveTo>
                    <a:pt x="0" y="0"/>
                  </a:moveTo>
                  <a:lnTo>
                    <a:pt x="21600" y="0"/>
                  </a:lnTo>
                </a:path>
              </a:pathLst>
            </a:custGeom>
            <a:noFill/>
            <a:ln w="12700" cap="flat">
              <a:solidFill>
                <a:srgbClr val="334C2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308" name="Freihandform: Form 307">
              <a:extLst>
                <a:ext uri="{FF2B5EF4-FFF2-40B4-BE49-F238E27FC236}">
                  <a16:creationId xmlns:a16="http://schemas.microsoft.com/office/drawing/2014/main" id="{52AD0A9C-2359-475A-B279-DA35ACE6A020}"/>
                </a:ext>
              </a:extLst>
            </p:cNvPr>
            <p:cNvSpPr/>
            <p:nvPr/>
          </p:nvSpPr>
          <p:spPr>
            <a:xfrm>
              <a:off x="8001454" y="459225"/>
              <a:ext cx="21600" cy="1800"/>
            </a:xfrm>
            <a:custGeom>
              <a:avLst/>
              <a:gdLst>
                <a:gd name="connsiteX0" fmla="*/ 0 w 21600"/>
                <a:gd name="connsiteY0" fmla="*/ 0 h 1800"/>
                <a:gd name="connsiteX1" fmla="*/ 21600 w 21600"/>
                <a:gd name="connsiteY1" fmla="*/ 0 h 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1600" h="1800">
                  <a:moveTo>
                    <a:pt x="0" y="0"/>
                  </a:moveTo>
                  <a:lnTo>
                    <a:pt x="21600" y="0"/>
                  </a:lnTo>
                </a:path>
              </a:pathLst>
            </a:custGeom>
            <a:noFill/>
            <a:ln w="12700" cap="flat">
              <a:solidFill>
                <a:srgbClr val="334C2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309" name="Freihandform: Form 308">
              <a:extLst>
                <a:ext uri="{FF2B5EF4-FFF2-40B4-BE49-F238E27FC236}">
                  <a16:creationId xmlns:a16="http://schemas.microsoft.com/office/drawing/2014/main" id="{6A230E74-9754-4AC3-A8A4-3A786F7835C0}"/>
                </a:ext>
              </a:extLst>
            </p:cNvPr>
            <p:cNvSpPr/>
            <p:nvPr/>
          </p:nvSpPr>
          <p:spPr>
            <a:xfrm>
              <a:off x="7922254" y="459225"/>
              <a:ext cx="54000" cy="1800"/>
            </a:xfrm>
            <a:custGeom>
              <a:avLst/>
              <a:gdLst>
                <a:gd name="connsiteX0" fmla="*/ 0 w 54000"/>
                <a:gd name="connsiteY0" fmla="*/ 0 h 1800"/>
                <a:gd name="connsiteX1" fmla="*/ 54000 w 54000"/>
                <a:gd name="connsiteY1" fmla="*/ 0 h 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4000" h="1800">
                  <a:moveTo>
                    <a:pt x="0" y="0"/>
                  </a:moveTo>
                  <a:lnTo>
                    <a:pt x="54000" y="0"/>
                  </a:lnTo>
                </a:path>
              </a:pathLst>
            </a:custGeom>
            <a:noFill/>
            <a:ln w="12700" cap="flat">
              <a:solidFill>
                <a:srgbClr val="334C2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310" name="Freihandform: Form 309">
              <a:extLst>
                <a:ext uri="{FF2B5EF4-FFF2-40B4-BE49-F238E27FC236}">
                  <a16:creationId xmlns:a16="http://schemas.microsoft.com/office/drawing/2014/main" id="{2DA9F95C-9CED-4F66-B694-B9D4EA567BF0}"/>
                </a:ext>
              </a:extLst>
            </p:cNvPr>
            <p:cNvSpPr/>
            <p:nvPr/>
          </p:nvSpPr>
          <p:spPr>
            <a:xfrm>
              <a:off x="7936654" y="531225"/>
              <a:ext cx="129600" cy="129600"/>
            </a:xfrm>
            <a:custGeom>
              <a:avLst/>
              <a:gdLst>
                <a:gd name="connsiteX0" fmla="*/ 129600 w 129600"/>
                <a:gd name="connsiteY0" fmla="*/ 64800 h 129600"/>
                <a:gd name="connsiteX1" fmla="*/ 64800 w 129600"/>
                <a:gd name="connsiteY1" fmla="*/ 129600 h 129600"/>
                <a:gd name="connsiteX2" fmla="*/ 0 w 129600"/>
                <a:gd name="connsiteY2" fmla="*/ 64800 h 129600"/>
                <a:gd name="connsiteX3" fmla="*/ 64800 w 129600"/>
                <a:gd name="connsiteY3" fmla="*/ 0 h 129600"/>
                <a:gd name="connsiteX4" fmla="*/ 129600 w 129600"/>
                <a:gd name="connsiteY4" fmla="*/ 64800 h 12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600" h="129600">
                  <a:moveTo>
                    <a:pt x="129600" y="64800"/>
                  </a:moveTo>
                  <a:cubicBezTo>
                    <a:pt x="129600" y="100588"/>
                    <a:pt x="100588" y="129600"/>
                    <a:pt x="64800" y="129600"/>
                  </a:cubicBezTo>
                  <a:cubicBezTo>
                    <a:pt x="29012" y="129600"/>
                    <a:pt x="0" y="100588"/>
                    <a:pt x="0" y="64800"/>
                  </a:cubicBezTo>
                  <a:cubicBezTo>
                    <a:pt x="0" y="29012"/>
                    <a:pt x="29012" y="0"/>
                    <a:pt x="64800" y="0"/>
                  </a:cubicBezTo>
                  <a:cubicBezTo>
                    <a:pt x="100588" y="0"/>
                    <a:pt x="129600" y="29012"/>
                    <a:pt x="129600" y="64800"/>
                  </a:cubicBezTo>
                  <a:close/>
                </a:path>
              </a:pathLst>
            </a:custGeom>
            <a:noFill/>
            <a:ln w="12700" cap="flat">
              <a:solidFill>
                <a:srgbClr val="334C2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311" name="Freihandform: Form 310">
              <a:extLst>
                <a:ext uri="{FF2B5EF4-FFF2-40B4-BE49-F238E27FC236}">
                  <a16:creationId xmlns:a16="http://schemas.microsoft.com/office/drawing/2014/main" id="{ADC53B84-98CA-42EF-A7AE-3CE5EF102ED0}"/>
                </a:ext>
              </a:extLst>
            </p:cNvPr>
            <p:cNvSpPr/>
            <p:nvPr/>
          </p:nvSpPr>
          <p:spPr>
            <a:xfrm>
              <a:off x="7900654" y="488025"/>
              <a:ext cx="201600" cy="1800"/>
            </a:xfrm>
            <a:custGeom>
              <a:avLst/>
              <a:gdLst>
                <a:gd name="connsiteX0" fmla="*/ 0 w 201600"/>
                <a:gd name="connsiteY0" fmla="*/ 0 h 1800"/>
                <a:gd name="connsiteX1" fmla="*/ 201600 w 201600"/>
                <a:gd name="connsiteY1" fmla="*/ 0 h 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01600" h="1800">
                  <a:moveTo>
                    <a:pt x="0" y="0"/>
                  </a:moveTo>
                  <a:lnTo>
                    <a:pt x="201600" y="0"/>
                  </a:lnTo>
                </a:path>
              </a:pathLst>
            </a:custGeom>
            <a:noFill/>
            <a:ln w="12700" cap="flat">
              <a:solidFill>
                <a:srgbClr val="334C2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312" name="Freihandform: Form 311">
              <a:extLst>
                <a:ext uri="{FF2B5EF4-FFF2-40B4-BE49-F238E27FC236}">
                  <a16:creationId xmlns:a16="http://schemas.microsoft.com/office/drawing/2014/main" id="{601C939D-5B45-4CB3-AA2B-6A8C96CA0055}"/>
                </a:ext>
              </a:extLst>
            </p:cNvPr>
            <p:cNvSpPr/>
            <p:nvPr/>
          </p:nvSpPr>
          <p:spPr>
            <a:xfrm>
              <a:off x="7972653" y="619424"/>
              <a:ext cx="57600" cy="9090"/>
            </a:xfrm>
            <a:custGeom>
              <a:avLst/>
              <a:gdLst>
                <a:gd name="connsiteX0" fmla="*/ -605 w 57600"/>
                <a:gd name="connsiteY0" fmla="*/ 1233 h 9090"/>
                <a:gd name="connsiteX1" fmla="*/ 14551 w 57600"/>
                <a:gd name="connsiteY1" fmla="*/ 8811 h 9090"/>
                <a:gd name="connsiteX2" fmla="*/ 41839 w 57600"/>
                <a:gd name="connsiteY2" fmla="*/ -279 h 9090"/>
                <a:gd name="connsiteX3" fmla="*/ 56995 w 57600"/>
                <a:gd name="connsiteY3" fmla="*/ 5769 h 9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600" h="9090">
                  <a:moveTo>
                    <a:pt x="-605" y="1233"/>
                  </a:moveTo>
                  <a:cubicBezTo>
                    <a:pt x="-605" y="1233"/>
                    <a:pt x="5461" y="8811"/>
                    <a:pt x="14551" y="8811"/>
                  </a:cubicBezTo>
                  <a:cubicBezTo>
                    <a:pt x="26665" y="8811"/>
                    <a:pt x="29707" y="-279"/>
                    <a:pt x="41839" y="-279"/>
                  </a:cubicBezTo>
                  <a:cubicBezTo>
                    <a:pt x="47457" y="-164"/>
                    <a:pt x="52841" y="1985"/>
                    <a:pt x="56995" y="5769"/>
                  </a:cubicBezTo>
                </a:path>
              </a:pathLst>
            </a:custGeom>
            <a:noFill/>
            <a:ln w="12700" cap="flat">
              <a:solidFill>
                <a:srgbClr val="334C2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313" name="Freihandform: Form 312">
              <a:extLst>
                <a:ext uri="{FF2B5EF4-FFF2-40B4-BE49-F238E27FC236}">
                  <a16:creationId xmlns:a16="http://schemas.microsoft.com/office/drawing/2014/main" id="{0C6D6E09-4E32-4455-BFA6-C8C545D2112D}"/>
                </a:ext>
              </a:extLst>
            </p:cNvPr>
            <p:cNvSpPr/>
            <p:nvPr/>
          </p:nvSpPr>
          <p:spPr>
            <a:xfrm>
              <a:off x="7972653" y="590391"/>
              <a:ext cx="57600" cy="9107"/>
            </a:xfrm>
            <a:custGeom>
              <a:avLst/>
              <a:gdLst>
                <a:gd name="connsiteX0" fmla="*/ -605 w 57600"/>
                <a:gd name="connsiteY0" fmla="*/ 1251 h 9107"/>
                <a:gd name="connsiteX1" fmla="*/ 14551 w 57600"/>
                <a:gd name="connsiteY1" fmla="*/ 8829 h 9107"/>
                <a:gd name="connsiteX2" fmla="*/ 41839 w 57600"/>
                <a:gd name="connsiteY2" fmla="*/ -279 h 9107"/>
                <a:gd name="connsiteX3" fmla="*/ 56995 w 57600"/>
                <a:gd name="connsiteY3" fmla="*/ 5787 h 91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600" h="9107">
                  <a:moveTo>
                    <a:pt x="-605" y="1251"/>
                  </a:moveTo>
                  <a:cubicBezTo>
                    <a:pt x="-605" y="1251"/>
                    <a:pt x="5461" y="8829"/>
                    <a:pt x="14551" y="8829"/>
                  </a:cubicBezTo>
                  <a:cubicBezTo>
                    <a:pt x="26665" y="8829"/>
                    <a:pt x="29707" y="-279"/>
                    <a:pt x="41839" y="-279"/>
                  </a:cubicBezTo>
                  <a:cubicBezTo>
                    <a:pt x="47459" y="-161"/>
                    <a:pt x="52845" y="1996"/>
                    <a:pt x="56995" y="5787"/>
                  </a:cubicBezTo>
                </a:path>
              </a:pathLst>
            </a:custGeom>
            <a:noFill/>
            <a:ln w="12700" cap="flat">
              <a:solidFill>
                <a:srgbClr val="334C2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314" name="Freihandform: Form 313">
              <a:extLst>
                <a:ext uri="{FF2B5EF4-FFF2-40B4-BE49-F238E27FC236}">
                  <a16:creationId xmlns:a16="http://schemas.microsoft.com/office/drawing/2014/main" id="{FF4CD81F-7F49-4A07-B31E-0EB3AC050262}"/>
                </a:ext>
              </a:extLst>
            </p:cNvPr>
            <p:cNvSpPr/>
            <p:nvPr/>
          </p:nvSpPr>
          <p:spPr>
            <a:xfrm>
              <a:off x="7972653" y="561824"/>
              <a:ext cx="57600" cy="9090"/>
            </a:xfrm>
            <a:custGeom>
              <a:avLst/>
              <a:gdLst>
                <a:gd name="connsiteX0" fmla="*/ -605 w 57600"/>
                <a:gd name="connsiteY0" fmla="*/ 1233 h 9090"/>
                <a:gd name="connsiteX1" fmla="*/ 14551 w 57600"/>
                <a:gd name="connsiteY1" fmla="*/ 8811 h 9090"/>
                <a:gd name="connsiteX2" fmla="*/ 41839 w 57600"/>
                <a:gd name="connsiteY2" fmla="*/ -279 h 9090"/>
                <a:gd name="connsiteX3" fmla="*/ 56995 w 57600"/>
                <a:gd name="connsiteY3" fmla="*/ 5769 h 9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600" h="9090">
                  <a:moveTo>
                    <a:pt x="-605" y="1233"/>
                  </a:moveTo>
                  <a:cubicBezTo>
                    <a:pt x="-605" y="1233"/>
                    <a:pt x="5461" y="8811"/>
                    <a:pt x="14551" y="8811"/>
                  </a:cubicBezTo>
                  <a:cubicBezTo>
                    <a:pt x="26665" y="8811"/>
                    <a:pt x="29707" y="-279"/>
                    <a:pt x="41839" y="-279"/>
                  </a:cubicBezTo>
                  <a:cubicBezTo>
                    <a:pt x="47457" y="-164"/>
                    <a:pt x="52841" y="1985"/>
                    <a:pt x="56995" y="5769"/>
                  </a:cubicBezTo>
                </a:path>
              </a:pathLst>
            </a:custGeom>
            <a:noFill/>
            <a:ln w="12700" cap="flat">
              <a:solidFill>
                <a:srgbClr val="334C2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</p:grpSp>
      <p:grpSp>
        <p:nvGrpSpPr>
          <p:cNvPr id="349" name="Gruppieren 348">
            <a:extLst>
              <a:ext uri="{FF2B5EF4-FFF2-40B4-BE49-F238E27FC236}">
                <a16:creationId xmlns:a16="http://schemas.microsoft.com/office/drawing/2014/main" id="{287EF0EE-E9D1-45B1-8437-D6C3D131B1F7}"/>
              </a:ext>
            </a:extLst>
          </p:cNvPr>
          <p:cNvGrpSpPr/>
          <p:nvPr/>
        </p:nvGrpSpPr>
        <p:grpSpPr>
          <a:xfrm>
            <a:off x="9363481" y="2361288"/>
            <a:ext cx="266301" cy="213387"/>
            <a:chOff x="11607005" y="-74613"/>
            <a:chExt cx="359416" cy="288000"/>
          </a:xfrm>
        </p:grpSpPr>
        <p:sp>
          <p:nvSpPr>
            <p:cNvPr id="135" name="Oval 5">
              <a:extLst>
                <a:ext uri="{FF2B5EF4-FFF2-40B4-BE49-F238E27FC236}">
                  <a16:creationId xmlns:a16="http://schemas.microsoft.com/office/drawing/2014/main" id="{818568F8-CD10-414E-87A4-36E9FEED28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45049" y="156655"/>
              <a:ext cx="56732" cy="56732"/>
            </a:xfrm>
            <a:prstGeom prst="ellipse">
              <a:avLst/>
            </a:prstGeom>
            <a:noFill/>
            <a:ln w="12700" cap="flat">
              <a:solidFill>
                <a:srgbClr val="334C2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136" name="Oval 6">
              <a:extLst>
                <a:ext uri="{FF2B5EF4-FFF2-40B4-BE49-F238E27FC236}">
                  <a16:creationId xmlns:a16="http://schemas.microsoft.com/office/drawing/2014/main" id="{073950E0-915D-4786-A372-7FB25281AD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15246" y="156655"/>
              <a:ext cx="56732" cy="56732"/>
            </a:xfrm>
            <a:prstGeom prst="ellipse">
              <a:avLst/>
            </a:prstGeom>
            <a:noFill/>
            <a:ln w="12700" cap="flat">
              <a:solidFill>
                <a:srgbClr val="334C2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137" name="Freeform 7">
              <a:extLst>
                <a:ext uri="{FF2B5EF4-FFF2-40B4-BE49-F238E27FC236}">
                  <a16:creationId xmlns:a16="http://schemas.microsoft.com/office/drawing/2014/main" id="{9595DBE5-6DED-48D5-A67F-A635A80C0E0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07005" y="-32231"/>
              <a:ext cx="283662" cy="151175"/>
            </a:xfrm>
            <a:custGeom>
              <a:avLst/>
              <a:gdLst>
                <a:gd name="T0" fmla="*/ 416 w 480"/>
                <a:gd name="T1" fmla="*/ 256 h 256"/>
                <a:gd name="T2" fmla="*/ 96 w 480"/>
                <a:gd name="T3" fmla="*/ 256 h 256"/>
                <a:gd name="T4" fmla="*/ 50 w 480"/>
                <a:gd name="T5" fmla="*/ 221 h 256"/>
                <a:gd name="T6" fmla="*/ 2 w 480"/>
                <a:gd name="T7" fmla="*/ 60 h 256"/>
                <a:gd name="T8" fmla="*/ 0 w 480"/>
                <a:gd name="T9" fmla="*/ 48 h 256"/>
                <a:gd name="T10" fmla="*/ 48 w 480"/>
                <a:gd name="T11" fmla="*/ 0 h 256"/>
                <a:gd name="T12" fmla="*/ 480 w 480"/>
                <a:gd name="T13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0" h="256">
                  <a:moveTo>
                    <a:pt x="416" y="256"/>
                  </a:moveTo>
                  <a:cubicBezTo>
                    <a:pt x="96" y="256"/>
                    <a:pt x="96" y="256"/>
                    <a:pt x="96" y="256"/>
                  </a:cubicBezTo>
                  <a:cubicBezTo>
                    <a:pt x="74" y="256"/>
                    <a:pt x="56" y="241"/>
                    <a:pt x="50" y="221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1" y="56"/>
                    <a:pt x="0" y="52"/>
                    <a:pt x="0" y="48"/>
                  </a:cubicBezTo>
                  <a:cubicBezTo>
                    <a:pt x="0" y="21"/>
                    <a:pt x="21" y="0"/>
                    <a:pt x="48" y="0"/>
                  </a:cubicBezTo>
                  <a:cubicBezTo>
                    <a:pt x="480" y="0"/>
                    <a:pt x="480" y="0"/>
                    <a:pt x="480" y="0"/>
                  </a:cubicBezTo>
                </a:path>
              </a:pathLst>
            </a:custGeom>
            <a:noFill/>
            <a:ln w="12700" cap="flat">
              <a:solidFill>
                <a:srgbClr val="334C2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138" name="Line 8">
              <a:extLst>
                <a:ext uri="{FF2B5EF4-FFF2-40B4-BE49-F238E27FC236}">
                  <a16:creationId xmlns:a16="http://schemas.microsoft.com/office/drawing/2014/main" id="{EF070D1B-8B77-4A67-A00A-14BE15FCD93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701781" y="185021"/>
              <a:ext cx="113465" cy="0"/>
            </a:xfrm>
            <a:prstGeom prst="line">
              <a:avLst/>
            </a:prstGeom>
            <a:noFill/>
            <a:ln w="12700" cap="flat">
              <a:solidFill>
                <a:srgbClr val="334C2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139" name="Line 9">
              <a:extLst>
                <a:ext uri="{FF2B5EF4-FFF2-40B4-BE49-F238E27FC236}">
                  <a16:creationId xmlns:a16="http://schemas.microsoft.com/office/drawing/2014/main" id="{84FB3E8B-8EEE-4642-A3A0-25DBC050BBE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807904" y="-72277"/>
              <a:ext cx="0" cy="0"/>
            </a:xfrm>
            <a:prstGeom prst="line">
              <a:avLst/>
            </a:prstGeom>
            <a:noFill/>
            <a:ln w="12700" cap="flat">
              <a:solidFill>
                <a:srgbClr val="334C2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140" name="Freeform 10">
              <a:extLst>
                <a:ext uri="{FF2B5EF4-FFF2-40B4-BE49-F238E27FC236}">
                  <a16:creationId xmlns:a16="http://schemas.microsoft.com/office/drawing/2014/main" id="{3C0E6DB5-EA3C-40EA-9A12-F6122575E35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843612" y="-74613"/>
              <a:ext cx="122809" cy="231268"/>
            </a:xfrm>
            <a:custGeom>
              <a:avLst/>
              <a:gdLst>
                <a:gd name="T0" fmla="*/ 208 w 208"/>
                <a:gd name="T1" fmla="*/ 24 h 392"/>
                <a:gd name="T2" fmla="*/ 160 w 208"/>
                <a:gd name="T3" fmla="*/ 8 h 392"/>
                <a:gd name="T4" fmla="*/ 96 w 208"/>
                <a:gd name="T5" fmla="*/ 40 h 392"/>
                <a:gd name="T6" fmla="*/ 0 w 208"/>
                <a:gd name="T7" fmla="*/ 392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8" h="392">
                  <a:moveTo>
                    <a:pt x="208" y="24"/>
                  </a:moveTo>
                  <a:cubicBezTo>
                    <a:pt x="208" y="24"/>
                    <a:pt x="184" y="16"/>
                    <a:pt x="160" y="8"/>
                  </a:cubicBezTo>
                  <a:cubicBezTo>
                    <a:pt x="136" y="0"/>
                    <a:pt x="103" y="14"/>
                    <a:pt x="96" y="40"/>
                  </a:cubicBezTo>
                  <a:cubicBezTo>
                    <a:pt x="0" y="392"/>
                    <a:pt x="0" y="392"/>
                    <a:pt x="0" y="392"/>
                  </a:cubicBezTo>
                </a:path>
              </a:pathLst>
            </a:custGeom>
            <a:noFill/>
            <a:ln w="12700" cap="flat">
              <a:solidFill>
                <a:srgbClr val="334C2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</p:grpSp>
      <p:grpSp>
        <p:nvGrpSpPr>
          <p:cNvPr id="354" name="Gruppieren 353">
            <a:extLst>
              <a:ext uri="{FF2B5EF4-FFF2-40B4-BE49-F238E27FC236}">
                <a16:creationId xmlns:a16="http://schemas.microsoft.com/office/drawing/2014/main" id="{3EA61407-0A20-48F7-A85C-4D16AF885EBC}"/>
              </a:ext>
            </a:extLst>
          </p:cNvPr>
          <p:cNvGrpSpPr/>
          <p:nvPr/>
        </p:nvGrpSpPr>
        <p:grpSpPr>
          <a:xfrm>
            <a:off x="5676074" y="2331183"/>
            <a:ext cx="86409" cy="273598"/>
            <a:chOff x="9736030" y="-1994402"/>
            <a:chExt cx="86409" cy="273598"/>
          </a:xfrm>
        </p:grpSpPr>
        <p:sp>
          <p:nvSpPr>
            <p:cNvPr id="351" name="Freihandform: Form 350">
              <a:extLst>
                <a:ext uri="{FF2B5EF4-FFF2-40B4-BE49-F238E27FC236}">
                  <a16:creationId xmlns:a16="http://schemas.microsoft.com/office/drawing/2014/main" id="{819B1293-D14A-4C37-ADD1-630A36A05C26}"/>
                </a:ext>
              </a:extLst>
            </p:cNvPr>
            <p:cNvSpPr/>
            <p:nvPr/>
          </p:nvSpPr>
          <p:spPr>
            <a:xfrm>
              <a:off x="9764835" y="-1778402"/>
              <a:ext cx="28800" cy="28800"/>
            </a:xfrm>
            <a:custGeom>
              <a:avLst/>
              <a:gdLst>
                <a:gd name="connsiteX0" fmla="*/ 28800 w 28800"/>
                <a:gd name="connsiteY0" fmla="*/ 14400 h 28800"/>
                <a:gd name="connsiteX1" fmla="*/ 14400 w 28800"/>
                <a:gd name="connsiteY1" fmla="*/ 28800 h 28800"/>
                <a:gd name="connsiteX2" fmla="*/ 0 w 28800"/>
                <a:gd name="connsiteY2" fmla="*/ 14400 h 28800"/>
                <a:gd name="connsiteX3" fmla="*/ 14400 w 28800"/>
                <a:gd name="connsiteY3" fmla="*/ 0 h 28800"/>
                <a:gd name="connsiteX4" fmla="*/ 28800 w 28800"/>
                <a:gd name="connsiteY4" fmla="*/ 14400 h 2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800" h="28800">
                  <a:moveTo>
                    <a:pt x="28800" y="14400"/>
                  </a:moveTo>
                  <a:cubicBezTo>
                    <a:pt x="28800" y="22353"/>
                    <a:pt x="22353" y="28800"/>
                    <a:pt x="14400" y="28800"/>
                  </a:cubicBezTo>
                  <a:cubicBezTo>
                    <a:pt x="6447" y="28800"/>
                    <a:pt x="0" y="22353"/>
                    <a:pt x="0" y="14400"/>
                  </a:cubicBezTo>
                  <a:cubicBezTo>
                    <a:pt x="0" y="6447"/>
                    <a:pt x="6447" y="0"/>
                    <a:pt x="14400" y="0"/>
                  </a:cubicBezTo>
                  <a:cubicBezTo>
                    <a:pt x="22353" y="0"/>
                    <a:pt x="28800" y="6447"/>
                    <a:pt x="28800" y="14400"/>
                  </a:cubicBezTo>
                  <a:close/>
                </a:path>
              </a:pathLst>
            </a:custGeom>
            <a:noFill/>
            <a:ln w="12700" cap="flat">
              <a:solidFill>
                <a:srgbClr val="334C2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352" name="Freihandform: Form 351">
              <a:extLst>
                <a:ext uri="{FF2B5EF4-FFF2-40B4-BE49-F238E27FC236}">
                  <a16:creationId xmlns:a16="http://schemas.microsoft.com/office/drawing/2014/main" id="{230396AE-95BB-4AAC-B854-9AADA4EB4011}"/>
                </a:ext>
              </a:extLst>
            </p:cNvPr>
            <p:cNvSpPr/>
            <p:nvPr/>
          </p:nvSpPr>
          <p:spPr>
            <a:xfrm>
              <a:off x="9779235" y="-1900802"/>
              <a:ext cx="1800" cy="122400"/>
            </a:xfrm>
            <a:custGeom>
              <a:avLst/>
              <a:gdLst>
                <a:gd name="connsiteX0" fmla="*/ 0 w 1800"/>
                <a:gd name="connsiteY0" fmla="*/ 0 h 122400"/>
                <a:gd name="connsiteX1" fmla="*/ 0 w 1800"/>
                <a:gd name="connsiteY1" fmla="*/ 122400 h 12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00" h="122400">
                  <a:moveTo>
                    <a:pt x="0" y="0"/>
                  </a:moveTo>
                  <a:lnTo>
                    <a:pt x="0" y="122400"/>
                  </a:lnTo>
                </a:path>
              </a:pathLst>
            </a:custGeom>
            <a:noFill/>
            <a:ln w="12700" cap="flat">
              <a:solidFill>
                <a:srgbClr val="334C2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353" name="Freihandform: Form 352">
              <a:extLst>
                <a:ext uri="{FF2B5EF4-FFF2-40B4-BE49-F238E27FC236}">
                  <a16:creationId xmlns:a16="http://schemas.microsoft.com/office/drawing/2014/main" id="{EFC22180-77B0-42F2-B502-C7E81C92DEBD}"/>
                </a:ext>
              </a:extLst>
            </p:cNvPr>
            <p:cNvSpPr/>
            <p:nvPr/>
          </p:nvSpPr>
          <p:spPr>
            <a:xfrm>
              <a:off x="9736030" y="-1994402"/>
              <a:ext cx="86409" cy="273598"/>
            </a:xfrm>
            <a:custGeom>
              <a:avLst/>
              <a:gdLst>
                <a:gd name="connsiteX0" fmla="*/ 67709 w 86409"/>
                <a:gd name="connsiteY0" fmla="*/ 197931 h 273598"/>
                <a:gd name="connsiteX1" fmla="*/ 67709 w 86409"/>
                <a:gd name="connsiteY1" fmla="*/ 28533 h 273598"/>
                <a:gd name="connsiteX2" fmla="*/ 38909 w 86409"/>
                <a:gd name="connsiteY2" fmla="*/ -267 h 273598"/>
                <a:gd name="connsiteX3" fmla="*/ 10109 w 86409"/>
                <a:gd name="connsiteY3" fmla="*/ 28533 h 273598"/>
                <a:gd name="connsiteX4" fmla="*/ 10109 w 86409"/>
                <a:gd name="connsiteY4" fmla="*/ 197931 h 273598"/>
                <a:gd name="connsiteX5" fmla="*/ 6707 w 86409"/>
                <a:gd name="connsiteY5" fmla="*/ 258931 h 273598"/>
                <a:gd name="connsiteX6" fmla="*/ 67709 w 86409"/>
                <a:gd name="connsiteY6" fmla="*/ 262330 h 273598"/>
                <a:gd name="connsiteX7" fmla="*/ 71111 w 86409"/>
                <a:gd name="connsiteY7" fmla="*/ 201331 h 273598"/>
                <a:gd name="connsiteX8" fmla="*/ 67709 w 86409"/>
                <a:gd name="connsiteY8" fmla="*/ 197931 h 273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6409" h="273598">
                  <a:moveTo>
                    <a:pt x="67709" y="197931"/>
                  </a:moveTo>
                  <a:lnTo>
                    <a:pt x="67709" y="28533"/>
                  </a:lnTo>
                  <a:cubicBezTo>
                    <a:pt x="67709" y="12626"/>
                    <a:pt x="54821" y="-267"/>
                    <a:pt x="38909" y="-267"/>
                  </a:cubicBezTo>
                  <a:cubicBezTo>
                    <a:pt x="22997" y="-267"/>
                    <a:pt x="10109" y="12626"/>
                    <a:pt x="10109" y="28533"/>
                  </a:cubicBezTo>
                  <a:lnTo>
                    <a:pt x="10109" y="197931"/>
                  </a:lnTo>
                  <a:cubicBezTo>
                    <a:pt x="-7675" y="213838"/>
                    <a:pt x="-9205" y="241147"/>
                    <a:pt x="6707" y="258931"/>
                  </a:cubicBezTo>
                  <a:cubicBezTo>
                    <a:pt x="22619" y="276713"/>
                    <a:pt x="49925" y="278236"/>
                    <a:pt x="67709" y="262330"/>
                  </a:cubicBezTo>
                  <a:cubicBezTo>
                    <a:pt x="85493" y="246425"/>
                    <a:pt x="87023" y="219113"/>
                    <a:pt x="71111" y="201331"/>
                  </a:cubicBezTo>
                  <a:cubicBezTo>
                    <a:pt x="70031" y="200134"/>
                    <a:pt x="68897" y="199000"/>
                    <a:pt x="67709" y="197931"/>
                  </a:cubicBezTo>
                  <a:close/>
                </a:path>
              </a:pathLst>
            </a:custGeom>
            <a:noFill/>
            <a:ln w="12700" cap="flat">
              <a:solidFill>
                <a:srgbClr val="334C2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</p:grpSp>
      <p:grpSp>
        <p:nvGrpSpPr>
          <p:cNvPr id="356" name="Gruppieren 355">
            <a:extLst>
              <a:ext uri="{FF2B5EF4-FFF2-40B4-BE49-F238E27FC236}">
                <a16:creationId xmlns:a16="http://schemas.microsoft.com/office/drawing/2014/main" id="{8131F263-3601-46D5-B3DA-35CA9441717D}"/>
              </a:ext>
            </a:extLst>
          </p:cNvPr>
          <p:cNvGrpSpPr/>
          <p:nvPr/>
        </p:nvGrpSpPr>
        <p:grpSpPr>
          <a:xfrm>
            <a:off x="6015278" y="2383992"/>
            <a:ext cx="171444" cy="171595"/>
            <a:chOff x="7037773" y="2193122"/>
            <a:chExt cx="287746" cy="288000"/>
          </a:xfrm>
        </p:grpSpPr>
        <p:sp>
          <p:nvSpPr>
            <p:cNvPr id="148" name="Freeform 11">
              <a:extLst>
                <a:ext uri="{FF2B5EF4-FFF2-40B4-BE49-F238E27FC236}">
                  <a16:creationId xmlns:a16="http://schemas.microsoft.com/office/drawing/2014/main" id="{0DEFB6A6-342B-4D6A-9594-401E0EDC2DF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37773" y="2193122"/>
              <a:ext cx="287746" cy="288000"/>
            </a:xfrm>
            <a:prstGeom prst="ellipse">
              <a:avLst/>
            </a:prstGeom>
            <a:noFill/>
            <a:ln w="12700" cap="flat">
              <a:solidFill>
                <a:srgbClr val="334C2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149" name="Freeform 12">
              <a:extLst>
                <a:ext uri="{FF2B5EF4-FFF2-40B4-BE49-F238E27FC236}">
                  <a16:creationId xmlns:a16="http://schemas.microsoft.com/office/drawing/2014/main" id="{E49A7705-5594-4829-B91F-E2882ADDB4D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5822" y="2236259"/>
              <a:ext cx="111647" cy="201727"/>
            </a:xfrm>
            <a:custGeom>
              <a:avLst/>
              <a:gdLst>
                <a:gd name="T0" fmla="*/ 308 w 440"/>
                <a:gd name="T1" fmla="*/ 0 h 795"/>
                <a:gd name="T2" fmla="*/ 0 w 440"/>
                <a:gd name="T3" fmla="*/ 486 h 795"/>
                <a:gd name="T4" fmla="*/ 176 w 440"/>
                <a:gd name="T5" fmla="*/ 486 h 795"/>
                <a:gd name="T6" fmla="*/ 131 w 440"/>
                <a:gd name="T7" fmla="*/ 795 h 795"/>
                <a:gd name="T8" fmla="*/ 440 w 440"/>
                <a:gd name="T9" fmla="*/ 309 h 795"/>
                <a:gd name="T10" fmla="*/ 264 w 440"/>
                <a:gd name="T11" fmla="*/ 309 h 795"/>
                <a:gd name="T12" fmla="*/ 308 w 440"/>
                <a:gd name="T13" fmla="*/ 0 h 7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0" h="795">
                  <a:moveTo>
                    <a:pt x="308" y="0"/>
                  </a:moveTo>
                  <a:lnTo>
                    <a:pt x="0" y="486"/>
                  </a:lnTo>
                  <a:lnTo>
                    <a:pt x="176" y="486"/>
                  </a:lnTo>
                  <a:lnTo>
                    <a:pt x="131" y="795"/>
                  </a:lnTo>
                  <a:lnTo>
                    <a:pt x="440" y="309"/>
                  </a:lnTo>
                  <a:lnTo>
                    <a:pt x="264" y="309"/>
                  </a:lnTo>
                  <a:lnTo>
                    <a:pt x="308" y="0"/>
                  </a:lnTo>
                  <a:close/>
                </a:path>
              </a:pathLst>
            </a:custGeom>
            <a:solidFill>
              <a:srgbClr val="334C2E"/>
            </a:solidFill>
            <a:ln w="12700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</p:grpSp>
      <p:grpSp>
        <p:nvGrpSpPr>
          <p:cNvPr id="346" name="Gruppieren 345">
            <a:extLst>
              <a:ext uri="{FF2B5EF4-FFF2-40B4-BE49-F238E27FC236}">
                <a16:creationId xmlns:a16="http://schemas.microsoft.com/office/drawing/2014/main" id="{E354A4B0-5C14-465E-92B6-2697FE608CB4}"/>
              </a:ext>
            </a:extLst>
          </p:cNvPr>
          <p:cNvGrpSpPr/>
          <p:nvPr/>
        </p:nvGrpSpPr>
        <p:grpSpPr>
          <a:xfrm>
            <a:off x="8681718" y="2341789"/>
            <a:ext cx="290832" cy="252386"/>
            <a:chOff x="11073605" y="-2022375"/>
            <a:chExt cx="322238" cy="279641"/>
          </a:xfrm>
        </p:grpSpPr>
        <p:sp>
          <p:nvSpPr>
            <p:cNvPr id="331" name="Freihandform: Form 330">
              <a:extLst>
                <a:ext uri="{FF2B5EF4-FFF2-40B4-BE49-F238E27FC236}">
                  <a16:creationId xmlns:a16="http://schemas.microsoft.com/office/drawing/2014/main" id="{DFCD9082-7803-4195-ADB9-0DD3FE8B1A82}"/>
                </a:ext>
              </a:extLst>
            </p:cNvPr>
            <p:cNvSpPr/>
            <p:nvPr/>
          </p:nvSpPr>
          <p:spPr>
            <a:xfrm>
              <a:off x="11073605" y="-1882564"/>
              <a:ext cx="322238" cy="2013"/>
            </a:xfrm>
            <a:custGeom>
              <a:avLst/>
              <a:gdLst>
                <a:gd name="connsiteX0" fmla="*/ 0 w 322238"/>
                <a:gd name="connsiteY0" fmla="*/ 0 h 2013"/>
                <a:gd name="connsiteX1" fmla="*/ 322238 w 322238"/>
                <a:gd name="connsiteY1" fmla="*/ 0 h 2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22238" h="2013">
                  <a:moveTo>
                    <a:pt x="0" y="0"/>
                  </a:moveTo>
                  <a:lnTo>
                    <a:pt x="322238" y="0"/>
                  </a:lnTo>
                </a:path>
              </a:pathLst>
            </a:custGeom>
            <a:noFill/>
            <a:ln w="12700" cap="flat">
              <a:solidFill>
                <a:srgbClr val="334C2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332" name="Freihandform: Form 331">
              <a:extLst>
                <a:ext uri="{FF2B5EF4-FFF2-40B4-BE49-F238E27FC236}">
                  <a16:creationId xmlns:a16="http://schemas.microsoft.com/office/drawing/2014/main" id="{3B9BD28E-74F5-4B8A-AADB-F0578DAEEB78}"/>
                </a:ext>
              </a:extLst>
            </p:cNvPr>
            <p:cNvSpPr/>
            <p:nvPr/>
          </p:nvSpPr>
          <p:spPr>
            <a:xfrm>
              <a:off x="11105828" y="-1938956"/>
              <a:ext cx="32223" cy="56391"/>
            </a:xfrm>
            <a:custGeom>
              <a:avLst/>
              <a:gdLst>
                <a:gd name="connsiteX0" fmla="*/ 0 w 32223"/>
                <a:gd name="connsiteY0" fmla="*/ 0 h 56391"/>
                <a:gd name="connsiteX1" fmla="*/ 32224 w 32223"/>
                <a:gd name="connsiteY1" fmla="*/ 56392 h 56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2223" h="56391">
                  <a:moveTo>
                    <a:pt x="0" y="0"/>
                  </a:moveTo>
                  <a:lnTo>
                    <a:pt x="32224" y="56392"/>
                  </a:lnTo>
                </a:path>
              </a:pathLst>
            </a:custGeom>
            <a:noFill/>
            <a:ln w="12700" cap="flat">
              <a:solidFill>
                <a:srgbClr val="334C2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333" name="Freihandform: Form 332">
              <a:extLst>
                <a:ext uri="{FF2B5EF4-FFF2-40B4-BE49-F238E27FC236}">
                  <a16:creationId xmlns:a16="http://schemas.microsoft.com/office/drawing/2014/main" id="{926AF8AB-890D-4555-89F0-F6158221386B}"/>
                </a:ext>
              </a:extLst>
            </p:cNvPr>
            <p:cNvSpPr/>
            <p:nvPr/>
          </p:nvSpPr>
          <p:spPr>
            <a:xfrm>
              <a:off x="11105828" y="-1882564"/>
              <a:ext cx="32223" cy="56391"/>
            </a:xfrm>
            <a:custGeom>
              <a:avLst/>
              <a:gdLst>
                <a:gd name="connsiteX0" fmla="*/ 0 w 32223"/>
                <a:gd name="connsiteY0" fmla="*/ 56392 h 56391"/>
                <a:gd name="connsiteX1" fmla="*/ 32224 w 32223"/>
                <a:gd name="connsiteY1" fmla="*/ 0 h 56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2223" h="56391">
                  <a:moveTo>
                    <a:pt x="0" y="56392"/>
                  </a:moveTo>
                  <a:lnTo>
                    <a:pt x="32224" y="0"/>
                  </a:lnTo>
                </a:path>
              </a:pathLst>
            </a:custGeom>
            <a:noFill/>
            <a:ln w="12700" cap="flat">
              <a:solidFill>
                <a:srgbClr val="334C2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334" name="Freihandform: Form 333">
              <a:extLst>
                <a:ext uri="{FF2B5EF4-FFF2-40B4-BE49-F238E27FC236}">
                  <a16:creationId xmlns:a16="http://schemas.microsoft.com/office/drawing/2014/main" id="{49832B04-2E7E-479A-A842-CB004EBF4402}"/>
                </a:ext>
              </a:extLst>
            </p:cNvPr>
            <p:cNvSpPr/>
            <p:nvPr/>
          </p:nvSpPr>
          <p:spPr>
            <a:xfrm>
              <a:off x="11331395" y="-1938956"/>
              <a:ext cx="32223" cy="56391"/>
            </a:xfrm>
            <a:custGeom>
              <a:avLst/>
              <a:gdLst>
                <a:gd name="connsiteX0" fmla="*/ 32224 w 32223"/>
                <a:gd name="connsiteY0" fmla="*/ 0 h 56391"/>
                <a:gd name="connsiteX1" fmla="*/ 0 w 32223"/>
                <a:gd name="connsiteY1" fmla="*/ 56392 h 56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2223" h="56391">
                  <a:moveTo>
                    <a:pt x="32224" y="0"/>
                  </a:moveTo>
                  <a:lnTo>
                    <a:pt x="0" y="56392"/>
                  </a:lnTo>
                </a:path>
              </a:pathLst>
            </a:custGeom>
            <a:noFill/>
            <a:ln w="12700" cap="flat">
              <a:solidFill>
                <a:srgbClr val="334C2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335" name="Freihandform: Form 334">
              <a:extLst>
                <a:ext uri="{FF2B5EF4-FFF2-40B4-BE49-F238E27FC236}">
                  <a16:creationId xmlns:a16="http://schemas.microsoft.com/office/drawing/2014/main" id="{63781459-C57C-4C63-AB76-4E4EB636EB26}"/>
                </a:ext>
              </a:extLst>
            </p:cNvPr>
            <p:cNvSpPr/>
            <p:nvPr/>
          </p:nvSpPr>
          <p:spPr>
            <a:xfrm>
              <a:off x="11331395" y="-1882564"/>
              <a:ext cx="32223" cy="56391"/>
            </a:xfrm>
            <a:custGeom>
              <a:avLst/>
              <a:gdLst>
                <a:gd name="connsiteX0" fmla="*/ 32224 w 32223"/>
                <a:gd name="connsiteY0" fmla="*/ 56392 h 56391"/>
                <a:gd name="connsiteX1" fmla="*/ 0 w 32223"/>
                <a:gd name="connsiteY1" fmla="*/ 0 h 56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2223" h="56391">
                  <a:moveTo>
                    <a:pt x="32224" y="56392"/>
                  </a:moveTo>
                  <a:lnTo>
                    <a:pt x="0" y="0"/>
                  </a:lnTo>
                </a:path>
              </a:pathLst>
            </a:custGeom>
            <a:noFill/>
            <a:ln w="12700" cap="flat">
              <a:solidFill>
                <a:srgbClr val="334C2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336" name="Freihandform: Form 335">
              <a:extLst>
                <a:ext uri="{FF2B5EF4-FFF2-40B4-BE49-F238E27FC236}">
                  <a16:creationId xmlns:a16="http://schemas.microsoft.com/office/drawing/2014/main" id="{3C666CD0-57AB-46BF-B7D7-C938D9D9455E}"/>
                </a:ext>
              </a:extLst>
            </p:cNvPr>
            <p:cNvSpPr/>
            <p:nvPr/>
          </p:nvSpPr>
          <p:spPr>
            <a:xfrm>
              <a:off x="11154164" y="-2022093"/>
              <a:ext cx="161119" cy="279057"/>
            </a:xfrm>
            <a:custGeom>
              <a:avLst/>
              <a:gdLst>
                <a:gd name="connsiteX0" fmla="*/ 0 w 161119"/>
                <a:gd name="connsiteY0" fmla="*/ 0 h 279057"/>
                <a:gd name="connsiteX1" fmla="*/ 161119 w 161119"/>
                <a:gd name="connsiteY1" fmla="*/ 279058 h 279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1119" h="279057">
                  <a:moveTo>
                    <a:pt x="0" y="0"/>
                  </a:moveTo>
                  <a:lnTo>
                    <a:pt x="161119" y="279058"/>
                  </a:lnTo>
                </a:path>
              </a:pathLst>
            </a:custGeom>
            <a:noFill/>
            <a:ln w="12700" cap="flat">
              <a:solidFill>
                <a:srgbClr val="334C2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337" name="Freihandform: Form 336">
              <a:extLst>
                <a:ext uri="{FF2B5EF4-FFF2-40B4-BE49-F238E27FC236}">
                  <a16:creationId xmlns:a16="http://schemas.microsoft.com/office/drawing/2014/main" id="{4AB17800-C9A8-4F1D-9D74-B679422B0669}"/>
                </a:ext>
              </a:extLst>
            </p:cNvPr>
            <p:cNvSpPr/>
            <p:nvPr/>
          </p:nvSpPr>
          <p:spPr>
            <a:xfrm>
              <a:off x="11186388" y="-2022375"/>
              <a:ext cx="32727" cy="56089"/>
            </a:xfrm>
            <a:custGeom>
              <a:avLst/>
              <a:gdLst>
                <a:gd name="connsiteX0" fmla="*/ 32727 w 32727"/>
                <a:gd name="connsiteY0" fmla="*/ 0 h 56089"/>
                <a:gd name="connsiteX1" fmla="*/ 0 w 32727"/>
                <a:gd name="connsiteY1" fmla="*/ 56090 h 56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2727" h="56089">
                  <a:moveTo>
                    <a:pt x="32727" y="0"/>
                  </a:moveTo>
                  <a:lnTo>
                    <a:pt x="0" y="56090"/>
                  </a:lnTo>
                </a:path>
              </a:pathLst>
            </a:custGeom>
            <a:noFill/>
            <a:ln w="12700" cap="flat">
              <a:solidFill>
                <a:srgbClr val="334C2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338" name="Freihandform: Form 337">
              <a:extLst>
                <a:ext uri="{FF2B5EF4-FFF2-40B4-BE49-F238E27FC236}">
                  <a16:creationId xmlns:a16="http://schemas.microsoft.com/office/drawing/2014/main" id="{CF386618-BB7E-408A-9D5E-D3AE1B86B8B6}"/>
                </a:ext>
              </a:extLst>
            </p:cNvPr>
            <p:cNvSpPr/>
            <p:nvPr/>
          </p:nvSpPr>
          <p:spPr>
            <a:xfrm>
              <a:off x="11121437" y="-1966286"/>
              <a:ext cx="64951" cy="302"/>
            </a:xfrm>
            <a:custGeom>
              <a:avLst/>
              <a:gdLst>
                <a:gd name="connsiteX0" fmla="*/ 0 w 64951"/>
                <a:gd name="connsiteY0" fmla="*/ 302 h 302"/>
                <a:gd name="connsiteX1" fmla="*/ 64951 w 64951"/>
                <a:gd name="connsiteY1" fmla="*/ 0 h 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951" h="302">
                  <a:moveTo>
                    <a:pt x="0" y="302"/>
                  </a:moveTo>
                  <a:lnTo>
                    <a:pt x="64951" y="0"/>
                  </a:lnTo>
                </a:path>
              </a:pathLst>
            </a:custGeom>
            <a:noFill/>
            <a:ln w="12700" cap="flat">
              <a:solidFill>
                <a:srgbClr val="334C2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339" name="Freihandform: Form 338">
              <a:extLst>
                <a:ext uri="{FF2B5EF4-FFF2-40B4-BE49-F238E27FC236}">
                  <a16:creationId xmlns:a16="http://schemas.microsoft.com/office/drawing/2014/main" id="{6D96117E-E488-4440-93CE-0437D958109B}"/>
                </a:ext>
              </a:extLst>
            </p:cNvPr>
            <p:cNvSpPr/>
            <p:nvPr/>
          </p:nvSpPr>
          <p:spPr>
            <a:xfrm>
              <a:off x="11283059" y="-1799125"/>
              <a:ext cx="64951" cy="281"/>
            </a:xfrm>
            <a:custGeom>
              <a:avLst/>
              <a:gdLst>
                <a:gd name="connsiteX0" fmla="*/ 64951 w 64951"/>
                <a:gd name="connsiteY0" fmla="*/ 0 h 281"/>
                <a:gd name="connsiteX1" fmla="*/ 0 w 64951"/>
                <a:gd name="connsiteY1" fmla="*/ 282 h 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951" h="281">
                  <a:moveTo>
                    <a:pt x="64951" y="0"/>
                  </a:moveTo>
                  <a:lnTo>
                    <a:pt x="0" y="282"/>
                  </a:lnTo>
                </a:path>
              </a:pathLst>
            </a:custGeom>
            <a:noFill/>
            <a:ln w="12700" cap="flat">
              <a:solidFill>
                <a:srgbClr val="334C2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340" name="Freihandform: Form 339">
              <a:extLst>
                <a:ext uri="{FF2B5EF4-FFF2-40B4-BE49-F238E27FC236}">
                  <a16:creationId xmlns:a16="http://schemas.microsoft.com/office/drawing/2014/main" id="{6F727ED7-3E71-4735-81F3-7737ABBDC45D}"/>
                </a:ext>
              </a:extLst>
            </p:cNvPr>
            <p:cNvSpPr/>
            <p:nvPr/>
          </p:nvSpPr>
          <p:spPr>
            <a:xfrm>
              <a:off x="11250332" y="-1798843"/>
              <a:ext cx="32727" cy="56109"/>
            </a:xfrm>
            <a:custGeom>
              <a:avLst/>
              <a:gdLst>
                <a:gd name="connsiteX0" fmla="*/ 0 w 32727"/>
                <a:gd name="connsiteY0" fmla="*/ 56110 h 56109"/>
                <a:gd name="connsiteX1" fmla="*/ 32727 w 32727"/>
                <a:gd name="connsiteY1" fmla="*/ 0 h 56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2727" h="56109">
                  <a:moveTo>
                    <a:pt x="0" y="56110"/>
                  </a:moveTo>
                  <a:lnTo>
                    <a:pt x="32727" y="0"/>
                  </a:lnTo>
                </a:path>
              </a:pathLst>
            </a:custGeom>
            <a:noFill/>
            <a:ln w="12700" cap="flat">
              <a:solidFill>
                <a:srgbClr val="334C2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341" name="Freihandform: Form 340">
              <a:extLst>
                <a:ext uri="{FF2B5EF4-FFF2-40B4-BE49-F238E27FC236}">
                  <a16:creationId xmlns:a16="http://schemas.microsoft.com/office/drawing/2014/main" id="{B54786E7-6949-4E47-A736-27A87E9547A8}"/>
                </a:ext>
              </a:extLst>
            </p:cNvPr>
            <p:cNvSpPr/>
            <p:nvPr/>
          </p:nvSpPr>
          <p:spPr>
            <a:xfrm>
              <a:off x="11154164" y="-2022093"/>
              <a:ext cx="161119" cy="279057"/>
            </a:xfrm>
            <a:custGeom>
              <a:avLst/>
              <a:gdLst>
                <a:gd name="connsiteX0" fmla="*/ 0 w 161119"/>
                <a:gd name="connsiteY0" fmla="*/ 279058 h 279057"/>
                <a:gd name="connsiteX1" fmla="*/ 161119 w 161119"/>
                <a:gd name="connsiteY1" fmla="*/ 0 h 279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1119" h="279057">
                  <a:moveTo>
                    <a:pt x="0" y="279058"/>
                  </a:moveTo>
                  <a:lnTo>
                    <a:pt x="161119" y="0"/>
                  </a:lnTo>
                </a:path>
              </a:pathLst>
            </a:custGeom>
            <a:noFill/>
            <a:ln w="12700" cap="flat">
              <a:solidFill>
                <a:srgbClr val="334C2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342" name="Freihandform: Form 341">
              <a:extLst>
                <a:ext uri="{FF2B5EF4-FFF2-40B4-BE49-F238E27FC236}">
                  <a16:creationId xmlns:a16="http://schemas.microsoft.com/office/drawing/2014/main" id="{B30D4426-7B7F-4E97-BFDD-8A5E93DF8052}"/>
                </a:ext>
              </a:extLst>
            </p:cNvPr>
            <p:cNvSpPr/>
            <p:nvPr/>
          </p:nvSpPr>
          <p:spPr>
            <a:xfrm>
              <a:off x="11121437" y="-1799125"/>
              <a:ext cx="64951" cy="281"/>
            </a:xfrm>
            <a:custGeom>
              <a:avLst/>
              <a:gdLst>
                <a:gd name="connsiteX0" fmla="*/ 0 w 64951"/>
                <a:gd name="connsiteY0" fmla="*/ 0 h 281"/>
                <a:gd name="connsiteX1" fmla="*/ 64951 w 64951"/>
                <a:gd name="connsiteY1" fmla="*/ 282 h 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951" h="281">
                  <a:moveTo>
                    <a:pt x="0" y="0"/>
                  </a:moveTo>
                  <a:lnTo>
                    <a:pt x="64951" y="282"/>
                  </a:lnTo>
                </a:path>
              </a:pathLst>
            </a:custGeom>
            <a:noFill/>
            <a:ln w="12700" cap="flat">
              <a:solidFill>
                <a:srgbClr val="334C2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343" name="Freihandform: Form 342">
              <a:extLst>
                <a:ext uri="{FF2B5EF4-FFF2-40B4-BE49-F238E27FC236}">
                  <a16:creationId xmlns:a16="http://schemas.microsoft.com/office/drawing/2014/main" id="{856B6DA4-8D4D-4935-B568-FA20BEAAB3A8}"/>
                </a:ext>
              </a:extLst>
            </p:cNvPr>
            <p:cNvSpPr/>
            <p:nvPr/>
          </p:nvSpPr>
          <p:spPr>
            <a:xfrm>
              <a:off x="11186388" y="-1798843"/>
              <a:ext cx="32727" cy="56109"/>
            </a:xfrm>
            <a:custGeom>
              <a:avLst/>
              <a:gdLst>
                <a:gd name="connsiteX0" fmla="*/ 32727 w 32727"/>
                <a:gd name="connsiteY0" fmla="*/ 56110 h 56109"/>
                <a:gd name="connsiteX1" fmla="*/ 0 w 32727"/>
                <a:gd name="connsiteY1" fmla="*/ 0 h 56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2727" h="56109">
                  <a:moveTo>
                    <a:pt x="32727" y="56110"/>
                  </a:moveTo>
                  <a:lnTo>
                    <a:pt x="0" y="0"/>
                  </a:lnTo>
                </a:path>
              </a:pathLst>
            </a:custGeom>
            <a:noFill/>
            <a:ln w="12700" cap="flat">
              <a:solidFill>
                <a:srgbClr val="334C2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344" name="Freihandform: Form 343">
              <a:extLst>
                <a:ext uri="{FF2B5EF4-FFF2-40B4-BE49-F238E27FC236}">
                  <a16:creationId xmlns:a16="http://schemas.microsoft.com/office/drawing/2014/main" id="{66B4A069-88DD-4D52-850B-C07BCAED64AE}"/>
                </a:ext>
              </a:extLst>
            </p:cNvPr>
            <p:cNvSpPr/>
            <p:nvPr/>
          </p:nvSpPr>
          <p:spPr>
            <a:xfrm>
              <a:off x="11250332" y="-2022375"/>
              <a:ext cx="32727" cy="56089"/>
            </a:xfrm>
            <a:custGeom>
              <a:avLst/>
              <a:gdLst>
                <a:gd name="connsiteX0" fmla="*/ 0 w 32727"/>
                <a:gd name="connsiteY0" fmla="*/ 0 h 56089"/>
                <a:gd name="connsiteX1" fmla="*/ 32727 w 32727"/>
                <a:gd name="connsiteY1" fmla="*/ 56090 h 56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2727" h="56089">
                  <a:moveTo>
                    <a:pt x="0" y="0"/>
                  </a:moveTo>
                  <a:lnTo>
                    <a:pt x="32727" y="56090"/>
                  </a:lnTo>
                </a:path>
              </a:pathLst>
            </a:custGeom>
            <a:noFill/>
            <a:ln w="12700" cap="flat">
              <a:solidFill>
                <a:srgbClr val="334C2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345" name="Freihandform: Form 344">
              <a:extLst>
                <a:ext uri="{FF2B5EF4-FFF2-40B4-BE49-F238E27FC236}">
                  <a16:creationId xmlns:a16="http://schemas.microsoft.com/office/drawing/2014/main" id="{BB21D8AD-27B5-4B91-BF99-A4793F99526A}"/>
                </a:ext>
              </a:extLst>
            </p:cNvPr>
            <p:cNvSpPr/>
            <p:nvPr/>
          </p:nvSpPr>
          <p:spPr>
            <a:xfrm>
              <a:off x="11283059" y="-1966286"/>
              <a:ext cx="64951" cy="302"/>
            </a:xfrm>
            <a:custGeom>
              <a:avLst/>
              <a:gdLst>
                <a:gd name="connsiteX0" fmla="*/ 64951 w 64951"/>
                <a:gd name="connsiteY0" fmla="*/ 302 h 302"/>
                <a:gd name="connsiteX1" fmla="*/ 0 w 64951"/>
                <a:gd name="connsiteY1" fmla="*/ 0 h 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4951" h="302">
                  <a:moveTo>
                    <a:pt x="64951" y="302"/>
                  </a:moveTo>
                  <a:lnTo>
                    <a:pt x="0" y="0"/>
                  </a:lnTo>
                </a:path>
              </a:pathLst>
            </a:custGeom>
            <a:noFill/>
            <a:ln w="12700" cap="flat">
              <a:solidFill>
                <a:srgbClr val="334C2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</p:grpSp>
      <p:pic>
        <p:nvPicPr>
          <p:cNvPr id="168" name="Grafik 167">
            <a:extLst>
              <a:ext uri="{FF2B5EF4-FFF2-40B4-BE49-F238E27FC236}">
                <a16:creationId xmlns:a16="http://schemas.microsoft.com/office/drawing/2014/main" id="{1E50801C-E6F6-4025-A994-FA2C17C6458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486906" y="2840183"/>
            <a:ext cx="355556" cy="320000"/>
          </a:xfrm>
          <a:prstGeom prst="rect">
            <a:avLst/>
          </a:prstGeom>
        </p:spPr>
      </p:pic>
      <p:grpSp>
        <p:nvGrpSpPr>
          <p:cNvPr id="303" name="Gruppieren 302">
            <a:extLst>
              <a:ext uri="{FF2B5EF4-FFF2-40B4-BE49-F238E27FC236}">
                <a16:creationId xmlns:a16="http://schemas.microsoft.com/office/drawing/2014/main" id="{706FF708-6B8B-4A81-900A-52294C158715}"/>
              </a:ext>
            </a:extLst>
          </p:cNvPr>
          <p:cNvGrpSpPr>
            <a:grpSpLocks noChangeAspect="1"/>
          </p:cNvGrpSpPr>
          <p:nvPr/>
        </p:nvGrpSpPr>
        <p:grpSpPr>
          <a:xfrm>
            <a:off x="6341287" y="2838078"/>
            <a:ext cx="314784" cy="324210"/>
            <a:chOff x="7111262" y="-1650695"/>
            <a:chExt cx="273600" cy="281793"/>
          </a:xfrm>
        </p:grpSpPr>
        <p:sp>
          <p:nvSpPr>
            <p:cNvPr id="292" name="Rechteck: abgerundete Ecken 291">
              <a:extLst>
                <a:ext uri="{FF2B5EF4-FFF2-40B4-BE49-F238E27FC236}">
                  <a16:creationId xmlns:a16="http://schemas.microsoft.com/office/drawing/2014/main" id="{905DCA40-85EC-49F5-BE0B-EDEBD4D7624D}"/>
                </a:ext>
              </a:extLst>
            </p:cNvPr>
            <p:cNvSpPr/>
            <p:nvPr/>
          </p:nvSpPr>
          <p:spPr>
            <a:xfrm>
              <a:off x="7111262" y="-1476902"/>
              <a:ext cx="273600" cy="72000"/>
            </a:xfrm>
            <a:prstGeom prst="roundRect">
              <a:avLst>
                <a:gd name="adj" fmla="val 50000"/>
              </a:avLst>
            </a:prstGeom>
            <a:noFill/>
            <a:ln w="12700" cap="flat">
              <a:solidFill>
                <a:srgbClr val="334C2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293" name="Freihandform: Form 292">
              <a:extLst>
                <a:ext uri="{FF2B5EF4-FFF2-40B4-BE49-F238E27FC236}">
                  <a16:creationId xmlns:a16="http://schemas.microsoft.com/office/drawing/2014/main" id="{CFEB9C80-EEF8-41F3-8BEA-09F109566A70}"/>
                </a:ext>
              </a:extLst>
            </p:cNvPr>
            <p:cNvSpPr/>
            <p:nvPr/>
          </p:nvSpPr>
          <p:spPr>
            <a:xfrm>
              <a:off x="7341662" y="-1448102"/>
              <a:ext cx="14400" cy="14400"/>
            </a:xfrm>
            <a:custGeom>
              <a:avLst/>
              <a:gdLst>
                <a:gd name="connsiteX0" fmla="*/ 0 w 14400"/>
                <a:gd name="connsiteY0" fmla="*/ 0 h 14400"/>
                <a:gd name="connsiteX1" fmla="*/ 14400 w 14400"/>
                <a:gd name="connsiteY1" fmla="*/ 0 h 14400"/>
                <a:gd name="connsiteX2" fmla="*/ 14400 w 14400"/>
                <a:gd name="connsiteY2" fmla="*/ 14400 h 14400"/>
                <a:gd name="connsiteX3" fmla="*/ 0 w 14400"/>
                <a:gd name="connsiteY3" fmla="*/ 14400 h 1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400" h="14400">
                  <a:moveTo>
                    <a:pt x="0" y="0"/>
                  </a:moveTo>
                  <a:lnTo>
                    <a:pt x="14400" y="0"/>
                  </a:lnTo>
                  <a:lnTo>
                    <a:pt x="14400" y="14400"/>
                  </a:lnTo>
                  <a:lnTo>
                    <a:pt x="0" y="14400"/>
                  </a:lnTo>
                  <a:close/>
                </a:path>
              </a:pathLst>
            </a:custGeom>
            <a:solidFill>
              <a:srgbClr val="334C2E"/>
            </a:solidFill>
            <a:ln w="12700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294" name="Freihandform: Form 293">
              <a:extLst>
                <a:ext uri="{FF2B5EF4-FFF2-40B4-BE49-F238E27FC236}">
                  <a16:creationId xmlns:a16="http://schemas.microsoft.com/office/drawing/2014/main" id="{26B39C8D-7D6E-467F-B6FA-1BB4950F0F96}"/>
                </a:ext>
              </a:extLst>
            </p:cNvPr>
            <p:cNvSpPr/>
            <p:nvPr/>
          </p:nvSpPr>
          <p:spPr>
            <a:xfrm>
              <a:off x="7140062" y="-1448102"/>
              <a:ext cx="14400" cy="14400"/>
            </a:xfrm>
            <a:custGeom>
              <a:avLst/>
              <a:gdLst>
                <a:gd name="connsiteX0" fmla="*/ 0 w 14400"/>
                <a:gd name="connsiteY0" fmla="*/ 0 h 14400"/>
                <a:gd name="connsiteX1" fmla="*/ 14400 w 14400"/>
                <a:gd name="connsiteY1" fmla="*/ 0 h 14400"/>
                <a:gd name="connsiteX2" fmla="*/ 14400 w 14400"/>
                <a:gd name="connsiteY2" fmla="*/ 14400 h 14400"/>
                <a:gd name="connsiteX3" fmla="*/ 0 w 14400"/>
                <a:gd name="connsiteY3" fmla="*/ 14400 h 1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400" h="14400">
                  <a:moveTo>
                    <a:pt x="0" y="0"/>
                  </a:moveTo>
                  <a:lnTo>
                    <a:pt x="14400" y="0"/>
                  </a:lnTo>
                  <a:lnTo>
                    <a:pt x="14400" y="14400"/>
                  </a:lnTo>
                  <a:lnTo>
                    <a:pt x="0" y="14400"/>
                  </a:lnTo>
                  <a:close/>
                </a:path>
              </a:pathLst>
            </a:custGeom>
            <a:solidFill>
              <a:srgbClr val="334C2E"/>
            </a:solidFill>
            <a:ln w="12700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295" name="Freihandform: Form 294">
              <a:extLst>
                <a:ext uri="{FF2B5EF4-FFF2-40B4-BE49-F238E27FC236}">
                  <a16:creationId xmlns:a16="http://schemas.microsoft.com/office/drawing/2014/main" id="{8646E077-0F17-491F-9C2F-3FD117FCB4CD}"/>
                </a:ext>
              </a:extLst>
            </p:cNvPr>
            <p:cNvSpPr/>
            <p:nvPr/>
          </p:nvSpPr>
          <p:spPr>
            <a:xfrm>
              <a:off x="7327262" y="-1404902"/>
              <a:ext cx="1800" cy="36000"/>
            </a:xfrm>
            <a:custGeom>
              <a:avLst/>
              <a:gdLst>
                <a:gd name="connsiteX0" fmla="*/ 0 w 1800"/>
                <a:gd name="connsiteY0" fmla="*/ 0 h 36000"/>
                <a:gd name="connsiteX1" fmla="*/ 0 w 1800"/>
                <a:gd name="connsiteY1" fmla="*/ 36000 h 3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00" h="36000">
                  <a:moveTo>
                    <a:pt x="0" y="0"/>
                  </a:moveTo>
                  <a:lnTo>
                    <a:pt x="0" y="36000"/>
                  </a:lnTo>
                </a:path>
              </a:pathLst>
            </a:custGeom>
            <a:noFill/>
            <a:ln w="12700" cap="flat">
              <a:solidFill>
                <a:srgbClr val="334C2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296" name="Freihandform: Form 295">
              <a:extLst>
                <a:ext uri="{FF2B5EF4-FFF2-40B4-BE49-F238E27FC236}">
                  <a16:creationId xmlns:a16="http://schemas.microsoft.com/office/drawing/2014/main" id="{79C4C97C-BB06-4ADD-8676-BA55D325C976}"/>
                </a:ext>
              </a:extLst>
            </p:cNvPr>
            <p:cNvSpPr/>
            <p:nvPr/>
          </p:nvSpPr>
          <p:spPr>
            <a:xfrm>
              <a:off x="7168862" y="-1404902"/>
              <a:ext cx="1800" cy="36000"/>
            </a:xfrm>
            <a:custGeom>
              <a:avLst/>
              <a:gdLst>
                <a:gd name="connsiteX0" fmla="*/ 0 w 1800"/>
                <a:gd name="connsiteY0" fmla="*/ 0 h 36000"/>
                <a:gd name="connsiteX1" fmla="*/ 0 w 1800"/>
                <a:gd name="connsiteY1" fmla="*/ 36000 h 3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00" h="36000">
                  <a:moveTo>
                    <a:pt x="0" y="0"/>
                  </a:moveTo>
                  <a:lnTo>
                    <a:pt x="0" y="36000"/>
                  </a:lnTo>
                </a:path>
              </a:pathLst>
            </a:custGeom>
            <a:noFill/>
            <a:ln w="12700" cap="flat">
              <a:solidFill>
                <a:srgbClr val="334C2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297" name="Freihandform: Form 296">
              <a:extLst>
                <a:ext uri="{FF2B5EF4-FFF2-40B4-BE49-F238E27FC236}">
                  <a16:creationId xmlns:a16="http://schemas.microsoft.com/office/drawing/2014/main" id="{8AA6A42C-13D9-4D30-8FE3-A012B71358E3}"/>
                </a:ext>
              </a:extLst>
            </p:cNvPr>
            <p:cNvSpPr/>
            <p:nvPr/>
          </p:nvSpPr>
          <p:spPr>
            <a:xfrm>
              <a:off x="7262462" y="-1512902"/>
              <a:ext cx="50400" cy="36000"/>
            </a:xfrm>
            <a:custGeom>
              <a:avLst/>
              <a:gdLst>
                <a:gd name="connsiteX0" fmla="*/ 0 w 50400"/>
                <a:gd name="connsiteY0" fmla="*/ 0 h 36000"/>
                <a:gd name="connsiteX1" fmla="*/ 50400 w 50400"/>
                <a:gd name="connsiteY1" fmla="*/ 0 h 36000"/>
                <a:gd name="connsiteX2" fmla="*/ 50400 w 50400"/>
                <a:gd name="connsiteY2" fmla="*/ 36000 h 36000"/>
                <a:gd name="connsiteX3" fmla="*/ 0 w 50400"/>
                <a:gd name="connsiteY3" fmla="*/ 36000 h 3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400" h="36000">
                  <a:moveTo>
                    <a:pt x="0" y="0"/>
                  </a:moveTo>
                  <a:lnTo>
                    <a:pt x="50400" y="0"/>
                  </a:lnTo>
                  <a:lnTo>
                    <a:pt x="50400" y="36000"/>
                  </a:lnTo>
                  <a:lnTo>
                    <a:pt x="0" y="36000"/>
                  </a:lnTo>
                  <a:close/>
                </a:path>
              </a:pathLst>
            </a:custGeom>
            <a:noFill/>
            <a:ln w="12700" cap="flat">
              <a:solidFill>
                <a:srgbClr val="334C2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298" name="Freihandform: Form 297">
              <a:extLst>
                <a:ext uri="{FF2B5EF4-FFF2-40B4-BE49-F238E27FC236}">
                  <a16:creationId xmlns:a16="http://schemas.microsoft.com/office/drawing/2014/main" id="{16A9584A-A0E1-4900-8E40-B8B9B77CA53F}"/>
                </a:ext>
              </a:extLst>
            </p:cNvPr>
            <p:cNvSpPr/>
            <p:nvPr/>
          </p:nvSpPr>
          <p:spPr>
            <a:xfrm>
              <a:off x="7240862" y="-1592102"/>
              <a:ext cx="14400" cy="50400"/>
            </a:xfrm>
            <a:custGeom>
              <a:avLst/>
              <a:gdLst>
                <a:gd name="connsiteX0" fmla="*/ 0 w 14400"/>
                <a:gd name="connsiteY0" fmla="*/ 0 h 50400"/>
                <a:gd name="connsiteX1" fmla="*/ 14400 w 14400"/>
                <a:gd name="connsiteY1" fmla="*/ 21600 h 50400"/>
                <a:gd name="connsiteX2" fmla="*/ 7200 w 14400"/>
                <a:gd name="connsiteY2" fmla="*/ 50400 h 5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400" h="50400">
                  <a:moveTo>
                    <a:pt x="0" y="0"/>
                  </a:moveTo>
                  <a:lnTo>
                    <a:pt x="14400" y="21600"/>
                  </a:lnTo>
                  <a:lnTo>
                    <a:pt x="7200" y="50400"/>
                  </a:lnTo>
                </a:path>
              </a:pathLst>
            </a:custGeom>
            <a:noFill/>
            <a:ln w="12700" cap="flat">
              <a:solidFill>
                <a:srgbClr val="334C2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299" name="Freihandform: Form 298">
              <a:extLst>
                <a:ext uri="{FF2B5EF4-FFF2-40B4-BE49-F238E27FC236}">
                  <a16:creationId xmlns:a16="http://schemas.microsoft.com/office/drawing/2014/main" id="{25BC5E02-64EE-44FA-95ED-6D2EFFEB95E1}"/>
                </a:ext>
              </a:extLst>
            </p:cNvPr>
            <p:cNvSpPr/>
            <p:nvPr/>
          </p:nvSpPr>
          <p:spPr>
            <a:xfrm>
              <a:off x="7161662" y="-1592102"/>
              <a:ext cx="14400" cy="50400"/>
            </a:xfrm>
            <a:custGeom>
              <a:avLst/>
              <a:gdLst>
                <a:gd name="connsiteX0" fmla="*/ 14400 w 14400"/>
                <a:gd name="connsiteY0" fmla="*/ 0 h 50400"/>
                <a:gd name="connsiteX1" fmla="*/ 0 w 14400"/>
                <a:gd name="connsiteY1" fmla="*/ 21600 h 50400"/>
                <a:gd name="connsiteX2" fmla="*/ 7200 w 14400"/>
                <a:gd name="connsiteY2" fmla="*/ 50400 h 50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400" h="50400">
                  <a:moveTo>
                    <a:pt x="14400" y="0"/>
                  </a:moveTo>
                  <a:lnTo>
                    <a:pt x="0" y="21600"/>
                  </a:lnTo>
                  <a:lnTo>
                    <a:pt x="7200" y="50400"/>
                  </a:lnTo>
                </a:path>
              </a:pathLst>
            </a:custGeom>
            <a:noFill/>
            <a:ln w="12700" cap="flat">
              <a:solidFill>
                <a:srgbClr val="334C2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300" name="Freihandform: Form 299">
              <a:extLst>
                <a:ext uri="{FF2B5EF4-FFF2-40B4-BE49-F238E27FC236}">
                  <a16:creationId xmlns:a16="http://schemas.microsoft.com/office/drawing/2014/main" id="{7BA9E7C6-B4BD-4FAF-A7AF-BC45B95B363B}"/>
                </a:ext>
              </a:extLst>
            </p:cNvPr>
            <p:cNvSpPr/>
            <p:nvPr/>
          </p:nvSpPr>
          <p:spPr>
            <a:xfrm>
              <a:off x="7190462" y="-1650695"/>
              <a:ext cx="1800" cy="28800"/>
            </a:xfrm>
            <a:custGeom>
              <a:avLst/>
              <a:gdLst>
                <a:gd name="connsiteX0" fmla="*/ 0 w 1800"/>
                <a:gd name="connsiteY0" fmla="*/ 28800 h 28800"/>
                <a:gd name="connsiteX1" fmla="*/ 0 w 1800"/>
                <a:gd name="connsiteY1" fmla="*/ 0 h 2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00" h="28800">
                  <a:moveTo>
                    <a:pt x="0" y="28800"/>
                  </a:moveTo>
                  <a:lnTo>
                    <a:pt x="0" y="0"/>
                  </a:lnTo>
                </a:path>
              </a:pathLst>
            </a:custGeom>
            <a:noFill/>
            <a:ln w="12700" cap="flat">
              <a:solidFill>
                <a:srgbClr val="334C2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301" name="Freihandform: Form 300">
              <a:extLst>
                <a:ext uri="{FF2B5EF4-FFF2-40B4-BE49-F238E27FC236}">
                  <a16:creationId xmlns:a16="http://schemas.microsoft.com/office/drawing/2014/main" id="{EFF7972B-34E9-4A34-A781-62C026C12A34}"/>
                </a:ext>
              </a:extLst>
            </p:cNvPr>
            <p:cNvSpPr/>
            <p:nvPr/>
          </p:nvSpPr>
          <p:spPr>
            <a:xfrm>
              <a:off x="7226462" y="-1650695"/>
              <a:ext cx="1800" cy="28800"/>
            </a:xfrm>
            <a:custGeom>
              <a:avLst/>
              <a:gdLst>
                <a:gd name="connsiteX0" fmla="*/ 0 w 1800"/>
                <a:gd name="connsiteY0" fmla="*/ 28800 h 28800"/>
                <a:gd name="connsiteX1" fmla="*/ 0 w 1800"/>
                <a:gd name="connsiteY1" fmla="*/ 0 h 2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00" h="28800">
                  <a:moveTo>
                    <a:pt x="0" y="28800"/>
                  </a:moveTo>
                  <a:lnTo>
                    <a:pt x="0" y="0"/>
                  </a:lnTo>
                </a:path>
              </a:pathLst>
            </a:custGeom>
            <a:noFill/>
            <a:ln w="12700" cap="flat">
              <a:solidFill>
                <a:srgbClr val="334C2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302" name="Freihandform: Form 301">
              <a:extLst>
                <a:ext uri="{FF2B5EF4-FFF2-40B4-BE49-F238E27FC236}">
                  <a16:creationId xmlns:a16="http://schemas.microsoft.com/office/drawing/2014/main" id="{0C08F6BD-401E-4756-ACBC-F8D6E122DFF5}"/>
                </a:ext>
              </a:extLst>
            </p:cNvPr>
            <p:cNvSpPr/>
            <p:nvPr/>
          </p:nvSpPr>
          <p:spPr>
            <a:xfrm>
              <a:off x="7176062" y="-1620902"/>
              <a:ext cx="64800" cy="28800"/>
            </a:xfrm>
            <a:custGeom>
              <a:avLst/>
              <a:gdLst>
                <a:gd name="connsiteX0" fmla="*/ 0 w 64800"/>
                <a:gd name="connsiteY0" fmla="*/ 0 h 28800"/>
                <a:gd name="connsiteX1" fmla="*/ 64800 w 64800"/>
                <a:gd name="connsiteY1" fmla="*/ 0 h 28800"/>
                <a:gd name="connsiteX2" fmla="*/ 64800 w 64800"/>
                <a:gd name="connsiteY2" fmla="*/ 28800 h 28800"/>
                <a:gd name="connsiteX3" fmla="*/ 0 w 64800"/>
                <a:gd name="connsiteY3" fmla="*/ 28800 h 2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800" h="28800">
                  <a:moveTo>
                    <a:pt x="0" y="0"/>
                  </a:moveTo>
                  <a:lnTo>
                    <a:pt x="64800" y="0"/>
                  </a:lnTo>
                  <a:lnTo>
                    <a:pt x="64800" y="28800"/>
                  </a:lnTo>
                  <a:lnTo>
                    <a:pt x="0" y="28800"/>
                  </a:lnTo>
                  <a:close/>
                </a:path>
              </a:pathLst>
            </a:custGeom>
            <a:noFill/>
            <a:ln w="12700" cap="flat">
              <a:solidFill>
                <a:srgbClr val="334C2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</p:grpSp>
      <p:grpSp>
        <p:nvGrpSpPr>
          <p:cNvPr id="442" name="Gruppieren 441">
            <a:extLst>
              <a:ext uri="{FF2B5EF4-FFF2-40B4-BE49-F238E27FC236}">
                <a16:creationId xmlns:a16="http://schemas.microsoft.com/office/drawing/2014/main" id="{CAE6AE49-E14B-4AFB-BD41-1C1F4BB13694}"/>
              </a:ext>
            </a:extLst>
          </p:cNvPr>
          <p:cNvGrpSpPr/>
          <p:nvPr/>
        </p:nvGrpSpPr>
        <p:grpSpPr>
          <a:xfrm>
            <a:off x="7493840" y="2854645"/>
            <a:ext cx="90519" cy="72011"/>
            <a:chOff x="11395843" y="2786010"/>
            <a:chExt cx="90519" cy="72011"/>
          </a:xfrm>
        </p:grpSpPr>
        <p:sp>
          <p:nvSpPr>
            <p:cNvPr id="317" name="Freihandform: Form 316">
              <a:extLst>
                <a:ext uri="{FF2B5EF4-FFF2-40B4-BE49-F238E27FC236}">
                  <a16:creationId xmlns:a16="http://schemas.microsoft.com/office/drawing/2014/main" id="{79B213BB-2DCC-4C39-98EE-512424E0DF2C}"/>
                </a:ext>
              </a:extLst>
            </p:cNvPr>
            <p:cNvSpPr/>
            <p:nvPr/>
          </p:nvSpPr>
          <p:spPr>
            <a:xfrm>
              <a:off x="11433104" y="2842021"/>
              <a:ext cx="16000" cy="16000"/>
            </a:xfrm>
            <a:custGeom>
              <a:avLst/>
              <a:gdLst>
                <a:gd name="connsiteX0" fmla="*/ 16000 w 16000"/>
                <a:gd name="connsiteY0" fmla="*/ 8000 h 16000"/>
                <a:gd name="connsiteX1" fmla="*/ 8000 w 16000"/>
                <a:gd name="connsiteY1" fmla="*/ 16000 h 16000"/>
                <a:gd name="connsiteX2" fmla="*/ 0 w 16000"/>
                <a:gd name="connsiteY2" fmla="*/ 8000 h 16000"/>
                <a:gd name="connsiteX3" fmla="*/ 8000 w 16000"/>
                <a:gd name="connsiteY3" fmla="*/ 0 h 16000"/>
                <a:gd name="connsiteX4" fmla="*/ 16000 w 16000"/>
                <a:gd name="connsiteY4" fmla="*/ 8000 h 1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00" h="16000">
                  <a:moveTo>
                    <a:pt x="16000" y="8000"/>
                  </a:moveTo>
                  <a:cubicBezTo>
                    <a:pt x="16000" y="12418"/>
                    <a:pt x="12418" y="16000"/>
                    <a:pt x="8000" y="16000"/>
                  </a:cubicBezTo>
                  <a:cubicBezTo>
                    <a:pt x="3582" y="16000"/>
                    <a:pt x="0" y="12418"/>
                    <a:pt x="0" y="8000"/>
                  </a:cubicBezTo>
                  <a:cubicBezTo>
                    <a:pt x="0" y="3582"/>
                    <a:pt x="3582" y="0"/>
                    <a:pt x="8000" y="0"/>
                  </a:cubicBezTo>
                  <a:cubicBezTo>
                    <a:pt x="12418" y="0"/>
                    <a:pt x="16000" y="3582"/>
                    <a:pt x="16000" y="8000"/>
                  </a:cubicBezTo>
                  <a:close/>
                </a:path>
              </a:pathLst>
            </a:custGeom>
            <a:solidFill>
              <a:srgbClr val="334C2E"/>
            </a:solidFill>
            <a:ln w="19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318" name="Freihandform: Form 317">
              <a:extLst>
                <a:ext uri="{FF2B5EF4-FFF2-40B4-BE49-F238E27FC236}">
                  <a16:creationId xmlns:a16="http://schemas.microsoft.com/office/drawing/2014/main" id="{8F2AF764-F788-4C92-8760-4575E815BAF3}"/>
                </a:ext>
              </a:extLst>
            </p:cNvPr>
            <p:cNvSpPr/>
            <p:nvPr/>
          </p:nvSpPr>
          <p:spPr>
            <a:xfrm>
              <a:off x="11395843" y="2786010"/>
              <a:ext cx="90519" cy="18750"/>
            </a:xfrm>
            <a:custGeom>
              <a:avLst/>
              <a:gdLst>
                <a:gd name="connsiteX0" fmla="*/ -44 w 90519"/>
                <a:gd name="connsiteY0" fmla="*/ 18495 h 18750"/>
                <a:gd name="connsiteX1" fmla="*/ 90465 w 90519"/>
                <a:gd name="connsiteY1" fmla="*/ 18485 h 18750"/>
                <a:gd name="connsiteX2" fmla="*/ 90476 w 90519"/>
                <a:gd name="connsiteY2" fmla="*/ 18495 h 18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0519" h="18750">
                  <a:moveTo>
                    <a:pt x="-44" y="18495"/>
                  </a:moveTo>
                  <a:cubicBezTo>
                    <a:pt x="24946" y="-6501"/>
                    <a:pt x="65469" y="-6507"/>
                    <a:pt x="90465" y="18485"/>
                  </a:cubicBezTo>
                  <a:cubicBezTo>
                    <a:pt x="90469" y="18489"/>
                    <a:pt x="90472" y="18491"/>
                    <a:pt x="90476" y="18495"/>
                  </a:cubicBezTo>
                </a:path>
              </a:pathLst>
            </a:custGeom>
            <a:noFill/>
            <a:ln w="19050" cap="flat">
              <a:solidFill>
                <a:srgbClr val="334C2E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319" name="Freihandform: Form 318">
              <a:extLst>
                <a:ext uri="{FF2B5EF4-FFF2-40B4-BE49-F238E27FC236}">
                  <a16:creationId xmlns:a16="http://schemas.microsoft.com/office/drawing/2014/main" id="{6AD4224B-BC07-4F37-ABA3-524FD84E5C09}"/>
                </a:ext>
              </a:extLst>
            </p:cNvPr>
            <p:cNvSpPr/>
            <p:nvPr/>
          </p:nvSpPr>
          <p:spPr>
            <a:xfrm>
              <a:off x="11418483" y="2818016"/>
              <a:ext cx="45239" cy="9364"/>
            </a:xfrm>
            <a:custGeom>
              <a:avLst/>
              <a:gdLst>
                <a:gd name="connsiteX0" fmla="*/ -44 w 45239"/>
                <a:gd name="connsiteY0" fmla="*/ 9109 h 9364"/>
                <a:gd name="connsiteX1" fmla="*/ 45196 w 45239"/>
                <a:gd name="connsiteY1" fmla="*/ 9109 h 9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5239" h="9364">
                  <a:moveTo>
                    <a:pt x="-44" y="9109"/>
                  </a:moveTo>
                  <a:cubicBezTo>
                    <a:pt x="12451" y="-3377"/>
                    <a:pt x="32701" y="-3377"/>
                    <a:pt x="45196" y="9109"/>
                  </a:cubicBezTo>
                </a:path>
              </a:pathLst>
            </a:custGeom>
            <a:noFill/>
            <a:ln w="19050" cap="flat">
              <a:solidFill>
                <a:srgbClr val="334C2E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</p:grpSp>
      <p:grpSp>
        <p:nvGrpSpPr>
          <p:cNvPr id="329" name="Gruppieren 328">
            <a:extLst>
              <a:ext uri="{FF2B5EF4-FFF2-40B4-BE49-F238E27FC236}">
                <a16:creationId xmlns:a16="http://schemas.microsoft.com/office/drawing/2014/main" id="{F68CD615-B5C2-4764-AE3D-AD84FF10756E}"/>
              </a:ext>
            </a:extLst>
          </p:cNvPr>
          <p:cNvGrpSpPr>
            <a:grpSpLocks noChangeAspect="1"/>
          </p:cNvGrpSpPr>
          <p:nvPr/>
        </p:nvGrpSpPr>
        <p:grpSpPr>
          <a:xfrm>
            <a:off x="8706645" y="2880523"/>
            <a:ext cx="240978" cy="239320"/>
            <a:chOff x="9611468" y="3018204"/>
            <a:chExt cx="240978" cy="239320"/>
          </a:xfrm>
        </p:grpSpPr>
        <p:sp>
          <p:nvSpPr>
            <p:cNvPr id="320" name="Freihandform: Form 319">
              <a:extLst>
                <a:ext uri="{FF2B5EF4-FFF2-40B4-BE49-F238E27FC236}">
                  <a16:creationId xmlns:a16="http://schemas.microsoft.com/office/drawing/2014/main" id="{B28C8E6B-873E-4BAA-905B-0B3F7B39C6C5}"/>
                </a:ext>
              </a:extLst>
            </p:cNvPr>
            <p:cNvSpPr/>
            <p:nvPr/>
          </p:nvSpPr>
          <p:spPr>
            <a:xfrm>
              <a:off x="9611468" y="3105524"/>
              <a:ext cx="80000" cy="80000"/>
            </a:xfrm>
            <a:custGeom>
              <a:avLst/>
              <a:gdLst>
                <a:gd name="connsiteX0" fmla="*/ 80000 w 80000"/>
                <a:gd name="connsiteY0" fmla="*/ 40000 h 80000"/>
                <a:gd name="connsiteX1" fmla="*/ 40000 w 80000"/>
                <a:gd name="connsiteY1" fmla="*/ 80000 h 80000"/>
                <a:gd name="connsiteX2" fmla="*/ 0 w 80000"/>
                <a:gd name="connsiteY2" fmla="*/ 40000 h 80000"/>
                <a:gd name="connsiteX3" fmla="*/ 40000 w 80000"/>
                <a:gd name="connsiteY3" fmla="*/ 0 h 80000"/>
                <a:gd name="connsiteX4" fmla="*/ 80000 w 80000"/>
                <a:gd name="connsiteY4" fmla="*/ 40000 h 8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000" h="80000">
                  <a:moveTo>
                    <a:pt x="80000" y="40000"/>
                  </a:moveTo>
                  <a:cubicBezTo>
                    <a:pt x="80000" y="62091"/>
                    <a:pt x="62091" y="80000"/>
                    <a:pt x="40000" y="80000"/>
                  </a:cubicBezTo>
                  <a:cubicBezTo>
                    <a:pt x="17909" y="80000"/>
                    <a:pt x="0" y="62091"/>
                    <a:pt x="0" y="40000"/>
                  </a:cubicBezTo>
                  <a:cubicBezTo>
                    <a:pt x="0" y="17909"/>
                    <a:pt x="17909" y="0"/>
                    <a:pt x="40000" y="0"/>
                  </a:cubicBezTo>
                  <a:cubicBezTo>
                    <a:pt x="62091" y="0"/>
                    <a:pt x="80000" y="17909"/>
                    <a:pt x="80000" y="40000"/>
                  </a:cubicBezTo>
                  <a:close/>
                </a:path>
              </a:pathLst>
            </a:custGeom>
            <a:noFill/>
            <a:ln w="12700" cap="flat">
              <a:solidFill>
                <a:srgbClr val="334C2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321" name="Freihandform: Form 320">
              <a:extLst>
                <a:ext uri="{FF2B5EF4-FFF2-40B4-BE49-F238E27FC236}">
                  <a16:creationId xmlns:a16="http://schemas.microsoft.com/office/drawing/2014/main" id="{491F2D6E-6DC9-4BB1-BA80-EFCFF20C3D17}"/>
                </a:ext>
              </a:extLst>
            </p:cNvPr>
            <p:cNvSpPr/>
            <p:nvPr/>
          </p:nvSpPr>
          <p:spPr>
            <a:xfrm>
              <a:off x="9659468" y="3217524"/>
              <a:ext cx="144000" cy="40000"/>
            </a:xfrm>
            <a:custGeom>
              <a:avLst/>
              <a:gdLst>
                <a:gd name="connsiteX0" fmla="*/ 0 w 144000"/>
                <a:gd name="connsiteY0" fmla="*/ 0 h 40000"/>
                <a:gd name="connsiteX1" fmla="*/ 144000 w 144000"/>
                <a:gd name="connsiteY1" fmla="*/ 0 h 40000"/>
                <a:gd name="connsiteX2" fmla="*/ 144000 w 144000"/>
                <a:gd name="connsiteY2" fmla="*/ 40000 h 40000"/>
                <a:gd name="connsiteX3" fmla="*/ 0 w 144000"/>
                <a:gd name="connsiteY3" fmla="*/ 40000 h 4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4000" h="40000">
                  <a:moveTo>
                    <a:pt x="0" y="0"/>
                  </a:moveTo>
                  <a:lnTo>
                    <a:pt x="144000" y="0"/>
                  </a:lnTo>
                  <a:lnTo>
                    <a:pt x="144000" y="40000"/>
                  </a:lnTo>
                  <a:lnTo>
                    <a:pt x="0" y="40000"/>
                  </a:lnTo>
                  <a:close/>
                </a:path>
              </a:pathLst>
            </a:custGeom>
            <a:noFill/>
            <a:ln w="12700" cap="flat">
              <a:solidFill>
                <a:srgbClr val="334C2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322" name="Freihandform: Form 321">
              <a:extLst>
                <a:ext uri="{FF2B5EF4-FFF2-40B4-BE49-F238E27FC236}">
                  <a16:creationId xmlns:a16="http://schemas.microsoft.com/office/drawing/2014/main" id="{4D8A4F7C-CF97-478C-BD6D-C7B9EFC52C27}"/>
                </a:ext>
              </a:extLst>
            </p:cNvPr>
            <p:cNvSpPr/>
            <p:nvPr/>
          </p:nvSpPr>
          <p:spPr>
            <a:xfrm>
              <a:off x="9663348" y="3185644"/>
              <a:ext cx="33000" cy="33000"/>
            </a:xfrm>
            <a:custGeom>
              <a:avLst/>
              <a:gdLst>
                <a:gd name="connsiteX0" fmla="*/ 33000 w 33000"/>
                <a:gd name="connsiteY0" fmla="*/ 33000 h 33000"/>
                <a:gd name="connsiteX1" fmla="*/ 0 w 33000"/>
                <a:gd name="connsiteY1" fmla="*/ 0 h 33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3000" h="33000">
                  <a:moveTo>
                    <a:pt x="33000" y="33000"/>
                  </a:moveTo>
                  <a:lnTo>
                    <a:pt x="0" y="0"/>
                  </a:lnTo>
                </a:path>
              </a:pathLst>
            </a:custGeom>
            <a:noFill/>
            <a:ln w="12700" cap="flat">
              <a:solidFill>
                <a:srgbClr val="334C2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323" name="Freihandform: Form 322">
              <a:extLst>
                <a:ext uri="{FF2B5EF4-FFF2-40B4-BE49-F238E27FC236}">
                  <a16:creationId xmlns:a16="http://schemas.microsoft.com/office/drawing/2014/main" id="{51F3AE80-655A-412B-A3B5-A22340D7A8B5}"/>
                </a:ext>
              </a:extLst>
            </p:cNvPr>
            <p:cNvSpPr/>
            <p:nvPr/>
          </p:nvSpPr>
          <p:spPr>
            <a:xfrm>
              <a:off x="9692628" y="3158364"/>
              <a:ext cx="60000" cy="60000"/>
            </a:xfrm>
            <a:custGeom>
              <a:avLst/>
              <a:gdLst>
                <a:gd name="connsiteX0" fmla="*/ 0 w 60000"/>
                <a:gd name="connsiteY0" fmla="*/ 0 h 60000"/>
                <a:gd name="connsiteX1" fmla="*/ 60000 w 60000"/>
                <a:gd name="connsiteY1" fmla="*/ 60000 h 6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0000" h="60000">
                  <a:moveTo>
                    <a:pt x="0" y="0"/>
                  </a:moveTo>
                  <a:lnTo>
                    <a:pt x="60000" y="60000"/>
                  </a:lnTo>
                </a:path>
              </a:pathLst>
            </a:custGeom>
            <a:noFill/>
            <a:ln w="12700" cap="flat">
              <a:solidFill>
                <a:srgbClr val="334C2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324" name="Freihandform: Form 323">
              <a:extLst>
                <a:ext uri="{FF2B5EF4-FFF2-40B4-BE49-F238E27FC236}">
                  <a16:creationId xmlns:a16="http://schemas.microsoft.com/office/drawing/2014/main" id="{2D56DBCC-55B8-4EFF-9AE2-A6E9768E0084}"/>
                </a:ext>
              </a:extLst>
            </p:cNvPr>
            <p:cNvSpPr/>
            <p:nvPr/>
          </p:nvSpPr>
          <p:spPr>
            <a:xfrm rot="8999999">
              <a:off x="9750243" y="3043512"/>
              <a:ext cx="31999" cy="71999"/>
            </a:xfrm>
            <a:custGeom>
              <a:avLst/>
              <a:gdLst>
                <a:gd name="connsiteX0" fmla="*/ -44 w 31999"/>
                <a:gd name="connsiteY0" fmla="*/ -255 h 71999"/>
                <a:gd name="connsiteX1" fmla="*/ 31956 w 31999"/>
                <a:gd name="connsiteY1" fmla="*/ -255 h 71999"/>
                <a:gd name="connsiteX2" fmla="*/ 31956 w 31999"/>
                <a:gd name="connsiteY2" fmla="*/ 71745 h 71999"/>
                <a:gd name="connsiteX3" fmla="*/ -44 w 31999"/>
                <a:gd name="connsiteY3" fmla="*/ 71745 h 71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999" h="71999">
                  <a:moveTo>
                    <a:pt x="-44" y="-255"/>
                  </a:moveTo>
                  <a:lnTo>
                    <a:pt x="31956" y="-255"/>
                  </a:lnTo>
                  <a:lnTo>
                    <a:pt x="31956" y="71745"/>
                  </a:lnTo>
                  <a:lnTo>
                    <a:pt x="-44" y="71745"/>
                  </a:lnTo>
                  <a:close/>
                </a:path>
              </a:pathLst>
            </a:custGeom>
            <a:noFill/>
            <a:ln w="12700" cap="flat">
              <a:solidFill>
                <a:srgbClr val="334C2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325" name="Freihandform: Form 324">
              <a:extLst>
                <a:ext uri="{FF2B5EF4-FFF2-40B4-BE49-F238E27FC236}">
                  <a16:creationId xmlns:a16="http://schemas.microsoft.com/office/drawing/2014/main" id="{5EC090A1-917C-4643-9FBC-C6EB5105E117}"/>
                </a:ext>
              </a:extLst>
            </p:cNvPr>
            <p:cNvSpPr/>
            <p:nvPr/>
          </p:nvSpPr>
          <p:spPr>
            <a:xfrm>
              <a:off x="9673448" y="3070204"/>
              <a:ext cx="88939" cy="76640"/>
            </a:xfrm>
            <a:custGeom>
              <a:avLst/>
              <a:gdLst>
                <a:gd name="connsiteX0" fmla="*/ 0 w 88939"/>
                <a:gd name="connsiteY0" fmla="*/ 39800 h 76640"/>
                <a:gd name="connsiteX1" fmla="*/ 68940 w 88939"/>
                <a:gd name="connsiteY1" fmla="*/ 0 h 76640"/>
                <a:gd name="connsiteX2" fmla="*/ 88940 w 88939"/>
                <a:gd name="connsiteY2" fmla="*/ 34640 h 76640"/>
                <a:gd name="connsiteX3" fmla="*/ 16180 w 88939"/>
                <a:gd name="connsiteY3" fmla="*/ 76640 h 76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8939" h="76640">
                  <a:moveTo>
                    <a:pt x="0" y="39800"/>
                  </a:moveTo>
                  <a:lnTo>
                    <a:pt x="68940" y="0"/>
                  </a:lnTo>
                  <a:lnTo>
                    <a:pt x="88940" y="34640"/>
                  </a:lnTo>
                  <a:lnTo>
                    <a:pt x="16180" y="76640"/>
                  </a:lnTo>
                </a:path>
              </a:pathLst>
            </a:custGeom>
            <a:noFill/>
            <a:ln w="12700" cap="flat">
              <a:solidFill>
                <a:srgbClr val="334C2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326" name="Freihandform: Form 325">
              <a:extLst>
                <a:ext uri="{FF2B5EF4-FFF2-40B4-BE49-F238E27FC236}">
                  <a16:creationId xmlns:a16="http://schemas.microsoft.com/office/drawing/2014/main" id="{34F768B6-691E-4D26-A1CE-599AA2EED2EF}"/>
                </a:ext>
              </a:extLst>
            </p:cNvPr>
            <p:cNvSpPr/>
            <p:nvPr/>
          </p:nvSpPr>
          <p:spPr>
            <a:xfrm>
              <a:off x="9766107" y="3018204"/>
              <a:ext cx="66339" cy="29080"/>
            </a:xfrm>
            <a:custGeom>
              <a:avLst/>
              <a:gdLst>
                <a:gd name="connsiteX0" fmla="*/ 0 w 66339"/>
                <a:gd name="connsiteY0" fmla="*/ 29080 h 29080"/>
                <a:gd name="connsiteX1" fmla="*/ 16780 w 66339"/>
                <a:gd name="connsiteY1" fmla="*/ 10140 h 29080"/>
                <a:gd name="connsiteX2" fmla="*/ 66340 w 66339"/>
                <a:gd name="connsiteY2" fmla="*/ 0 h 29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6339" h="29080">
                  <a:moveTo>
                    <a:pt x="0" y="29080"/>
                  </a:moveTo>
                  <a:lnTo>
                    <a:pt x="16780" y="10140"/>
                  </a:lnTo>
                  <a:lnTo>
                    <a:pt x="66340" y="0"/>
                  </a:lnTo>
                </a:path>
              </a:pathLst>
            </a:custGeom>
            <a:noFill/>
            <a:ln w="12700" cap="flat">
              <a:solidFill>
                <a:srgbClr val="334C2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327" name="Freihandform: Form 326">
              <a:extLst>
                <a:ext uri="{FF2B5EF4-FFF2-40B4-BE49-F238E27FC236}">
                  <a16:creationId xmlns:a16="http://schemas.microsoft.com/office/drawing/2014/main" id="{1907AB29-6C20-4B11-A215-96283DA5CB8A}"/>
                </a:ext>
              </a:extLst>
            </p:cNvPr>
            <p:cNvSpPr/>
            <p:nvPr/>
          </p:nvSpPr>
          <p:spPr>
            <a:xfrm>
              <a:off x="9794107" y="3052843"/>
              <a:ext cx="58339" cy="42919"/>
            </a:xfrm>
            <a:custGeom>
              <a:avLst/>
              <a:gdLst>
                <a:gd name="connsiteX0" fmla="*/ 0 w 58339"/>
                <a:gd name="connsiteY0" fmla="*/ 42920 h 42919"/>
                <a:gd name="connsiteX1" fmla="*/ 24780 w 58339"/>
                <a:gd name="connsiteY1" fmla="*/ 37860 h 42919"/>
                <a:gd name="connsiteX2" fmla="*/ 58340 w 58339"/>
                <a:gd name="connsiteY2" fmla="*/ 0 h 42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339" h="42919">
                  <a:moveTo>
                    <a:pt x="0" y="42920"/>
                  </a:moveTo>
                  <a:lnTo>
                    <a:pt x="24780" y="37860"/>
                  </a:lnTo>
                  <a:lnTo>
                    <a:pt x="58340" y="0"/>
                  </a:lnTo>
                </a:path>
              </a:pathLst>
            </a:custGeom>
            <a:noFill/>
            <a:ln w="12700" cap="flat">
              <a:solidFill>
                <a:srgbClr val="334C2E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</p:grpSp>
      <p:grpSp>
        <p:nvGrpSpPr>
          <p:cNvPr id="403" name="Gruppieren 402">
            <a:extLst>
              <a:ext uri="{FF2B5EF4-FFF2-40B4-BE49-F238E27FC236}">
                <a16:creationId xmlns:a16="http://schemas.microsoft.com/office/drawing/2014/main" id="{4BC6281B-2FF0-4F66-A327-E6519AD2DF06}"/>
              </a:ext>
            </a:extLst>
          </p:cNvPr>
          <p:cNvGrpSpPr/>
          <p:nvPr/>
        </p:nvGrpSpPr>
        <p:grpSpPr>
          <a:xfrm>
            <a:off x="7300981" y="3388384"/>
            <a:ext cx="727875" cy="288000"/>
            <a:chOff x="8175631" y="3502684"/>
            <a:chExt cx="727875" cy="288000"/>
          </a:xfrm>
        </p:grpSpPr>
        <p:grpSp>
          <p:nvGrpSpPr>
            <p:cNvPr id="401" name="Gruppieren 400">
              <a:extLst>
                <a:ext uri="{FF2B5EF4-FFF2-40B4-BE49-F238E27FC236}">
                  <a16:creationId xmlns:a16="http://schemas.microsoft.com/office/drawing/2014/main" id="{12FAC777-7355-431F-974E-97AAADF21E5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561506" y="3510558"/>
              <a:ext cx="342000" cy="272250"/>
              <a:chOff x="8128450" y="631976"/>
              <a:chExt cx="342000" cy="272250"/>
            </a:xfrm>
          </p:grpSpPr>
          <p:sp>
            <p:nvSpPr>
              <p:cNvPr id="359" name="Freihandform: Form 358">
                <a:extLst>
                  <a:ext uri="{FF2B5EF4-FFF2-40B4-BE49-F238E27FC236}">
                    <a16:creationId xmlns:a16="http://schemas.microsoft.com/office/drawing/2014/main" id="{633650E5-6BC3-487A-815D-3C6F1243C2A8}"/>
                  </a:ext>
                </a:extLst>
              </p:cNvPr>
              <p:cNvSpPr/>
              <p:nvPr/>
            </p:nvSpPr>
            <p:spPr>
              <a:xfrm>
                <a:off x="8272450" y="847976"/>
                <a:ext cx="2250" cy="54000"/>
              </a:xfrm>
              <a:custGeom>
                <a:avLst/>
                <a:gdLst>
                  <a:gd name="connsiteX0" fmla="*/ 0 w 2250"/>
                  <a:gd name="connsiteY0" fmla="*/ 0 h 54000"/>
                  <a:gd name="connsiteX1" fmla="*/ 0 w 2250"/>
                  <a:gd name="connsiteY1" fmla="*/ 54000 h 54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250" h="54000">
                    <a:moveTo>
                      <a:pt x="0" y="0"/>
                    </a:moveTo>
                    <a:lnTo>
                      <a:pt x="0" y="54000"/>
                    </a:lnTo>
                  </a:path>
                </a:pathLst>
              </a:custGeom>
              <a:noFill/>
              <a:ln w="19050" cap="flat">
                <a:solidFill>
                  <a:srgbClr val="5E9E56"/>
                </a:solidFill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/>
              </a:p>
            </p:txBody>
          </p:sp>
          <p:sp>
            <p:nvSpPr>
              <p:cNvPr id="360" name="Freihandform: Form 359">
                <a:extLst>
                  <a:ext uri="{FF2B5EF4-FFF2-40B4-BE49-F238E27FC236}">
                    <a16:creationId xmlns:a16="http://schemas.microsoft.com/office/drawing/2014/main" id="{B19600CC-B32E-4DC6-B71E-13BDF3A42CB9}"/>
                  </a:ext>
                </a:extLst>
              </p:cNvPr>
              <p:cNvSpPr/>
              <p:nvPr/>
            </p:nvSpPr>
            <p:spPr>
              <a:xfrm>
                <a:off x="8326450" y="847976"/>
                <a:ext cx="2250" cy="54000"/>
              </a:xfrm>
              <a:custGeom>
                <a:avLst/>
                <a:gdLst>
                  <a:gd name="connsiteX0" fmla="*/ 0 w 2250"/>
                  <a:gd name="connsiteY0" fmla="*/ 0 h 54000"/>
                  <a:gd name="connsiteX1" fmla="*/ 0 w 2250"/>
                  <a:gd name="connsiteY1" fmla="*/ 54000 h 54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250" h="54000">
                    <a:moveTo>
                      <a:pt x="0" y="0"/>
                    </a:moveTo>
                    <a:lnTo>
                      <a:pt x="0" y="54000"/>
                    </a:lnTo>
                  </a:path>
                </a:pathLst>
              </a:custGeom>
              <a:noFill/>
              <a:ln w="19050" cap="flat">
                <a:solidFill>
                  <a:srgbClr val="5E9E56"/>
                </a:solidFill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/>
              </a:p>
            </p:txBody>
          </p:sp>
          <p:sp>
            <p:nvSpPr>
              <p:cNvPr id="361" name="Freihandform: Form 360">
                <a:extLst>
                  <a:ext uri="{FF2B5EF4-FFF2-40B4-BE49-F238E27FC236}">
                    <a16:creationId xmlns:a16="http://schemas.microsoft.com/office/drawing/2014/main" id="{CF68C2A4-939B-4E88-ABB7-BF137F10E887}"/>
                  </a:ext>
                </a:extLst>
              </p:cNvPr>
              <p:cNvSpPr/>
              <p:nvPr/>
            </p:nvSpPr>
            <p:spPr>
              <a:xfrm>
                <a:off x="8227450" y="901976"/>
                <a:ext cx="144000" cy="2250"/>
              </a:xfrm>
              <a:custGeom>
                <a:avLst/>
                <a:gdLst>
                  <a:gd name="connsiteX0" fmla="*/ 0 w 144000"/>
                  <a:gd name="connsiteY0" fmla="*/ 0 h 2250"/>
                  <a:gd name="connsiteX1" fmla="*/ 144000 w 144000"/>
                  <a:gd name="connsiteY1" fmla="*/ 0 h 2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4000" h="2250">
                    <a:moveTo>
                      <a:pt x="0" y="0"/>
                    </a:moveTo>
                    <a:lnTo>
                      <a:pt x="144000" y="0"/>
                    </a:lnTo>
                  </a:path>
                </a:pathLst>
              </a:custGeom>
              <a:noFill/>
              <a:ln w="19050" cap="flat">
                <a:solidFill>
                  <a:srgbClr val="5E9E56"/>
                </a:solidFill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/>
              </a:p>
            </p:txBody>
          </p:sp>
          <p:sp>
            <p:nvSpPr>
              <p:cNvPr id="362" name="Freihandform: Form 361">
                <a:extLst>
                  <a:ext uri="{FF2B5EF4-FFF2-40B4-BE49-F238E27FC236}">
                    <a16:creationId xmlns:a16="http://schemas.microsoft.com/office/drawing/2014/main" id="{27131D8C-9A08-4FFE-9E88-350884AD558A}"/>
                  </a:ext>
                </a:extLst>
              </p:cNvPr>
              <p:cNvSpPr/>
              <p:nvPr/>
            </p:nvSpPr>
            <p:spPr>
              <a:xfrm>
                <a:off x="8128450" y="631976"/>
                <a:ext cx="342000" cy="216000"/>
              </a:xfrm>
              <a:custGeom>
                <a:avLst/>
                <a:gdLst>
                  <a:gd name="connsiteX0" fmla="*/ 0 w 342000"/>
                  <a:gd name="connsiteY0" fmla="*/ 0 h 216000"/>
                  <a:gd name="connsiteX1" fmla="*/ 342000 w 342000"/>
                  <a:gd name="connsiteY1" fmla="*/ 0 h 216000"/>
                  <a:gd name="connsiteX2" fmla="*/ 342000 w 342000"/>
                  <a:gd name="connsiteY2" fmla="*/ 216000 h 216000"/>
                  <a:gd name="connsiteX3" fmla="*/ 0 w 342000"/>
                  <a:gd name="connsiteY3" fmla="*/ 216000 h 216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2000" h="216000">
                    <a:moveTo>
                      <a:pt x="0" y="0"/>
                    </a:moveTo>
                    <a:lnTo>
                      <a:pt x="342000" y="0"/>
                    </a:lnTo>
                    <a:lnTo>
                      <a:pt x="342000" y="216000"/>
                    </a:lnTo>
                    <a:lnTo>
                      <a:pt x="0" y="216000"/>
                    </a:lnTo>
                    <a:close/>
                  </a:path>
                </a:pathLst>
              </a:custGeom>
              <a:noFill/>
              <a:ln w="19050" cap="flat">
                <a:solidFill>
                  <a:srgbClr val="5E9E56"/>
                </a:solidFill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/>
              </a:p>
            </p:txBody>
          </p:sp>
          <p:sp>
            <p:nvSpPr>
              <p:cNvPr id="363" name="Freihandform: Form 362">
                <a:extLst>
                  <a:ext uri="{FF2B5EF4-FFF2-40B4-BE49-F238E27FC236}">
                    <a16:creationId xmlns:a16="http://schemas.microsoft.com/office/drawing/2014/main" id="{E14B99F2-2931-4A99-9483-6520000C5209}"/>
                  </a:ext>
                </a:extLst>
              </p:cNvPr>
              <p:cNvSpPr/>
              <p:nvPr/>
            </p:nvSpPr>
            <p:spPr>
              <a:xfrm>
                <a:off x="8362450" y="694976"/>
                <a:ext cx="36000" cy="90000"/>
              </a:xfrm>
              <a:custGeom>
                <a:avLst/>
                <a:gdLst>
                  <a:gd name="connsiteX0" fmla="*/ 0 w 36000"/>
                  <a:gd name="connsiteY0" fmla="*/ 0 h 90000"/>
                  <a:gd name="connsiteX1" fmla="*/ 36000 w 36000"/>
                  <a:gd name="connsiteY1" fmla="*/ 45000 h 90000"/>
                  <a:gd name="connsiteX2" fmla="*/ 0 w 36000"/>
                  <a:gd name="connsiteY2" fmla="*/ 90000 h 9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6000" h="90000">
                    <a:moveTo>
                      <a:pt x="0" y="0"/>
                    </a:moveTo>
                    <a:lnTo>
                      <a:pt x="36000" y="45000"/>
                    </a:lnTo>
                    <a:lnTo>
                      <a:pt x="0" y="90000"/>
                    </a:lnTo>
                  </a:path>
                </a:pathLst>
              </a:custGeom>
              <a:noFill/>
              <a:ln w="19050" cap="flat">
                <a:solidFill>
                  <a:srgbClr val="5E9E56"/>
                </a:solidFill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/>
              </a:p>
            </p:txBody>
          </p:sp>
          <p:sp>
            <p:nvSpPr>
              <p:cNvPr id="364" name="Freihandform: Form 363">
                <a:extLst>
                  <a:ext uri="{FF2B5EF4-FFF2-40B4-BE49-F238E27FC236}">
                    <a16:creationId xmlns:a16="http://schemas.microsoft.com/office/drawing/2014/main" id="{D2139F7E-858B-4CB2-910E-A6BF9F7D6E95}"/>
                  </a:ext>
                </a:extLst>
              </p:cNvPr>
              <p:cNvSpPr/>
              <p:nvPr/>
            </p:nvSpPr>
            <p:spPr>
              <a:xfrm>
                <a:off x="8200450" y="694976"/>
                <a:ext cx="36000" cy="90000"/>
              </a:xfrm>
              <a:custGeom>
                <a:avLst/>
                <a:gdLst>
                  <a:gd name="connsiteX0" fmla="*/ 36000 w 36000"/>
                  <a:gd name="connsiteY0" fmla="*/ 0 h 90000"/>
                  <a:gd name="connsiteX1" fmla="*/ 0 w 36000"/>
                  <a:gd name="connsiteY1" fmla="*/ 45000 h 90000"/>
                  <a:gd name="connsiteX2" fmla="*/ 36000 w 36000"/>
                  <a:gd name="connsiteY2" fmla="*/ 90000 h 9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6000" h="90000">
                    <a:moveTo>
                      <a:pt x="36000" y="0"/>
                    </a:moveTo>
                    <a:lnTo>
                      <a:pt x="0" y="45000"/>
                    </a:lnTo>
                    <a:lnTo>
                      <a:pt x="36000" y="90000"/>
                    </a:lnTo>
                  </a:path>
                </a:pathLst>
              </a:custGeom>
              <a:noFill/>
              <a:ln w="19050" cap="flat">
                <a:solidFill>
                  <a:srgbClr val="5E9E56"/>
                </a:solidFill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/>
              </a:p>
            </p:txBody>
          </p:sp>
          <p:sp>
            <p:nvSpPr>
              <p:cNvPr id="365" name="Freihandform: Form 364">
                <a:extLst>
                  <a:ext uri="{FF2B5EF4-FFF2-40B4-BE49-F238E27FC236}">
                    <a16:creationId xmlns:a16="http://schemas.microsoft.com/office/drawing/2014/main" id="{A5889C3F-775C-4384-881F-B8F44E0A0E18}"/>
                  </a:ext>
                </a:extLst>
              </p:cNvPr>
              <p:cNvSpPr/>
              <p:nvPr/>
            </p:nvSpPr>
            <p:spPr>
              <a:xfrm>
                <a:off x="8281450" y="694976"/>
                <a:ext cx="36000" cy="90000"/>
              </a:xfrm>
              <a:custGeom>
                <a:avLst/>
                <a:gdLst>
                  <a:gd name="connsiteX0" fmla="*/ 0 w 36000"/>
                  <a:gd name="connsiteY0" fmla="*/ 90000 h 90000"/>
                  <a:gd name="connsiteX1" fmla="*/ 36000 w 36000"/>
                  <a:gd name="connsiteY1" fmla="*/ 0 h 9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6000" h="90000">
                    <a:moveTo>
                      <a:pt x="0" y="90000"/>
                    </a:moveTo>
                    <a:lnTo>
                      <a:pt x="36000" y="0"/>
                    </a:lnTo>
                  </a:path>
                </a:pathLst>
              </a:custGeom>
              <a:noFill/>
              <a:ln w="19050" cap="flat">
                <a:solidFill>
                  <a:srgbClr val="5E9E56"/>
                </a:solidFill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/>
              </a:p>
            </p:txBody>
          </p:sp>
        </p:grpSp>
        <p:grpSp>
          <p:nvGrpSpPr>
            <p:cNvPr id="402" name="Gruppieren 401">
              <a:extLst>
                <a:ext uri="{FF2B5EF4-FFF2-40B4-BE49-F238E27FC236}">
                  <a16:creationId xmlns:a16="http://schemas.microsoft.com/office/drawing/2014/main" id="{4D03B092-223A-4C66-B757-18B7399164B8}"/>
                </a:ext>
              </a:extLst>
            </p:cNvPr>
            <p:cNvGrpSpPr/>
            <p:nvPr/>
          </p:nvGrpSpPr>
          <p:grpSpPr>
            <a:xfrm>
              <a:off x="8175631" y="3502684"/>
              <a:ext cx="288000" cy="288000"/>
              <a:chOff x="8874828" y="3532787"/>
              <a:chExt cx="288000" cy="288000"/>
            </a:xfrm>
          </p:grpSpPr>
          <p:sp>
            <p:nvSpPr>
              <p:cNvPr id="367" name="Freihandform: Form 366">
                <a:extLst>
                  <a:ext uri="{FF2B5EF4-FFF2-40B4-BE49-F238E27FC236}">
                    <a16:creationId xmlns:a16="http://schemas.microsoft.com/office/drawing/2014/main" id="{C13868CF-5A18-4EA5-BC3D-001BDF7D1185}"/>
                  </a:ext>
                </a:extLst>
              </p:cNvPr>
              <p:cNvSpPr/>
              <p:nvPr/>
            </p:nvSpPr>
            <p:spPr>
              <a:xfrm>
                <a:off x="8975628" y="3633587"/>
                <a:ext cx="86400" cy="86400"/>
              </a:xfrm>
              <a:custGeom>
                <a:avLst/>
                <a:gdLst>
                  <a:gd name="connsiteX0" fmla="*/ 0 w 86400"/>
                  <a:gd name="connsiteY0" fmla="*/ 0 h 86400"/>
                  <a:gd name="connsiteX1" fmla="*/ 86400 w 86400"/>
                  <a:gd name="connsiteY1" fmla="*/ 0 h 86400"/>
                  <a:gd name="connsiteX2" fmla="*/ 86400 w 86400"/>
                  <a:gd name="connsiteY2" fmla="*/ 86400 h 86400"/>
                  <a:gd name="connsiteX3" fmla="*/ 0 w 86400"/>
                  <a:gd name="connsiteY3" fmla="*/ 86400 h 86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0" h="86400">
                    <a:moveTo>
                      <a:pt x="0" y="0"/>
                    </a:moveTo>
                    <a:lnTo>
                      <a:pt x="86400" y="0"/>
                    </a:lnTo>
                    <a:lnTo>
                      <a:pt x="86400" y="86400"/>
                    </a:lnTo>
                    <a:lnTo>
                      <a:pt x="0" y="86400"/>
                    </a:lnTo>
                    <a:close/>
                  </a:path>
                </a:pathLst>
              </a:custGeom>
              <a:noFill/>
              <a:ln w="19050" cap="flat">
                <a:solidFill>
                  <a:srgbClr val="5E9E56"/>
                </a:solidFill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/>
              </a:p>
            </p:txBody>
          </p:sp>
          <p:sp>
            <p:nvSpPr>
              <p:cNvPr id="368" name="Freihandform: Form 367">
                <a:extLst>
                  <a:ext uri="{FF2B5EF4-FFF2-40B4-BE49-F238E27FC236}">
                    <a16:creationId xmlns:a16="http://schemas.microsoft.com/office/drawing/2014/main" id="{6F36C79D-FDD8-4606-9D06-013BF8A8B42F}"/>
                  </a:ext>
                </a:extLst>
              </p:cNvPr>
              <p:cNvSpPr/>
              <p:nvPr/>
            </p:nvSpPr>
            <p:spPr>
              <a:xfrm>
                <a:off x="8932428" y="3590387"/>
                <a:ext cx="172800" cy="172800"/>
              </a:xfrm>
              <a:custGeom>
                <a:avLst/>
                <a:gdLst>
                  <a:gd name="connsiteX0" fmla="*/ 0 w 172800"/>
                  <a:gd name="connsiteY0" fmla="*/ 0 h 172800"/>
                  <a:gd name="connsiteX1" fmla="*/ 172800 w 172800"/>
                  <a:gd name="connsiteY1" fmla="*/ 0 h 172800"/>
                  <a:gd name="connsiteX2" fmla="*/ 172800 w 172800"/>
                  <a:gd name="connsiteY2" fmla="*/ 172800 h 172800"/>
                  <a:gd name="connsiteX3" fmla="*/ 0 w 172800"/>
                  <a:gd name="connsiteY3" fmla="*/ 172800 h 172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2800" h="172800">
                    <a:moveTo>
                      <a:pt x="0" y="0"/>
                    </a:moveTo>
                    <a:lnTo>
                      <a:pt x="172800" y="0"/>
                    </a:lnTo>
                    <a:lnTo>
                      <a:pt x="172800" y="172800"/>
                    </a:lnTo>
                    <a:lnTo>
                      <a:pt x="0" y="172800"/>
                    </a:lnTo>
                    <a:close/>
                  </a:path>
                </a:pathLst>
              </a:custGeom>
              <a:noFill/>
              <a:ln w="19050" cap="flat">
                <a:solidFill>
                  <a:srgbClr val="5E9E56"/>
                </a:solidFill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/>
              </a:p>
            </p:txBody>
          </p:sp>
          <p:sp>
            <p:nvSpPr>
              <p:cNvPr id="369" name="Freihandform: Form 368">
                <a:extLst>
                  <a:ext uri="{FF2B5EF4-FFF2-40B4-BE49-F238E27FC236}">
                    <a16:creationId xmlns:a16="http://schemas.microsoft.com/office/drawing/2014/main" id="{D8339E24-CB3A-492D-8C4A-B6756913F1B6}"/>
                  </a:ext>
                </a:extLst>
              </p:cNvPr>
              <p:cNvSpPr/>
              <p:nvPr/>
            </p:nvSpPr>
            <p:spPr>
              <a:xfrm>
                <a:off x="8874828" y="3647987"/>
                <a:ext cx="57600" cy="1800"/>
              </a:xfrm>
              <a:custGeom>
                <a:avLst/>
                <a:gdLst>
                  <a:gd name="connsiteX0" fmla="*/ 57600 w 57600"/>
                  <a:gd name="connsiteY0" fmla="*/ 0 h 1800"/>
                  <a:gd name="connsiteX1" fmla="*/ 0 w 57600"/>
                  <a:gd name="connsiteY1" fmla="*/ 0 h 1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7600" h="1800">
                    <a:moveTo>
                      <a:pt x="57600" y="0"/>
                    </a:moveTo>
                    <a:lnTo>
                      <a:pt x="0" y="0"/>
                    </a:lnTo>
                  </a:path>
                </a:pathLst>
              </a:custGeom>
              <a:noFill/>
              <a:ln w="19050" cap="flat">
                <a:solidFill>
                  <a:srgbClr val="5E9E56"/>
                </a:solidFill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/>
              </a:p>
            </p:txBody>
          </p:sp>
          <p:sp>
            <p:nvSpPr>
              <p:cNvPr id="370" name="Freihandform: Form 369">
                <a:extLst>
                  <a:ext uri="{FF2B5EF4-FFF2-40B4-BE49-F238E27FC236}">
                    <a16:creationId xmlns:a16="http://schemas.microsoft.com/office/drawing/2014/main" id="{729AAC71-2E67-4BAD-8A2C-F4C84F5E3DF8}"/>
                  </a:ext>
                </a:extLst>
              </p:cNvPr>
              <p:cNvSpPr/>
              <p:nvPr/>
            </p:nvSpPr>
            <p:spPr>
              <a:xfrm>
                <a:off x="8874828" y="3705587"/>
                <a:ext cx="57600" cy="1800"/>
              </a:xfrm>
              <a:custGeom>
                <a:avLst/>
                <a:gdLst>
                  <a:gd name="connsiteX0" fmla="*/ 57600 w 57600"/>
                  <a:gd name="connsiteY0" fmla="*/ 0 h 1800"/>
                  <a:gd name="connsiteX1" fmla="*/ 0 w 57600"/>
                  <a:gd name="connsiteY1" fmla="*/ 0 h 1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7600" h="1800">
                    <a:moveTo>
                      <a:pt x="57600" y="0"/>
                    </a:moveTo>
                    <a:lnTo>
                      <a:pt x="0" y="0"/>
                    </a:lnTo>
                  </a:path>
                </a:pathLst>
              </a:custGeom>
              <a:noFill/>
              <a:ln w="19050" cap="flat">
                <a:solidFill>
                  <a:srgbClr val="5E9E56"/>
                </a:solidFill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/>
              </a:p>
            </p:txBody>
          </p:sp>
          <p:sp>
            <p:nvSpPr>
              <p:cNvPr id="371" name="Freihandform: Form 370">
                <a:extLst>
                  <a:ext uri="{FF2B5EF4-FFF2-40B4-BE49-F238E27FC236}">
                    <a16:creationId xmlns:a16="http://schemas.microsoft.com/office/drawing/2014/main" id="{1FABF6B8-3D7A-40B4-BA45-49F5E773844C}"/>
                  </a:ext>
                </a:extLst>
              </p:cNvPr>
              <p:cNvSpPr/>
              <p:nvPr/>
            </p:nvSpPr>
            <p:spPr>
              <a:xfrm>
                <a:off x="9105228" y="3647987"/>
                <a:ext cx="57600" cy="1800"/>
              </a:xfrm>
              <a:custGeom>
                <a:avLst/>
                <a:gdLst>
                  <a:gd name="connsiteX0" fmla="*/ 57600 w 57600"/>
                  <a:gd name="connsiteY0" fmla="*/ 0 h 1800"/>
                  <a:gd name="connsiteX1" fmla="*/ 0 w 57600"/>
                  <a:gd name="connsiteY1" fmla="*/ 0 h 1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7600" h="1800">
                    <a:moveTo>
                      <a:pt x="57600" y="0"/>
                    </a:moveTo>
                    <a:lnTo>
                      <a:pt x="0" y="0"/>
                    </a:lnTo>
                  </a:path>
                </a:pathLst>
              </a:custGeom>
              <a:noFill/>
              <a:ln w="19050" cap="flat">
                <a:solidFill>
                  <a:srgbClr val="5E9E56"/>
                </a:solidFill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/>
              </a:p>
            </p:txBody>
          </p:sp>
          <p:sp>
            <p:nvSpPr>
              <p:cNvPr id="372" name="Freihandform: Form 371">
                <a:extLst>
                  <a:ext uri="{FF2B5EF4-FFF2-40B4-BE49-F238E27FC236}">
                    <a16:creationId xmlns:a16="http://schemas.microsoft.com/office/drawing/2014/main" id="{EF7D035D-9999-4B16-AF87-7DB88D9EE0C7}"/>
                  </a:ext>
                </a:extLst>
              </p:cNvPr>
              <p:cNvSpPr/>
              <p:nvPr/>
            </p:nvSpPr>
            <p:spPr>
              <a:xfrm>
                <a:off x="9105228" y="3705587"/>
                <a:ext cx="57600" cy="1800"/>
              </a:xfrm>
              <a:custGeom>
                <a:avLst/>
                <a:gdLst>
                  <a:gd name="connsiteX0" fmla="*/ 57600 w 57600"/>
                  <a:gd name="connsiteY0" fmla="*/ 0 h 1800"/>
                  <a:gd name="connsiteX1" fmla="*/ 0 w 57600"/>
                  <a:gd name="connsiteY1" fmla="*/ 0 h 1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57600" h="1800">
                    <a:moveTo>
                      <a:pt x="57600" y="0"/>
                    </a:moveTo>
                    <a:lnTo>
                      <a:pt x="0" y="0"/>
                    </a:lnTo>
                  </a:path>
                </a:pathLst>
              </a:custGeom>
              <a:noFill/>
              <a:ln w="19050" cap="flat">
                <a:solidFill>
                  <a:srgbClr val="5E9E56"/>
                </a:solidFill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/>
              </a:p>
            </p:txBody>
          </p:sp>
          <p:sp>
            <p:nvSpPr>
              <p:cNvPr id="373" name="Freihandform: Form 372">
                <a:extLst>
                  <a:ext uri="{FF2B5EF4-FFF2-40B4-BE49-F238E27FC236}">
                    <a16:creationId xmlns:a16="http://schemas.microsoft.com/office/drawing/2014/main" id="{D0F928A7-9544-4C64-AAAD-284B2FE595B6}"/>
                  </a:ext>
                </a:extLst>
              </p:cNvPr>
              <p:cNvSpPr/>
              <p:nvPr/>
            </p:nvSpPr>
            <p:spPr>
              <a:xfrm>
                <a:off x="8990028" y="3532787"/>
                <a:ext cx="1800" cy="57600"/>
              </a:xfrm>
              <a:custGeom>
                <a:avLst/>
                <a:gdLst>
                  <a:gd name="connsiteX0" fmla="*/ 0 w 1800"/>
                  <a:gd name="connsiteY0" fmla="*/ 0 h 57600"/>
                  <a:gd name="connsiteX1" fmla="*/ 0 w 1800"/>
                  <a:gd name="connsiteY1" fmla="*/ 57600 h 57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800" h="57600">
                    <a:moveTo>
                      <a:pt x="0" y="0"/>
                    </a:moveTo>
                    <a:lnTo>
                      <a:pt x="0" y="57600"/>
                    </a:lnTo>
                  </a:path>
                </a:pathLst>
              </a:custGeom>
              <a:noFill/>
              <a:ln w="19050" cap="flat">
                <a:solidFill>
                  <a:srgbClr val="5E9E56"/>
                </a:solidFill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/>
              </a:p>
            </p:txBody>
          </p:sp>
          <p:sp>
            <p:nvSpPr>
              <p:cNvPr id="374" name="Freihandform: Form 373">
                <a:extLst>
                  <a:ext uri="{FF2B5EF4-FFF2-40B4-BE49-F238E27FC236}">
                    <a16:creationId xmlns:a16="http://schemas.microsoft.com/office/drawing/2014/main" id="{59D441D5-4255-4949-8170-9396BC9D35B5}"/>
                  </a:ext>
                </a:extLst>
              </p:cNvPr>
              <p:cNvSpPr/>
              <p:nvPr/>
            </p:nvSpPr>
            <p:spPr>
              <a:xfrm>
                <a:off x="9047628" y="3532787"/>
                <a:ext cx="1800" cy="57600"/>
              </a:xfrm>
              <a:custGeom>
                <a:avLst/>
                <a:gdLst>
                  <a:gd name="connsiteX0" fmla="*/ 0 w 1800"/>
                  <a:gd name="connsiteY0" fmla="*/ 0 h 57600"/>
                  <a:gd name="connsiteX1" fmla="*/ 0 w 1800"/>
                  <a:gd name="connsiteY1" fmla="*/ 57600 h 57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800" h="57600">
                    <a:moveTo>
                      <a:pt x="0" y="0"/>
                    </a:moveTo>
                    <a:lnTo>
                      <a:pt x="0" y="57600"/>
                    </a:lnTo>
                  </a:path>
                </a:pathLst>
              </a:custGeom>
              <a:noFill/>
              <a:ln w="19050" cap="flat">
                <a:solidFill>
                  <a:srgbClr val="5E9E56"/>
                </a:solidFill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/>
              </a:p>
            </p:txBody>
          </p:sp>
          <p:sp>
            <p:nvSpPr>
              <p:cNvPr id="375" name="Freihandform: Form 374">
                <a:extLst>
                  <a:ext uri="{FF2B5EF4-FFF2-40B4-BE49-F238E27FC236}">
                    <a16:creationId xmlns:a16="http://schemas.microsoft.com/office/drawing/2014/main" id="{307BBCF0-993D-467D-BE24-FF6E6F48DE3F}"/>
                  </a:ext>
                </a:extLst>
              </p:cNvPr>
              <p:cNvSpPr/>
              <p:nvPr/>
            </p:nvSpPr>
            <p:spPr>
              <a:xfrm>
                <a:off x="8990028" y="3763187"/>
                <a:ext cx="1800" cy="57600"/>
              </a:xfrm>
              <a:custGeom>
                <a:avLst/>
                <a:gdLst>
                  <a:gd name="connsiteX0" fmla="*/ 0 w 1800"/>
                  <a:gd name="connsiteY0" fmla="*/ 0 h 57600"/>
                  <a:gd name="connsiteX1" fmla="*/ 0 w 1800"/>
                  <a:gd name="connsiteY1" fmla="*/ 57600 h 57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800" h="57600">
                    <a:moveTo>
                      <a:pt x="0" y="0"/>
                    </a:moveTo>
                    <a:lnTo>
                      <a:pt x="0" y="57600"/>
                    </a:lnTo>
                  </a:path>
                </a:pathLst>
              </a:custGeom>
              <a:noFill/>
              <a:ln w="19050" cap="flat">
                <a:solidFill>
                  <a:srgbClr val="5E9E56"/>
                </a:solidFill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/>
              </a:p>
            </p:txBody>
          </p:sp>
          <p:sp>
            <p:nvSpPr>
              <p:cNvPr id="376" name="Freihandform: Form 375">
                <a:extLst>
                  <a:ext uri="{FF2B5EF4-FFF2-40B4-BE49-F238E27FC236}">
                    <a16:creationId xmlns:a16="http://schemas.microsoft.com/office/drawing/2014/main" id="{62431CD0-42DD-4473-A926-48FBA0138F1B}"/>
                  </a:ext>
                </a:extLst>
              </p:cNvPr>
              <p:cNvSpPr/>
              <p:nvPr/>
            </p:nvSpPr>
            <p:spPr>
              <a:xfrm>
                <a:off x="9047628" y="3763187"/>
                <a:ext cx="1800" cy="57600"/>
              </a:xfrm>
              <a:custGeom>
                <a:avLst/>
                <a:gdLst>
                  <a:gd name="connsiteX0" fmla="*/ 0 w 1800"/>
                  <a:gd name="connsiteY0" fmla="*/ 0 h 57600"/>
                  <a:gd name="connsiteX1" fmla="*/ 0 w 1800"/>
                  <a:gd name="connsiteY1" fmla="*/ 57600 h 57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800" h="57600">
                    <a:moveTo>
                      <a:pt x="0" y="0"/>
                    </a:moveTo>
                    <a:lnTo>
                      <a:pt x="0" y="57600"/>
                    </a:lnTo>
                  </a:path>
                </a:pathLst>
              </a:custGeom>
              <a:noFill/>
              <a:ln w="19050" cap="flat">
                <a:solidFill>
                  <a:srgbClr val="5E9E56"/>
                </a:solidFill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/>
              </a:p>
            </p:txBody>
          </p:sp>
        </p:grpSp>
      </p:grpSp>
      <p:grpSp>
        <p:nvGrpSpPr>
          <p:cNvPr id="400" name="Gruppieren 399">
            <a:extLst>
              <a:ext uri="{FF2B5EF4-FFF2-40B4-BE49-F238E27FC236}">
                <a16:creationId xmlns:a16="http://schemas.microsoft.com/office/drawing/2014/main" id="{CDCAB613-D0B1-47C3-ADF0-ED6D346E739D}"/>
              </a:ext>
            </a:extLst>
          </p:cNvPr>
          <p:cNvGrpSpPr/>
          <p:nvPr/>
        </p:nvGrpSpPr>
        <p:grpSpPr>
          <a:xfrm>
            <a:off x="7496044" y="4957764"/>
            <a:ext cx="337750" cy="351440"/>
            <a:chOff x="8559553" y="5108284"/>
            <a:chExt cx="268132" cy="279000"/>
          </a:xfrm>
        </p:grpSpPr>
        <p:sp>
          <p:nvSpPr>
            <p:cNvPr id="389" name="Freihandform: Form 388">
              <a:extLst>
                <a:ext uri="{FF2B5EF4-FFF2-40B4-BE49-F238E27FC236}">
                  <a16:creationId xmlns:a16="http://schemas.microsoft.com/office/drawing/2014/main" id="{1CB22071-EE08-489D-9559-83634E3C9B58}"/>
                </a:ext>
              </a:extLst>
            </p:cNvPr>
            <p:cNvSpPr/>
            <p:nvPr/>
          </p:nvSpPr>
          <p:spPr>
            <a:xfrm>
              <a:off x="8683664" y="5207285"/>
              <a:ext cx="36000" cy="36000"/>
            </a:xfrm>
            <a:custGeom>
              <a:avLst/>
              <a:gdLst>
                <a:gd name="connsiteX0" fmla="*/ 0 w 36000"/>
                <a:gd name="connsiteY0" fmla="*/ 0 h 36000"/>
                <a:gd name="connsiteX1" fmla="*/ 36000 w 36000"/>
                <a:gd name="connsiteY1" fmla="*/ 0 h 36000"/>
                <a:gd name="connsiteX2" fmla="*/ 36000 w 36000"/>
                <a:gd name="connsiteY2" fmla="*/ 36000 h 36000"/>
                <a:gd name="connsiteX3" fmla="*/ 0 w 36000"/>
                <a:gd name="connsiteY3" fmla="*/ 36000 h 3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000" h="36000">
                  <a:moveTo>
                    <a:pt x="0" y="0"/>
                  </a:moveTo>
                  <a:lnTo>
                    <a:pt x="36000" y="0"/>
                  </a:lnTo>
                  <a:lnTo>
                    <a:pt x="36000" y="36000"/>
                  </a:lnTo>
                  <a:lnTo>
                    <a:pt x="0" y="36000"/>
                  </a:lnTo>
                  <a:close/>
                </a:path>
              </a:pathLst>
            </a:custGeom>
            <a:noFill/>
            <a:ln w="19050" cap="flat">
              <a:solidFill>
                <a:srgbClr val="5E9E56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390" name="Freihandform: Form 389">
              <a:extLst>
                <a:ext uri="{FF2B5EF4-FFF2-40B4-BE49-F238E27FC236}">
                  <a16:creationId xmlns:a16="http://schemas.microsoft.com/office/drawing/2014/main" id="{845B2C71-0C74-452A-AD44-D7D68F38879F}"/>
                </a:ext>
              </a:extLst>
            </p:cNvPr>
            <p:cNvSpPr/>
            <p:nvPr/>
          </p:nvSpPr>
          <p:spPr>
            <a:xfrm>
              <a:off x="8656664" y="5180285"/>
              <a:ext cx="90000" cy="90000"/>
            </a:xfrm>
            <a:custGeom>
              <a:avLst/>
              <a:gdLst>
                <a:gd name="connsiteX0" fmla="*/ 0 w 90000"/>
                <a:gd name="connsiteY0" fmla="*/ 0 h 90000"/>
                <a:gd name="connsiteX1" fmla="*/ 90000 w 90000"/>
                <a:gd name="connsiteY1" fmla="*/ 0 h 90000"/>
                <a:gd name="connsiteX2" fmla="*/ 90000 w 90000"/>
                <a:gd name="connsiteY2" fmla="*/ 90000 h 90000"/>
                <a:gd name="connsiteX3" fmla="*/ 0 w 90000"/>
                <a:gd name="connsiteY3" fmla="*/ 90000 h 9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0000" h="90000">
                  <a:moveTo>
                    <a:pt x="0" y="0"/>
                  </a:moveTo>
                  <a:lnTo>
                    <a:pt x="90000" y="0"/>
                  </a:lnTo>
                  <a:lnTo>
                    <a:pt x="90000" y="90000"/>
                  </a:lnTo>
                  <a:lnTo>
                    <a:pt x="0" y="90000"/>
                  </a:lnTo>
                  <a:close/>
                </a:path>
              </a:pathLst>
            </a:custGeom>
            <a:noFill/>
            <a:ln w="19050" cap="flat">
              <a:solidFill>
                <a:srgbClr val="5E9E56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391" name="Freihandform: Form 390">
              <a:extLst>
                <a:ext uri="{FF2B5EF4-FFF2-40B4-BE49-F238E27FC236}">
                  <a16:creationId xmlns:a16="http://schemas.microsoft.com/office/drawing/2014/main" id="{36A01D4E-2505-48F7-B0A4-701788491169}"/>
                </a:ext>
              </a:extLst>
            </p:cNvPr>
            <p:cNvSpPr/>
            <p:nvPr/>
          </p:nvSpPr>
          <p:spPr>
            <a:xfrm>
              <a:off x="8629664" y="5207285"/>
              <a:ext cx="26774" cy="2250"/>
            </a:xfrm>
            <a:custGeom>
              <a:avLst/>
              <a:gdLst>
                <a:gd name="connsiteX0" fmla="*/ 26775 w 26774"/>
                <a:gd name="connsiteY0" fmla="*/ 0 h 2250"/>
                <a:gd name="connsiteX1" fmla="*/ 0 w 26774"/>
                <a:gd name="connsiteY1" fmla="*/ 0 h 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6774" h="2250">
                  <a:moveTo>
                    <a:pt x="26775" y="0"/>
                  </a:moveTo>
                  <a:lnTo>
                    <a:pt x="0" y="0"/>
                  </a:lnTo>
                </a:path>
              </a:pathLst>
            </a:custGeom>
            <a:noFill/>
            <a:ln w="19050" cap="flat">
              <a:solidFill>
                <a:srgbClr val="5E9E56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392" name="Freihandform: Form 391">
              <a:extLst>
                <a:ext uri="{FF2B5EF4-FFF2-40B4-BE49-F238E27FC236}">
                  <a16:creationId xmlns:a16="http://schemas.microsoft.com/office/drawing/2014/main" id="{C1333380-E007-4188-B20B-8D3FD9E22565}"/>
                </a:ext>
              </a:extLst>
            </p:cNvPr>
            <p:cNvSpPr/>
            <p:nvPr/>
          </p:nvSpPr>
          <p:spPr>
            <a:xfrm>
              <a:off x="8629664" y="5243285"/>
              <a:ext cx="26774" cy="2250"/>
            </a:xfrm>
            <a:custGeom>
              <a:avLst/>
              <a:gdLst>
                <a:gd name="connsiteX0" fmla="*/ 26775 w 26774"/>
                <a:gd name="connsiteY0" fmla="*/ 0 h 2250"/>
                <a:gd name="connsiteX1" fmla="*/ 0 w 26774"/>
                <a:gd name="connsiteY1" fmla="*/ 0 h 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6774" h="2250">
                  <a:moveTo>
                    <a:pt x="26775" y="0"/>
                  </a:moveTo>
                  <a:lnTo>
                    <a:pt x="0" y="0"/>
                  </a:lnTo>
                </a:path>
              </a:pathLst>
            </a:custGeom>
            <a:noFill/>
            <a:ln w="19050" cap="flat">
              <a:solidFill>
                <a:srgbClr val="5E9E56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393" name="Freihandform: Form 392">
              <a:extLst>
                <a:ext uri="{FF2B5EF4-FFF2-40B4-BE49-F238E27FC236}">
                  <a16:creationId xmlns:a16="http://schemas.microsoft.com/office/drawing/2014/main" id="{7EC5E8F1-7810-47B1-B814-82FBF686B867}"/>
                </a:ext>
              </a:extLst>
            </p:cNvPr>
            <p:cNvSpPr/>
            <p:nvPr/>
          </p:nvSpPr>
          <p:spPr>
            <a:xfrm>
              <a:off x="8746664" y="5207285"/>
              <a:ext cx="27000" cy="2250"/>
            </a:xfrm>
            <a:custGeom>
              <a:avLst/>
              <a:gdLst>
                <a:gd name="connsiteX0" fmla="*/ 27000 w 27000"/>
                <a:gd name="connsiteY0" fmla="*/ 0 h 2250"/>
                <a:gd name="connsiteX1" fmla="*/ 0 w 27000"/>
                <a:gd name="connsiteY1" fmla="*/ 0 h 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7000" h="2250">
                  <a:moveTo>
                    <a:pt x="27000" y="0"/>
                  </a:moveTo>
                  <a:lnTo>
                    <a:pt x="0" y="0"/>
                  </a:lnTo>
                </a:path>
              </a:pathLst>
            </a:custGeom>
            <a:noFill/>
            <a:ln w="19050" cap="flat">
              <a:solidFill>
                <a:srgbClr val="5E9E56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394" name="Freihandform: Form 393">
              <a:extLst>
                <a:ext uri="{FF2B5EF4-FFF2-40B4-BE49-F238E27FC236}">
                  <a16:creationId xmlns:a16="http://schemas.microsoft.com/office/drawing/2014/main" id="{26AB1ED1-1F0D-4192-9F85-1ED1249AC6F6}"/>
                </a:ext>
              </a:extLst>
            </p:cNvPr>
            <p:cNvSpPr/>
            <p:nvPr/>
          </p:nvSpPr>
          <p:spPr>
            <a:xfrm>
              <a:off x="8746889" y="5243285"/>
              <a:ext cx="26775" cy="2250"/>
            </a:xfrm>
            <a:custGeom>
              <a:avLst/>
              <a:gdLst>
                <a:gd name="connsiteX0" fmla="*/ 26775 w 26775"/>
                <a:gd name="connsiteY0" fmla="*/ 0 h 2250"/>
                <a:gd name="connsiteX1" fmla="*/ 0 w 26775"/>
                <a:gd name="connsiteY1" fmla="*/ 0 h 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6775" h="2250">
                  <a:moveTo>
                    <a:pt x="26775" y="0"/>
                  </a:moveTo>
                  <a:lnTo>
                    <a:pt x="0" y="0"/>
                  </a:lnTo>
                </a:path>
              </a:pathLst>
            </a:custGeom>
            <a:noFill/>
            <a:ln w="19050" cap="flat">
              <a:solidFill>
                <a:srgbClr val="5E9E56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395" name="Freihandform: Form 394">
              <a:extLst>
                <a:ext uri="{FF2B5EF4-FFF2-40B4-BE49-F238E27FC236}">
                  <a16:creationId xmlns:a16="http://schemas.microsoft.com/office/drawing/2014/main" id="{32A94543-A9EF-4231-BFCA-E8543D13BFAA}"/>
                </a:ext>
              </a:extLst>
            </p:cNvPr>
            <p:cNvSpPr/>
            <p:nvPr/>
          </p:nvSpPr>
          <p:spPr>
            <a:xfrm>
              <a:off x="8683664" y="5153285"/>
              <a:ext cx="2250" cy="27000"/>
            </a:xfrm>
            <a:custGeom>
              <a:avLst/>
              <a:gdLst>
                <a:gd name="connsiteX0" fmla="*/ 0 w 2250"/>
                <a:gd name="connsiteY0" fmla="*/ 0 h 27000"/>
                <a:gd name="connsiteX1" fmla="*/ 0 w 2250"/>
                <a:gd name="connsiteY1" fmla="*/ 27000 h 27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250" h="27000">
                  <a:moveTo>
                    <a:pt x="0" y="0"/>
                  </a:moveTo>
                  <a:lnTo>
                    <a:pt x="0" y="27000"/>
                  </a:lnTo>
                </a:path>
              </a:pathLst>
            </a:custGeom>
            <a:noFill/>
            <a:ln w="19050" cap="flat">
              <a:solidFill>
                <a:srgbClr val="5E9E56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396" name="Freihandform: Form 395">
              <a:extLst>
                <a:ext uri="{FF2B5EF4-FFF2-40B4-BE49-F238E27FC236}">
                  <a16:creationId xmlns:a16="http://schemas.microsoft.com/office/drawing/2014/main" id="{97F1B776-DCEA-4AEF-811E-DF9E93688C11}"/>
                </a:ext>
              </a:extLst>
            </p:cNvPr>
            <p:cNvSpPr/>
            <p:nvPr/>
          </p:nvSpPr>
          <p:spPr>
            <a:xfrm>
              <a:off x="8719664" y="5153285"/>
              <a:ext cx="2250" cy="27000"/>
            </a:xfrm>
            <a:custGeom>
              <a:avLst/>
              <a:gdLst>
                <a:gd name="connsiteX0" fmla="*/ 0 w 2250"/>
                <a:gd name="connsiteY0" fmla="*/ 0 h 27000"/>
                <a:gd name="connsiteX1" fmla="*/ 0 w 2250"/>
                <a:gd name="connsiteY1" fmla="*/ 27000 h 27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250" h="27000">
                  <a:moveTo>
                    <a:pt x="0" y="0"/>
                  </a:moveTo>
                  <a:lnTo>
                    <a:pt x="0" y="27000"/>
                  </a:lnTo>
                </a:path>
              </a:pathLst>
            </a:custGeom>
            <a:noFill/>
            <a:ln w="19050" cap="flat">
              <a:solidFill>
                <a:srgbClr val="5E9E56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397" name="Freihandform: Form 396">
              <a:extLst>
                <a:ext uri="{FF2B5EF4-FFF2-40B4-BE49-F238E27FC236}">
                  <a16:creationId xmlns:a16="http://schemas.microsoft.com/office/drawing/2014/main" id="{1E960A4A-0967-45C4-B51E-0B60BB9625DD}"/>
                </a:ext>
              </a:extLst>
            </p:cNvPr>
            <p:cNvSpPr/>
            <p:nvPr/>
          </p:nvSpPr>
          <p:spPr>
            <a:xfrm>
              <a:off x="8683664" y="5270510"/>
              <a:ext cx="2250" cy="26775"/>
            </a:xfrm>
            <a:custGeom>
              <a:avLst/>
              <a:gdLst>
                <a:gd name="connsiteX0" fmla="*/ 0 w 2250"/>
                <a:gd name="connsiteY0" fmla="*/ 0 h 26775"/>
                <a:gd name="connsiteX1" fmla="*/ 0 w 2250"/>
                <a:gd name="connsiteY1" fmla="*/ 26775 h 26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250" h="26775">
                  <a:moveTo>
                    <a:pt x="0" y="0"/>
                  </a:moveTo>
                  <a:lnTo>
                    <a:pt x="0" y="26775"/>
                  </a:lnTo>
                </a:path>
              </a:pathLst>
            </a:custGeom>
            <a:noFill/>
            <a:ln w="19050" cap="flat">
              <a:solidFill>
                <a:srgbClr val="5E9E56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398" name="Freihandform: Form 397">
              <a:extLst>
                <a:ext uri="{FF2B5EF4-FFF2-40B4-BE49-F238E27FC236}">
                  <a16:creationId xmlns:a16="http://schemas.microsoft.com/office/drawing/2014/main" id="{021D8CBE-AC1E-4246-9D5F-D0BBD81889DC}"/>
                </a:ext>
              </a:extLst>
            </p:cNvPr>
            <p:cNvSpPr/>
            <p:nvPr/>
          </p:nvSpPr>
          <p:spPr>
            <a:xfrm>
              <a:off x="8719664" y="5270510"/>
              <a:ext cx="2250" cy="26775"/>
            </a:xfrm>
            <a:custGeom>
              <a:avLst/>
              <a:gdLst>
                <a:gd name="connsiteX0" fmla="*/ 0 w 2250"/>
                <a:gd name="connsiteY0" fmla="*/ 0 h 26775"/>
                <a:gd name="connsiteX1" fmla="*/ 0 w 2250"/>
                <a:gd name="connsiteY1" fmla="*/ 26775 h 26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250" h="26775">
                  <a:moveTo>
                    <a:pt x="0" y="0"/>
                  </a:moveTo>
                  <a:lnTo>
                    <a:pt x="0" y="26775"/>
                  </a:lnTo>
                </a:path>
              </a:pathLst>
            </a:custGeom>
            <a:noFill/>
            <a:ln w="19050" cap="flat">
              <a:solidFill>
                <a:srgbClr val="5E9E56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399" name="Freihandform: Form 398">
              <a:extLst>
                <a:ext uri="{FF2B5EF4-FFF2-40B4-BE49-F238E27FC236}">
                  <a16:creationId xmlns:a16="http://schemas.microsoft.com/office/drawing/2014/main" id="{9A829B94-A799-46F1-9522-949144F2930E}"/>
                </a:ext>
              </a:extLst>
            </p:cNvPr>
            <p:cNvSpPr/>
            <p:nvPr/>
          </p:nvSpPr>
          <p:spPr>
            <a:xfrm>
              <a:off x="8559553" y="5108284"/>
              <a:ext cx="268132" cy="279000"/>
            </a:xfrm>
            <a:custGeom>
              <a:avLst/>
              <a:gdLst>
                <a:gd name="connsiteX0" fmla="*/ 104783 w 268132"/>
                <a:gd name="connsiteY0" fmla="*/ 278450 h 279000"/>
                <a:gd name="connsiteX1" fmla="*/ 104783 w 268132"/>
                <a:gd name="connsiteY1" fmla="*/ 242450 h 279000"/>
                <a:gd name="connsiteX2" fmla="*/ 59783 w 268132"/>
                <a:gd name="connsiteY2" fmla="*/ 251450 h 279000"/>
                <a:gd name="connsiteX3" fmla="*/ 32783 w 268132"/>
                <a:gd name="connsiteY3" fmla="*/ 224450 h 279000"/>
                <a:gd name="connsiteX4" fmla="*/ 32783 w 268132"/>
                <a:gd name="connsiteY4" fmla="*/ 188450 h 279000"/>
                <a:gd name="connsiteX5" fmla="*/ 12128 w 268132"/>
                <a:gd name="connsiteY5" fmla="*/ 188450 h 279000"/>
                <a:gd name="connsiteX6" fmla="*/ -1350 w 268132"/>
                <a:gd name="connsiteY6" fmla="*/ 174932 h 279000"/>
                <a:gd name="connsiteX7" fmla="*/ 698 w 268132"/>
                <a:gd name="connsiteY7" fmla="*/ 167795 h 279000"/>
                <a:gd name="connsiteX8" fmla="*/ 32783 w 268132"/>
                <a:gd name="connsiteY8" fmla="*/ 116450 h 279000"/>
                <a:gd name="connsiteX9" fmla="*/ 41783 w 268132"/>
                <a:gd name="connsiteY9" fmla="*/ 53450 h 279000"/>
                <a:gd name="connsiteX10" fmla="*/ 148141 w 268132"/>
                <a:gd name="connsiteY10" fmla="*/ -550 h 279000"/>
                <a:gd name="connsiteX11" fmla="*/ 266783 w 268132"/>
                <a:gd name="connsiteY11" fmla="*/ 116450 h 279000"/>
                <a:gd name="connsiteX12" fmla="*/ 230783 w 268132"/>
                <a:gd name="connsiteY12" fmla="*/ 188450 h 279000"/>
                <a:gd name="connsiteX13" fmla="*/ 212783 w 268132"/>
                <a:gd name="connsiteY13" fmla="*/ 242450 h 279000"/>
                <a:gd name="connsiteX14" fmla="*/ 212783 w 268132"/>
                <a:gd name="connsiteY14" fmla="*/ 278450 h 279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68132" h="279000">
                  <a:moveTo>
                    <a:pt x="104783" y="278450"/>
                  </a:moveTo>
                  <a:lnTo>
                    <a:pt x="104783" y="242450"/>
                  </a:lnTo>
                  <a:lnTo>
                    <a:pt x="59783" y="251450"/>
                  </a:lnTo>
                  <a:cubicBezTo>
                    <a:pt x="42166" y="253700"/>
                    <a:pt x="32783" y="242203"/>
                    <a:pt x="32783" y="224450"/>
                  </a:cubicBezTo>
                  <a:lnTo>
                    <a:pt x="32783" y="188450"/>
                  </a:lnTo>
                  <a:lnTo>
                    <a:pt x="12128" y="188450"/>
                  </a:lnTo>
                  <a:cubicBezTo>
                    <a:pt x="4680" y="188441"/>
                    <a:pt x="-1372" y="182389"/>
                    <a:pt x="-1350" y="174932"/>
                  </a:cubicBezTo>
                  <a:cubicBezTo>
                    <a:pt x="-1350" y="172408"/>
                    <a:pt x="-629" y="169935"/>
                    <a:pt x="698" y="167795"/>
                  </a:cubicBezTo>
                  <a:lnTo>
                    <a:pt x="32783" y="116450"/>
                  </a:lnTo>
                  <a:cubicBezTo>
                    <a:pt x="32783" y="116450"/>
                    <a:pt x="31950" y="75568"/>
                    <a:pt x="41783" y="53450"/>
                  </a:cubicBezTo>
                  <a:cubicBezTo>
                    <a:pt x="51615" y="31333"/>
                    <a:pt x="74476" y="-550"/>
                    <a:pt x="148141" y="-550"/>
                  </a:cubicBezTo>
                  <a:cubicBezTo>
                    <a:pt x="221806" y="-550"/>
                    <a:pt x="266783" y="53450"/>
                    <a:pt x="266783" y="116450"/>
                  </a:cubicBezTo>
                  <a:cubicBezTo>
                    <a:pt x="266783" y="152450"/>
                    <a:pt x="248783" y="170450"/>
                    <a:pt x="230783" y="188450"/>
                  </a:cubicBezTo>
                  <a:cubicBezTo>
                    <a:pt x="212783" y="206450"/>
                    <a:pt x="212783" y="230143"/>
                    <a:pt x="212783" y="242450"/>
                  </a:cubicBezTo>
                  <a:lnTo>
                    <a:pt x="212783" y="278450"/>
                  </a:lnTo>
                </a:path>
              </a:pathLst>
            </a:custGeom>
            <a:noFill/>
            <a:ln w="19050" cap="flat">
              <a:solidFill>
                <a:srgbClr val="5E9E56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</p:grpSp>
      <p:sp>
        <p:nvSpPr>
          <p:cNvPr id="377" name="Grafik 179">
            <a:extLst>
              <a:ext uri="{FF2B5EF4-FFF2-40B4-BE49-F238E27FC236}">
                <a16:creationId xmlns:a16="http://schemas.microsoft.com/office/drawing/2014/main" id="{3202C7F4-2890-4AC4-AFCC-6B470C7919F9}"/>
              </a:ext>
            </a:extLst>
          </p:cNvPr>
          <p:cNvSpPr/>
          <p:nvPr/>
        </p:nvSpPr>
        <p:spPr>
          <a:xfrm>
            <a:off x="7589504" y="4016122"/>
            <a:ext cx="150361" cy="96924"/>
          </a:xfrm>
          <a:custGeom>
            <a:avLst/>
            <a:gdLst>
              <a:gd name="connsiteX0" fmla="*/ 366753 w 412820"/>
              <a:gd name="connsiteY0" fmla="*/ 120216 h 266108"/>
              <a:gd name="connsiteX1" fmla="*/ 282282 w 412820"/>
              <a:gd name="connsiteY1" fmla="*/ 1122 h 266108"/>
              <a:gd name="connsiteX2" fmla="*/ 176564 w 412820"/>
              <a:gd name="connsiteY2" fmla="*/ 49574 h 266108"/>
              <a:gd name="connsiteX3" fmla="*/ 76090 w 412820"/>
              <a:gd name="connsiteY3" fmla="*/ 88022 h 266108"/>
              <a:gd name="connsiteX4" fmla="*/ 69651 w 412820"/>
              <a:gd name="connsiteY4" fmla="*/ 113804 h 266108"/>
              <a:gd name="connsiteX5" fmla="*/ -854 w 412820"/>
              <a:gd name="connsiteY5" fmla="*/ 195063 h 266108"/>
              <a:gd name="connsiteX6" fmla="*/ 74841 w 412820"/>
              <a:gd name="connsiteY6" fmla="*/ 265765 h 266108"/>
              <a:gd name="connsiteX7" fmla="*/ 335671 w 412820"/>
              <a:gd name="connsiteY7" fmla="*/ 265765 h 266108"/>
              <a:gd name="connsiteX8" fmla="*/ 411774 w 412820"/>
              <a:gd name="connsiteY8" fmla="*/ 189711 h 266108"/>
              <a:gd name="connsiteX9" fmla="*/ 366753 w 412820"/>
              <a:gd name="connsiteY9" fmla="*/ 120243 h 266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12820" h="266108">
                <a:moveTo>
                  <a:pt x="366753" y="120216"/>
                </a:moveTo>
                <a:cubicBezTo>
                  <a:pt x="376317" y="64001"/>
                  <a:pt x="338497" y="10681"/>
                  <a:pt x="282282" y="1122"/>
                </a:cubicBezTo>
                <a:cubicBezTo>
                  <a:pt x="240441" y="-5996"/>
                  <a:pt x="198490" y="13227"/>
                  <a:pt x="176564" y="49574"/>
                </a:cubicBezTo>
                <a:cubicBezTo>
                  <a:pt x="138200" y="32444"/>
                  <a:pt x="93207" y="49656"/>
                  <a:pt x="76090" y="88022"/>
                </a:cubicBezTo>
                <a:cubicBezTo>
                  <a:pt x="72450" y="96171"/>
                  <a:pt x="70276" y="104897"/>
                  <a:pt x="69651" y="113804"/>
                </a:cubicBezTo>
                <a:cubicBezTo>
                  <a:pt x="27728" y="116771"/>
                  <a:pt x="-3816" y="153151"/>
                  <a:pt x="-854" y="195063"/>
                </a:cubicBezTo>
                <a:cubicBezTo>
                  <a:pt x="1944" y="234824"/>
                  <a:pt x="34982" y="265669"/>
                  <a:pt x="74841" y="265765"/>
                </a:cubicBezTo>
                <a:lnTo>
                  <a:pt x="335671" y="265765"/>
                </a:lnTo>
                <a:cubicBezTo>
                  <a:pt x="377675" y="265778"/>
                  <a:pt x="411746" y="231726"/>
                  <a:pt x="411774" y="189711"/>
                </a:cubicBezTo>
                <a:cubicBezTo>
                  <a:pt x="411774" y="159704"/>
                  <a:pt x="394140" y="132494"/>
                  <a:pt x="366753" y="120243"/>
                </a:cubicBezTo>
                <a:close/>
              </a:path>
            </a:pathLst>
          </a:custGeom>
          <a:noFill/>
          <a:ln w="19050" cap="flat">
            <a:solidFill>
              <a:srgbClr val="5E9E56"/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/>
          </a:p>
        </p:txBody>
      </p:sp>
      <p:grpSp>
        <p:nvGrpSpPr>
          <p:cNvPr id="219" name="Gruppieren 218">
            <a:extLst>
              <a:ext uri="{FF2B5EF4-FFF2-40B4-BE49-F238E27FC236}">
                <a16:creationId xmlns:a16="http://schemas.microsoft.com/office/drawing/2014/main" id="{0EF7406E-1F84-447D-B447-613B2E3F342C}"/>
              </a:ext>
            </a:extLst>
          </p:cNvPr>
          <p:cNvGrpSpPr/>
          <p:nvPr/>
        </p:nvGrpSpPr>
        <p:grpSpPr>
          <a:xfrm>
            <a:off x="6735033" y="1412712"/>
            <a:ext cx="1859302" cy="0"/>
            <a:chOff x="6932273" y="1527012"/>
            <a:chExt cx="1859302" cy="0"/>
          </a:xfrm>
        </p:grpSpPr>
        <p:cxnSp>
          <p:nvCxnSpPr>
            <p:cNvPr id="217" name="Gerader Verbinder 216">
              <a:extLst>
                <a:ext uri="{FF2B5EF4-FFF2-40B4-BE49-F238E27FC236}">
                  <a16:creationId xmlns:a16="http://schemas.microsoft.com/office/drawing/2014/main" id="{178C0D61-2890-40AC-A96B-091B0A0EF4AB}"/>
                </a:ext>
              </a:extLst>
            </p:cNvPr>
            <p:cNvCxnSpPr/>
            <p:nvPr/>
          </p:nvCxnSpPr>
          <p:spPr>
            <a:xfrm flipH="1">
              <a:off x="6932273" y="1527012"/>
              <a:ext cx="659152" cy="0"/>
            </a:xfrm>
            <a:prstGeom prst="line">
              <a:avLst/>
            </a:prstGeom>
            <a:noFill/>
            <a:ln w="19050" cap="rnd">
              <a:solidFill>
                <a:srgbClr val="334C2E"/>
              </a:solidFill>
              <a:prstDash val="sysDot"/>
              <a:round/>
            </a:ln>
          </p:spPr>
        </p:cxnSp>
        <p:cxnSp>
          <p:nvCxnSpPr>
            <p:cNvPr id="218" name="Gerader Verbinder 217">
              <a:extLst>
                <a:ext uri="{FF2B5EF4-FFF2-40B4-BE49-F238E27FC236}">
                  <a16:creationId xmlns:a16="http://schemas.microsoft.com/office/drawing/2014/main" id="{204DA9D5-3A88-4538-A88B-4F817332C4E4}"/>
                </a:ext>
              </a:extLst>
            </p:cNvPr>
            <p:cNvCxnSpPr/>
            <p:nvPr/>
          </p:nvCxnSpPr>
          <p:spPr>
            <a:xfrm flipH="1">
              <a:off x="8132423" y="1527012"/>
              <a:ext cx="659152" cy="0"/>
            </a:xfrm>
            <a:prstGeom prst="line">
              <a:avLst/>
            </a:prstGeom>
            <a:noFill/>
            <a:ln w="19050" cap="rnd">
              <a:solidFill>
                <a:srgbClr val="334C2E"/>
              </a:solidFill>
              <a:prstDash val="sysDot"/>
              <a:round/>
            </a:ln>
          </p:spPr>
        </p:cxnSp>
      </p:grpSp>
      <p:grpSp>
        <p:nvGrpSpPr>
          <p:cNvPr id="220" name="Gruppieren 219">
            <a:extLst>
              <a:ext uri="{FF2B5EF4-FFF2-40B4-BE49-F238E27FC236}">
                <a16:creationId xmlns:a16="http://schemas.microsoft.com/office/drawing/2014/main" id="{D8702396-2F96-4D8D-A46F-84B9E2FC6D87}"/>
              </a:ext>
            </a:extLst>
          </p:cNvPr>
          <p:cNvGrpSpPr/>
          <p:nvPr/>
        </p:nvGrpSpPr>
        <p:grpSpPr>
          <a:xfrm>
            <a:off x="6735033" y="1935780"/>
            <a:ext cx="1859302" cy="0"/>
            <a:chOff x="6932273" y="1527012"/>
            <a:chExt cx="1859302" cy="0"/>
          </a:xfrm>
        </p:grpSpPr>
        <p:cxnSp>
          <p:nvCxnSpPr>
            <p:cNvPr id="221" name="Gerader Verbinder 220">
              <a:extLst>
                <a:ext uri="{FF2B5EF4-FFF2-40B4-BE49-F238E27FC236}">
                  <a16:creationId xmlns:a16="http://schemas.microsoft.com/office/drawing/2014/main" id="{21760A9B-B5AC-40D4-AC95-49C8EDFD9E1B}"/>
                </a:ext>
              </a:extLst>
            </p:cNvPr>
            <p:cNvCxnSpPr/>
            <p:nvPr/>
          </p:nvCxnSpPr>
          <p:spPr>
            <a:xfrm flipH="1">
              <a:off x="6932273" y="1527012"/>
              <a:ext cx="659152" cy="0"/>
            </a:xfrm>
            <a:prstGeom prst="line">
              <a:avLst/>
            </a:prstGeom>
            <a:noFill/>
            <a:ln w="19050" cap="rnd">
              <a:solidFill>
                <a:srgbClr val="334C2E"/>
              </a:solidFill>
              <a:prstDash val="sysDot"/>
              <a:round/>
            </a:ln>
          </p:spPr>
        </p:cxnSp>
        <p:cxnSp>
          <p:nvCxnSpPr>
            <p:cNvPr id="222" name="Gerader Verbinder 221">
              <a:extLst>
                <a:ext uri="{FF2B5EF4-FFF2-40B4-BE49-F238E27FC236}">
                  <a16:creationId xmlns:a16="http://schemas.microsoft.com/office/drawing/2014/main" id="{68283894-9511-4457-8B6C-8B1554E588B8}"/>
                </a:ext>
              </a:extLst>
            </p:cNvPr>
            <p:cNvCxnSpPr/>
            <p:nvPr/>
          </p:nvCxnSpPr>
          <p:spPr>
            <a:xfrm flipH="1">
              <a:off x="8132423" y="1527012"/>
              <a:ext cx="659152" cy="0"/>
            </a:xfrm>
            <a:prstGeom prst="line">
              <a:avLst/>
            </a:prstGeom>
            <a:noFill/>
            <a:ln w="19050" cap="rnd">
              <a:solidFill>
                <a:srgbClr val="334C2E"/>
              </a:solidFill>
              <a:prstDash val="sysDot"/>
              <a:round/>
            </a:ln>
          </p:spPr>
        </p:cxnSp>
      </p:grpSp>
      <p:grpSp>
        <p:nvGrpSpPr>
          <p:cNvPr id="223" name="Gruppieren 222">
            <a:extLst>
              <a:ext uri="{FF2B5EF4-FFF2-40B4-BE49-F238E27FC236}">
                <a16:creationId xmlns:a16="http://schemas.microsoft.com/office/drawing/2014/main" id="{B7BB1316-ED3F-44A6-97A5-DCC271E20522}"/>
              </a:ext>
            </a:extLst>
          </p:cNvPr>
          <p:cNvGrpSpPr/>
          <p:nvPr/>
        </p:nvGrpSpPr>
        <p:grpSpPr>
          <a:xfrm>
            <a:off x="6735033" y="2467982"/>
            <a:ext cx="1859302" cy="0"/>
            <a:chOff x="6932273" y="1527012"/>
            <a:chExt cx="1859302" cy="0"/>
          </a:xfrm>
        </p:grpSpPr>
        <p:cxnSp>
          <p:nvCxnSpPr>
            <p:cNvPr id="224" name="Gerader Verbinder 223">
              <a:extLst>
                <a:ext uri="{FF2B5EF4-FFF2-40B4-BE49-F238E27FC236}">
                  <a16:creationId xmlns:a16="http://schemas.microsoft.com/office/drawing/2014/main" id="{CEA0A7E5-AA55-4EAC-82CB-CAEFE5170640}"/>
                </a:ext>
              </a:extLst>
            </p:cNvPr>
            <p:cNvCxnSpPr/>
            <p:nvPr/>
          </p:nvCxnSpPr>
          <p:spPr>
            <a:xfrm flipH="1">
              <a:off x="6932273" y="1527012"/>
              <a:ext cx="659152" cy="0"/>
            </a:xfrm>
            <a:prstGeom prst="line">
              <a:avLst/>
            </a:prstGeom>
            <a:noFill/>
            <a:ln w="19050" cap="rnd">
              <a:solidFill>
                <a:srgbClr val="334C2E"/>
              </a:solidFill>
              <a:prstDash val="sysDot"/>
              <a:round/>
            </a:ln>
          </p:spPr>
        </p:cxnSp>
        <p:cxnSp>
          <p:nvCxnSpPr>
            <p:cNvPr id="225" name="Gerader Verbinder 224">
              <a:extLst>
                <a:ext uri="{FF2B5EF4-FFF2-40B4-BE49-F238E27FC236}">
                  <a16:creationId xmlns:a16="http://schemas.microsoft.com/office/drawing/2014/main" id="{500D0E4D-47C6-4E70-A297-5A65D3C87DF1}"/>
                </a:ext>
              </a:extLst>
            </p:cNvPr>
            <p:cNvCxnSpPr/>
            <p:nvPr/>
          </p:nvCxnSpPr>
          <p:spPr>
            <a:xfrm flipH="1">
              <a:off x="8132423" y="1527012"/>
              <a:ext cx="659152" cy="0"/>
            </a:xfrm>
            <a:prstGeom prst="line">
              <a:avLst/>
            </a:prstGeom>
            <a:noFill/>
            <a:ln w="19050" cap="rnd">
              <a:solidFill>
                <a:srgbClr val="334C2E"/>
              </a:solidFill>
              <a:prstDash val="sysDot"/>
              <a:round/>
            </a:ln>
          </p:spPr>
        </p:cxnSp>
      </p:grpSp>
      <p:cxnSp>
        <p:nvCxnSpPr>
          <p:cNvPr id="227" name="Gerader Verbinder 226">
            <a:extLst>
              <a:ext uri="{FF2B5EF4-FFF2-40B4-BE49-F238E27FC236}">
                <a16:creationId xmlns:a16="http://schemas.microsoft.com/office/drawing/2014/main" id="{A6B47990-15B0-4E53-9F87-1D9AE053D7FB}"/>
              </a:ext>
            </a:extLst>
          </p:cNvPr>
          <p:cNvCxnSpPr/>
          <p:nvPr/>
        </p:nvCxnSpPr>
        <p:spPr>
          <a:xfrm flipH="1">
            <a:off x="6735033" y="3000183"/>
            <a:ext cx="659152" cy="0"/>
          </a:xfrm>
          <a:prstGeom prst="line">
            <a:avLst/>
          </a:prstGeom>
          <a:noFill/>
          <a:ln w="19050" cap="rnd">
            <a:solidFill>
              <a:srgbClr val="334C2E"/>
            </a:solidFill>
            <a:prstDash val="sysDot"/>
            <a:round/>
          </a:ln>
        </p:spPr>
      </p:cxnSp>
      <p:cxnSp>
        <p:nvCxnSpPr>
          <p:cNvPr id="228" name="Gerader Verbinder 227">
            <a:extLst>
              <a:ext uri="{FF2B5EF4-FFF2-40B4-BE49-F238E27FC236}">
                <a16:creationId xmlns:a16="http://schemas.microsoft.com/office/drawing/2014/main" id="{1B64900A-A2A3-45EC-8B0A-505DE8E7FE97}"/>
              </a:ext>
            </a:extLst>
          </p:cNvPr>
          <p:cNvCxnSpPr/>
          <p:nvPr/>
        </p:nvCxnSpPr>
        <p:spPr>
          <a:xfrm flipH="1">
            <a:off x="7935183" y="3000183"/>
            <a:ext cx="659152" cy="0"/>
          </a:xfrm>
          <a:prstGeom prst="line">
            <a:avLst/>
          </a:prstGeom>
          <a:noFill/>
          <a:ln w="19050" cap="rnd">
            <a:solidFill>
              <a:srgbClr val="334C2E"/>
            </a:solidFill>
            <a:prstDash val="sysDot"/>
            <a:round/>
          </a:ln>
        </p:spPr>
      </p:cxnSp>
      <p:cxnSp>
        <p:nvCxnSpPr>
          <p:cNvPr id="278" name="Gerader Verbinder 277">
            <a:extLst>
              <a:ext uri="{FF2B5EF4-FFF2-40B4-BE49-F238E27FC236}">
                <a16:creationId xmlns:a16="http://schemas.microsoft.com/office/drawing/2014/main" id="{917992E0-A383-4395-80D5-D535A9A1AAA8}"/>
              </a:ext>
            </a:extLst>
          </p:cNvPr>
          <p:cNvCxnSpPr>
            <a:cxnSpLocks/>
          </p:cNvCxnSpPr>
          <p:nvPr/>
        </p:nvCxnSpPr>
        <p:spPr>
          <a:xfrm flipH="1">
            <a:off x="6049617" y="1935780"/>
            <a:ext cx="311730" cy="0"/>
          </a:xfrm>
          <a:prstGeom prst="line">
            <a:avLst/>
          </a:prstGeom>
          <a:noFill/>
          <a:ln w="19050" cap="rnd">
            <a:solidFill>
              <a:srgbClr val="334C2E"/>
            </a:solidFill>
            <a:prstDash val="sysDot"/>
            <a:round/>
          </a:ln>
        </p:spPr>
      </p:cxnSp>
      <p:cxnSp>
        <p:nvCxnSpPr>
          <p:cNvPr id="281" name="Gerader Verbinder 280">
            <a:extLst>
              <a:ext uri="{FF2B5EF4-FFF2-40B4-BE49-F238E27FC236}">
                <a16:creationId xmlns:a16="http://schemas.microsoft.com/office/drawing/2014/main" id="{0B339395-E583-4DAD-BB53-66AD4BDCAF9A}"/>
              </a:ext>
            </a:extLst>
          </p:cNvPr>
          <p:cNvCxnSpPr>
            <a:cxnSpLocks/>
          </p:cNvCxnSpPr>
          <p:nvPr/>
        </p:nvCxnSpPr>
        <p:spPr>
          <a:xfrm flipH="1">
            <a:off x="9026180" y="1935780"/>
            <a:ext cx="311730" cy="0"/>
          </a:xfrm>
          <a:prstGeom prst="line">
            <a:avLst/>
          </a:prstGeom>
          <a:noFill/>
          <a:ln w="19050" cap="rnd">
            <a:solidFill>
              <a:srgbClr val="334C2E"/>
            </a:solidFill>
            <a:prstDash val="sysDot"/>
            <a:round/>
          </a:ln>
        </p:spPr>
      </p:cxnSp>
      <p:cxnSp>
        <p:nvCxnSpPr>
          <p:cNvPr id="347" name="Gerader Verbinder 346">
            <a:extLst>
              <a:ext uri="{FF2B5EF4-FFF2-40B4-BE49-F238E27FC236}">
                <a16:creationId xmlns:a16="http://schemas.microsoft.com/office/drawing/2014/main" id="{B3591445-62EA-4DB8-86E6-29A564B25C8C}"/>
              </a:ext>
            </a:extLst>
          </p:cNvPr>
          <p:cNvCxnSpPr>
            <a:cxnSpLocks/>
          </p:cNvCxnSpPr>
          <p:nvPr/>
        </p:nvCxnSpPr>
        <p:spPr>
          <a:xfrm flipH="1">
            <a:off x="6253471" y="2467982"/>
            <a:ext cx="119297" cy="0"/>
          </a:xfrm>
          <a:prstGeom prst="line">
            <a:avLst/>
          </a:prstGeom>
          <a:noFill/>
          <a:ln w="19050" cap="rnd">
            <a:solidFill>
              <a:srgbClr val="334C2E"/>
            </a:solidFill>
            <a:prstDash val="sysDot"/>
            <a:round/>
          </a:ln>
        </p:spPr>
      </p:cxnSp>
      <p:cxnSp>
        <p:nvCxnSpPr>
          <p:cNvPr id="348" name="Gerader Verbinder 347">
            <a:extLst>
              <a:ext uri="{FF2B5EF4-FFF2-40B4-BE49-F238E27FC236}">
                <a16:creationId xmlns:a16="http://schemas.microsoft.com/office/drawing/2014/main" id="{5E0AE74A-CDF4-46CA-948D-0C54AE1C676C}"/>
              </a:ext>
            </a:extLst>
          </p:cNvPr>
          <p:cNvCxnSpPr>
            <a:cxnSpLocks/>
          </p:cNvCxnSpPr>
          <p:nvPr/>
        </p:nvCxnSpPr>
        <p:spPr>
          <a:xfrm flipH="1">
            <a:off x="9026180" y="2467982"/>
            <a:ext cx="311730" cy="0"/>
          </a:xfrm>
          <a:prstGeom prst="line">
            <a:avLst/>
          </a:prstGeom>
          <a:noFill/>
          <a:ln w="19050" cap="rnd">
            <a:solidFill>
              <a:srgbClr val="334C2E"/>
            </a:solidFill>
            <a:prstDash val="sysDot"/>
            <a:round/>
          </a:ln>
        </p:spPr>
      </p:cxnSp>
      <p:cxnSp>
        <p:nvCxnSpPr>
          <p:cNvPr id="357" name="Gerader Verbinder 356">
            <a:extLst>
              <a:ext uri="{FF2B5EF4-FFF2-40B4-BE49-F238E27FC236}">
                <a16:creationId xmlns:a16="http://schemas.microsoft.com/office/drawing/2014/main" id="{1B13E172-5D77-48C8-B5C3-6656EDDBD09D}"/>
              </a:ext>
            </a:extLst>
          </p:cNvPr>
          <p:cNvCxnSpPr>
            <a:cxnSpLocks/>
          </p:cNvCxnSpPr>
          <p:nvPr/>
        </p:nvCxnSpPr>
        <p:spPr>
          <a:xfrm flipH="1">
            <a:off x="5829232" y="2467982"/>
            <a:ext cx="119297" cy="0"/>
          </a:xfrm>
          <a:prstGeom prst="line">
            <a:avLst/>
          </a:prstGeom>
          <a:noFill/>
          <a:ln w="19050" cap="rnd">
            <a:solidFill>
              <a:srgbClr val="334C2E"/>
            </a:solidFill>
            <a:prstDash val="sysDot"/>
            <a:round/>
          </a:ln>
        </p:spPr>
      </p:cxnSp>
      <p:grpSp>
        <p:nvGrpSpPr>
          <p:cNvPr id="387" name="Gruppieren 386">
            <a:extLst>
              <a:ext uri="{FF2B5EF4-FFF2-40B4-BE49-F238E27FC236}">
                <a16:creationId xmlns:a16="http://schemas.microsoft.com/office/drawing/2014/main" id="{A9B2B4C4-F30F-4C76-98D9-BDAFA0014B44}"/>
              </a:ext>
            </a:extLst>
          </p:cNvPr>
          <p:cNvGrpSpPr/>
          <p:nvPr/>
        </p:nvGrpSpPr>
        <p:grpSpPr>
          <a:xfrm>
            <a:off x="7433194" y="4415523"/>
            <a:ext cx="462978" cy="362528"/>
            <a:chOff x="8433840" y="4538470"/>
            <a:chExt cx="462978" cy="362528"/>
          </a:xfrm>
        </p:grpSpPr>
        <p:grpSp>
          <p:nvGrpSpPr>
            <p:cNvPr id="383" name="Gruppieren 382">
              <a:extLst>
                <a:ext uri="{FF2B5EF4-FFF2-40B4-BE49-F238E27FC236}">
                  <a16:creationId xmlns:a16="http://schemas.microsoft.com/office/drawing/2014/main" id="{D5D3B2F6-EBFA-44DD-A6CD-A7CF733A9AAD}"/>
                </a:ext>
              </a:extLst>
            </p:cNvPr>
            <p:cNvGrpSpPr/>
            <p:nvPr/>
          </p:nvGrpSpPr>
          <p:grpSpPr>
            <a:xfrm>
              <a:off x="8433840" y="4538470"/>
              <a:ext cx="261827" cy="261834"/>
              <a:chOff x="2874785" y="-1705777"/>
              <a:chExt cx="261827" cy="261834"/>
            </a:xfrm>
          </p:grpSpPr>
          <p:sp>
            <p:nvSpPr>
              <p:cNvPr id="379" name="Freihandform: Form 378">
                <a:extLst>
                  <a:ext uri="{FF2B5EF4-FFF2-40B4-BE49-F238E27FC236}">
                    <a16:creationId xmlns:a16="http://schemas.microsoft.com/office/drawing/2014/main" id="{5F8E3DA3-5579-4E22-B82E-CFA31176EF38}"/>
                  </a:ext>
                </a:extLst>
              </p:cNvPr>
              <p:cNvSpPr/>
              <p:nvPr/>
            </p:nvSpPr>
            <p:spPr>
              <a:xfrm>
                <a:off x="2953331" y="-1627223"/>
                <a:ext cx="104727" cy="104727"/>
              </a:xfrm>
              <a:custGeom>
                <a:avLst/>
                <a:gdLst>
                  <a:gd name="connsiteX0" fmla="*/ 104727 w 104727"/>
                  <a:gd name="connsiteY0" fmla="*/ 52364 h 104727"/>
                  <a:gd name="connsiteX1" fmla="*/ 52364 w 104727"/>
                  <a:gd name="connsiteY1" fmla="*/ 104727 h 104727"/>
                  <a:gd name="connsiteX2" fmla="*/ 0 w 104727"/>
                  <a:gd name="connsiteY2" fmla="*/ 52364 h 104727"/>
                  <a:gd name="connsiteX3" fmla="*/ 52364 w 104727"/>
                  <a:gd name="connsiteY3" fmla="*/ 0 h 104727"/>
                  <a:gd name="connsiteX4" fmla="*/ 104727 w 104727"/>
                  <a:gd name="connsiteY4" fmla="*/ 52364 h 104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4727" h="104727">
                    <a:moveTo>
                      <a:pt x="104727" y="52364"/>
                    </a:moveTo>
                    <a:cubicBezTo>
                      <a:pt x="104727" y="81283"/>
                      <a:pt x="81283" y="104727"/>
                      <a:pt x="52364" y="104727"/>
                    </a:cubicBezTo>
                    <a:cubicBezTo>
                      <a:pt x="23444" y="104727"/>
                      <a:pt x="0" y="81283"/>
                      <a:pt x="0" y="52364"/>
                    </a:cubicBezTo>
                    <a:cubicBezTo>
                      <a:pt x="0" y="23444"/>
                      <a:pt x="23444" y="0"/>
                      <a:pt x="52364" y="0"/>
                    </a:cubicBezTo>
                    <a:cubicBezTo>
                      <a:pt x="81283" y="0"/>
                      <a:pt x="104727" y="23444"/>
                      <a:pt x="104727" y="52364"/>
                    </a:cubicBezTo>
                    <a:close/>
                  </a:path>
                </a:pathLst>
              </a:custGeom>
              <a:noFill/>
              <a:ln w="19050" cap="flat">
                <a:solidFill>
                  <a:srgbClr val="5E9E56"/>
                </a:solidFill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/>
              </a:p>
            </p:txBody>
          </p:sp>
          <p:sp>
            <p:nvSpPr>
              <p:cNvPr id="380" name="Freihandform: Form 379">
                <a:extLst>
                  <a:ext uri="{FF2B5EF4-FFF2-40B4-BE49-F238E27FC236}">
                    <a16:creationId xmlns:a16="http://schemas.microsoft.com/office/drawing/2014/main" id="{A8ADADD5-2C60-41C3-9EDD-4B93547FDC07}"/>
                  </a:ext>
                </a:extLst>
              </p:cNvPr>
              <p:cNvSpPr/>
              <p:nvPr/>
            </p:nvSpPr>
            <p:spPr>
              <a:xfrm>
                <a:off x="2874785" y="-1705777"/>
                <a:ext cx="261827" cy="261834"/>
              </a:xfrm>
              <a:custGeom>
                <a:avLst/>
                <a:gdLst>
                  <a:gd name="connsiteX0" fmla="*/ 259195 w 261827"/>
                  <a:gd name="connsiteY0" fmla="*/ 150271 h 261834"/>
                  <a:gd name="connsiteX1" fmla="*/ 259195 w 261827"/>
                  <a:gd name="connsiteY1" fmla="*/ 108903 h 261834"/>
                  <a:gd name="connsiteX2" fmla="*/ 229315 w 261827"/>
                  <a:gd name="connsiteY2" fmla="*/ 101180 h 261834"/>
                  <a:gd name="connsiteX3" fmla="*/ 220315 w 261827"/>
                  <a:gd name="connsiteY3" fmla="*/ 79481 h 261834"/>
                  <a:gd name="connsiteX4" fmla="*/ 235926 w 261827"/>
                  <a:gd name="connsiteY4" fmla="*/ 52809 h 261834"/>
                  <a:gd name="connsiteX5" fmla="*/ 206700 w 261827"/>
                  <a:gd name="connsiteY5" fmla="*/ 23583 h 261834"/>
                  <a:gd name="connsiteX6" fmla="*/ 180027 w 261827"/>
                  <a:gd name="connsiteY6" fmla="*/ 39194 h 261834"/>
                  <a:gd name="connsiteX7" fmla="*/ 158427 w 261827"/>
                  <a:gd name="connsiteY7" fmla="*/ 30227 h 261834"/>
                  <a:gd name="connsiteX8" fmla="*/ 150605 w 261827"/>
                  <a:gd name="connsiteY8" fmla="*/ 314 h 261834"/>
                  <a:gd name="connsiteX9" fmla="*/ 109271 w 261827"/>
                  <a:gd name="connsiteY9" fmla="*/ 314 h 261834"/>
                  <a:gd name="connsiteX10" fmla="*/ 101515 w 261827"/>
                  <a:gd name="connsiteY10" fmla="*/ 30194 h 261834"/>
                  <a:gd name="connsiteX11" fmla="*/ 79816 w 261827"/>
                  <a:gd name="connsiteY11" fmla="*/ 39194 h 261834"/>
                  <a:gd name="connsiteX12" fmla="*/ 53144 w 261827"/>
                  <a:gd name="connsiteY12" fmla="*/ 23583 h 261834"/>
                  <a:gd name="connsiteX13" fmla="*/ 23918 w 261827"/>
                  <a:gd name="connsiteY13" fmla="*/ 52809 h 261834"/>
                  <a:gd name="connsiteX14" fmla="*/ 39529 w 261827"/>
                  <a:gd name="connsiteY14" fmla="*/ 79481 h 261834"/>
                  <a:gd name="connsiteX15" fmla="*/ 30562 w 261827"/>
                  <a:gd name="connsiteY15" fmla="*/ 101081 h 261834"/>
                  <a:gd name="connsiteX16" fmla="*/ 649 w 261827"/>
                  <a:gd name="connsiteY16" fmla="*/ 108903 h 261834"/>
                  <a:gd name="connsiteX17" fmla="*/ 649 w 261827"/>
                  <a:gd name="connsiteY17" fmla="*/ 150271 h 261834"/>
                  <a:gd name="connsiteX18" fmla="*/ 30529 w 261827"/>
                  <a:gd name="connsiteY18" fmla="*/ 157994 h 261834"/>
                  <a:gd name="connsiteX19" fmla="*/ 39529 w 261827"/>
                  <a:gd name="connsiteY19" fmla="*/ 179692 h 261834"/>
                  <a:gd name="connsiteX20" fmla="*/ 23918 w 261827"/>
                  <a:gd name="connsiteY20" fmla="*/ 206365 h 261834"/>
                  <a:gd name="connsiteX21" fmla="*/ 53144 w 261827"/>
                  <a:gd name="connsiteY21" fmla="*/ 235590 h 261834"/>
                  <a:gd name="connsiteX22" fmla="*/ 79816 w 261827"/>
                  <a:gd name="connsiteY22" fmla="*/ 219980 h 261834"/>
                  <a:gd name="connsiteX23" fmla="*/ 101416 w 261827"/>
                  <a:gd name="connsiteY23" fmla="*/ 228947 h 261834"/>
                  <a:gd name="connsiteX24" fmla="*/ 109271 w 261827"/>
                  <a:gd name="connsiteY24" fmla="*/ 258860 h 261834"/>
                  <a:gd name="connsiteX25" fmla="*/ 150605 w 261827"/>
                  <a:gd name="connsiteY25" fmla="*/ 258860 h 261834"/>
                  <a:gd name="connsiteX26" fmla="*/ 158329 w 261827"/>
                  <a:gd name="connsiteY26" fmla="*/ 228980 h 261834"/>
                  <a:gd name="connsiteX27" fmla="*/ 180027 w 261827"/>
                  <a:gd name="connsiteY27" fmla="*/ 219980 h 261834"/>
                  <a:gd name="connsiteX28" fmla="*/ 206700 w 261827"/>
                  <a:gd name="connsiteY28" fmla="*/ 235590 h 261834"/>
                  <a:gd name="connsiteX29" fmla="*/ 235926 w 261827"/>
                  <a:gd name="connsiteY29" fmla="*/ 206365 h 261834"/>
                  <a:gd name="connsiteX30" fmla="*/ 220315 w 261827"/>
                  <a:gd name="connsiteY30" fmla="*/ 179692 h 261834"/>
                  <a:gd name="connsiteX31" fmla="*/ 229282 w 261827"/>
                  <a:gd name="connsiteY31" fmla="*/ 158092 h 261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1827" h="261834">
                    <a:moveTo>
                      <a:pt x="259195" y="150271"/>
                    </a:moveTo>
                    <a:cubicBezTo>
                      <a:pt x="261387" y="136558"/>
                      <a:pt x="261387" y="122616"/>
                      <a:pt x="259195" y="108903"/>
                    </a:cubicBezTo>
                    <a:lnTo>
                      <a:pt x="229315" y="101180"/>
                    </a:lnTo>
                    <a:cubicBezTo>
                      <a:pt x="227155" y="93619"/>
                      <a:pt x="224144" y="86354"/>
                      <a:pt x="220315" y="79481"/>
                    </a:cubicBezTo>
                    <a:lnTo>
                      <a:pt x="235926" y="52809"/>
                    </a:lnTo>
                    <a:cubicBezTo>
                      <a:pt x="227809" y="41583"/>
                      <a:pt x="217926" y="31732"/>
                      <a:pt x="206700" y="23583"/>
                    </a:cubicBezTo>
                    <a:lnTo>
                      <a:pt x="180027" y="39194"/>
                    </a:lnTo>
                    <a:cubicBezTo>
                      <a:pt x="173187" y="35398"/>
                      <a:pt x="165955" y="32387"/>
                      <a:pt x="158427" y="30227"/>
                    </a:cubicBezTo>
                    <a:lnTo>
                      <a:pt x="150605" y="314"/>
                    </a:lnTo>
                    <a:cubicBezTo>
                      <a:pt x="136926" y="-1879"/>
                      <a:pt x="122951" y="-1879"/>
                      <a:pt x="109271" y="314"/>
                    </a:cubicBezTo>
                    <a:lnTo>
                      <a:pt x="101515" y="30194"/>
                    </a:lnTo>
                    <a:cubicBezTo>
                      <a:pt x="93955" y="32354"/>
                      <a:pt x="86689" y="35365"/>
                      <a:pt x="79816" y="39194"/>
                    </a:cubicBezTo>
                    <a:lnTo>
                      <a:pt x="53144" y="23583"/>
                    </a:lnTo>
                    <a:cubicBezTo>
                      <a:pt x="41918" y="31732"/>
                      <a:pt x="32067" y="41583"/>
                      <a:pt x="23918" y="52809"/>
                    </a:cubicBezTo>
                    <a:lnTo>
                      <a:pt x="39529" y="79481"/>
                    </a:lnTo>
                    <a:cubicBezTo>
                      <a:pt x="35733" y="86321"/>
                      <a:pt x="32722" y="93554"/>
                      <a:pt x="30562" y="101081"/>
                    </a:cubicBezTo>
                    <a:lnTo>
                      <a:pt x="649" y="108903"/>
                    </a:lnTo>
                    <a:cubicBezTo>
                      <a:pt x="-1534" y="122616"/>
                      <a:pt x="-1534" y="136558"/>
                      <a:pt x="649" y="150271"/>
                    </a:cubicBezTo>
                    <a:lnTo>
                      <a:pt x="30529" y="157994"/>
                    </a:lnTo>
                    <a:cubicBezTo>
                      <a:pt x="32722" y="165554"/>
                      <a:pt x="35733" y="172820"/>
                      <a:pt x="39529" y="179692"/>
                    </a:cubicBezTo>
                    <a:lnTo>
                      <a:pt x="23918" y="206365"/>
                    </a:lnTo>
                    <a:cubicBezTo>
                      <a:pt x="32067" y="217590"/>
                      <a:pt x="41918" y="227441"/>
                      <a:pt x="53144" y="235590"/>
                    </a:cubicBezTo>
                    <a:lnTo>
                      <a:pt x="79816" y="219980"/>
                    </a:lnTo>
                    <a:cubicBezTo>
                      <a:pt x="86656" y="223776"/>
                      <a:pt x="93889" y="226787"/>
                      <a:pt x="101416" y="228947"/>
                    </a:cubicBezTo>
                    <a:lnTo>
                      <a:pt x="109271" y="258860"/>
                    </a:lnTo>
                    <a:cubicBezTo>
                      <a:pt x="122951" y="261052"/>
                      <a:pt x="136926" y="261052"/>
                      <a:pt x="150605" y="258860"/>
                    </a:cubicBezTo>
                    <a:lnTo>
                      <a:pt x="158329" y="228980"/>
                    </a:lnTo>
                    <a:cubicBezTo>
                      <a:pt x="165889" y="226820"/>
                      <a:pt x="173155" y="223809"/>
                      <a:pt x="180027" y="219980"/>
                    </a:cubicBezTo>
                    <a:lnTo>
                      <a:pt x="206700" y="235590"/>
                    </a:lnTo>
                    <a:cubicBezTo>
                      <a:pt x="217926" y="227441"/>
                      <a:pt x="227777" y="217590"/>
                      <a:pt x="235926" y="206365"/>
                    </a:cubicBezTo>
                    <a:lnTo>
                      <a:pt x="220315" y="179692"/>
                    </a:lnTo>
                    <a:cubicBezTo>
                      <a:pt x="224111" y="172852"/>
                      <a:pt x="227122" y="165619"/>
                      <a:pt x="229282" y="158092"/>
                    </a:cubicBezTo>
                    <a:close/>
                  </a:path>
                </a:pathLst>
              </a:custGeom>
              <a:noFill/>
              <a:ln w="19050" cap="flat">
                <a:solidFill>
                  <a:srgbClr val="5E9E56"/>
                </a:solidFill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/>
              </a:p>
            </p:txBody>
          </p:sp>
        </p:grpSp>
        <p:grpSp>
          <p:nvGrpSpPr>
            <p:cNvPr id="384" name="Gruppieren 383">
              <a:extLst>
                <a:ext uri="{FF2B5EF4-FFF2-40B4-BE49-F238E27FC236}">
                  <a16:creationId xmlns:a16="http://schemas.microsoft.com/office/drawing/2014/main" id="{C7132FB4-9A74-43AB-A24B-DF940AF0F45A}"/>
                </a:ext>
              </a:extLst>
            </p:cNvPr>
            <p:cNvGrpSpPr/>
            <p:nvPr/>
          </p:nvGrpSpPr>
          <p:grpSpPr>
            <a:xfrm>
              <a:off x="8688907" y="4693081"/>
              <a:ext cx="207911" cy="207917"/>
              <a:chOff x="2874785" y="-1705777"/>
              <a:chExt cx="261827" cy="261834"/>
            </a:xfrm>
          </p:grpSpPr>
          <p:sp>
            <p:nvSpPr>
              <p:cNvPr id="385" name="Freihandform: Form 384">
                <a:extLst>
                  <a:ext uri="{FF2B5EF4-FFF2-40B4-BE49-F238E27FC236}">
                    <a16:creationId xmlns:a16="http://schemas.microsoft.com/office/drawing/2014/main" id="{E32F0F1F-1BDB-4626-9A62-442E8A1027C9}"/>
                  </a:ext>
                </a:extLst>
              </p:cNvPr>
              <p:cNvSpPr/>
              <p:nvPr/>
            </p:nvSpPr>
            <p:spPr>
              <a:xfrm>
                <a:off x="2953331" y="-1627223"/>
                <a:ext cx="104727" cy="104727"/>
              </a:xfrm>
              <a:custGeom>
                <a:avLst/>
                <a:gdLst>
                  <a:gd name="connsiteX0" fmla="*/ 104727 w 104727"/>
                  <a:gd name="connsiteY0" fmla="*/ 52364 h 104727"/>
                  <a:gd name="connsiteX1" fmla="*/ 52364 w 104727"/>
                  <a:gd name="connsiteY1" fmla="*/ 104727 h 104727"/>
                  <a:gd name="connsiteX2" fmla="*/ 0 w 104727"/>
                  <a:gd name="connsiteY2" fmla="*/ 52364 h 104727"/>
                  <a:gd name="connsiteX3" fmla="*/ 52364 w 104727"/>
                  <a:gd name="connsiteY3" fmla="*/ 0 h 104727"/>
                  <a:gd name="connsiteX4" fmla="*/ 104727 w 104727"/>
                  <a:gd name="connsiteY4" fmla="*/ 52364 h 104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4727" h="104727">
                    <a:moveTo>
                      <a:pt x="104727" y="52364"/>
                    </a:moveTo>
                    <a:cubicBezTo>
                      <a:pt x="104727" y="81283"/>
                      <a:pt x="81283" y="104727"/>
                      <a:pt x="52364" y="104727"/>
                    </a:cubicBezTo>
                    <a:cubicBezTo>
                      <a:pt x="23444" y="104727"/>
                      <a:pt x="0" y="81283"/>
                      <a:pt x="0" y="52364"/>
                    </a:cubicBezTo>
                    <a:cubicBezTo>
                      <a:pt x="0" y="23444"/>
                      <a:pt x="23444" y="0"/>
                      <a:pt x="52364" y="0"/>
                    </a:cubicBezTo>
                    <a:cubicBezTo>
                      <a:pt x="81283" y="0"/>
                      <a:pt x="104727" y="23444"/>
                      <a:pt x="104727" y="52364"/>
                    </a:cubicBezTo>
                    <a:close/>
                  </a:path>
                </a:pathLst>
              </a:custGeom>
              <a:noFill/>
              <a:ln w="19050" cap="flat">
                <a:solidFill>
                  <a:srgbClr val="5E9E56"/>
                </a:solidFill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/>
              </a:p>
            </p:txBody>
          </p:sp>
          <p:sp>
            <p:nvSpPr>
              <p:cNvPr id="386" name="Freihandform: Form 385">
                <a:extLst>
                  <a:ext uri="{FF2B5EF4-FFF2-40B4-BE49-F238E27FC236}">
                    <a16:creationId xmlns:a16="http://schemas.microsoft.com/office/drawing/2014/main" id="{3EE060E2-317B-4B99-BD7F-8D36450B6FE3}"/>
                  </a:ext>
                </a:extLst>
              </p:cNvPr>
              <p:cNvSpPr/>
              <p:nvPr/>
            </p:nvSpPr>
            <p:spPr>
              <a:xfrm>
                <a:off x="2874785" y="-1705777"/>
                <a:ext cx="261827" cy="261834"/>
              </a:xfrm>
              <a:custGeom>
                <a:avLst/>
                <a:gdLst>
                  <a:gd name="connsiteX0" fmla="*/ 259195 w 261827"/>
                  <a:gd name="connsiteY0" fmla="*/ 150271 h 261834"/>
                  <a:gd name="connsiteX1" fmla="*/ 259195 w 261827"/>
                  <a:gd name="connsiteY1" fmla="*/ 108903 h 261834"/>
                  <a:gd name="connsiteX2" fmla="*/ 229315 w 261827"/>
                  <a:gd name="connsiteY2" fmla="*/ 101180 h 261834"/>
                  <a:gd name="connsiteX3" fmla="*/ 220315 w 261827"/>
                  <a:gd name="connsiteY3" fmla="*/ 79481 h 261834"/>
                  <a:gd name="connsiteX4" fmla="*/ 235926 w 261827"/>
                  <a:gd name="connsiteY4" fmla="*/ 52809 h 261834"/>
                  <a:gd name="connsiteX5" fmla="*/ 206700 w 261827"/>
                  <a:gd name="connsiteY5" fmla="*/ 23583 h 261834"/>
                  <a:gd name="connsiteX6" fmla="*/ 180027 w 261827"/>
                  <a:gd name="connsiteY6" fmla="*/ 39194 h 261834"/>
                  <a:gd name="connsiteX7" fmla="*/ 158427 w 261827"/>
                  <a:gd name="connsiteY7" fmla="*/ 30227 h 261834"/>
                  <a:gd name="connsiteX8" fmla="*/ 150605 w 261827"/>
                  <a:gd name="connsiteY8" fmla="*/ 314 h 261834"/>
                  <a:gd name="connsiteX9" fmla="*/ 109271 w 261827"/>
                  <a:gd name="connsiteY9" fmla="*/ 314 h 261834"/>
                  <a:gd name="connsiteX10" fmla="*/ 101515 w 261827"/>
                  <a:gd name="connsiteY10" fmla="*/ 30194 h 261834"/>
                  <a:gd name="connsiteX11" fmla="*/ 79816 w 261827"/>
                  <a:gd name="connsiteY11" fmla="*/ 39194 h 261834"/>
                  <a:gd name="connsiteX12" fmla="*/ 53144 w 261827"/>
                  <a:gd name="connsiteY12" fmla="*/ 23583 h 261834"/>
                  <a:gd name="connsiteX13" fmla="*/ 23918 w 261827"/>
                  <a:gd name="connsiteY13" fmla="*/ 52809 h 261834"/>
                  <a:gd name="connsiteX14" fmla="*/ 39529 w 261827"/>
                  <a:gd name="connsiteY14" fmla="*/ 79481 h 261834"/>
                  <a:gd name="connsiteX15" fmla="*/ 30562 w 261827"/>
                  <a:gd name="connsiteY15" fmla="*/ 101081 h 261834"/>
                  <a:gd name="connsiteX16" fmla="*/ 649 w 261827"/>
                  <a:gd name="connsiteY16" fmla="*/ 108903 h 261834"/>
                  <a:gd name="connsiteX17" fmla="*/ 649 w 261827"/>
                  <a:gd name="connsiteY17" fmla="*/ 150271 h 261834"/>
                  <a:gd name="connsiteX18" fmla="*/ 30529 w 261827"/>
                  <a:gd name="connsiteY18" fmla="*/ 157994 h 261834"/>
                  <a:gd name="connsiteX19" fmla="*/ 39529 w 261827"/>
                  <a:gd name="connsiteY19" fmla="*/ 179692 h 261834"/>
                  <a:gd name="connsiteX20" fmla="*/ 23918 w 261827"/>
                  <a:gd name="connsiteY20" fmla="*/ 206365 h 261834"/>
                  <a:gd name="connsiteX21" fmla="*/ 53144 w 261827"/>
                  <a:gd name="connsiteY21" fmla="*/ 235590 h 261834"/>
                  <a:gd name="connsiteX22" fmla="*/ 79816 w 261827"/>
                  <a:gd name="connsiteY22" fmla="*/ 219980 h 261834"/>
                  <a:gd name="connsiteX23" fmla="*/ 101416 w 261827"/>
                  <a:gd name="connsiteY23" fmla="*/ 228947 h 261834"/>
                  <a:gd name="connsiteX24" fmla="*/ 109271 w 261827"/>
                  <a:gd name="connsiteY24" fmla="*/ 258860 h 261834"/>
                  <a:gd name="connsiteX25" fmla="*/ 150605 w 261827"/>
                  <a:gd name="connsiteY25" fmla="*/ 258860 h 261834"/>
                  <a:gd name="connsiteX26" fmla="*/ 158329 w 261827"/>
                  <a:gd name="connsiteY26" fmla="*/ 228980 h 261834"/>
                  <a:gd name="connsiteX27" fmla="*/ 180027 w 261827"/>
                  <a:gd name="connsiteY27" fmla="*/ 219980 h 261834"/>
                  <a:gd name="connsiteX28" fmla="*/ 206700 w 261827"/>
                  <a:gd name="connsiteY28" fmla="*/ 235590 h 261834"/>
                  <a:gd name="connsiteX29" fmla="*/ 235926 w 261827"/>
                  <a:gd name="connsiteY29" fmla="*/ 206365 h 261834"/>
                  <a:gd name="connsiteX30" fmla="*/ 220315 w 261827"/>
                  <a:gd name="connsiteY30" fmla="*/ 179692 h 261834"/>
                  <a:gd name="connsiteX31" fmla="*/ 229282 w 261827"/>
                  <a:gd name="connsiteY31" fmla="*/ 158092 h 261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61827" h="261834">
                    <a:moveTo>
                      <a:pt x="259195" y="150271"/>
                    </a:moveTo>
                    <a:cubicBezTo>
                      <a:pt x="261387" y="136558"/>
                      <a:pt x="261387" y="122616"/>
                      <a:pt x="259195" y="108903"/>
                    </a:cubicBezTo>
                    <a:lnTo>
                      <a:pt x="229315" y="101180"/>
                    </a:lnTo>
                    <a:cubicBezTo>
                      <a:pt x="227155" y="93619"/>
                      <a:pt x="224144" y="86354"/>
                      <a:pt x="220315" y="79481"/>
                    </a:cubicBezTo>
                    <a:lnTo>
                      <a:pt x="235926" y="52809"/>
                    </a:lnTo>
                    <a:cubicBezTo>
                      <a:pt x="227809" y="41583"/>
                      <a:pt x="217926" y="31732"/>
                      <a:pt x="206700" y="23583"/>
                    </a:cubicBezTo>
                    <a:lnTo>
                      <a:pt x="180027" y="39194"/>
                    </a:lnTo>
                    <a:cubicBezTo>
                      <a:pt x="173187" y="35398"/>
                      <a:pt x="165955" y="32387"/>
                      <a:pt x="158427" y="30227"/>
                    </a:cubicBezTo>
                    <a:lnTo>
                      <a:pt x="150605" y="314"/>
                    </a:lnTo>
                    <a:cubicBezTo>
                      <a:pt x="136926" y="-1879"/>
                      <a:pt x="122951" y="-1879"/>
                      <a:pt x="109271" y="314"/>
                    </a:cubicBezTo>
                    <a:lnTo>
                      <a:pt x="101515" y="30194"/>
                    </a:lnTo>
                    <a:cubicBezTo>
                      <a:pt x="93955" y="32354"/>
                      <a:pt x="86689" y="35365"/>
                      <a:pt x="79816" y="39194"/>
                    </a:cubicBezTo>
                    <a:lnTo>
                      <a:pt x="53144" y="23583"/>
                    </a:lnTo>
                    <a:cubicBezTo>
                      <a:pt x="41918" y="31732"/>
                      <a:pt x="32067" y="41583"/>
                      <a:pt x="23918" y="52809"/>
                    </a:cubicBezTo>
                    <a:lnTo>
                      <a:pt x="39529" y="79481"/>
                    </a:lnTo>
                    <a:cubicBezTo>
                      <a:pt x="35733" y="86321"/>
                      <a:pt x="32722" y="93554"/>
                      <a:pt x="30562" y="101081"/>
                    </a:cubicBezTo>
                    <a:lnTo>
                      <a:pt x="649" y="108903"/>
                    </a:lnTo>
                    <a:cubicBezTo>
                      <a:pt x="-1534" y="122616"/>
                      <a:pt x="-1534" y="136558"/>
                      <a:pt x="649" y="150271"/>
                    </a:cubicBezTo>
                    <a:lnTo>
                      <a:pt x="30529" y="157994"/>
                    </a:lnTo>
                    <a:cubicBezTo>
                      <a:pt x="32722" y="165554"/>
                      <a:pt x="35733" y="172820"/>
                      <a:pt x="39529" y="179692"/>
                    </a:cubicBezTo>
                    <a:lnTo>
                      <a:pt x="23918" y="206365"/>
                    </a:lnTo>
                    <a:cubicBezTo>
                      <a:pt x="32067" y="217590"/>
                      <a:pt x="41918" y="227441"/>
                      <a:pt x="53144" y="235590"/>
                    </a:cubicBezTo>
                    <a:lnTo>
                      <a:pt x="79816" y="219980"/>
                    </a:lnTo>
                    <a:cubicBezTo>
                      <a:pt x="86656" y="223776"/>
                      <a:pt x="93889" y="226787"/>
                      <a:pt x="101416" y="228947"/>
                    </a:cubicBezTo>
                    <a:lnTo>
                      <a:pt x="109271" y="258860"/>
                    </a:lnTo>
                    <a:cubicBezTo>
                      <a:pt x="122951" y="261052"/>
                      <a:pt x="136926" y="261052"/>
                      <a:pt x="150605" y="258860"/>
                    </a:cubicBezTo>
                    <a:lnTo>
                      <a:pt x="158329" y="228980"/>
                    </a:lnTo>
                    <a:cubicBezTo>
                      <a:pt x="165889" y="226820"/>
                      <a:pt x="173155" y="223809"/>
                      <a:pt x="180027" y="219980"/>
                    </a:cubicBezTo>
                    <a:lnTo>
                      <a:pt x="206700" y="235590"/>
                    </a:lnTo>
                    <a:cubicBezTo>
                      <a:pt x="217926" y="227441"/>
                      <a:pt x="227777" y="217590"/>
                      <a:pt x="235926" y="206365"/>
                    </a:cubicBezTo>
                    <a:lnTo>
                      <a:pt x="220315" y="179692"/>
                    </a:lnTo>
                    <a:cubicBezTo>
                      <a:pt x="224111" y="172852"/>
                      <a:pt x="227122" y="165619"/>
                      <a:pt x="229282" y="158092"/>
                    </a:cubicBezTo>
                    <a:close/>
                  </a:path>
                </a:pathLst>
              </a:custGeom>
              <a:noFill/>
              <a:ln w="19050" cap="flat">
                <a:solidFill>
                  <a:srgbClr val="5E9E56"/>
                </a:solidFill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/>
              </a:p>
            </p:txBody>
          </p:sp>
        </p:grpSp>
      </p:grpSp>
      <p:grpSp>
        <p:nvGrpSpPr>
          <p:cNvPr id="406" name="Gruppieren 405">
            <a:extLst>
              <a:ext uri="{FF2B5EF4-FFF2-40B4-BE49-F238E27FC236}">
                <a16:creationId xmlns:a16="http://schemas.microsoft.com/office/drawing/2014/main" id="{2C78E101-5C35-4AFD-B6F8-89D07A9A173A}"/>
              </a:ext>
            </a:extLst>
          </p:cNvPr>
          <p:cNvGrpSpPr/>
          <p:nvPr/>
        </p:nvGrpSpPr>
        <p:grpSpPr>
          <a:xfrm>
            <a:off x="7472691" y="3872591"/>
            <a:ext cx="383986" cy="383986"/>
            <a:chOff x="8874828" y="3532787"/>
            <a:chExt cx="288000" cy="288000"/>
          </a:xfrm>
        </p:grpSpPr>
        <p:sp>
          <p:nvSpPr>
            <p:cNvPr id="408" name="Freihandform: Form 407">
              <a:extLst>
                <a:ext uri="{FF2B5EF4-FFF2-40B4-BE49-F238E27FC236}">
                  <a16:creationId xmlns:a16="http://schemas.microsoft.com/office/drawing/2014/main" id="{3CF0F90F-C9BA-4388-ACDF-2B33D76FC4F0}"/>
                </a:ext>
              </a:extLst>
            </p:cNvPr>
            <p:cNvSpPr/>
            <p:nvPr/>
          </p:nvSpPr>
          <p:spPr>
            <a:xfrm>
              <a:off x="8932428" y="3590387"/>
              <a:ext cx="172800" cy="172800"/>
            </a:xfrm>
            <a:custGeom>
              <a:avLst/>
              <a:gdLst>
                <a:gd name="connsiteX0" fmla="*/ 0 w 172800"/>
                <a:gd name="connsiteY0" fmla="*/ 0 h 172800"/>
                <a:gd name="connsiteX1" fmla="*/ 172800 w 172800"/>
                <a:gd name="connsiteY1" fmla="*/ 0 h 172800"/>
                <a:gd name="connsiteX2" fmla="*/ 172800 w 172800"/>
                <a:gd name="connsiteY2" fmla="*/ 172800 h 172800"/>
                <a:gd name="connsiteX3" fmla="*/ 0 w 172800"/>
                <a:gd name="connsiteY3" fmla="*/ 172800 h 172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800" h="172800">
                  <a:moveTo>
                    <a:pt x="0" y="0"/>
                  </a:moveTo>
                  <a:lnTo>
                    <a:pt x="172800" y="0"/>
                  </a:lnTo>
                  <a:lnTo>
                    <a:pt x="172800" y="172800"/>
                  </a:lnTo>
                  <a:lnTo>
                    <a:pt x="0" y="172800"/>
                  </a:lnTo>
                  <a:close/>
                </a:path>
              </a:pathLst>
            </a:custGeom>
            <a:noFill/>
            <a:ln w="19050" cap="flat">
              <a:solidFill>
                <a:srgbClr val="5E9E56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409" name="Freihandform: Form 408">
              <a:extLst>
                <a:ext uri="{FF2B5EF4-FFF2-40B4-BE49-F238E27FC236}">
                  <a16:creationId xmlns:a16="http://schemas.microsoft.com/office/drawing/2014/main" id="{7E86A0D3-0F6F-4DCE-90CF-75749EC0EFEC}"/>
                </a:ext>
              </a:extLst>
            </p:cNvPr>
            <p:cNvSpPr/>
            <p:nvPr/>
          </p:nvSpPr>
          <p:spPr>
            <a:xfrm>
              <a:off x="8874828" y="3647987"/>
              <a:ext cx="57600" cy="1800"/>
            </a:xfrm>
            <a:custGeom>
              <a:avLst/>
              <a:gdLst>
                <a:gd name="connsiteX0" fmla="*/ 57600 w 57600"/>
                <a:gd name="connsiteY0" fmla="*/ 0 h 1800"/>
                <a:gd name="connsiteX1" fmla="*/ 0 w 57600"/>
                <a:gd name="connsiteY1" fmla="*/ 0 h 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7600" h="1800">
                  <a:moveTo>
                    <a:pt x="57600" y="0"/>
                  </a:moveTo>
                  <a:lnTo>
                    <a:pt x="0" y="0"/>
                  </a:lnTo>
                </a:path>
              </a:pathLst>
            </a:custGeom>
            <a:noFill/>
            <a:ln w="19050" cap="flat">
              <a:solidFill>
                <a:srgbClr val="5E9E56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410" name="Freihandform: Form 409">
              <a:extLst>
                <a:ext uri="{FF2B5EF4-FFF2-40B4-BE49-F238E27FC236}">
                  <a16:creationId xmlns:a16="http://schemas.microsoft.com/office/drawing/2014/main" id="{BF4A8AAF-B600-4D3D-AC52-85B92D9B0BC0}"/>
                </a:ext>
              </a:extLst>
            </p:cNvPr>
            <p:cNvSpPr/>
            <p:nvPr/>
          </p:nvSpPr>
          <p:spPr>
            <a:xfrm>
              <a:off x="8874828" y="3705587"/>
              <a:ext cx="57600" cy="1800"/>
            </a:xfrm>
            <a:custGeom>
              <a:avLst/>
              <a:gdLst>
                <a:gd name="connsiteX0" fmla="*/ 57600 w 57600"/>
                <a:gd name="connsiteY0" fmla="*/ 0 h 1800"/>
                <a:gd name="connsiteX1" fmla="*/ 0 w 57600"/>
                <a:gd name="connsiteY1" fmla="*/ 0 h 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7600" h="1800">
                  <a:moveTo>
                    <a:pt x="57600" y="0"/>
                  </a:moveTo>
                  <a:lnTo>
                    <a:pt x="0" y="0"/>
                  </a:lnTo>
                </a:path>
              </a:pathLst>
            </a:custGeom>
            <a:noFill/>
            <a:ln w="19050" cap="flat">
              <a:solidFill>
                <a:srgbClr val="5E9E56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411" name="Freihandform: Form 410">
              <a:extLst>
                <a:ext uri="{FF2B5EF4-FFF2-40B4-BE49-F238E27FC236}">
                  <a16:creationId xmlns:a16="http://schemas.microsoft.com/office/drawing/2014/main" id="{DB6A1465-0CEA-48C6-BF73-97FEB0F5CD3F}"/>
                </a:ext>
              </a:extLst>
            </p:cNvPr>
            <p:cNvSpPr/>
            <p:nvPr/>
          </p:nvSpPr>
          <p:spPr>
            <a:xfrm>
              <a:off x="9105228" y="3647987"/>
              <a:ext cx="57600" cy="1800"/>
            </a:xfrm>
            <a:custGeom>
              <a:avLst/>
              <a:gdLst>
                <a:gd name="connsiteX0" fmla="*/ 57600 w 57600"/>
                <a:gd name="connsiteY0" fmla="*/ 0 h 1800"/>
                <a:gd name="connsiteX1" fmla="*/ 0 w 57600"/>
                <a:gd name="connsiteY1" fmla="*/ 0 h 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7600" h="1800">
                  <a:moveTo>
                    <a:pt x="57600" y="0"/>
                  </a:moveTo>
                  <a:lnTo>
                    <a:pt x="0" y="0"/>
                  </a:lnTo>
                </a:path>
              </a:pathLst>
            </a:custGeom>
            <a:noFill/>
            <a:ln w="19050" cap="flat">
              <a:solidFill>
                <a:srgbClr val="5E9E56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412" name="Freihandform: Form 411">
              <a:extLst>
                <a:ext uri="{FF2B5EF4-FFF2-40B4-BE49-F238E27FC236}">
                  <a16:creationId xmlns:a16="http://schemas.microsoft.com/office/drawing/2014/main" id="{8BD767F6-A5DA-46B8-BBB1-885615AAA7E3}"/>
                </a:ext>
              </a:extLst>
            </p:cNvPr>
            <p:cNvSpPr/>
            <p:nvPr/>
          </p:nvSpPr>
          <p:spPr>
            <a:xfrm>
              <a:off x="9105228" y="3705587"/>
              <a:ext cx="57600" cy="1800"/>
            </a:xfrm>
            <a:custGeom>
              <a:avLst/>
              <a:gdLst>
                <a:gd name="connsiteX0" fmla="*/ 57600 w 57600"/>
                <a:gd name="connsiteY0" fmla="*/ 0 h 1800"/>
                <a:gd name="connsiteX1" fmla="*/ 0 w 57600"/>
                <a:gd name="connsiteY1" fmla="*/ 0 h 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7600" h="1800">
                  <a:moveTo>
                    <a:pt x="57600" y="0"/>
                  </a:moveTo>
                  <a:lnTo>
                    <a:pt x="0" y="0"/>
                  </a:lnTo>
                </a:path>
              </a:pathLst>
            </a:custGeom>
            <a:noFill/>
            <a:ln w="19050" cap="flat">
              <a:solidFill>
                <a:srgbClr val="5E9E56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413" name="Freihandform: Form 412">
              <a:extLst>
                <a:ext uri="{FF2B5EF4-FFF2-40B4-BE49-F238E27FC236}">
                  <a16:creationId xmlns:a16="http://schemas.microsoft.com/office/drawing/2014/main" id="{3111F6F4-C259-4145-A530-53A5F73A876A}"/>
                </a:ext>
              </a:extLst>
            </p:cNvPr>
            <p:cNvSpPr/>
            <p:nvPr/>
          </p:nvSpPr>
          <p:spPr>
            <a:xfrm>
              <a:off x="8990028" y="3532787"/>
              <a:ext cx="1800" cy="57600"/>
            </a:xfrm>
            <a:custGeom>
              <a:avLst/>
              <a:gdLst>
                <a:gd name="connsiteX0" fmla="*/ 0 w 1800"/>
                <a:gd name="connsiteY0" fmla="*/ 0 h 57600"/>
                <a:gd name="connsiteX1" fmla="*/ 0 w 1800"/>
                <a:gd name="connsiteY1" fmla="*/ 57600 h 57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00" h="57600">
                  <a:moveTo>
                    <a:pt x="0" y="0"/>
                  </a:moveTo>
                  <a:lnTo>
                    <a:pt x="0" y="57600"/>
                  </a:lnTo>
                </a:path>
              </a:pathLst>
            </a:custGeom>
            <a:noFill/>
            <a:ln w="19050" cap="flat">
              <a:solidFill>
                <a:srgbClr val="5E9E56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414" name="Freihandform: Form 413">
              <a:extLst>
                <a:ext uri="{FF2B5EF4-FFF2-40B4-BE49-F238E27FC236}">
                  <a16:creationId xmlns:a16="http://schemas.microsoft.com/office/drawing/2014/main" id="{E184102F-467F-41DE-BA46-7B257AAC12DB}"/>
                </a:ext>
              </a:extLst>
            </p:cNvPr>
            <p:cNvSpPr/>
            <p:nvPr/>
          </p:nvSpPr>
          <p:spPr>
            <a:xfrm>
              <a:off x="9047628" y="3532787"/>
              <a:ext cx="1800" cy="57600"/>
            </a:xfrm>
            <a:custGeom>
              <a:avLst/>
              <a:gdLst>
                <a:gd name="connsiteX0" fmla="*/ 0 w 1800"/>
                <a:gd name="connsiteY0" fmla="*/ 0 h 57600"/>
                <a:gd name="connsiteX1" fmla="*/ 0 w 1800"/>
                <a:gd name="connsiteY1" fmla="*/ 57600 h 57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00" h="57600">
                  <a:moveTo>
                    <a:pt x="0" y="0"/>
                  </a:moveTo>
                  <a:lnTo>
                    <a:pt x="0" y="57600"/>
                  </a:lnTo>
                </a:path>
              </a:pathLst>
            </a:custGeom>
            <a:noFill/>
            <a:ln w="19050" cap="flat">
              <a:solidFill>
                <a:srgbClr val="5E9E56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415" name="Freihandform: Form 414">
              <a:extLst>
                <a:ext uri="{FF2B5EF4-FFF2-40B4-BE49-F238E27FC236}">
                  <a16:creationId xmlns:a16="http://schemas.microsoft.com/office/drawing/2014/main" id="{BE9EDCEC-9F65-4B58-88CB-F86607129D32}"/>
                </a:ext>
              </a:extLst>
            </p:cNvPr>
            <p:cNvSpPr/>
            <p:nvPr/>
          </p:nvSpPr>
          <p:spPr>
            <a:xfrm>
              <a:off x="8990028" y="3763187"/>
              <a:ext cx="1800" cy="57600"/>
            </a:xfrm>
            <a:custGeom>
              <a:avLst/>
              <a:gdLst>
                <a:gd name="connsiteX0" fmla="*/ 0 w 1800"/>
                <a:gd name="connsiteY0" fmla="*/ 0 h 57600"/>
                <a:gd name="connsiteX1" fmla="*/ 0 w 1800"/>
                <a:gd name="connsiteY1" fmla="*/ 57600 h 57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00" h="57600">
                  <a:moveTo>
                    <a:pt x="0" y="0"/>
                  </a:moveTo>
                  <a:lnTo>
                    <a:pt x="0" y="57600"/>
                  </a:lnTo>
                </a:path>
              </a:pathLst>
            </a:custGeom>
            <a:noFill/>
            <a:ln w="19050" cap="flat">
              <a:solidFill>
                <a:srgbClr val="5E9E56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416" name="Freihandform: Form 415">
              <a:extLst>
                <a:ext uri="{FF2B5EF4-FFF2-40B4-BE49-F238E27FC236}">
                  <a16:creationId xmlns:a16="http://schemas.microsoft.com/office/drawing/2014/main" id="{D84F7171-C34C-4BA7-88AB-84EC97D0EB00}"/>
                </a:ext>
              </a:extLst>
            </p:cNvPr>
            <p:cNvSpPr/>
            <p:nvPr/>
          </p:nvSpPr>
          <p:spPr>
            <a:xfrm>
              <a:off x="9047628" y="3763187"/>
              <a:ext cx="1800" cy="57600"/>
            </a:xfrm>
            <a:custGeom>
              <a:avLst/>
              <a:gdLst>
                <a:gd name="connsiteX0" fmla="*/ 0 w 1800"/>
                <a:gd name="connsiteY0" fmla="*/ 0 h 57600"/>
                <a:gd name="connsiteX1" fmla="*/ 0 w 1800"/>
                <a:gd name="connsiteY1" fmla="*/ 57600 h 57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00" h="57600">
                  <a:moveTo>
                    <a:pt x="0" y="0"/>
                  </a:moveTo>
                  <a:lnTo>
                    <a:pt x="0" y="57600"/>
                  </a:lnTo>
                </a:path>
              </a:pathLst>
            </a:custGeom>
            <a:noFill/>
            <a:ln w="19050" cap="flat">
              <a:solidFill>
                <a:srgbClr val="5E9E56"/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</p:grpSp>
      <p:cxnSp>
        <p:nvCxnSpPr>
          <p:cNvPr id="425" name="Gerader Verbinder 424">
            <a:extLst>
              <a:ext uri="{FF2B5EF4-FFF2-40B4-BE49-F238E27FC236}">
                <a16:creationId xmlns:a16="http://schemas.microsoft.com/office/drawing/2014/main" id="{19DCBFA5-A857-4B31-B38E-4F6E6A104960}"/>
              </a:ext>
            </a:extLst>
          </p:cNvPr>
          <p:cNvCxnSpPr>
            <a:cxnSpLocks/>
          </p:cNvCxnSpPr>
          <p:nvPr/>
        </p:nvCxnSpPr>
        <p:spPr>
          <a:xfrm flipH="1">
            <a:off x="5829232" y="3532384"/>
            <a:ext cx="1409768" cy="0"/>
          </a:xfrm>
          <a:prstGeom prst="line">
            <a:avLst/>
          </a:prstGeom>
          <a:noFill/>
          <a:ln w="19050" cap="rnd">
            <a:solidFill>
              <a:srgbClr val="5E9E56"/>
            </a:solidFill>
            <a:prstDash val="sysDot"/>
            <a:round/>
          </a:ln>
        </p:spPr>
      </p:cxnSp>
      <p:cxnSp>
        <p:nvCxnSpPr>
          <p:cNvPr id="426" name="Gerader Verbinder 425">
            <a:extLst>
              <a:ext uri="{FF2B5EF4-FFF2-40B4-BE49-F238E27FC236}">
                <a16:creationId xmlns:a16="http://schemas.microsoft.com/office/drawing/2014/main" id="{591F9A29-C1FB-4520-A06F-ADE7D1B32461}"/>
              </a:ext>
            </a:extLst>
          </p:cNvPr>
          <p:cNvCxnSpPr>
            <a:cxnSpLocks/>
          </p:cNvCxnSpPr>
          <p:nvPr/>
        </p:nvCxnSpPr>
        <p:spPr>
          <a:xfrm flipH="1">
            <a:off x="8102600" y="3532384"/>
            <a:ext cx="1235311" cy="0"/>
          </a:xfrm>
          <a:prstGeom prst="line">
            <a:avLst/>
          </a:prstGeom>
          <a:noFill/>
          <a:ln w="19050" cap="rnd">
            <a:solidFill>
              <a:srgbClr val="5E9E56"/>
            </a:solidFill>
            <a:prstDash val="sysDot"/>
            <a:round/>
          </a:ln>
        </p:spPr>
      </p:cxnSp>
      <p:cxnSp>
        <p:nvCxnSpPr>
          <p:cNvPr id="427" name="Gerader Verbinder 426">
            <a:extLst>
              <a:ext uri="{FF2B5EF4-FFF2-40B4-BE49-F238E27FC236}">
                <a16:creationId xmlns:a16="http://schemas.microsoft.com/office/drawing/2014/main" id="{F6BFF2AD-17F6-45FC-BF55-8938B80604B3}"/>
              </a:ext>
            </a:extLst>
          </p:cNvPr>
          <p:cNvCxnSpPr>
            <a:cxnSpLocks/>
          </p:cNvCxnSpPr>
          <p:nvPr/>
        </p:nvCxnSpPr>
        <p:spPr>
          <a:xfrm flipH="1">
            <a:off x="5568950" y="4064585"/>
            <a:ext cx="1825234" cy="0"/>
          </a:xfrm>
          <a:prstGeom prst="line">
            <a:avLst/>
          </a:prstGeom>
          <a:noFill/>
          <a:ln w="19050" cap="rnd">
            <a:solidFill>
              <a:srgbClr val="5E9E56"/>
            </a:solidFill>
            <a:prstDash val="sysDot"/>
            <a:round/>
          </a:ln>
        </p:spPr>
      </p:cxnSp>
      <p:cxnSp>
        <p:nvCxnSpPr>
          <p:cNvPr id="428" name="Gerader Verbinder 427">
            <a:extLst>
              <a:ext uri="{FF2B5EF4-FFF2-40B4-BE49-F238E27FC236}">
                <a16:creationId xmlns:a16="http://schemas.microsoft.com/office/drawing/2014/main" id="{6B6BAB97-C1EF-4DF1-A4AD-69DE0B28E190}"/>
              </a:ext>
            </a:extLst>
          </p:cNvPr>
          <p:cNvCxnSpPr/>
          <p:nvPr/>
        </p:nvCxnSpPr>
        <p:spPr>
          <a:xfrm flipH="1">
            <a:off x="7935183" y="4064585"/>
            <a:ext cx="1402727" cy="0"/>
          </a:xfrm>
          <a:prstGeom prst="line">
            <a:avLst/>
          </a:prstGeom>
          <a:noFill/>
          <a:ln w="19050" cap="rnd">
            <a:solidFill>
              <a:srgbClr val="5E9E56"/>
            </a:solidFill>
            <a:prstDash val="sysDot"/>
            <a:round/>
          </a:ln>
        </p:spPr>
      </p:cxnSp>
      <p:cxnSp>
        <p:nvCxnSpPr>
          <p:cNvPr id="429" name="Gerader Verbinder 428">
            <a:extLst>
              <a:ext uri="{FF2B5EF4-FFF2-40B4-BE49-F238E27FC236}">
                <a16:creationId xmlns:a16="http://schemas.microsoft.com/office/drawing/2014/main" id="{213E430C-B868-480E-8CDF-260ECAE7E66D}"/>
              </a:ext>
            </a:extLst>
          </p:cNvPr>
          <p:cNvCxnSpPr>
            <a:cxnSpLocks/>
          </p:cNvCxnSpPr>
          <p:nvPr/>
        </p:nvCxnSpPr>
        <p:spPr>
          <a:xfrm flipH="1">
            <a:off x="5308600" y="4596787"/>
            <a:ext cx="2085584" cy="0"/>
          </a:xfrm>
          <a:prstGeom prst="line">
            <a:avLst/>
          </a:prstGeom>
          <a:noFill/>
          <a:ln w="19050" cap="rnd">
            <a:solidFill>
              <a:srgbClr val="5E9E56"/>
            </a:solidFill>
            <a:prstDash val="sysDot"/>
            <a:round/>
          </a:ln>
        </p:spPr>
      </p:cxnSp>
      <p:cxnSp>
        <p:nvCxnSpPr>
          <p:cNvPr id="430" name="Gerader Verbinder 429">
            <a:extLst>
              <a:ext uri="{FF2B5EF4-FFF2-40B4-BE49-F238E27FC236}">
                <a16:creationId xmlns:a16="http://schemas.microsoft.com/office/drawing/2014/main" id="{69100CB4-F688-49F3-A207-1C1F973DAEF2}"/>
              </a:ext>
            </a:extLst>
          </p:cNvPr>
          <p:cNvCxnSpPr/>
          <p:nvPr/>
        </p:nvCxnSpPr>
        <p:spPr>
          <a:xfrm flipH="1">
            <a:off x="7935183" y="4596787"/>
            <a:ext cx="1402727" cy="0"/>
          </a:xfrm>
          <a:prstGeom prst="line">
            <a:avLst/>
          </a:prstGeom>
          <a:noFill/>
          <a:ln w="19050" cap="rnd">
            <a:solidFill>
              <a:srgbClr val="5E9E56"/>
            </a:solidFill>
            <a:prstDash val="sysDot"/>
            <a:round/>
          </a:ln>
        </p:spPr>
      </p:cxnSp>
      <p:cxnSp>
        <p:nvCxnSpPr>
          <p:cNvPr id="431" name="Gerader Verbinder 430">
            <a:extLst>
              <a:ext uri="{FF2B5EF4-FFF2-40B4-BE49-F238E27FC236}">
                <a16:creationId xmlns:a16="http://schemas.microsoft.com/office/drawing/2014/main" id="{043092EC-9992-4EE9-BC34-16B8D04BAFB5}"/>
              </a:ext>
            </a:extLst>
          </p:cNvPr>
          <p:cNvCxnSpPr>
            <a:cxnSpLocks/>
          </p:cNvCxnSpPr>
          <p:nvPr/>
        </p:nvCxnSpPr>
        <p:spPr>
          <a:xfrm flipH="1">
            <a:off x="5060950" y="5128985"/>
            <a:ext cx="2333234" cy="0"/>
          </a:xfrm>
          <a:prstGeom prst="line">
            <a:avLst/>
          </a:prstGeom>
          <a:noFill/>
          <a:ln w="19050" cap="rnd">
            <a:solidFill>
              <a:srgbClr val="5E9E56"/>
            </a:solidFill>
            <a:prstDash val="sysDot"/>
            <a:round/>
          </a:ln>
        </p:spPr>
      </p:cxnSp>
      <p:cxnSp>
        <p:nvCxnSpPr>
          <p:cNvPr id="432" name="Gerader Verbinder 431">
            <a:extLst>
              <a:ext uri="{FF2B5EF4-FFF2-40B4-BE49-F238E27FC236}">
                <a16:creationId xmlns:a16="http://schemas.microsoft.com/office/drawing/2014/main" id="{CB872553-329F-4D30-B622-9CB5037CD311}"/>
              </a:ext>
            </a:extLst>
          </p:cNvPr>
          <p:cNvCxnSpPr/>
          <p:nvPr/>
        </p:nvCxnSpPr>
        <p:spPr>
          <a:xfrm flipH="1">
            <a:off x="7935183" y="5128985"/>
            <a:ext cx="1402727" cy="0"/>
          </a:xfrm>
          <a:prstGeom prst="line">
            <a:avLst/>
          </a:prstGeom>
          <a:noFill/>
          <a:ln w="19050" cap="rnd">
            <a:solidFill>
              <a:srgbClr val="5E9E56"/>
            </a:solidFill>
            <a:prstDash val="sysDot"/>
            <a:round/>
          </a:ln>
        </p:spPr>
      </p:cxnSp>
      <p:sp>
        <p:nvSpPr>
          <p:cNvPr id="441" name="Freihandform: Form 440">
            <a:extLst>
              <a:ext uri="{FF2B5EF4-FFF2-40B4-BE49-F238E27FC236}">
                <a16:creationId xmlns:a16="http://schemas.microsoft.com/office/drawing/2014/main" id="{4C85AE23-9B08-4B31-8053-E34E0BB3FB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56090" y="1181102"/>
            <a:ext cx="1093390" cy="4170360"/>
          </a:xfrm>
          <a:custGeom>
            <a:avLst/>
            <a:gdLst>
              <a:gd name="connsiteX0" fmla="*/ 0 w 1093390"/>
              <a:gd name="connsiteY0" fmla="*/ 0 h 4170360"/>
              <a:gd name="connsiteX1" fmla="*/ 50800 w 1093390"/>
              <a:gd name="connsiteY1" fmla="*/ 0 h 4170360"/>
              <a:gd name="connsiteX2" fmla="*/ 1093390 w 1093390"/>
              <a:gd name="connsiteY2" fmla="*/ 2085180 h 4170360"/>
              <a:gd name="connsiteX3" fmla="*/ 50800 w 1093390"/>
              <a:gd name="connsiteY3" fmla="*/ 4170360 h 4170360"/>
              <a:gd name="connsiteX4" fmla="*/ 0 w 1093390"/>
              <a:gd name="connsiteY4" fmla="*/ 4170360 h 4170360"/>
              <a:gd name="connsiteX5" fmla="*/ 1042590 w 1093390"/>
              <a:gd name="connsiteY5" fmla="*/ 2085180 h 4170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93390" h="4170360">
                <a:moveTo>
                  <a:pt x="0" y="0"/>
                </a:moveTo>
                <a:lnTo>
                  <a:pt x="50800" y="0"/>
                </a:lnTo>
                <a:lnTo>
                  <a:pt x="1093390" y="2085180"/>
                </a:lnTo>
                <a:lnTo>
                  <a:pt x="50800" y="4170360"/>
                </a:lnTo>
                <a:lnTo>
                  <a:pt x="0" y="4170360"/>
                </a:lnTo>
                <a:lnTo>
                  <a:pt x="1042590" y="2085180"/>
                </a:lnTo>
                <a:close/>
              </a:path>
            </a:pathLst>
          </a:custGeom>
          <a:solidFill>
            <a:schemeClr val="bg1">
              <a:alpha val="43000"/>
            </a:schemeClr>
          </a:solidFill>
          <a:ln w="9525" cap="rnd">
            <a:noFill/>
            <a:miter lim="800000"/>
            <a:headEnd/>
            <a:tailEnd/>
          </a:ln>
          <a:effectLst/>
        </p:spPr>
        <p:txBody>
          <a:bodyPr wrap="square" anchor="ctr">
            <a:noAutofit/>
          </a:bodyPr>
          <a:lstStyle/>
          <a:p>
            <a:pPr algn="ctr" defTabSz="889000">
              <a:lnSpc>
                <a:spcPct val="90000"/>
              </a:lnSpc>
              <a:spcAft>
                <a:spcPct val="35000"/>
              </a:spcAft>
              <a:defRPr/>
            </a:pPr>
            <a:endParaRPr lang="en-US" sz="1600">
              <a:solidFill>
                <a:srgbClr val="476E40"/>
              </a:solidFill>
              <a:latin typeface="+mn-lt"/>
              <a:ea typeface="+mn-ea"/>
            </a:endParaRPr>
          </a:p>
        </p:txBody>
      </p:sp>
      <p:grpSp>
        <p:nvGrpSpPr>
          <p:cNvPr id="443" name="Gruppieren 442">
            <a:extLst>
              <a:ext uri="{FF2B5EF4-FFF2-40B4-BE49-F238E27FC236}">
                <a16:creationId xmlns:a16="http://schemas.microsoft.com/office/drawing/2014/main" id="{43179F8D-48FC-4861-AA03-037A9FFD5489}"/>
              </a:ext>
            </a:extLst>
          </p:cNvPr>
          <p:cNvGrpSpPr/>
          <p:nvPr/>
        </p:nvGrpSpPr>
        <p:grpSpPr>
          <a:xfrm>
            <a:off x="7493840" y="2280890"/>
            <a:ext cx="90519" cy="72011"/>
            <a:chOff x="11395843" y="2786010"/>
            <a:chExt cx="90519" cy="72011"/>
          </a:xfrm>
        </p:grpSpPr>
        <p:sp>
          <p:nvSpPr>
            <p:cNvPr id="444" name="Freihandform: Form 443">
              <a:extLst>
                <a:ext uri="{FF2B5EF4-FFF2-40B4-BE49-F238E27FC236}">
                  <a16:creationId xmlns:a16="http://schemas.microsoft.com/office/drawing/2014/main" id="{831F201F-9641-4A6F-8E5C-417D9148027D}"/>
                </a:ext>
              </a:extLst>
            </p:cNvPr>
            <p:cNvSpPr/>
            <p:nvPr/>
          </p:nvSpPr>
          <p:spPr>
            <a:xfrm>
              <a:off x="11433104" y="2842021"/>
              <a:ext cx="16000" cy="16000"/>
            </a:xfrm>
            <a:custGeom>
              <a:avLst/>
              <a:gdLst>
                <a:gd name="connsiteX0" fmla="*/ 16000 w 16000"/>
                <a:gd name="connsiteY0" fmla="*/ 8000 h 16000"/>
                <a:gd name="connsiteX1" fmla="*/ 8000 w 16000"/>
                <a:gd name="connsiteY1" fmla="*/ 16000 h 16000"/>
                <a:gd name="connsiteX2" fmla="*/ 0 w 16000"/>
                <a:gd name="connsiteY2" fmla="*/ 8000 h 16000"/>
                <a:gd name="connsiteX3" fmla="*/ 8000 w 16000"/>
                <a:gd name="connsiteY3" fmla="*/ 0 h 16000"/>
                <a:gd name="connsiteX4" fmla="*/ 16000 w 16000"/>
                <a:gd name="connsiteY4" fmla="*/ 8000 h 1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00" h="16000">
                  <a:moveTo>
                    <a:pt x="16000" y="8000"/>
                  </a:moveTo>
                  <a:cubicBezTo>
                    <a:pt x="16000" y="12418"/>
                    <a:pt x="12418" y="16000"/>
                    <a:pt x="8000" y="16000"/>
                  </a:cubicBezTo>
                  <a:cubicBezTo>
                    <a:pt x="3582" y="16000"/>
                    <a:pt x="0" y="12418"/>
                    <a:pt x="0" y="8000"/>
                  </a:cubicBezTo>
                  <a:cubicBezTo>
                    <a:pt x="0" y="3582"/>
                    <a:pt x="3582" y="0"/>
                    <a:pt x="8000" y="0"/>
                  </a:cubicBezTo>
                  <a:cubicBezTo>
                    <a:pt x="12418" y="0"/>
                    <a:pt x="16000" y="3582"/>
                    <a:pt x="16000" y="8000"/>
                  </a:cubicBezTo>
                  <a:close/>
                </a:path>
              </a:pathLst>
            </a:custGeom>
            <a:solidFill>
              <a:srgbClr val="334C2E"/>
            </a:solidFill>
            <a:ln w="19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445" name="Freihandform: Form 444">
              <a:extLst>
                <a:ext uri="{FF2B5EF4-FFF2-40B4-BE49-F238E27FC236}">
                  <a16:creationId xmlns:a16="http://schemas.microsoft.com/office/drawing/2014/main" id="{61D440E1-7788-467A-9DD2-55A7193AD7DC}"/>
                </a:ext>
              </a:extLst>
            </p:cNvPr>
            <p:cNvSpPr/>
            <p:nvPr/>
          </p:nvSpPr>
          <p:spPr>
            <a:xfrm>
              <a:off x="11395843" y="2786010"/>
              <a:ext cx="90519" cy="18750"/>
            </a:xfrm>
            <a:custGeom>
              <a:avLst/>
              <a:gdLst>
                <a:gd name="connsiteX0" fmla="*/ -44 w 90519"/>
                <a:gd name="connsiteY0" fmla="*/ 18495 h 18750"/>
                <a:gd name="connsiteX1" fmla="*/ 90465 w 90519"/>
                <a:gd name="connsiteY1" fmla="*/ 18485 h 18750"/>
                <a:gd name="connsiteX2" fmla="*/ 90476 w 90519"/>
                <a:gd name="connsiteY2" fmla="*/ 18495 h 18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0519" h="18750">
                  <a:moveTo>
                    <a:pt x="-44" y="18495"/>
                  </a:moveTo>
                  <a:cubicBezTo>
                    <a:pt x="24946" y="-6501"/>
                    <a:pt x="65469" y="-6507"/>
                    <a:pt x="90465" y="18485"/>
                  </a:cubicBezTo>
                  <a:cubicBezTo>
                    <a:pt x="90469" y="18489"/>
                    <a:pt x="90472" y="18491"/>
                    <a:pt x="90476" y="18495"/>
                  </a:cubicBezTo>
                </a:path>
              </a:pathLst>
            </a:custGeom>
            <a:noFill/>
            <a:ln w="19050" cap="flat">
              <a:solidFill>
                <a:srgbClr val="334C2E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446" name="Freihandform: Form 445">
              <a:extLst>
                <a:ext uri="{FF2B5EF4-FFF2-40B4-BE49-F238E27FC236}">
                  <a16:creationId xmlns:a16="http://schemas.microsoft.com/office/drawing/2014/main" id="{279467EA-4047-461E-A685-060226C557B0}"/>
                </a:ext>
              </a:extLst>
            </p:cNvPr>
            <p:cNvSpPr/>
            <p:nvPr/>
          </p:nvSpPr>
          <p:spPr>
            <a:xfrm>
              <a:off x="11418483" y="2818016"/>
              <a:ext cx="45239" cy="9364"/>
            </a:xfrm>
            <a:custGeom>
              <a:avLst/>
              <a:gdLst>
                <a:gd name="connsiteX0" fmla="*/ -44 w 45239"/>
                <a:gd name="connsiteY0" fmla="*/ 9109 h 9364"/>
                <a:gd name="connsiteX1" fmla="*/ 45196 w 45239"/>
                <a:gd name="connsiteY1" fmla="*/ 9109 h 9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5239" h="9364">
                  <a:moveTo>
                    <a:pt x="-44" y="9109"/>
                  </a:moveTo>
                  <a:cubicBezTo>
                    <a:pt x="12451" y="-3377"/>
                    <a:pt x="32701" y="-3377"/>
                    <a:pt x="45196" y="9109"/>
                  </a:cubicBezTo>
                </a:path>
              </a:pathLst>
            </a:custGeom>
            <a:noFill/>
            <a:ln w="19050" cap="flat">
              <a:solidFill>
                <a:srgbClr val="334C2E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</p:grpSp>
      <p:grpSp>
        <p:nvGrpSpPr>
          <p:cNvPr id="447" name="Gruppieren 446">
            <a:extLst>
              <a:ext uri="{FF2B5EF4-FFF2-40B4-BE49-F238E27FC236}">
                <a16:creationId xmlns:a16="http://schemas.microsoft.com/office/drawing/2014/main" id="{B8014210-E5D1-47CF-B749-84066FF98502}"/>
              </a:ext>
            </a:extLst>
          </p:cNvPr>
          <p:cNvGrpSpPr/>
          <p:nvPr/>
        </p:nvGrpSpPr>
        <p:grpSpPr>
          <a:xfrm>
            <a:off x="7443834" y="1759397"/>
            <a:ext cx="90519" cy="72011"/>
            <a:chOff x="11395843" y="2786010"/>
            <a:chExt cx="90519" cy="72011"/>
          </a:xfrm>
        </p:grpSpPr>
        <p:sp>
          <p:nvSpPr>
            <p:cNvPr id="448" name="Freihandform: Form 447">
              <a:extLst>
                <a:ext uri="{FF2B5EF4-FFF2-40B4-BE49-F238E27FC236}">
                  <a16:creationId xmlns:a16="http://schemas.microsoft.com/office/drawing/2014/main" id="{AF9DD8D2-0530-4E90-BB4D-B2E099C7AFF7}"/>
                </a:ext>
              </a:extLst>
            </p:cNvPr>
            <p:cNvSpPr/>
            <p:nvPr/>
          </p:nvSpPr>
          <p:spPr>
            <a:xfrm>
              <a:off x="11433104" y="2842021"/>
              <a:ext cx="16000" cy="16000"/>
            </a:xfrm>
            <a:custGeom>
              <a:avLst/>
              <a:gdLst>
                <a:gd name="connsiteX0" fmla="*/ 16000 w 16000"/>
                <a:gd name="connsiteY0" fmla="*/ 8000 h 16000"/>
                <a:gd name="connsiteX1" fmla="*/ 8000 w 16000"/>
                <a:gd name="connsiteY1" fmla="*/ 16000 h 16000"/>
                <a:gd name="connsiteX2" fmla="*/ 0 w 16000"/>
                <a:gd name="connsiteY2" fmla="*/ 8000 h 16000"/>
                <a:gd name="connsiteX3" fmla="*/ 8000 w 16000"/>
                <a:gd name="connsiteY3" fmla="*/ 0 h 16000"/>
                <a:gd name="connsiteX4" fmla="*/ 16000 w 16000"/>
                <a:gd name="connsiteY4" fmla="*/ 8000 h 1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00" h="16000">
                  <a:moveTo>
                    <a:pt x="16000" y="8000"/>
                  </a:moveTo>
                  <a:cubicBezTo>
                    <a:pt x="16000" y="12418"/>
                    <a:pt x="12418" y="16000"/>
                    <a:pt x="8000" y="16000"/>
                  </a:cubicBezTo>
                  <a:cubicBezTo>
                    <a:pt x="3582" y="16000"/>
                    <a:pt x="0" y="12418"/>
                    <a:pt x="0" y="8000"/>
                  </a:cubicBezTo>
                  <a:cubicBezTo>
                    <a:pt x="0" y="3582"/>
                    <a:pt x="3582" y="0"/>
                    <a:pt x="8000" y="0"/>
                  </a:cubicBezTo>
                  <a:cubicBezTo>
                    <a:pt x="12418" y="0"/>
                    <a:pt x="16000" y="3582"/>
                    <a:pt x="16000" y="8000"/>
                  </a:cubicBezTo>
                  <a:close/>
                </a:path>
              </a:pathLst>
            </a:custGeom>
            <a:solidFill>
              <a:srgbClr val="334C2E"/>
            </a:solidFill>
            <a:ln w="19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449" name="Freihandform: Form 448">
              <a:extLst>
                <a:ext uri="{FF2B5EF4-FFF2-40B4-BE49-F238E27FC236}">
                  <a16:creationId xmlns:a16="http://schemas.microsoft.com/office/drawing/2014/main" id="{CBB880D8-0C76-4BFC-8B55-02DD976D3A19}"/>
                </a:ext>
              </a:extLst>
            </p:cNvPr>
            <p:cNvSpPr/>
            <p:nvPr/>
          </p:nvSpPr>
          <p:spPr>
            <a:xfrm>
              <a:off x="11395843" y="2786010"/>
              <a:ext cx="90519" cy="18750"/>
            </a:xfrm>
            <a:custGeom>
              <a:avLst/>
              <a:gdLst>
                <a:gd name="connsiteX0" fmla="*/ -44 w 90519"/>
                <a:gd name="connsiteY0" fmla="*/ 18495 h 18750"/>
                <a:gd name="connsiteX1" fmla="*/ 90465 w 90519"/>
                <a:gd name="connsiteY1" fmla="*/ 18485 h 18750"/>
                <a:gd name="connsiteX2" fmla="*/ 90476 w 90519"/>
                <a:gd name="connsiteY2" fmla="*/ 18495 h 18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0519" h="18750">
                  <a:moveTo>
                    <a:pt x="-44" y="18495"/>
                  </a:moveTo>
                  <a:cubicBezTo>
                    <a:pt x="24946" y="-6501"/>
                    <a:pt x="65469" y="-6507"/>
                    <a:pt x="90465" y="18485"/>
                  </a:cubicBezTo>
                  <a:cubicBezTo>
                    <a:pt x="90469" y="18489"/>
                    <a:pt x="90472" y="18491"/>
                    <a:pt x="90476" y="18495"/>
                  </a:cubicBezTo>
                </a:path>
              </a:pathLst>
            </a:custGeom>
            <a:noFill/>
            <a:ln w="19050" cap="flat">
              <a:solidFill>
                <a:srgbClr val="334C2E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450" name="Freihandform: Form 449">
              <a:extLst>
                <a:ext uri="{FF2B5EF4-FFF2-40B4-BE49-F238E27FC236}">
                  <a16:creationId xmlns:a16="http://schemas.microsoft.com/office/drawing/2014/main" id="{C64FCE17-40E5-45E0-B47C-3DD66E405A3C}"/>
                </a:ext>
              </a:extLst>
            </p:cNvPr>
            <p:cNvSpPr/>
            <p:nvPr/>
          </p:nvSpPr>
          <p:spPr>
            <a:xfrm>
              <a:off x="11418483" y="2818016"/>
              <a:ext cx="45239" cy="9364"/>
            </a:xfrm>
            <a:custGeom>
              <a:avLst/>
              <a:gdLst>
                <a:gd name="connsiteX0" fmla="*/ -44 w 45239"/>
                <a:gd name="connsiteY0" fmla="*/ 9109 h 9364"/>
                <a:gd name="connsiteX1" fmla="*/ 45196 w 45239"/>
                <a:gd name="connsiteY1" fmla="*/ 9109 h 9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5239" h="9364">
                  <a:moveTo>
                    <a:pt x="-44" y="9109"/>
                  </a:moveTo>
                  <a:cubicBezTo>
                    <a:pt x="12451" y="-3377"/>
                    <a:pt x="32701" y="-3377"/>
                    <a:pt x="45196" y="9109"/>
                  </a:cubicBezTo>
                </a:path>
              </a:pathLst>
            </a:custGeom>
            <a:noFill/>
            <a:ln w="19050" cap="flat">
              <a:solidFill>
                <a:srgbClr val="334C2E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</p:grpSp>
      <p:grpSp>
        <p:nvGrpSpPr>
          <p:cNvPr id="451" name="Gruppieren 450">
            <a:extLst>
              <a:ext uri="{FF2B5EF4-FFF2-40B4-BE49-F238E27FC236}">
                <a16:creationId xmlns:a16="http://schemas.microsoft.com/office/drawing/2014/main" id="{F9DE0464-8855-4B67-8EE6-F428823FBE52}"/>
              </a:ext>
            </a:extLst>
          </p:cNvPr>
          <p:cNvGrpSpPr/>
          <p:nvPr/>
        </p:nvGrpSpPr>
        <p:grpSpPr>
          <a:xfrm>
            <a:off x="7767484" y="1266478"/>
            <a:ext cx="90519" cy="72011"/>
            <a:chOff x="11395843" y="2786010"/>
            <a:chExt cx="90519" cy="72011"/>
          </a:xfrm>
        </p:grpSpPr>
        <p:sp>
          <p:nvSpPr>
            <p:cNvPr id="452" name="Freihandform: Form 451">
              <a:extLst>
                <a:ext uri="{FF2B5EF4-FFF2-40B4-BE49-F238E27FC236}">
                  <a16:creationId xmlns:a16="http://schemas.microsoft.com/office/drawing/2014/main" id="{FA796E7A-0110-4BBA-A675-FB8A1B11ED49}"/>
                </a:ext>
              </a:extLst>
            </p:cNvPr>
            <p:cNvSpPr/>
            <p:nvPr/>
          </p:nvSpPr>
          <p:spPr>
            <a:xfrm>
              <a:off x="11433104" y="2842021"/>
              <a:ext cx="16000" cy="16000"/>
            </a:xfrm>
            <a:custGeom>
              <a:avLst/>
              <a:gdLst>
                <a:gd name="connsiteX0" fmla="*/ 16000 w 16000"/>
                <a:gd name="connsiteY0" fmla="*/ 8000 h 16000"/>
                <a:gd name="connsiteX1" fmla="*/ 8000 w 16000"/>
                <a:gd name="connsiteY1" fmla="*/ 16000 h 16000"/>
                <a:gd name="connsiteX2" fmla="*/ 0 w 16000"/>
                <a:gd name="connsiteY2" fmla="*/ 8000 h 16000"/>
                <a:gd name="connsiteX3" fmla="*/ 8000 w 16000"/>
                <a:gd name="connsiteY3" fmla="*/ 0 h 16000"/>
                <a:gd name="connsiteX4" fmla="*/ 16000 w 16000"/>
                <a:gd name="connsiteY4" fmla="*/ 8000 h 1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00" h="16000">
                  <a:moveTo>
                    <a:pt x="16000" y="8000"/>
                  </a:moveTo>
                  <a:cubicBezTo>
                    <a:pt x="16000" y="12418"/>
                    <a:pt x="12418" y="16000"/>
                    <a:pt x="8000" y="16000"/>
                  </a:cubicBezTo>
                  <a:cubicBezTo>
                    <a:pt x="3582" y="16000"/>
                    <a:pt x="0" y="12418"/>
                    <a:pt x="0" y="8000"/>
                  </a:cubicBezTo>
                  <a:cubicBezTo>
                    <a:pt x="0" y="3582"/>
                    <a:pt x="3582" y="0"/>
                    <a:pt x="8000" y="0"/>
                  </a:cubicBezTo>
                  <a:cubicBezTo>
                    <a:pt x="12418" y="0"/>
                    <a:pt x="16000" y="3582"/>
                    <a:pt x="16000" y="8000"/>
                  </a:cubicBezTo>
                  <a:close/>
                </a:path>
              </a:pathLst>
            </a:custGeom>
            <a:solidFill>
              <a:srgbClr val="334C2E"/>
            </a:solidFill>
            <a:ln w="19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453" name="Freihandform: Form 452">
              <a:extLst>
                <a:ext uri="{FF2B5EF4-FFF2-40B4-BE49-F238E27FC236}">
                  <a16:creationId xmlns:a16="http://schemas.microsoft.com/office/drawing/2014/main" id="{003811EC-CEC8-4404-AEFA-045DA195BD02}"/>
                </a:ext>
              </a:extLst>
            </p:cNvPr>
            <p:cNvSpPr/>
            <p:nvPr/>
          </p:nvSpPr>
          <p:spPr>
            <a:xfrm>
              <a:off x="11395843" y="2786010"/>
              <a:ext cx="90519" cy="18750"/>
            </a:xfrm>
            <a:custGeom>
              <a:avLst/>
              <a:gdLst>
                <a:gd name="connsiteX0" fmla="*/ -44 w 90519"/>
                <a:gd name="connsiteY0" fmla="*/ 18495 h 18750"/>
                <a:gd name="connsiteX1" fmla="*/ 90465 w 90519"/>
                <a:gd name="connsiteY1" fmla="*/ 18485 h 18750"/>
                <a:gd name="connsiteX2" fmla="*/ 90476 w 90519"/>
                <a:gd name="connsiteY2" fmla="*/ 18495 h 18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0519" h="18750">
                  <a:moveTo>
                    <a:pt x="-44" y="18495"/>
                  </a:moveTo>
                  <a:cubicBezTo>
                    <a:pt x="24946" y="-6501"/>
                    <a:pt x="65469" y="-6507"/>
                    <a:pt x="90465" y="18485"/>
                  </a:cubicBezTo>
                  <a:cubicBezTo>
                    <a:pt x="90469" y="18489"/>
                    <a:pt x="90472" y="18491"/>
                    <a:pt x="90476" y="18495"/>
                  </a:cubicBezTo>
                </a:path>
              </a:pathLst>
            </a:custGeom>
            <a:noFill/>
            <a:ln w="19050" cap="flat">
              <a:solidFill>
                <a:srgbClr val="334C2E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454" name="Freihandform: Form 453">
              <a:extLst>
                <a:ext uri="{FF2B5EF4-FFF2-40B4-BE49-F238E27FC236}">
                  <a16:creationId xmlns:a16="http://schemas.microsoft.com/office/drawing/2014/main" id="{D90DD019-62C1-422C-8589-D99E662546C1}"/>
                </a:ext>
              </a:extLst>
            </p:cNvPr>
            <p:cNvSpPr/>
            <p:nvPr/>
          </p:nvSpPr>
          <p:spPr>
            <a:xfrm>
              <a:off x="11418483" y="2818016"/>
              <a:ext cx="45239" cy="9364"/>
            </a:xfrm>
            <a:custGeom>
              <a:avLst/>
              <a:gdLst>
                <a:gd name="connsiteX0" fmla="*/ -44 w 45239"/>
                <a:gd name="connsiteY0" fmla="*/ 9109 h 9364"/>
                <a:gd name="connsiteX1" fmla="*/ 45196 w 45239"/>
                <a:gd name="connsiteY1" fmla="*/ 9109 h 9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5239" h="9364">
                  <a:moveTo>
                    <a:pt x="-44" y="9109"/>
                  </a:moveTo>
                  <a:cubicBezTo>
                    <a:pt x="12451" y="-3377"/>
                    <a:pt x="32701" y="-3377"/>
                    <a:pt x="45196" y="9109"/>
                  </a:cubicBezTo>
                </a:path>
              </a:pathLst>
            </a:custGeom>
            <a:noFill/>
            <a:ln w="19050" cap="flat">
              <a:solidFill>
                <a:srgbClr val="334C2E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10159082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Picture 67">
            <a:extLst>
              <a:ext uri="{FF2B5EF4-FFF2-40B4-BE49-F238E27FC236}">
                <a16:creationId xmlns:a16="http://schemas.microsoft.com/office/drawing/2014/main" id="{10CDD31C-CDB7-4D0C-952E-005B64E07F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9362" y="3386498"/>
            <a:ext cx="1075088" cy="42885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36E51E8-A4E4-4D6A-9823-CDE43A57FB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Adopting open source and open standards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D672F57-8393-4CDC-9CE8-BA759364803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The essential AIoT device enablement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5FFC134-D58F-49B2-8E59-36F6AC9F61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8AEC0-503E-4FA4-859C-D0F72D6E3F79}" type="slidenum">
              <a:rPr lang="en-US" noProof="1" smtClean="0"/>
              <a:pPr/>
              <a:t>3</a:t>
            </a:fld>
            <a:endParaRPr lang="en-US" noProof="1"/>
          </a:p>
        </p:txBody>
      </p:sp>
      <p:cxnSp>
        <p:nvCxnSpPr>
          <p:cNvPr id="5" name="Gerader Verbinder 8">
            <a:extLst>
              <a:ext uri="{FF2B5EF4-FFF2-40B4-BE49-F238E27FC236}">
                <a16:creationId xmlns:a16="http://schemas.microsoft.com/office/drawing/2014/main" id="{C0AB2D19-40D7-4C22-AECF-1671FB25CBBB}"/>
              </a:ext>
            </a:extLst>
          </p:cNvPr>
          <p:cNvCxnSpPr>
            <a:cxnSpLocks/>
            <a:endCxn id="15" idx="3"/>
          </p:cNvCxnSpPr>
          <p:nvPr/>
        </p:nvCxnSpPr>
        <p:spPr>
          <a:xfrm flipV="1">
            <a:off x="6353984" y="2297866"/>
            <a:ext cx="354644" cy="218367"/>
          </a:xfrm>
          <a:prstGeom prst="line">
            <a:avLst/>
          </a:prstGeom>
          <a:ln w="8572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Gerader Verbinder 9">
            <a:extLst>
              <a:ext uri="{FF2B5EF4-FFF2-40B4-BE49-F238E27FC236}">
                <a16:creationId xmlns:a16="http://schemas.microsoft.com/office/drawing/2014/main" id="{9ECD2DDB-3690-49F0-A15C-89AD23867338}"/>
              </a:ext>
            </a:extLst>
          </p:cNvPr>
          <p:cNvCxnSpPr>
            <a:cxnSpLocks/>
          </p:cNvCxnSpPr>
          <p:nvPr/>
        </p:nvCxnSpPr>
        <p:spPr>
          <a:xfrm flipV="1">
            <a:off x="6443656" y="2472490"/>
            <a:ext cx="1515505" cy="324050"/>
          </a:xfrm>
          <a:prstGeom prst="line">
            <a:avLst/>
          </a:prstGeom>
          <a:solidFill>
            <a:schemeClr val="bg1"/>
          </a:solidFill>
          <a:ln w="8572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Gerader Verbinder 11">
            <a:extLst>
              <a:ext uri="{FF2B5EF4-FFF2-40B4-BE49-F238E27FC236}">
                <a16:creationId xmlns:a16="http://schemas.microsoft.com/office/drawing/2014/main" id="{21CFE2F1-8B7D-4F41-B2B9-0682C2B89D42}"/>
              </a:ext>
            </a:extLst>
          </p:cNvPr>
          <p:cNvCxnSpPr>
            <a:cxnSpLocks/>
          </p:cNvCxnSpPr>
          <p:nvPr/>
        </p:nvCxnSpPr>
        <p:spPr>
          <a:xfrm>
            <a:off x="6375939" y="3461183"/>
            <a:ext cx="653511" cy="242137"/>
          </a:xfrm>
          <a:prstGeom prst="line">
            <a:avLst/>
          </a:prstGeom>
          <a:ln w="8572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Gerader Verbinder 13">
            <a:extLst>
              <a:ext uri="{FF2B5EF4-FFF2-40B4-BE49-F238E27FC236}">
                <a16:creationId xmlns:a16="http://schemas.microsoft.com/office/drawing/2014/main" id="{7D778D11-B763-4380-9EE3-7B967B2ACD16}"/>
              </a:ext>
            </a:extLst>
          </p:cNvPr>
          <p:cNvCxnSpPr>
            <a:cxnSpLocks/>
            <a:endCxn id="13" idx="7"/>
          </p:cNvCxnSpPr>
          <p:nvPr/>
        </p:nvCxnSpPr>
        <p:spPr>
          <a:xfrm flipH="1">
            <a:off x="4188219" y="3888234"/>
            <a:ext cx="401213" cy="558924"/>
          </a:xfrm>
          <a:prstGeom prst="line">
            <a:avLst/>
          </a:prstGeom>
          <a:solidFill>
            <a:schemeClr val="bg1"/>
          </a:solidFill>
          <a:ln w="8572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Gerader Verbinder 15">
            <a:extLst>
              <a:ext uri="{FF2B5EF4-FFF2-40B4-BE49-F238E27FC236}">
                <a16:creationId xmlns:a16="http://schemas.microsoft.com/office/drawing/2014/main" id="{0935A78E-1D70-430F-8EBD-6A85064D5E18}"/>
              </a:ext>
            </a:extLst>
          </p:cNvPr>
          <p:cNvCxnSpPr>
            <a:cxnSpLocks/>
          </p:cNvCxnSpPr>
          <p:nvPr/>
        </p:nvCxnSpPr>
        <p:spPr>
          <a:xfrm flipH="1">
            <a:off x="2563718" y="3486423"/>
            <a:ext cx="1772103" cy="594133"/>
          </a:xfrm>
          <a:prstGeom prst="line">
            <a:avLst/>
          </a:prstGeom>
          <a:solidFill>
            <a:schemeClr val="bg1"/>
          </a:solidFill>
          <a:ln w="8572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Gerader Verbinder 16">
            <a:extLst>
              <a:ext uri="{FF2B5EF4-FFF2-40B4-BE49-F238E27FC236}">
                <a16:creationId xmlns:a16="http://schemas.microsoft.com/office/drawing/2014/main" id="{0A86D5C4-C28E-41CC-8147-AEB22DA73AFF}"/>
              </a:ext>
            </a:extLst>
          </p:cNvPr>
          <p:cNvCxnSpPr>
            <a:cxnSpLocks/>
          </p:cNvCxnSpPr>
          <p:nvPr/>
        </p:nvCxnSpPr>
        <p:spPr>
          <a:xfrm flipH="1" flipV="1">
            <a:off x="2119460" y="2626884"/>
            <a:ext cx="2164335" cy="390904"/>
          </a:xfrm>
          <a:prstGeom prst="line">
            <a:avLst/>
          </a:prstGeom>
          <a:solidFill>
            <a:schemeClr val="bg1"/>
          </a:solidFill>
          <a:ln w="8572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Gerader Verbinder 17">
            <a:extLst>
              <a:ext uri="{FF2B5EF4-FFF2-40B4-BE49-F238E27FC236}">
                <a16:creationId xmlns:a16="http://schemas.microsoft.com/office/drawing/2014/main" id="{C079E28E-3B74-4E3E-AF2E-5F3CD736A7E3}"/>
              </a:ext>
            </a:extLst>
          </p:cNvPr>
          <p:cNvCxnSpPr>
            <a:cxnSpLocks/>
          </p:cNvCxnSpPr>
          <p:nvPr/>
        </p:nvCxnSpPr>
        <p:spPr>
          <a:xfrm flipH="1" flipV="1">
            <a:off x="3576375" y="2238735"/>
            <a:ext cx="712385" cy="398567"/>
          </a:xfrm>
          <a:prstGeom prst="line">
            <a:avLst/>
          </a:prstGeom>
          <a:solidFill>
            <a:schemeClr val="bg1"/>
          </a:solidFill>
          <a:ln w="8572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Oval 43">
            <a:extLst>
              <a:ext uri="{FF2B5EF4-FFF2-40B4-BE49-F238E27FC236}">
                <a16:creationId xmlns:a16="http://schemas.microsoft.com/office/drawing/2014/main" id="{633EB735-E99B-4CA3-B706-071172B3F1EF}"/>
              </a:ext>
            </a:extLst>
          </p:cNvPr>
          <p:cNvSpPr>
            <a:spLocks noChangeArrowheads="1"/>
          </p:cNvSpPr>
          <p:nvPr/>
        </p:nvSpPr>
        <p:spPr bwMode="gray">
          <a:xfrm>
            <a:off x="1293571" y="1803486"/>
            <a:ext cx="1258390" cy="1281909"/>
          </a:xfrm>
          <a:prstGeom prst="ellipse">
            <a:avLst/>
          </a:prstGeom>
          <a:solidFill>
            <a:schemeClr val="bg1"/>
          </a:solidFill>
          <a:ln w="8572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wrap="square" lIns="0" tIns="0" rIns="0" bIns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>
              <a:solidFill>
                <a:prstClr val="white"/>
              </a:solidFill>
              <a:latin typeface="+mj-lt"/>
            </a:endParaRPr>
          </a:p>
        </p:txBody>
      </p:sp>
      <p:sp>
        <p:nvSpPr>
          <p:cNvPr id="13" name="Oval 43">
            <a:extLst>
              <a:ext uri="{FF2B5EF4-FFF2-40B4-BE49-F238E27FC236}">
                <a16:creationId xmlns:a16="http://schemas.microsoft.com/office/drawing/2014/main" id="{18B96BD9-C6EC-4E1F-80BE-2BE453AC3ED6}"/>
              </a:ext>
            </a:extLst>
          </p:cNvPr>
          <p:cNvSpPr>
            <a:spLocks noChangeArrowheads="1"/>
          </p:cNvSpPr>
          <p:nvPr/>
        </p:nvSpPr>
        <p:spPr bwMode="gray">
          <a:xfrm>
            <a:off x="3434291" y="4317804"/>
            <a:ext cx="883282" cy="883282"/>
          </a:xfrm>
          <a:prstGeom prst="ellipse">
            <a:avLst/>
          </a:prstGeom>
          <a:solidFill>
            <a:schemeClr val="bg1"/>
          </a:solidFill>
          <a:ln w="8572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wrap="square" lIns="0" tIns="0" rIns="0" bIns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>
              <a:solidFill>
                <a:prstClr val="white"/>
              </a:solidFill>
              <a:latin typeface="+mj-lt"/>
            </a:endParaRPr>
          </a:p>
        </p:txBody>
      </p:sp>
      <p:sp>
        <p:nvSpPr>
          <p:cNvPr id="14" name="Oval 43">
            <a:extLst>
              <a:ext uri="{FF2B5EF4-FFF2-40B4-BE49-F238E27FC236}">
                <a16:creationId xmlns:a16="http://schemas.microsoft.com/office/drawing/2014/main" id="{A75E0E17-ABEE-4F59-8BD3-59699C60EBF5}"/>
              </a:ext>
            </a:extLst>
          </p:cNvPr>
          <p:cNvSpPr>
            <a:spLocks noChangeArrowheads="1"/>
          </p:cNvSpPr>
          <p:nvPr/>
        </p:nvSpPr>
        <p:spPr bwMode="gray">
          <a:xfrm>
            <a:off x="7846221" y="1425321"/>
            <a:ext cx="1536843" cy="1503718"/>
          </a:xfrm>
          <a:prstGeom prst="ellipse">
            <a:avLst/>
          </a:prstGeom>
          <a:solidFill>
            <a:schemeClr val="bg1"/>
          </a:solidFill>
          <a:ln w="8572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wrap="square" lIns="0" tIns="0" rIns="0" bIns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>
              <a:solidFill>
                <a:prstClr val="white"/>
              </a:solidFill>
              <a:latin typeface="+mj-lt"/>
            </a:endParaRPr>
          </a:p>
        </p:txBody>
      </p:sp>
      <p:sp>
        <p:nvSpPr>
          <p:cNvPr id="15" name="Oval 43">
            <a:extLst>
              <a:ext uri="{FF2B5EF4-FFF2-40B4-BE49-F238E27FC236}">
                <a16:creationId xmlns:a16="http://schemas.microsoft.com/office/drawing/2014/main" id="{1A747EA8-D347-4A27-8104-D2DF39C9DEEB}"/>
              </a:ext>
            </a:extLst>
          </p:cNvPr>
          <p:cNvSpPr>
            <a:spLocks noChangeArrowheads="1"/>
          </p:cNvSpPr>
          <p:nvPr/>
        </p:nvSpPr>
        <p:spPr bwMode="gray">
          <a:xfrm>
            <a:off x="6557651" y="1402854"/>
            <a:ext cx="1030937" cy="1048572"/>
          </a:xfrm>
          <a:prstGeom prst="ellipse">
            <a:avLst/>
          </a:prstGeom>
          <a:solidFill>
            <a:schemeClr val="bg1"/>
          </a:solidFill>
          <a:ln w="8572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wrap="square" lIns="0" tIns="0" rIns="0" bIns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endParaRPr lang="de-DE" sz="1200">
              <a:solidFill>
                <a:prstClr val="white"/>
              </a:solidFill>
              <a:latin typeface="+mj-lt"/>
            </a:endParaRPr>
          </a:p>
        </p:txBody>
      </p:sp>
      <p:sp>
        <p:nvSpPr>
          <p:cNvPr id="16" name="Oval 43">
            <a:extLst>
              <a:ext uri="{FF2B5EF4-FFF2-40B4-BE49-F238E27FC236}">
                <a16:creationId xmlns:a16="http://schemas.microsoft.com/office/drawing/2014/main" id="{A320E99F-FB4A-4759-AC12-1FF71EC94B09}"/>
              </a:ext>
            </a:extLst>
          </p:cNvPr>
          <p:cNvSpPr>
            <a:spLocks noChangeArrowheads="1"/>
          </p:cNvSpPr>
          <p:nvPr/>
        </p:nvSpPr>
        <p:spPr bwMode="gray">
          <a:xfrm>
            <a:off x="2979673" y="1642960"/>
            <a:ext cx="1125167" cy="1136922"/>
          </a:xfrm>
          <a:prstGeom prst="ellipse">
            <a:avLst/>
          </a:prstGeom>
          <a:solidFill>
            <a:schemeClr val="bg1"/>
          </a:solidFill>
          <a:ln w="8572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wrap="square" lIns="0" tIns="0" rIns="0" bIns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>
              <a:solidFill>
                <a:prstClr val="white"/>
              </a:solidFill>
              <a:latin typeface="+mj-lt"/>
            </a:endParaRPr>
          </a:p>
        </p:txBody>
      </p:sp>
      <p:pic>
        <p:nvPicPr>
          <p:cNvPr id="17" name="Picture 5">
            <a:extLst>
              <a:ext uri="{FF2B5EF4-FFF2-40B4-BE49-F238E27FC236}">
                <a16:creationId xmlns:a16="http://schemas.microsoft.com/office/drawing/2014/main" id="{0D50553E-F6C4-4288-A4EE-59D460DF3A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61166" y="1945066"/>
            <a:ext cx="554215" cy="515283"/>
          </a:xfrm>
          <a:prstGeom prst="rect">
            <a:avLst/>
          </a:prstGeom>
        </p:spPr>
      </p:pic>
      <p:pic>
        <p:nvPicPr>
          <p:cNvPr id="18" name="Picture 6">
            <a:extLst>
              <a:ext uri="{FF2B5EF4-FFF2-40B4-BE49-F238E27FC236}">
                <a16:creationId xmlns:a16="http://schemas.microsoft.com/office/drawing/2014/main" id="{1BD4252B-C0E5-4F6C-8EBE-0B282B93E35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41442" y="2042340"/>
            <a:ext cx="566668" cy="713846"/>
          </a:xfrm>
          <a:prstGeom prst="rect">
            <a:avLst/>
          </a:prstGeom>
        </p:spPr>
      </p:pic>
      <p:pic>
        <p:nvPicPr>
          <p:cNvPr id="19" name="Picture 7">
            <a:extLst>
              <a:ext uri="{FF2B5EF4-FFF2-40B4-BE49-F238E27FC236}">
                <a16:creationId xmlns:a16="http://schemas.microsoft.com/office/drawing/2014/main" id="{8E180D3E-B48D-49EA-9734-B14B7A56DFA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43119" y="1687451"/>
            <a:ext cx="859917" cy="383134"/>
          </a:xfrm>
          <a:prstGeom prst="rect">
            <a:avLst/>
          </a:prstGeom>
        </p:spPr>
      </p:pic>
      <p:grpSp>
        <p:nvGrpSpPr>
          <p:cNvPr id="20" name="Gruppieren 19">
            <a:extLst>
              <a:ext uri="{FF2B5EF4-FFF2-40B4-BE49-F238E27FC236}">
                <a16:creationId xmlns:a16="http://schemas.microsoft.com/office/drawing/2014/main" id="{902CB547-0831-4A13-B5CB-30F08A3EEDCA}"/>
              </a:ext>
            </a:extLst>
          </p:cNvPr>
          <p:cNvGrpSpPr/>
          <p:nvPr/>
        </p:nvGrpSpPr>
        <p:grpSpPr>
          <a:xfrm>
            <a:off x="6924249" y="3163426"/>
            <a:ext cx="1677413" cy="1654820"/>
            <a:chOff x="6663203" y="3295377"/>
            <a:chExt cx="1592862" cy="1592862"/>
          </a:xfrm>
        </p:grpSpPr>
        <p:sp>
          <p:nvSpPr>
            <p:cNvPr id="21" name="Oval 43">
              <a:extLst>
                <a:ext uri="{FF2B5EF4-FFF2-40B4-BE49-F238E27FC236}">
                  <a16:creationId xmlns:a16="http://schemas.microsoft.com/office/drawing/2014/main" id="{B15BE5E9-2B83-435C-BE36-5844EEB8471B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6663203" y="3295377"/>
              <a:ext cx="1592862" cy="1592862"/>
            </a:xfrm>
            <a:prstGeom prst="ellipse">
              <a:avLst/>
            </a:prstGeom>
            <a:solidFill>
              <a:schemeClr val="bg1"/>
            </a:solidFill>
            <a:ln w="8572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wrap="square" lIns="0" tIns="0" rIns="0" bIns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sz="1200">
                <a:solidFill>
                  <a:prstClr val="white"/>
                </a:solidFill>
                <a:latin typeface="+mj-lt"/>
              </a:endParaRPr>
            </a:p>
          </p:txBody>
        </p:sp>
        <p:pic>
          <p:nvPicPr>
            <p:cNvPr id="22" name="Picture 10">
              <a:extLst>
                <a:ext uri="{FF2B5EF4-FFF2-40B4-BE49-F238E27FC236}">
                  <a16:creationId xmlns:a16="http://schemas.microsoft.com/office/drawing/2014/main" id="{AF50AD7F-66D4-4162-B525-8BB1B5D1F3B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941116" y="3523706"/>
              <a:ext cx="693946" cy="296094"/>
            </a:xfrm>
            <a:prstGeom prst="rect">
              <a:avLst/>
            </a:prstGeom>
          </p:spPr>
        </p:pic>
        <p:pic>
          <p:nvPicPr>
            <p:cNvPr id="23" name="Picture 11">
              <a:extLst>
                <a:ext uri="{FF2B5EF4-FFF2-40B4-BE49-F238E27FC236}">
                  <a16:creationId xmlns:a16="http://schemas.microsoft.com/office/drawing/2014/main" id="{D8CD0090-9894-406D-9EE6-C31E646356C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967122" y="3738673"/>
              <a:ext cx="1084689" cy="304254"/>
            </a:xfrm>
            <a:prstGeom prst="rect">
              <a:avLst/>
            </a:prstGeom>
          </p:spPr>
        </p:pic>
        <p:pic>
          <p:nvPicPr>
            <p:cNvPr id="24" name="Picture 26">
              <a:extLst>
                <a:ext uri="{FF2B5EF4-FFF2-40B4-BE49-F238E27FC236}">
                  <a16:creationId xmlns:a16="http://schemas.microsoft.com/office/drawing/2014/main" id="{3C66CD69-0FE8-4B78-B812-008EDB7A14AD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399870" y="4580952"/>
              <a:ext cx="221149" cy="218100"/>
            </a:xfrm>
            <a:prstGeom prst="rect">
              <a:avLst/>
            </a:prstGeom>
          </p:spPr>
        </p:pic>
        <p:pic>
          <p:nvPicPr>
            <p:cNvPr id="25" name="Grafik 54">
              <a:extLst>
                <a:ext uri="{FF2B5EF4-FFF2-40B4-BE49-F238E27FC236}">
                  <a16:creationId xmlns:a16="http://schemas.microsoft.com/office/drawing/2014/main" id="{55D8DC3B-A7EB-4046-8855-EC9B3AC0C21A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823712" y="4144352"/>
              <a:ext cx="1093585" cy="129840"/>
            </a:xfrm>
            <a:prstGeom prst="rect">
              <a:avLst/>
            </a:prstGeom>
          </p:spPr>
        </p:pic>
      </p:grpSp>
      <p:grpSp>
        <p:nvGrpSpPr>
          <p:cNvPr id="26" name="Gruppieren 56">
            <a:extLst>
              <a:ext uri="{FF2B5EF4-FFF2-40B4-BE49-F238E27FC236}">
                <a16:creationId xmlns:a16="http://schemas.microsoft.com/office/drawing/2014/main" id="{9D26D03C-453C-4952-AF34-C31EA202B2B0}"/>
              </a:ext>
            </a:extLst>
          </p:cNvPr>
          <p:cNvGrpSpPr/>
          <p:nvPr/>
        </p:nvGrpSpPr>
        <p:grpSpPr>
          <a:xfrm>
            <a:off x="3592693" y="4542591"/>
            <a:ext cx="581099" cy="465919"/>
            <a:chOff x="1103259" y="3324301"/>
            <a:chExt cx="754511" cy="627804"/>
          </a:xfrm>
        </p:grpSpPr>
        <p:pic>
          <p:nvPicPr>
            <p:cNvPr id="27" name="Picture 15">
              <a:extLst>
                <a:ext uri="{FF2B5EF4-FFF2-40B4-BE49-F238E27FC236}">
                  <a16:creationId xmlns:a16="http://schemas.microsoft.com/office/drawing/2014/main" id="{5F59DE1C-B1FB-4827-A13F-2795CA2EB83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/>
            <a:srcRect r="59415"/>
            <a:stretch/>
          </p:blipFill>
          <p:spPr>
            <a:xfrm>
              <a:off x="1195165" y="3324301"/>
              <a:ext cx="570700" cy="390133"/>
            </a:xfrm>
            <a:prstGeom prst="rect">
              <a:avLst/>
            </a:prstGeom>
          </p:spPr>
        </p:pic>
        <p:pic>
          <p:nvPicPr>
            <p:cNvPr id="28" name="Picture 15">
              <a:extLst>
                <a:ext uri="{FF2B5EF4-FFF2-40B4-BE49-F238E27FC236}">
                  <a16:creationId xmlns:a16="http://schemas.microsoft.com/office/drawing/2014/main" id="{36DEA2FD-924D-4FA0-BF05-48AB276CDF6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/>
            <a:srcRect l="46343" t="23106" b="23106"/>
            <a:stretch/>
          </p:blipFill>
          <p:spPr>
            <a:xfrm>
              <a:off x="1103259" y="3742259"/>
              <a:ext cx="754511" cy="209846"/>
            </a:xfrm>
            <a:prstGeom prst="rect">
              <a:avLst/>
            </a:prstGeom>
          </p:spPr>
        </p:pic>
      </p:grpSp>
      <p:sp>
        <p:nvSpPr>
          <p:cNvPr id="29" name="Oval 43">
            <a:extLst>
              <a:ext uri="{FF2B5EF4-FFF2-40B4-BE49-F238E27FC236}">
                <a16:creationId xmlns:a16="http://schemas.microsoft.com/office/drawing/2014/main" id="{75E52FC9-6C9C-427C-80A2-CE065D28C231}"/>
              </a:ext>
            </a:extLst>
          </p:cNvPr>
          <p:cNvSpPr>
            <a:spLocks noChangeArrowheads="1"/>
          </p:cNvSpPr>
          <p:nvPr/>
        </p:nvSpPr>
        <p:spPr bwMode="gray">
          <a:xfrm>
            <a:off x="2043499" y="3420231"/>
            <a:ext cx="1263800" cy="1263800"/>
          </a:xfrm>
          <a:prstGeom prst="ellipse">
            <a:avLst/>
          </a:prstGeom>
          <a:solidFill>
            <a:schemeClr val="bg1"/>
          </a:solidFill>
          <a:ln w="8572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wrap="square" lIns="0" tIns="0" rIns="0" bIns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>
              <a:solidFill>
                <a:prstClr val="white"/>
              </a:solidFill>
              <a:latin typeface="+mj-lt"/>
            </a:endParaRPr>
          </a:p>
        </p:txBody>
      </p:sp>
      <p:pic>
        <p:nvPicPr>
          <p:cNvPr id="30" name="Picture 8">
            <a:extLst>
              <a:ext uri="{FF2B5EF4-FFF2-40B4-BE49-F238E27FC236}">
                <a16:creationId xmlns:a16="http://schemas.microsoft.com/office/drawing/2014/main" id="{97618CB9-CA02-4078-A928-0DD8F671541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325899" y="4109885"/>
            <a:ext cx="716434" cy="231118"/>
          </a:xfrm>
          <a:prstGeom prst="rect">
            <a:avLst/>
          </a:prstGeom>
        </p:spPr>
      </p:pic>
      <p:pic>
        <p:nvPicPr>
          <p:cNvPr id="31" name="Picture 9">
            <a:extLst>
              <a:ext uri="{FF2B5EF4-FFF2-40B4-BE49-F238E27FC236}">
                <a16:creationId xmlns:a16="http://schemas.microsoft.com/office/drawing/2014/main" id="{6F2E399C-7EAD-48D5-97BD-204EAE7B2B0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117134" y="3872606"/>
            <a:ext cx="1160114" cy="225257"/>
          </a:xfrm>
          <a:prstGeom prst="rect">
            <a:avLst/>
          </a:prstGeom>
        </p:spPr>
      </p:pic>
      <p:sp>
        <p:nvSpPr>
          <p:cNvPr id="32" name="TextBox 15">
            <a:extLst>
              <a:ext uri="{FF2B5EF4-FFF2-40B4-BE49-F238E27FC236}">
                <a16:creationId xmlns:a16="http://schemas.microsoft.com/office/drawing/2014/main" id="{B0400285-C5B1-4969-AA79-244A4EA8A93A}"/>
              </a:ext>
            </a:extLst>
          </p:cNvPr>
          <p:cNvSpPr txBox="1"/>
          <p:nvPr/>
        </p:nvSpPr>
        <p:spPr>
          <a:xfrm>
            <a:off x="3045246" y="1220732"/>
            <a:ext cx="994022" cy="19943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Bef>
                <a:spcPts val="500"/>
              </a:spcBef>
              <a:spcAft>
                <a:spcPts val="0"/>
              </a:spcAft>
            </a:pPr>
            <a:r>
              <a:rPr lang="en-US" sz="1440" b="1" kern="0" dirty="0">
                <a:solidFill>
                  <a:srgbClr val="476E40"/>
                </a:solidFill>
                <a:latin typeface="Bosch Office Sans"/>
              </a:rPr>
              <a:t>Connectivity</a:t>
            </a:r>
            <a:endParaRPr lang="en-US" sz="1440" b="1" dirty="0">
              <a:solidFill>
                <a:srgbClr val="476E40"/>
              </a:solidFill>
            </a:endParaRPr>
          </a:p>
        </p:txBody>
      </p:sp>
      <p:sp>
        <p:nvSpPr>
          <p:cNvPr id="33" name="TextBox 19">
            <a:extLst>
              <a:ext uri="{FF2B5EF4-FFF2-40B4-BE49-F238E27FC236}">
                <a16:creationId xmlns:a16="http://schemas.microsoft.com/office/drawing/2014/main" id="{F5CD62E7-9FCF-46FC-823D-6424857E15AC}"/>
              </a:ext>
            </a:extLst>
          </p:cNvPr>
          <p:cNvSpPr txBox="1"/>
          <p:nvPr/>
        </p:nvSpPr>
        <p:spPr>
          <a:xfrm>
            <a:off x="1466151" y="1440658"/>
            <a:ext cx="913230" cy="19943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Bef>
                <a:spcPts val="500"/>
              </a:spcBef>
              <a:spcAft>
                <a:spcPts val="0"/>
              </a:spcAft>
            </a:pPr>
            <a:r>
              <a:rPr lang="en-US" sz="1440" b="1" kern="0" dirty="0">
                <a:solidFill>
                  <a:srgbClr val="476E40"/>
                </a:solidFill>
                <a:latin typeface="Bosch Office Sans"/>
              </a:rPr>
              <a:t>Device twin</a:t>
            </a:r>
            <a:endParaRPr lang="en-US" sz="1440" b="1" dirty="0">
              <a:solidFill>
                <a:srgbClr val="476E40"/>
              </a:solidFill>
            </a:endParaRPr>
          </a:p>
        </p:txBody>
      </p:sp>
      <p:sp>
        <p:nvSpPr>
          <p:cNvPr id="34" name="TextBox 22">
            <a:extLst>
              <a:ext uri="{FF2B5EF4-FFF2-40B4-BE49-F238E27FC236}">
                <a16:creationId xmlns:a16="http://schemas.microsoft.com/office/drawing/2014/main" id="{5E9546C2-2258-40B8-8D1F-CC6E3D6AB041}"/>
              </a:ext>
            </a:extLst>
          </p:cNvPr>
          <p:cNvSpPr txBox="1"/>
          <p:nvPr/>
        </p:nvSpPr>
        <p:spPr>
          <a:xfrm>
            <a:off x="3636444" y="5354679"/>
            <a:ext cx="478977" cy="19943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Bef>
                <a:spcPts val="500"/>
              </a:spcBef>
              <a:spcAft>
                <a:spcPts val="0"/>
              </a:spcAft>
            </a:pPr>
            <a:r>
              <a:rPr lang="en-US" sz="1440" b="1" kern="0" dirty="0">
                <a:solidFill>
                  <a:srgbClr val="476E40"/>
                </a:solidFill>
                <a:latin typeface="Bosch Office Sans"/>
              </a:rPr>
              <a:t>Model</a:t>
            </a:r>
            <a:endParaRPr lang="en-US" sz="1440" b="1" kern="0" dirty="0">
              <a:solidFill>
                <a:srgbClr val="476E40"/>
              </a:solidFill>
            </a:endParaRPr>
          </a:p>
        </p:txBody>
      </p:sp>
      <p:sp>
        <p:nvSpPr>
          <p:cNvPr id="35" name="TextBox 23">
            <a:extLst>
              <a:ext uri="{FF2B5EF4-FFF2-40B4-BE49-F238E27FC236}">
                <a16:creationId xmlns:a16="http://schemas.microsoft.com/office/drawing/2014/main" id="{395EA889-D6EC-4F05-ACFF-442B01F09D2B}"/>
              </a:ext>
            </a:extLst>
          </p:cNvPr>
          <p:cNvSpPr txBox="1"/>
          <p:nvPr/>
        </p:nvSpPr>
        <p:spPr>
          <a:xfrm>
            <a:off x="2027127" y="4853537"/>
            <a:ext cx="1250824" cy="19943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Bef>
                <a:spcPts val="500"/>
              </a:spcBef>
              <a:spcAft>
                <a:spcPts val="0"/>
              </a:spcAft>
            </a:pPr>
            <a:r>
              <a:rPr lang="en-US" sz="1440" b="1" kern="0" dirty="0">
                <a:solidFill>
                  <a:srgbClr val="476E40"/>
                </a:solidFill>
                <a:latin typeface="Bosch Office Sans"/>
              </a:rPr>
              <a:t>Communication</a:t>
            </a:r>
            <a:endParaRPr lang="en-US" sz="1440" b="1" kern="0" dirty="0">
              <a:solidFill>
                <a:srgbClr val="476E40"/>
              </a:solidFill>
            </a:endParaRPr>
          </a:p>
        </p:txBody>
      </p:sp>
      <p:sp>
        <p:nvSpPr>
          <p:cNvPr id="36" name="TextBox 24">
            <a:extLst>
              <a:ext uri="{FF2B5EF4-FFF2-40B4-BE49-F238E27FC236}">
                <a16:creationId xmlns:a16="http://schemas.microsoft.com/office/drawing/2014/main" id="{3AF5B117-A2BF-45A6-A074-77BD5506C169}"/>
              </a:ext>
            </a:extLst>
          </p:cNvPr>
          <p:cNvSpPr txBox="1"/>
          <p:nvPr/>
        </p:nvSpPr>
        <p:spPr>
          <a:xfrm>
            <a:off x="6738184" y="1121230"/>
            <a:ext cx="653544" cy="19943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>
            <a:defPPr>
              <a:defRPr lang="de-DE"/>
            </a:defPPr>
            <a:lvl1pPr>
              <a:spcBef>
                <a:spcPts val="500"/>
              </a:spcBef>
              <a:spcAft>
                <a:spcPts val="0"/>
              </a:spcAft>
              <a:defRPr kern="0">
                <a:solidFill>
                  <a:schemeClr val="tx2"/>
                </a:solidFill>
                <a:latin typeface="Bosch Office Sans"/>
              </a:defRPr>
            </a:lvl1pPr>
          </a:lstStyle>
          <a:p>
            <a:pPr algn="ctr"/>
            <a:r>
              <a:rPr lang="en-US" sz="1440" b="1" dirty="0">
                <a:solidFill>
                  <a:srgbClr val="476E40"/>
                </a:solidFill>
              </a:rPr>
              <a:t>Updates</a:t>
            </a:r>
          </a:p>
        </p:txBody>
      </p:sp>
      <p:sp>
        <p:nvSpPr>
          <p:cNvPr id="37" name="TextBox 25">
            <a:extLst>
              <a:ext uri="{FF2B5EF4-FFF2-40B4-BE49-F238E27FC236}">
                <a16:creationId xmlns:a16="http://schemas.microsoft.com/office/drawing/2014/main" id="{61E418E2-0D3B-487D-932B-2EE1ACE53F2C}"/>
              </a:ext>
            </a:extLst>
          </p:cNvPr>
          <p:cNvSpPr txBox="1"/>
          <p:nvPr/>
        </p:nvSpPr>
        <p:spPr>
          <a:xfrm>
            <a:off x="7121552" y="4997083"/>
            <a:ext cx="1298433" cy="19943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>
            <a:defPPr>
              <a:defRPr lang="de-DE"/>
            </a:defPPr>
            <a:lvl1pPr>
              <a:spcBef>
                <a:spcPts val="500"/>
              </a:spcBef>
              <a:spcAft>
                <a:spcPts val="0"/>
              </a:spcAft>
              <a:defRPr kern="0">
                <a:solidFill>
                  <a:schemeClr val="tx2"/>
                </a:solidFill>
                <a:latin typeface="Bosch Office Sans"/>
              </a:defRPr>
            </a:lvl1pPr>
          </a:lstStyle>
          <a:p>
            <a:pPr algn="ctr"/>
            <a:r>
              <a:rPr lang="en-US" sz="1440" b="1" dirty="0">
                <a:solidFill>
                  <a:srgbClr val="476E40"/>
                </a:solidFill>
              </a:rPr>
              <a:t>Containerization</a:t>
            </a:r>
          </a:p>
        </p:txBody>
      </p:sp>
      <p:cxnSp>
        <p:nvCxnSpPr>
          <p:cNvPr id="38" name="Gerader Verbinder 9">
            <a:extLst>
              <a:ext uri="{FF2B5EF4-FFF2-40B4-BE49-F238E27FC236}">
                <a16:creationId xmlns:a16="http://schemas.microsoft.com/office/drawing/2014/main" id="{C30B9CF9-E6CE-411F-AB18-95153888F257}"/>
              </a:ext>
            </a:extLst>
          </p:cNvPr>
          <p:cNvCxnSpPr>
            <a:cxnSpLocks/>
            <a:endCxn id="39" idx="1"/>
          </p:cNvCxnSpPr>
          <p:nvPr/>
        </p:nvCxnSpPr>
        <p:spPr>
          <a:xfrm>
            <a:off x="5715000" y="4000500"/>
            <a:ext cx="250190" cy="405397"/>
          </a:xfrm>
          <a:prstGeom prst="line">
            <a:avLst/>
          </a:prstGeom>
          <a:solidFill>
            <a:schemeClr val="bg1"/>
          </a:solidFill>
          <a:ln w="8572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Oval 43">
            <a:extLst>
              <a:ext uri="{FF2B5EF4-FFF2-40B4-BE49-F238E27FC236}">
                <a16:creationId xmlns:a16="http://schemas.microsoft.com/office/drawing/2014/main" id="{BF88BF30-EC94-45DE-ACC2-29BEFE439952}"/>
              </a:ext>
            </a:extLst>
          </p:cNvPr>
          <p:cNvSpPr>
            <a:spLocks noChangeArrowheads="1"/>
          </p:cNvSpPr>
          <p:nvPr/>
        </p:nvSpPr>
        <p:spPr bwMode="gray">
          <a:xfrm>
            <a:off x="5797200" y="4238770"/>
            <a:ext cx="1147107" cy="1141213"/>
          </a:xfrm>
          <a:prstGeom prst="ellipse">
            <a:avLst/>
          </a:prstGeom>
          <a:solidFill>
            <a:schemeClr val="bg1"/>
          </a:solidFill>
          <a:ln w="8572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wrap="square" lIns="0" tIns="0" rIns="0" bIns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>
              <a:solidFill>
                <a:prstClr val="white"/>
              </a:solidFill>
              <a:latin typeface="+mj-lt"/>
            </a:endParaRPr>
          </a:p>
        </p:txBody>
      </p:sp>
      <p:sp>
        <p:nvSpPr>
          <p:cNvPr id="40" name="TextBox 24">
            <a:extLst>
              <a:ext uri="{FF2B5EF4-FFF2-40B4-BE49-F238E27FC236}">
                <a16:creationId xmlns:a16="http://schemas.microsoft.com/office/drawing/2014/main" id="{264D807D-C9F2-4792-87C5-5ACBC0AC7A8B}"/>
              </a:ext>
            </a:extLst>
          </p:cNvPr>
          <p:cNvSpPr txBox="1"/>
          <p:nvPr/>
        </p:nvSpPr>
        <p:spPr>
          <a:xfrm>
            <a:off x="8094549" y="1051425"/>
            <a:ext cx="1040189" cy="19943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>
            <a:defPPr>
              <a:defRPr lang="de-DE"/>
            </a:defPPr>
            <a:lvl1pPr>
              <a:spcBef>
                <a:spcPts val="500"/>
              </a:spcBef>
              <a:spcAft>
                <a:spcPts val="0"/>
              </a:spcAft>
              <a:defRPr kern="0">
                <a:solidFill>
                  <a:schemeClr val="tx2"/>
                </a:solidFill>
                <a:latin typeface="Bosch Office Sans"/>
              </a:defRPr>
            </a:lvl1pPr>
          </a:lstStyle>
          <a:p>
            <a:pPr algn="ctr"/>
            <a:r>
              <a:rPr lang="en-US" sz="1440" b="1" dirty="0">
                <a:solidFill>
                  <a:srgbClr val="476E40"/>
                </a:solidFill>
              </a:rPr>
              <a:t>Deployments</a:t>
            </a:r>
          </a:p>
        </p:txBody>
      </p:sp>
      <p:sp>
        <p:nvSpPr>
          <p:cNvPr id="41" name="TextBox 24">
            <a:extLst>
              <a:ext uri="{FF2B5EF4-FFF2-40B4-BE49-F238E27FC236}">
                <a16:creationId xmlns:a16="http://schemas.microsoft.com/office/drawing/2014/main" id="{5A8C4551-095E-4587-93BC-EA5E426100F8}"/>
              </a:ext>
            </a:extLst>
          </p:cNvPr>
          <p:cNvSpPr txBox="1"/>
          <p:nvPr/>
        </p:nvSpPr>
        <p:spPr>
          <a:xfrm>
            <a:off x="5849715" y="5481923"/>
            <a:ext cx="1087798" cy="19943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>
            <a:defPPr>
              <a:defRPr lang="de-DE"/>
            </a:defPPr>
            <a:lvl1pPr>
              <a:spcBef>
                <a:spcPts val="500"/>
              </a:spcBef>
              <a:spcAft>
                <a:spcPts val="0"/>
              </a:spcAft>
              <a:defRPr kern="0">
                <a:solidFill>
                  <a:schemeClr val="tx2"/>
                </a:solidFill>
                <a:latin typeface="Bosch Office Sans"/>
              </a:defRPr>
            </a:lvl1pPr>
          </a:lstStyle>
          <a:p>
            <a:pPr algn="ctr"/>
            <a:r>
              <a:rPr lang="en-US" sz="1440" b="1" dirty="0">
                <a:solidFill>
                  <a:srgbClr val="476E40"/>
                </a:solidFill>
              </a:rPr>
              <a:t>Orchestration</a:t>
            </a:r>
            <a:endParaRPr lang="de-DE" sz="1440" b="1" dirty="0">
              <a:solidFill>
                <a:srgbClr val="476E40"/>
              </a:solidFill>
            </a:endParaRPr>
          </a:p>
        </p:txBody>
      </p:sp>
      <p:pic>
        <p:nvPicPr>
          <p:cNvPr id="42" name="Grafik 5">
            <a:extLst>
              <a:ext uri="{FF2B5EF4-FFF2-40B4-BE49-F238E27FC236}">
                <a16:creationId xmlns:a16="http://schemas.microsoft.com/office/drawing/2014/main" id="{C64D5D55-2663-473E-B585-3D8ACB8A73F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5875400" y="4643832"/>
            <a:ext cx="1036428" cy="205496"/>
          </a:xfrm>
          <a:prstGeom prst="rect">
            <a:avLst/>
          </a:prstGeom>
        </p:spPr>
      </p:pic>
      <p:pic>
        <p:nvPicPr>
          <p:cNvPr id="43" name="Grafik 7">
            <a:extLst>
              <a:ext uri="{FF2B5EF4-FFF2-40B4-BE49-F238E27FC236}">
                <a16:creationId xmlns:a16="http://schemas.microsoft.com/office/drawing/2014/main" id="{B41BCFAE-B76D-4DAB-8603-075DAF9319F6}"/>
              </a:ext>
            </a:extLst>
          </p:cNvPr>
          <p:cNvPicPr>
            <a:picLocks noChangeAspect="1"/>
          </p:cNvPicPr>
          <p:nvPr/>
        </p:nvPicPr>
        <p:blipFill rotWithShape="1">
          <a:blip r:embed="rId15"/>
          <a:srcRect l="5525" t="24784" r="6630" b="24122"/>
          <a:stretch/>
        </p:blipFill>
        <p:spPr>
          <a:xfrm>
            <a:off x="7142633" y="4180314"/>
            <a:ext cx="1033147" cy="333620"/>
          </a:xfrm>
          <a:prstGeom prst="rect">
            <a:avLst/>
          </a:prstGeom>
        </p:spPr>
      </p:pic>
      <p:pic>
        <p:nvPicPr>
          <p:cNvPr id="44" name="Grafik 8">
            <a:extLst>
              <a:ext uri="{FF2B5EF4-FFF2-40B4-BE49-F238E27FC236}">
                <a16:creationId xmlns:a16="http://schemas.microsoft.com/office/drawing/2014/main" id="{2B25480F-E476-40B6-BFDC-1A4623B79B1E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8186341" y="2445032"/>
            <a:ext cx="790453" cy="290318"/>
          </a:xfrm>
          <a:prstGeom prst="rect">
            <a:avLst/>
          </a:prstGeom>
        </p:spPr>
      </p:pic>
      <p:pic>
        <p:nvPicPr>
          <p:cNvPr id="45" name="Grafik 9">
            <a:extLst>
              <a:ext uri="{FF2B5EF4-FFF2-40B4-BE49-F238E27FC236}">
                <a16:creationId xmlns:a16="http://schemas.microsoft.com/office/drawing/2014/main" id="{C912038A-AC16-4FFB-B5BC-6BC6C9918DC0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7978375" y="1868304"/>
            <a:ext cx="1167539" cy="636685"/>
          </a:xfrm>
          <a:prstGeom prst="rect">
            <a:avLst/>
          </a:prstGeom>
        </p:spPr>
      </p:pic>
      <p:pic>
        <p:nvPicPr>
          <p:cNvPr id="46" name="Grafik 11">
            <a:extLst>
              <a:ext uri="{FF2B5EF4-FFF2-40B4-BE49-F238E27FC236}">
                <a16:creationId xmlns:a16="http://schemas.microsoft.com/office/drawing/2014/main" id="{AE4D3496-B208-43CE-A8DB-5B59029B41C6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8315912" y="1510944"/>
            <a:ext cx="450795" cy="441311"/>
          </a:xfrm>
          <a:prstGeom prst="rect">
            <a:avLst/>
          </a:prstGeom>
        </p:spPr>
      </p:pic>
      <p:sp>
        <p:nvSpPr>
          <p:cNvPr id="47" name="Freihandform: Form 63">
            <a:extLst>
              <a:ext uri="{FF2B5EF4-FFF2-40B4-BE49-F238E27FC236}">
                <a16:creationId xmlns:a16="http://schemas.microsoft.com/office/drawing/2014/main" id="{E7E45E18-F36E-4452-ABBF-D389BD8A1204}"/>
              </a:ext>
            </a:extLst>
          </p:cNvPr>
          <p:cNvSpPr/>
          <p:nvPr/>
        </p:nvSpPr>
        <p:spPr>
          <a:xfrm>
            <a:off x="5315938" y="2039291"/>
            <a:ext cx="955124" cy="955124"/>
          </a:xfrm>
          <a:custGeom>
            <a:avLst/>
            <a:gdLst>
              <a:gd name="connsiteX0" fmla="*/ 0 w 882967"/>
              <a:gd name="connsiteY0" fmla="*/ 164783 h 882967"/>
              <a:gd name="connsiteX1" fmla="*/ 718185 w 882967"/>
              <a:gd name="connsiteY1" fmla="*/ 882968 h 882967"/>
              <a:gd name="connsiteX2" fmla="*/ 882968 w 882967"/>
              <a:gd name="connsiteY2" fmla="*/ 882968 h 882967"/>
              <a:gd name="connsiteX3" fmla="*/ 0 w 882967"/>
              <a:gd name="connsiteY3" fmla="*/ 0 h 882967"/>
              <a:gd name="connsiteX4" fmla="*/ 0 w 882967"/>
              <a:gd name="connsiteY4" fmla="*/ 164783 h 882967"/>
              <a:gd name="connsiteX5" fmla="*/ 0 w 882967"/>
              <a:gd name="connsiteY5" fmla="*/ 164783 h 882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82967" h="882967">
                <a:moveTo>
                  <a:pt x="0" y="164783"/>
                </a:moveTo>
                <a:cubicBezTo>
                  <a:pt x="397192" y="164783"/>
                  <a:pt x="718185" y="486728"/>
                  <a:pt x="718185" y="882968"/>
                </a:cubicBezTo>
                <a:lnTo>
                  <a:pt x="882968" y="882968"/>
                </a:lnTo>
                <a:cubicBezTo>
                  <a:pt x="882968" y="395288"/>
                  <a:pt x="487680" y="0"/>
                  <a:pt x="0" y="0"/>
                </a:cubicBezTo>
                <a:lnTo>
                  <a:pt x="0" y="164783"/>
                </a:lnTo>
                <a:lnTo>
                  <a:pt x="0" y="164783"/>
                </a:lnTo>
                <a:close/>
              </a:path>
            </a:pathLst>
          </a:custGeom>
          <a:solidFill>
            <a:srgbClr val="334C2E"/>
          </a:solidFill>
          <a:ln w="17145">
            <a:solidFill>
              <a:schemeClr val="bg1"/>
            </a:solidFill>
          </a:ln>
        </p:spPr>
        <p:txBody>
          <a:bodyPr vert="horz" wrap="none" lIns="82296" tIns="41148" rIns="82296" bIns="4114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osch Office Sans" pitchFamily="34" charset="0"/>
              <a:ea typeface="+mn-ea"/>
              <a:cs typeface="+mn-cs"/>
            </a:endParaRPr>
          </a:p>
        </p:txBody>
      </p:sp>
      <p:sp>
        <p:nvSpPr>
          <p:cNvPr id="48" name="Freihandform: Form 64">
            <a:extLst>
              <a:ext uri="{FF2B5EF4-FFF2-40B4-BE49-F238E27FC236}">
                <a16:creationId xmlns:a16="http://schemas.microsoft.com/office/drawing/2014/main" id="{13BE6DBF-F87C-49A6-8FFD-743A556A5C2E}"/>
              </a:ext>
            </a:extLst>
          </p:cNvPr>
          <p:cNvSpPr/>
          <p:nvPr/>
        </p:nvSpPr>
        <p:spPr>
          <a:xfrm>
            <a:off x="5315938" y="2994416"/>
            <a:ext cx="955124" cy="955124"/>
          </a:xfrm>
          <a:custGeom>
            <a:avLst/>
            <a:gdLst>
              <a:gd name="connsiteX0" fmla="*/ 718185 w 882967"/>
              <a:gd name="connsiteY0" fmla="*/ 0 h 882967"/>
              <a:gd name="connsiteX1" fmla="*/ 718185 w 882967"/>
              <a:gd name="connsiteY1" fmla="*/ 0 h 882967"/>
              <a:gd name="connsiteX2" fmla="*/ 0 w 882967"/>
              <a:gd name="connsiteY2" fmla="*/ 718185 h 882967"/>
              <a:gd name="connsiteX3" fmla="*/ 0 w 882967"/>
              <a:gd name="connsiteY3" fmla="*/ 718185 h 882967"/>
              <a:gd name="connsiteX4" fmla="*/ 0 w 882967"/>
              <a:gd name="connsiteY4" fmla="*/ 882968 h 882967"/>
              <a:gd name="connsiteX5" fmla="*/ 882968 w 882967"/>
              <a:gd name="connsiteY5" fmla="*/ 0 h 882967"/>
              <a:gd name="connsiteX6" fmla="*/ 718185 w 882967"/>
              <a:gd name="connsiteY6" fmla="*/ 0 h 882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82967" h="882967">
                <a:moveTo>
                  <a:pt x="718185" y="0"/>
                </a:moveTo>
                <a:cubicBezTo>
                  <a:pt x="718185" y="0"/>
                  <a:pt x="718185" y="0"/>
                  <a:pt x="718185" y="0"/>
                </a:cubicBezTo>
                <a:cubicBezTo>
                  <a:pt x="718185" y="397192"/>
                  <a:pt x="396240" y="718185"/>
                  <a:pt x="0" y="718185"/>
                </a:cubicBezTo>
                <a:lnTo>
                  <a:pt x="0" y="718185"/>
                </a:lnTo>
                <a:lnTo>
                  <a:pt x="0" y="882968"/>
                </a:lnTo>
                <a:cubicBezTo>
                  <a:pt x="487680" y="882968"/>
                  <a:pt x="882968" y="487680"/>
                  <a:pt x="882968" y="0"/>
                </a:cubicBezTo>
                <a:lnTo>
                  <a:pt x="718185" y="0"/>
                </a:lnTo>
                <a:close/>
              </a:path>
            </a:pathLst>
          </a:custGeom>
          <a:solidFill>
            <a:srgbClr val="476E40"/>
          </a:solidFill>
          <a:ln w="17145">
            <a:solidFill>
              <a:schemeClr val="bg1"/>
            </a:solidFill>
          </a:ln>
        </p:spPr>
        <p:txBody>
          <a:bodyPr vert="horz" wrap="none" lIns="82296" tIns="41148" rIns="82296" bIns="4114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osch Office Sans" pitchFamily="34" charset="0"/>
              <a:ea typeface="+mn-ea"/>
              <a:cs typeface="+mn-cs"/>
            </a:endParaRPr>
          </a:p>
        </p:txBody>
      </p:sp>
      <p:sp>
        <p:nvSpPr>
          <p:cNvPr id="49" name="Freihandform: Form 67">
            <a:extLst>
              <a:ext uri="{FF2B5EF4-FFF2-40B4-BE49-F238E27FC236}">
                <a16:creationId xmlns:a16="http://schemas.microsoft.com/office/drawing/2014/main" id="{19E30A40-19F2-4684-8831-0086E99EC6E3}"/>
              </a:ext>
            </a:extLst>
          </p:cNvPr>
          <p:cNvSpPr/>
          <p:nvPr/>
        </p:nvSpPr>
        <p:spPr>
          <a:xfrm>
            <a:off x="4360814" y="2994416"/>
            <a:ext cx="955124" cy="955124"/>
          </a:xfrm>
          <a:custGeom>
            <a:avLst/>
            <a:gdLst>
              <a:gd name="connsiteX0" fmla="*/ 164783 w 882967"/>
              <a:gd name="connsiteY0" fmla="*/ 0 h 882967"/>
              <a:gd name="connsiteX1" fmla="*/ 164783 w 882967"/>
              <a:gd name="connsiteY1" fmla="*/ 0 h 882967"/>
              <a:gd name="connsiteX2" fmla="*/ 0 w 882967"/>
              <a:gd name="connsiteY2" fmla="*/ 0 h 882967"/>
              <a:gd name="connsiteX3" fmla="*/ 882968 w 882967"/>
              <a:gd name="connsiteY3" fmla="*/ 882968 h 882967"/>
              <a:gd name="connsiteX4" fmla="*/ 882968 w 882967"/>
              <a:gd name="connsiteY4" fmla="*/ 718185 h 882967"/>
              <a:gd name="connsiteX5" fmla="*/ 164783 w 882967"/>
              <a:gd name="connsiteY5" fmla="*/ 0 h 882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82967" h="882967">
                <a:moveTo>
                  <a:pt x="164783" y="0"/>
                </a:moveTo>
                <a:cubicBezTo>
                  <a:pt x="164783" y="0"/>
                  <a:pt x="164783" y="0"/>
                  <a:pt x="164783" y="0"/>
                </a:cubicBezTo>
                <a:lnTo>
                  <a:pt x="0" y="0"/>
                </a:lnTo>
                <a:cubicBezTo>
                  <a:pt x="0" y="487680"/>
                  <a:pt x="395288" y="882968"/>
                  <a:pt x="882968" y="882968"/>
                </a:cubicBezTo>
                <a:lnTo>
                  <a:pt x="882968" y="718185"/>
                </a:lnTo>
                <a:cubicBezTo>
                  <a:pt x="485775" y="718185"/>
                  <a:pt x="164783" y="397192"/>
                  <a:pt x="164783" y="0"/>
                </a:cubicBezTo>
                <a:close/>
              </a:path>
            </a:pathLst>
          </a:custGeom>
          <a:solidFill>
            <a:srgbClr val="5E9E56"/>
          </a:solidFill>
          <a:ln w="17145">
            <a:solidFill>
              <a:schemeClr val="bg1"/>
            </a:solidFill>
          </a:ln>
        </p:spPr>
        <p:txBody>
          <a:bodyPr vert="horz" wrap="none" lIns="82296" tIns="41148" rIns="82296" bIns="4114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osch Office Sans" pitchFamily="34" charset="0"/>
              <a:ea typeface="+mn-ea"/>
              <a:cs typeface="+mn-cs"/>
            </a:endParaRPr>
          </a:p>
        </p:txBody>
      </p:sp>
      <p:sp>
        <p:nvSpPr>
          <p:cNvPr id="50" name="Freihandform: Form 49">
            <a:extLst>
              <a:ext uri="{FF2B5EF4-FFF2-40B4-BE49-F238E27FC236}">
                <a16:creationId xmlns:a16="http://schemas.microsoft.com/office/drawing/2014/main" id="{4949D501-E2EF-46C1-8BAF-3D7EB76705E0}"/>
              </a:ext>
            </a:extLst>
          </p:cNvPr>
          <p:cNvSpPr/>
          <p:nvPr/>
        </p:nvSpPr>
        <p:spPr>
          <a:xfrm>
            <a:off x="4360814" y="2039291"/>
            <a:ext cx="955124" cy="955124"/>
          </a:xfrm>
          <a:custGeom>
            <a:avLst/>
            <a:gdLst>
              <a:gd name="connsiteX0" fmla="*/ 882968 w 882967"/>
              <a:gd name="connsiteY0" fmla="*/ 164783 h 882967"/>
              <a:gd name="connsiteX1" fmla="*/ 882968 w 882967"/>
              <a:gd name="connsiteY1" fmla="*/ 0 h 882967"/>
              <a:gd name="connsiteX2" fmla="*/ 0 w 882967"/>
              <a:gd name="connsiteY2" fmla="*/ 882968 h 882967"/>
              <a:gd name="connsiteX3" fmla="*/ 164783 w 882967"/>
              <a:gd name="connsiteY3" fmla="*/ 882968 h 882967"/>
              <a:gd name="connsiteX4" fmla="*/ 882968 w 882967"/>
              <a:gd name="connsiteY4" fmla="*/ 164783 h 882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2967" h="882967">
                <a:moveTo>
                  <a:pt x="882968" y="164783"/>
                </a:moveTo>
                <a:lnTo>
                  <a:pt x="882968" y="0"/>
                </a:lnTo>
                <a:cubicBezTo>
                  <a:pt x="395288" y="0"/>
                  <a:pt x="0" y="395288"/>
                  <a:pt x="0" y="882968"/>
                </a:cubicBezTo>
                <a:lnTo>
                  <a:pt x="164783" y="882968"/>
                </a:lnTo>
                <a:cubicBezTo>
                  <a:pt x="164783" y="485775"/>
                  <a:pt x="485775" y="164783"/>
                  <a:pt x="882968" y="164783"/>
                </a:cubicBezTo>
                <a:close/>
              </a:path>
            </a:pathLst>
          </a:custGeom>
          <a:solidFill>
            <a:srgbClr val="5E9E56">
              <a:alpha val="50000"/>
            </a:srgbClr>
          </a:solidFill>
          <a:ln w="17145">
            <a:solidFill>
              <a:schemeClr val="bg1"/>
            </a:solidFill>
          </a:ln>
        </p:spPr>
        <p:txBody>
          <a:bodyPr vert="horz" wrap="none" lIns="82296" tIns="41148" rIns="82296" bIns="41148" numCol="1" anchor="ctr" anchorCtr="0" compatLnSpc="1">
            <a:prstTxWarp prst="textNoShape">
              <a:avLst/>
            </a:prstTxWarp>
          </a:bodyPr>
          <a:lstStyle/>
          <a:p>
            <a:pPr algn="ctr" fontAlgn="auto">
              <a:spcBef>
                <a:spcPts val="0"/>
              </a:spcBef>
              <a:spcAft>
                <a:spcPts val="400"/>
              </a:spcAft>
            </a:pPr>
            <a:endParaRPr lang="en-US" sz="900" kern="0">
              <a:solidFill>
                <a:prstClr val="white"/>
              </a:solidFill>
            </a:endParaRPr>
          </a:p>
        </p:txBody>
      </p:sp>
      <p:sp>
        <p:nvSpPr>
          <p:cNvPr id="51" name="Bogen 257">
            <a:extLst>
              <a:ext uri="{FF2B5EF4-FFF2-40B4-BE49-F238E27FC236}">
                <a16:creationId xmlns:a16="http://schemas.microsoft.com/office/drawing/2014/main" id="{351E0393-A952-4B9A-B809-4DCB0EDC96AF}"/>
              </a:ext>
            </a:extLst>
          </p:cNvPr>
          <p:cNvSpPr/>
          <p:nvPr/>
        </p:nvSpPr>
        <p:spPr>
          <a:xfrm>
            <a:off x="4159145" y="1837623"/>
            <a:ext cx="2313585" cy="2313585"/>
          </a:xfrm>
          <a:prstGeom prst="arc">
            <a:avLst>
              <a:gd name="adj1" fmla="val 16390494"/>
              <a:gd name="adj2" fmla="val 3460257"/>
            </a:avLst>
          </a:prstGeom>
          <a:ln w="11430" cap="rnd">
            <a:solidFill>
              <a:srgbClr val="334C2E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82296" tIns="41148" rIns="82296" bIns="41148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osch Office Sans"/>
              <a:ea typeface="+mn-ea"/>
              <a:cs typeface="+mn-cs"/>
            </a:endParaRPr>
          </a:p>
        </p:txBody>
      </p:sp>
      <p:sp>
        <p:nvSpPr>
          <p:cNvPr id="52" name="Bogen 258">
            <a:extLst>
              <a:ext uri="{FF2B5EF4-FFF2-40B4-BE49-F238E27FC236}">
                <a16:creationId xmlns:a16="http://schemas.microsoft.com/office/drawing/2014/main" id="{2F5A78AD-50FA-4C09-A67D-427A3FFD8FA5}"/>
              </a:ext>
            </a:extLst>
          </p:cNvPr>
          <p:cNvSpPr/>
          <p:nvPr/>
        </p:nvSpPr>
        <p:spPr>
          <a:xfrm rot="5400000">
            <a:off x="4288760" y="1967237"/>
            <a:ext cx="2054356" cy="2054356"/>
          </a:xfrm>
          <a:prstGeom prst="arc">
            <a:avLst>
              <a:gd name="adj1" fmla="val 21587860"/>
              <a:gd name="adj2" fmla="val 14783336"/>
            </a:avLst>
          </a:prstGeom>
          <a:ln w="11430" cap="rnd">
            <a:solidFill>
              <a:srgbClr val="476E40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82296" tIns="41148" rIns="82296" bIns="41148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osch Office Sans"/>
              <a:ea typeface="+mn-ea"/>
              <a:cs typeface="+mn-cs"/>
            </a:endParaRPr>
          </a:p>
        </p:txBody>
      </p:sp>
      <p:sp>
        <p:nvSpPr>
          <p:cNvPr id="53" name="Bogen 259">
            <a:extLst>
              <a:ext uri="{FF2B5EF4-FFF2-40B4-BE49-F238E27FC236}">
                <a16:creationId xmlns:a16="http://schemas.microsoft.com/office/drawing/2014/main" id="{631C5A27-20CE-466A-B503-AAD160A14DF3}"/>
              </a:ext>
            </a:extLst>
          </p:cNvPr>
          <p:cNvSpPr/>
          <p:nvPr/>
        </p:nvSpPr>
        <p:spPr>
          <a:xfrm rot="10800000">
            <a:off x="4159145" y="1837623"/>
            <a:ext cx="2313585" cy="2313585"/>
          </a:xfrm>
          <a:prstGeom prst="arc">
            <a:avLst>
              <a:gd name="adj1" fmla="val 15369087"/>
              <a:gd name="adj2" fmla="val 19454019"/>
            </a:avLst>
          </a:prstGeom>
          <a:ln w="11430" cap="rnd">
            <a:solidFill>
              <a:srgbClr val="334C2E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82296" tIns="41148" rIns="82296" bIns="41148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osch Office Sans"/>
              <a:ea typeface="+mn-ea"/>
              <a:cs typeface="+mn-cs"/>
            </a:endParaRPr>
          </a:p>
        </p:txBody>
      </p:sp>
      <p:sp>
        <p:nvSpPr>
          <p:cNvPr id="54" name="Bogen 260">
            <a:extLst>
              <a:ext uri="{FF2B5EF4-FFF2-40B4-BE49-F238E27FC236}">
                <a16:creationId xmlns:a16="http://schemas.microsoft.com/office/drawing/2014/main" id="{E8158F17-8CD3-46AE-B7C6-4AED092B8AD7}"/>
              </a:ext>
            </a:extLst>
          </p:cNvPr>
          <p:cNvSpPr/>
          <p:nvPr/>
        </p:nvSpPr>
        <p:spPr>
          <a:xfrm rot="16200000">
            <a:off x="4223952" y="1902430"/>
            <a:ext cx="2183971" cy="2183971"/>
          </a:xfrm>
          <a:prstGeom prst="arc">
            <a:avLst>
              <a:gd name="adj1" fmla="val 12618849"/>
              <a:gd name="adj2" fmla="val 20050900"/>
            </a:avLst>
          </a:prstGeom>
          <a:ln w="11430" cap="rnd">
            <a:solidFill>
              <a:srgbClr val="AECEAA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82296" tIns="41148" rIns="82296" bIns="41148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osch Office Sans"/>
              <a:ea typeface="+mn-ea"/>
              <a:cs typeface="+mn-cs"/>
            </a:endParaRPr>
          </a:p>
        </p:txBody>
      </p:sp>
      <p:sp>
        <p:nvSpPr>
          <p:cNvPr id="55" name="Bogen 266">
            <a:extLst>
              <a:ext uri="{FF2B5EF4-FFF2-40B4-BE49-F238E27FC236}">
                <a16:creationId xmlns:a16="http://schemas.microsoft.com/office/drawing/2014/main" id="{B4537281-95B3-4BA8-85B0-50970AD3DBBC}"/>
              </a:ext>
            </a:extLst>
          </p:cNvPr>
          <p:cNvSpPr/>
          <p:nvPr/>
        </p:nvSpPr>
        <p:spPr>
          <a:xfrm rot="16200000">
            <a:off x="4223952" y="1902430"/>
            <a:ext cx="2183971" cy="2183971"/>
          </a:xfrm>
          <a:prstGeom prst="arc">
            <a:avLst>
              <a:gd name="adj1" fmla="val 2507633"/>
              <a:gd name="adj2" fmla="val 9276652"/>
            </a:avLst>
          </a:prstGeom>
          <a:ln w="11430" cap="rnd">
            <a:solidFill>
              <a:srgbClr val="5E9E5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82296" tIns="41148" rIns="82296" bIns="41148"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osch Office Sans"/>
              <a:ea typeface="+mn-ea"/>
              <a:cs typeface="+mn-cs"/>
            </a:endParaRPr>
          </a:p>
        </p:txBody>
      </p:sp>
      <p:grpSp>
        <p:nvGrpSpPr>
          <p:cNvPr id="57" name="Gruppieren 56">
            <a:extLst>
              <a:ext uri="{FF2B5EF4-FFF2-40B4-BE49-F238E27FC236}">
                <a16:creationId xmlns:a16="http://schemas.microsoft.com/office/drawing/2014/main" id="{A7C8142C-9B03-4FA1-9DE9-0C7D3F8853F1}"/>
              </a:ext>
            </a:extLst>
          </p:cNvPr>
          <p:cNvGrpSpPr>
            <a:grpSpLocks noChangeAspect="1"/>
          </p:cNvGrpSpPr>
          <p:nvPr/>
        </p:nvGrpSpPr>
        <p:grpSpPr>
          <a:xfrm>
            <a:off x="4680237" y="2796540"/>
            <a:ext cx="1271402" cy="372166"/>
            <a:chOff x="3803650" y="2594769"/>
            <a:chExt cx="3357752" cy="982884"/>
          </a:xfrm>
        </p:grpSpPr>
        <p:sp>
          <p:nvSpPr>
            <p:cNvPr id="58" name="Freihandform: Form 57">
              <a:extLst>
                <a:ext uri="{FF2B5EF4-FFF2-40B4-BE49-F238E27FC236}">
                  <a16:creationId xmlns:a16="http://schemas.microsoft.com/office/drawing/2014/main" id="{132186BE-66A7-426F-8627-E756F8982C51}"/>
                </a:ext>
              </a:extLst>
            </p:cNvPr>
            <p:cNvSpPr/>
            <p:nvPr/>
          </p:nvSpPr>
          <p:spPr>
            <a:xfrm>
              <a:off x="3803650" y="2594769"/>
              <a:ext cx="1134999" cy="982884"/>
            </a:xfrm>
            <a:custGeom>
              <a:avLst/>
              <a:gdLst>
                <a:gd name="connsiteX0" fmla="*/ 851249 w 1134999"/>
                <a:gd name="connsiteY0" fmla="*/ 0 h 982884"/>
                <a:gd name="connsiteX1" fmla="*/ 283750 w 1134999"/>
                <a:gd name="connsiteY1" fmla="*/ 0 h 982884"/>
                <a:gd name="connsiteX2" fmla="*/ 0 w 1134999"/>
                <a:gd name="connsiteY2" fmla="*/ 491490 h 982884"/>
                <a:gd name="connsiteX3" fmla="*/ 283750 w 1134999"/>
                <a:gd name="connsiteY3" fmla="*/ 982885 h 982884"/>
                <a:gd name="connsiteX4" fmla="*/ 851249 w 1134999"/>
                <a:gd name="connsiteY4" fmla="*/ 982885 h 982884"/>
                <a:gd name="connsiteX5" fmla="*/ 1134999 w 1134999"/>
                <a:gd name="connsiteY5" fmla="*/ 491490 h 982884"/>
                <a:gd name="connsiteX6" fmla="*/ 851249 w 1134999"/>
                <a:gd name="connsiteY6" fmla="*/ 0 h 9828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4999" h="982884">
                  <a:moveTo>
                    <a:pt x="851249" y="0"/>
                  </a:moveTo>
                  <a:lnTo>
                    <a:pt x="283750" y="0"/>
                  </a:lnTo>
                  <a:lnTo>
                    <a:pt x="0" y="491490"/>
                  </a:lnTo>
                  <a:lnTo>
                    <a:pt x="283750" y="982885"/>
                  </a:lnTo>
                  <a:lnTo>
                    <a:pt x="851249" y="982885"/>
                  </a:lnTo>
                  <a:lnTo>
                    <a:pt x="1134999" y="491490"/>
                  </a:lnTo>
                  <a:lnTo>
                    <a:pt x="851249" y="0"/>
                  </a:lnTo>
                  <a:close/>
                </a:path>
              </a:pathLst>
            </a:custGeom>
            <a:solidFill>
              <a:srgbClr val="476E4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59" name="Freihandform: Form 58">
              <a:extLst>
                <a:ext uri="{FF2B5EF4-FFF2-40B4-BE49-F238E27FC236}">
                  <a16:creationId xmlns:a16="http://schemas.microsoft.com/office/drawing/2014/main" id="{EACC168B-1496-4FDD-A711-68773E83E9D1}"/>
                </a:ext>
              </a:extLst>
            </p:cNvPr>
            <p:cNvSpPr/>
            <p:nvPr/>
          </p:nvSpPr>
          <p:spPr>
            <a:xfrm>
              <a:off x="3901471" y="2679446"/>
              <a:ext cx="988409" cy="898207"/>
            </a:xfrm>
            <a:custGeom>
              <a:avLst/>
              <a:gdLst>
                <a:gd name="connsiteX0" fmla="*/ 753428 w 988409"/>
                <a:gd name="connsiteY0" fmla="*/ 898208 h 898207"/>
                <a:gd name="connsiteX1" fmla="*/ 283273 w 988409"/>
                <a:gd name="connsiteY1" fmla="*/ 897446 h 898207"/>
                <a:gd name="connsiteX2" fmla="*/ 0 w 988409"/>
                <a:gd name="connsiteY2" fmla="*/ 406813 h 898207"/>
                <a:gd name="connsiteX3" fmla="*/ 257556 w 988409"/>
                <a:gd name="connsiteY3" fmla="*/ 258223 h 898207"/>
                <a:gd name="connsiteX4" fmla="*/ 704945 w 988409"/>
                <a:gd name="connsiteY4" fmla="*/ 0 h 898207"/>
                <a:gd name="connsiteX5" fmla="*/ 988409 w 988409"/>
                <a:gd name="connsiteY5" fmla="*/ 491109 h 898207"/>
                <a:gd name="connsiteX6" fmla="*/ 753428 w 988409"/>
                <a:gd name="connsiteY6" fmla="*/ 898208 h 898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88409" h="898207">
                  <a:moveTo>
                    <a:pt x="753428" y="898208"/>
                  </a:moveTo>
                  <a:lnTo>
                    <a:pt x="283273" y="897446"/>
                  </a:lnTo>
                  <a:lnTo>
                    <a:pt x="0" y="406813"/>
                  </a:lnTo>
                  <a:lnTo>
                    <a:pt x="257556" y="258223"/>
                  </a:lnTo>
                  <a:lnTo>
                    <a:pt x="704945" y="0"/>
                  </a:lnTo>
                  <a:lnTo>
                    <a:pt x="988409" y="491109"/>
                  </a:lnTo>
                  <a:lnTo>
                    <a:pt x="753428" y="898208"/>
                  </a:lnTo>
                  <a:close/>
                </a:path>
              </a:pathLst>
            </a:custGeom>
            <a:solidFill>
              <a:srgbClr val="334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60" name="Freihandform: Form 59">
              <a:extLst>
                <a:ext uri="{FF2B5EF4-FFF2-40B4-BE49-F238E27FC236}">
                  <a16:creationId xmlns:a16="http://schemas.microsoft.com/office/drawing/2014/main" id="{36CF9294-4918-468C-9294-29AE68EBC252}"/>
                </a:ext>
              </a:extLst>
            </p:cNvPr>
            <p:cNvSpPr/>
            <p:nvPr/>
          </p:nvSpPr>
          <p:spPr>
            <a:xfrm>
              <a:off x="4083780" y="2679446"/>
              <a:ext cx="367950" cy="359092"/>
            </a:xfrm>
            <a:custGeom>
              <a:avLst/>
              <a:gdLst>
                <a:gd name="connsiteX0" fmla="*/ 122015 w 367950"/>
                <a:gd name="connsiteY0" fmla="*/ 359093 h 359092"/>
                <a:gd name="connsiteX1" fmla="*/ 0 w 367950"/>
                <a:gd name="connsiteY1" fmla="*/ 288989 h 359092"/>
                <a:gd name="connsiteX2" fmla="*/ 220123 w 367950"/>
                <a:gd name="connsiteY2" fmla="*/ 0 h 359092"/>
                <a:gd name="connsiteX3" fmla="*/ 367951 w 367950"/>
                <a:gd name="connsiteY3" fmla="*/ 256032 h 359092"/>
                <a:gd name="connsiteX4" fmla="*/ 122015 w 367950"/>
                <a:gd name="connsiteY4" fmla="*/ 359093 h 359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7950" h="359092">
                  <a:moveTo>
                    <a:pt x="122015" y="359093"/>
                  </a:moveTo>
                  <a:lnTo>
                    <a:pt x="0" y="288989"/>
                  </a:lnTo>
                  <a:lnTo>
                    <a:pt x="220123" y="0"/>
                  </a:lnTo>
                  <a:lnTo>
                    <a:pt x="367951" y="256032"/>
                  </a:lnTo>
                  <a:lnTo>
                    <a:pt x="122015" y="359093"/>
                  </a:lnTo>
                  <a:close/>
                </a:path>
              </a:pathLst>
            </a:custGeom>
            <a:solidFill>
              <a:srgbClr val="334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61" name="Freihandform: Form 60">
              <a:extLst>
                <a:ext uri="{FF2B5EF4-FFF2-40B4-BE49-F238E27FC236}">
                  <a16:creationId xmlns:a16="http://schemas.microsoft.com/office/drawing/2014/main" id="{F2540E11-AAF7-4E82-848F-EA35AEE61CC9}"/>
                </a:ext>
              </a:extLst>
            </p:cNvPr>
            <p:cNvSpPr/>
            <p:nvPr/>
          </p:nvSpPr>
          <p:spPr>
            <a:xfrm>
              <a:off x="3901471" y="2679446"/>
              <a:ext cx="788288" cy="813530"/>
            </a:xfrm>
            <a:custGeom>
              <a:avLst/>
              <a:gdLst>
                <a:gd name="connsiteX0" fmla="*/ 788289 w 788288"/>
                <a:gd name="connsiteY0" fmla="*/ 144399 h 813530"/>
                <a:gd name="connsiteX1" fmla="*/ 704945 w 788288"/>
                <a:gd name="connsiteY1" fmla="*/ 0 h 813530"/>
                <a:gd name="connsiteX2" fmla="*/ 249936 w 788288"/>
                <a:gd name="connsiteY2" fmla="*/ 262604 h 813530"/>
                <a:gd name="connsiteX3" fmla="*/ 401574 w 788288"/>
                <a:gd name="connsiteY3" fmla="*/ 0 h 813530"/>
                <a:gd name="connsiteX4" fmla="*/ 234791 w 788288"/>
                <a:gd name="connsiteY4" fmla="*/ 0 h 813530"/>
                <a:gd name="connsiteX5" fmla="*/ 0 w 788288"/>
                <a:gd name="connsiteY5" fmla="*/ 406813 h 813530"/>
                <a:gd name="connsiteX6" fmla="*/ 234791 w 788288"/>
                <a:gd name="connsiteY6" fmla="*/ 813530 h 813530"/>
                <a:gd name="connsiteX7" fmla="*/ 401574 w 788288"/>
                <a:gd name="connsiteY7" fmla="*/ 813530 h 813530"/>
                <a:gd name="connsiteX8" fmla="*/ 249936 w 788288"/>
                <a:gd name="connsiteY8" fmla="*/ 550926 h 813530"/>
                <a:gd name="connsiteX9" fmla="*/ 704945 w 788288"/>
                <a:gd name="connsiteY9" fmla="*/ 813530 h 813530"/>
                <a:gd name="connsiteX10" fmla="*/ 788289 w 788288"/>
                <a:gd name="connsiteY10" fmla="*/ 669131 h 813530"/>
                <a:gd name="connsiteX11" fmla="*/ 333661 w 788288"/>
                <a:gd name="connsiteY11" fmla="*/ 406813 h 813530"/>
                <a:gd name="connsiteX12" fmla="*/ 788289 w 788288"/>
                <a:gd name="connsiteY12" fmla="*/ 144399 h 813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88288" h="813530">
                  <a:moveTo>
                    <a:pt x="788289" y="144399"/>
                  </a:moveTo>
                  <a:lnTo>
                    <a:pt x="704945" y="0"/>
                  </a:lnTo>
                  <a:lnTo>
                    <a:pt x="249936" y="262604"/>
                  </a:lnTo>
                  <a:lnTo>
                    <a:pt x="401574" y="0"/>
                  </a:lnTo>
                  <a:lnTo>
                    <a:pt x="234791" y="0"/>
                  </a:lnTo>
                  <a:lnTo>
                    <a:pt x="0" y="406813"/>
                  </a:lnTo>
                  <a:lnTo>
                    <a:pt x="234791" y="813530"/>
                  </a:lnTo>
                  <a:lnTo>
                    <a:pt x="401574" y="813530"/>
                  </a:lnTo>
                  <a:lnTo>
                    <a:pt x="249936" y="550926"/>
                  </a:lnTo>
                  <a:lnTo>
                    <a:pt x="704945" y="813530"/>
                  </a:lnTo>
                  <a:lnTo>
                    <a:pt x="788289" y="669131"/>
                  </a:lnTo>
                  <a:lnTo>
                    <a:pt x="333661" y="406813"/>
                  </a:lnTo>
                  <a:lnTo>
                    <a:pt x="788289" y="144399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62" name="Freihandform: Form 61">
              <a:extLst>
                <a:ext uri="{FF2B5EF4-FFF2-40B4-BE49-F238E27FC236}">
                  <a16:creationId xmlns:a16="http://schemas.microsoft.com/office/drawing/2014/main" id="{11910AEF-CF6E-494F-87DF-9BB3CF8F141B}"/>
                </a:ext>
              </a:extLst>
            </p:cNvPr>
            <p:cNvSpPr/>
            <p:nvPr/>
          </p:nvSpPr>
          <p:spPr>
            <a:xfrm>
              <a:off x="5101907" y="2745264"/>
              <a:ext cx="395478" cy="659606"/>
            </a:xfrm>
            <a:custGeom>
              <a:avLst/>
              <a:gdLst>
                <a:gd name="connsiteX0" fmla="*/ 0 w 395478"/>
                <a:gd name="connsiteY0" fmla="*/ 0 h 659606"/>
                <a:gd name="connsiteX1" fmla="*/ 97822 w 395478"/>
                <a:gd name="connsiteY1" fmla="*/ 0 h 659606"/>
                <a:gd name="connsiteX2" fmla="*/ 97822 w 395478"/>
                <a:gd name="connsiteY2" fmla="*/ 365189 h 659606"/>
                <a:gd name="connsiteX3" fmla="*/ 125730 w 395478"/>
                <a:gd name="connsiteY3" fmla="*/ 365189 h 659606"/>
                <a:gd name="connsiteX4" fmla="*/ 268605 w 395478"/>
                <a:gd name="connsiteY4" fmla="*/ 211741 h 659606"/>
                <a:gd name="connsiteX5" fmla="*/ 395288 w 395478"/>
                <a:gd name="connsiteY5" fmla="*/ 211741 h 659606"/>
                <a:gd name="connsiteX6" fmla="*/ 216217 w 395478"/>
                <a:gd name="connsiteY6" fmla="*/ 405289 h 659606"/>
                <a:gd name="connsiteX7" fmla="*/ 395478 w 395478"/>
                <a:gd name="connsiteY7" fmla="*/ 659606 h 659606"/>
                <a:gd name="connsiteX8" fmla="*/ 278130 w 395478"/>
                <a:gd name="connsiteY8" fmla="*/ 659606 h 659606"/>
                <a:gd name="connsiteX9" fmla="*/ 125730 w 395478"/>
                <a:gd name="connsiteY9" fmla="*/ 445294 h 659606"/>
                <a:gd name="connsiteX10" fmla="*/ 97822 w 395478"/>
                <a:gd name="connsiteY10" fmla="*/ 445294 h 659606"/>
                <a:gd name="connsiteX11" fmla="*/ 97822 w 395478"/>
                <a:gd name="connsiteY11" fmla="*/ 659606 h 659606"/>
                <a:gd name="connsiteX12" fmla="*/ 0 w 395478"/>
                <a:gd name="connsiteY12" fmla="*/ 659606 h 659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95478" h="659606">
                  <a:moveTo>
                    <a:pt x="0" y="0"/>
                  </a:moveTo>
                  <a:lnTo>
                    <a:pt x="97822" y="0"/>
                  </a:lnTo>
                  <a:lnTo>
                    <a:pt x="97822" y="365189"/>
                  </a:lnTo>
                  <a:lnTo>
                    <a:pt x="125730" y="365189"/>
                  </a:lnTo>
                  <a:lnTo>
                    <a:pt x="268605" y="211741"/>
                  </a:lnTo>
                  <a:lnTo>
                    <a:pt x="395288" y="211741"/>
                  </a:lnTo>
                  <a:lnTo>
                    <a:pt x="216217" y="405289"/>
                  </a:lnTo>
                  <a:lnTo>
                    <a:pt x="395478" y="659606"/>
                  </a:lnTo>
                  <a:lnTo>
                    <a:pt x="278130" y="659606"/>
                  </a:lnTo>
                  <a:lnTo>
                    <a:pt x="125730" y="445294"/>
                  </a:lnTo>
                  <a:lnTo>
                    <a:pt x="97822" y="445294"/>
                  </a:lnTo>
                  <a:lnTo>
                    <a:pt x="97822" y="659606"/>
                  </a:lnTo>
                  <a:lnTo>
                    <a:pt x="0" y="659606"/>
                  </a:lnTo>
                  <a:close/>
                </a:path>
              </a:pathLst>
            </a:custGeom>
            <a:solidFill>
              <a:srgbClr val="334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63" name="Freihandform: Form 62">
              <a:extLst>
                <a:ext uri="{FF2B5EF4-FFF2-40B4-BE49-F238E27FC236}">
                  <a16:creationId xmlns:a16="http://schemas.microsoft.com/office/drawing/2014/main" id="{04430C90-D68F-4629-A573-366385A8A9C0}"/>
                </a:ext>
              </a:extLst>
            </p:cNvPr>
            <p:cNvSpPr/>
            <p:nvPr/>
          </p:nvSpPr>
          <p:spPr>
            <a:xfrm>
              <a:off x="5539200" y="2948234"/>
              <a:ext cx="373951" cy="461699"/>
            </a:xfrm>
            <a:custGeom>
              <a:avLst/>
              <a:gdLst>
                <a:gd name="connsiteX0" fmla="*/ 286 w 373951"/>
                <a:gd name="connsiteY0" fmla="*/ 299759 h 461699"/>
                <a:gd name="connsiteX1" fmla="*/ 124111 w 373951"/>
                <a:gd name="connsiteY1" fmla="*/ 180791 h 461699"/>
                <a:gd name="connsiteX2" fmla="*/ 275844 w 373951"/>
                <a:gd name="connsiteY2" fmla="*/ 180791 h 461699"/>
                <a:gd name="connsiteX3" fmla="*/ 275844 w 373951"/>
                <a:gd name="connsiteY3" fmla="*/ 142025 h 461699"/>
                <a:gd name="connsiteX4" fmla="*/ 212598 w 373951"/>
                <a:gd name="connsiteY4" fmla="*/ 81731 h 461699"/>
                <a:gd name="connsiteX5" fmla="*/ 14383 w 373951"/>
                <a:gd name="connsiteY5" fmla="*/ 91256 h 461699"/>
                <a:gd name="connsiteX6" fmla="*/ 14383 w 373951"/>
                <a:gd name="connsiteY6" fmla="*/ 28582 h 461699"/>
                <a:gd name="connsiteX7" fmla="*/ 223933 w 373951"/>
                <a:gd name="connsiteY7" fmla="*/ 7 h 461699"/>
                <a:gd name="connsiteX8" fmla="*/ 373951 w 373951"/>
                <a:gd name="connsiteY8" fmla="*/ 138786 h 461699"/>
                <a:gd name="connsiteX9" fmla="*/ 373951 w 373951"/>
                <a:gd name="connsiteY9" fmla="*/ 456635 h 461699"/>
                <a:gd name="connsiteX10" fmla="*/ 297751 w 373951"/>
                <a:gd name="connsiteY10" fmla="*/ 456635 h 461699"/>
                <a:gd name="connsiteX11" fmla="*/ 276034 w 373951"/>
                <a:gd name="connsiteY11" fmla="*/ 405581 h 461699"/>
                <a:gd name="connsiteX12" fmla="*/ 121348 w 373951"/>
                <a:gd name="connsiteY12" fmla="*/ 461684 h 461699"/>
                <a:gd name="connsiteX13" fmla="*/ 0 w 373951"/>
                <a:gd name="connsiteY13" fmla="*/ 345288 h 461699"/>
                <a:gd name="connsiteX14" fmla="*/ 143161 w 373951"/>
                <a:gd name="connsiteY14" fmla="*/ 378626 h 461699"/>
                <a:gd name="connsiteX15" fmla="*/ 276511 w 373951"/>
                <a:gd name="connsiteY15" fmla="*/ 340526 h 461699"/>
                <a:gd name="connsiteX16" fmla="*/ 276511 w 373951"/>
                <a:gd name="connsiteY16" fmla="*/ 244799 h 461699"/>
                <a:gd name="connsiteX17" fmla="*/ 139446 w 373951"/>
                <a:gd name="connsiteY17" fmla="*/ 254991 h 461699"/>
                <a:gd name="connsiteX18" fmla="*/ 98298 w 373951"/>
                <a:gd name="connsiteY18" fmla="*/ 303950 h 461699"/>
                <a:gd name="connsiteX19" fmla="*/ 98298 w 373951"/>
                <a:gd name="connsiteY19" fmla="*/ 333096 h 461699"/>
                <a:gd name="connsiteX20" fmla="*/ 142875 w 373951"/>
                <a:gd name="connsiteY20" fmla="*/ 378626 h 461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73951" h="461699">
                  <a:moveTo>
                    <a:pt x="286" y="299759"/>
                  </a:moveTo>
                  <a:cubicBezTo>
                    <a:pt x="286" y="233750"/>
                    <a:pt x="38386" y="180791"/>
                    <a:pt x="124111" y="180791"/>
                  </a:cubicBezTo>
                  <a:cubicBezTo>
                    <a:pt x="124111" y="180791"/>
                    <a:pt x="275844" y="181649"/>
                    <a:pt x="275844" y="180791"/>
                  </a:cubicBezTo>
                  <a:cubicBezTo>
                    <a:pt x="275844" y="179934"/>
                    <a:pt x="276701" y="142691"/>
                    <a:pt x="275844" y="142025"/>
                  </a:cubicBezTo>
                  <a:cubicBezTo>
                    <a:pt x="275844" y="92876"/>
                    <a:pt x="251841" y="81731"/>
                    <a:pt x="212598" y="81731"/>
                  </a:cubicBezTo>
                  <a:cubicBezTo>
                    <a:pt x="165735" y="81731"/>
                    <a:pt x="67627" y="87732"/>
                    <a:pt x="14383" y="91256"/>
                  </a:cubicBezTo>
                  <a:lnTo>
                    <a:pt x="14383" y="28582"/>
                  </a:lnTo>
                  <a:cubicBezTo>
                    <a:pt x="73723" y="7817"/>
                    <a:pt x="140208" y="864"/>
                    <a:pt x="223933" y="7"/>
                  </a:cubicBezTo>
                  <a:cubicBezTo>
                    <a:pt x="310705" y="-565"/>
                    <a:pt x="373951" y="34487"/>
                    <a:pt x="373951" y="138786"/>
                  </a:cubicBezTo>
                  <a:lnTo>
                    <a:pt x="373951" y="456635"/>
                  </a:lnTo>
                  <a:lnTo>
                    <a:pt x="297751" y="456635"/>
                  </a:lnTo>
                  <a:lnTo>
                    <a:pt x="276034" y="405581"/>
                  </a:lnTo>
                  <a:cubicBezTo>
                    <a:pt x="272320" y="411773"/>
                    <a:pt x="192786" y="462731"/>
                    <a:pt x="121348" y="461684"/>
                  </a:cubicBezTo>
                  <a:cubicBezTo>
                    <a:pt x="44101" y="460160"/>
                    <a:pt x="0" y="408439"/>
                    <a:pt x="0" y="345288"/>
                  </a:cubicBezTo>
                  <a:close/>
                  <a:moveTo>
                    <a:pt x="143161" y="378626"/>
                  </a:moveTo>
                  <a:cubicBezTo>
                    <a:pt x="199072" y="378626"/>
                    <a:pt x="276511" y="340526"/>
                    <a:pt x="276511" y="340526"/>
                  </a:cubicBezTo>
                  <a:lnTo>
                    <a:pt x="276511" y="244799"/>
                  </a:lnTo>
                  <a:lnTo>
                    <a:pt x="139446" y="254991"/>
                  </a:lnTo>
                  <a:cubicBezTo>
                    <a:pt x="106489" y="258134"/>
                    <a:pt x="98298" y="281661"/>
                    <a:pt x="98298" y="303950"/>
                  </a:cubicBezTo>
                  <a:lnTo>
                    <a:pt x="98298" y="333096"/>
                  </a:lnTo>
                  <a:cubicBezTo>
                    <a:pt x="98107" y="371577"/>
                    <a:pt x="118586" y="378626"/>
                    <a:pt x="142875" y="378626"/>
                  </a:cubicBezTo>
                  <a:close/>
                </a:path>
              </a:pathLst>
            </a:custGeom>
            <a:solidFill>
              <a:srgbClr val="334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64" name="Freihandform: Form 63">
              <a:extLst>
                <a:ext uri="{FF2B5EF4-FFF2-40B4-BE49-F238E27FC236}">
                  <a16:creationId xmlns:a16="http://schemas.microsoft.com/office/drawing/2014/main" id="{8873C02F-3127-481F-BD7B-BC1B637ADE2B}"/>
                </a:ext>
              </a:extLst>
            </p:cNvPr>
            <p:cNvSpPr/>
            <p:nvPr/>
          </p:nvSpPr>
          <p:spPr>
            <a:xfrm>
              <a:off x="5991637" y="2949194"/>
              <a:ext cx="383857" cy="455676"/>
            </a:xfrm>
            <a:custGeom>
              <a:avLst/>
              <a:gdLst>
                <a:gd name="connsiteX0" fmla="*/ 0 w 383857"/>
                <a:gd name="connsiteY0" fmla="*/ 7525 h 455676"/>
                <a:gd name="connsiteX1" fmla="*/ 76200 w 383857"/>
                <a:gd name="connsiteY1" fmla="*/ 7525 h 455676"/>
                <a:gd name="connsiteX2" fmla="*/ 98012 w 383857"/>
                <a:gd name="connsiteY2" fmla="*/ 57150 h 455676"/>
                <a:gd name="connsiteX3" fmla="*/ 248507 w 383857"/>
                <a:gd name="connsiteY3" fmla="*/ 0 h 455676"/>
                <a:gd name="connsiteX4" fmla="*/ 383858 w 383857"/>
                <a:gd name="connsiteY4" fmla="*/ 152400 h 455676"/>
                <a:gd name="connsiteX5" fmla="*/ 383858 w 383857"/>
                <a:gd name="connsiteY5" fmla="*/ 455676 h 455676"/>
                <a:gd name="connsiteX6" fmla="*/ 285941 w 383857"/>
                <a:gd name="connsiteY6" fmla="*/ 455676 h 455676"/>
                <a:gd name="connsiteX7" fmla="*/ 285941 w 383857"/>
                <a:gd name="connsiteY7" fmla="*/ 150876 h 455676"/>
                <a:gd name="connsiteX8" fmla="*/ 226885 w 383857"/>
                <a:gd name="connsiteY8" fmla="*/ 82868 h 455676"/>
                <a:gd name="connsiteX9" fmla="*/ 97917 w 383857"/>
                <a:gd name="connsiteY9" fmla="*/ 125063 h 455676"/>
                <a:gd name="connsiteX10" fmla="*/ 97917 w 383857"/>
                <a:gd name="connsiteY10" fmla="*/ 455676 h 455676"/>
                <a:gd name="connsiteX11" fmla="*/ 0 w 383857"/>
                <a:gd name="connsiteY11" fmla="*/ 455676 h 455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3857" h="455676">
                  <a:moveTo>
                    <a:pt x="0" y="7525"/>
                  </a:moveTo>
                  <a:lnTo>
                    <a:pt x="76200" y="7525"/>
                  </a:lnTo>
                  <a:lnTo>
                    <a:pt x="98012" y="57150"/>
                  </a:lnTo>
                  <a:cubicBezTo>
                    <a:pt x="141160" y="28575"/>
                    <a:pt x="180213" y="0"/>
                    <a:pt x="248507" y="0"/>
                  </a:cubicBezTo>
                  <a:cubicBezTo>
                    <a:pt x="347377" y="0"/>
                    <a:pt x="383858" y="70961"/>
                    <a:pt x="383858" y="152400"/>
                  </a:cubicBezTo>
                  <a:lnTo>
                    <a:pt x="383858" y="455676"/>
                  </a:lnTo>
                  <a:lnTo>
                    <a:pt x="285941" y="455676"/>
                  </a:lnTo>
                  <a:lnTo>
                    <a:pt x="285941" y="150876"/>
                  </a:lnTo>
                  <a:cubicBezTo>
                    <a:pt x="285941" y="102299"/>
                    <a:pt x="261366" y="82868"/>
                    <a:pt x="226885" y="82868"/>
                  </a:cubicBezTo>
                  <a:cubicBezTo>
                    <a:pt x="172117" y="82868"/>
                    <a:pt x="143637" y="96774"/>
                    <a:pt x="97917" y="125063"/>
                  </a:cubicBezTo>
                  <a:lnTo>
                    <a:pt x="97917" y="455676"/>
                  </a:lnTo>
                  <a:lnTo>
                    <a:pt x="0" y="455676"/>
                  </a:lnTo>
                  <a:close/>
                </a:path>
              </a:pathLst>
            </a:custGeom>
            <a:solidFill>
              <a:srgbClr val="334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65" name="Freihandform: Form 64">
              <a:extLst>
                <a:ext uri="{FF2B5EF4-FFF2-40B4-BE49-F238E27FC236}">
                  <a16:creationId xmlns:a16="http://schemas.microsoft.com/office/drawing/2014/main" id="{F4A71532-A42F-482B-AD13-21DCA7546915}"/>
                </a:ext>
              </a:extLst>
            </p:cNvPr>
            <p:cNvSpPr/>
            <p:nvPr/>
          </p:nvSpPr>
          <p:spPr>
            <a:xfrm>
              <a:off x="6415881" y="2831274"/>
              <a:ext cx="285273" cy="573119"/>
            </a:xfrm>
            <a:custGeom>
              <a:avLst/>
              <a:gdLst>
                <a:gd name="connsiteX0" fmla="*/ 0 w 285273"/>
                <a:gd name="connsiteY0" fmla="*/ 145923 h 573119"/>
                <a:gd name="connsiteX1" fmla="*/ 76200 w 285273"/>
                <a:gd name="connsiteY1" fmla="*/ 124873 h 573119"/>
                <a:gd name="connsiteX2" fmla="*/ 94297 w 285273"/>
                <a:gd name="connsiteY2" fmla="*/ 0 h 573119"/>
                <a:gd name="connsiteX3" fmla="*/ 174022 w 285273"/>
                <a:gd name="connsiteY3" fmla="*/ 0 h 573119"/>
                <a:gd name="connsiteX4" fmla="*/ 174022 w 285273"/>
                <a:gd name="connsiteY4" fmla="*/ 124873 h 573119"/>
                <a:gd name="connsiteX5" fmla="*/ 285274 w 285273"/>
                <a:gd name="connsiteY5" fmla="*/ 124873 h 573119"/>
                <a:gd name="connsiteX6" fmla="*/ 285274 w 285273"/>
                <a:gd name="connsiteY6" fmla="*/ 204978 h 573119"/>
                <a:gd name="connsiteX7" fmla="*/ 174212 w 285273"/>
                <a:gd name="connsiteY7" fmla="*/ 204978 h 573119"/>
                <a:gd name="connsiteX8" fmla="*/ 174212 w 285273"/>
                <a:gd name="connsiteY8" fmla="*/ 401669 h 573119"/>
                <a:gd name="connsiteX9" fmla="*/ 216122 w 285273"/>
                <a:gd name="connsiteY9" fmla="*/ 493395 h 573119"/>
                <a:gd name="connsiteX10" fmla="*/ 279368 w 285273"/>
                <a:gd name="connsiteY10" fmla="*/ 511111 h 573119"/>
                <a:gd name="connsiteX11" fmla="*/ 279368 w 285273"/>
                <a:gd name="connsiteY11" fmla="*/ 573119 h 573119"/>
                <a:gd name="connsiteX12" fmla="*/ 186880 w 285273"/>
                <a:gd name="connsiteY12" fmla="*/ 573119 h 573119"/>
                <a:gd name="connsiteX13" fmla="*/ 76390 w 285273"/>
                <a:gd name="connsiteY13" fmla="*/ 413099 h 573119"/>
                <a:gd name="connsiteX14" fmla="*/ 76390 w 285273"/>
                <a:gd name="connsiteY14" fmla="*/ 204978 h 573119"/>
                <a:gd name="connsiteX15" fmla="*/ 190 w 285273"/>
                <a:gd name="connsiteY15" fmla="*/ 204978 h 573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85273" h="573119">
                  <a:moveTo>
                    <a:pt x="0" y="145923"/>
                  </a:moveTo>
                  <a:lnTo>
                    <a:pt x="76200" y="124873"/>
                  </a:lnTo>
                  <a:lnTo>
                    <a:pt x="94297" y="0"/>
                  </a:lnTo>
                  <a:lnTo>
                    <a:pt x="174022" y="0"/>
                  </a:lnTo>
                  <a:lnTo>
                    <a:pt x="174022" y="124873"/>
                  </a:lnTo>
                  <a:lnTo>
                    <a:pt x="285274" y="124873"/>
                  </a:lnTo>
                  <a:lnTo>
                    <a:pt x="285274" y="204978"/>
                  </a:lnTo>
                  <a:lnTo>
                    <a:pt x="174212" y="204978"/>
                  </a:lnTo>
                  <a:lnTo>
                    <a:pt x="174212" y="401669"/>
                  </a:lnTo>
                  <a:cubicBezTo>
                    <a:pt x="174212" y="470345"/>
                    <a:pt x="190976" y="485489"/>
                    <a:pt x="216122" y="493395"/>
                  </a:cubicBezTo>
                  <a:cubicBezTo>
                    <a:pt x="216122" y="493395"/>
                    <a:pt x="273272" y="511111"/>
                    <a:pt x="279368" y="511111"/>
                  </a:cubicBezTo>
                  <a:lnTo>
                    <a:pt x="279368" y="573119"/>
                  </a:lnTo>
                  <a:lnTo>
                    <a:pt x="186880" y="573119"/>
                  </a:lnTo>
                  <a:cubicBezTo>
                    <a:pt x="120968" y="573119"/>
                    <a:pt x="76390" y="532067"/>
                    <a:pt x="76390" y="413099"/>
                  </a:cubicBezTo>
                  <a:lnTo>
                    <a:pt x="76390" y="204978"/>
                  </a:lnTo>
                  <a:lnTo>
                    <a:pt x="190" y="204978"/>
                  </a:lnTo>
                  <a:close/>
                </a:path>
              </a:pathLst>
            </a:custGeom>
            <a:solidFill>
              <a:srgbClr val="334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66" name="Freihandform: Form 65">
              <a:extLst>
                <a:ext uri="{FF2B5EF4-FFF2-40B4-BE49-F238E27FC236}">
                  <a16:creationId xmlns:a16="http://schemas.microsoft.com/office/drawing/2014/main" id="{B1A7926A-EC7B-4990-8AE3-CA017D876781}"/>
                </a:ext>
              </a:extLst>
            </p:cNvPr>
            <p:cNvSpPr/>
            <p:nvPr/>
          </p:nvSpPr>
          <p:spPr>
            <a:xfrm>
              <a:off x="6757828" y="2952718"/>
              <a:ext cx="403574" cy="456342"/>
            </a:xfrm>
            <a:custGeom>
              <a:avLst/>
              <a:gdLst>
                <a:gd name="connsiteX0" fmla="*/ 201739 w 403574"/>
                <a:gd name="connsiteY0" fmla="*/ 0 h 456342"/>
                <a:gd name="connsiteX1" fmla="*/ 403574 w 403574"/>
                <a:gd name="connsiteY1" fmla="*/ 234505 h 456342"/>
                <a:gd name="connsiteX2" fmla="*/ 201739 w 403574"/>
                <a:gd name="connsiteY2" fmla="*/ 456343 h 456342"/>
                <a:gd name="connsiteX3" fmla="*/ 0 w 403574"/>
                <a:gd name="connsiteY3" fmla="*/ 234505 h 456342"/>
                <a:gd name="connsiteX4" fmla="*/ 201739 w 403574"/>
                <a:gd name="connsiteY4" fmla="*/ 0 h 456342"/>
                <a:gd name="connsiteX5" fmla="*/ 201739 w 403574"/>
                <a:gd name="connsiteY5" fmla="*/ 373285 h 456342"/>
                <a:gd name="connsiteX6" fmla="*/ 305753 w 403574"/>
                <a:gd name="connsiteY6" fmla="*/ 234505 h 456342"/>
                <a:gd name="connsiteX7" fmla="*/ 201739 w 403574"/>
                <a:gd name="connsiteY7" fmla="*/ 83153 h 456342"/>
                <a:gd name="connsiteX8" fmla="*/ 97822 w 403574"/>
                <a:gd name="connsiteY8" fmla="*/ 234505 h 456342"/>
                <a:gd name="connsiteX9" fmla="*/ 201739 w 403574"/>
                <a:gd name="connsiteY9" fmla="*/ 373285 h 456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3574" h="456342">
                  <a:moveTo>
                    <a:pt x="201739" y="0"/>
                  </a:moveTo>
                  <a:cubicBezTo>
                    <a:pt x="354806" y="0"/>
                    <a:pt x="403574" y="56578"/>
                    <a:pt x="403574" y="234505"/>
                  </a:cubicBezTo>
                  <a:cubicBezTo>
                    <a:pt x="403574" y="400621"/>
                    <a:pt x="355949" y="456343"/>
                    <a:pt x="201739" y="456343"/>
                  </a:cubicBezTo>
                  <a:cubicBezTo>
                    <a:pt x="47530" y="456343"/>
                    <a:pt x="0" y="394525"/>
                    <a:pt x="0" y="234505"/>
                  </a:cubicBezTo>
                  <a:cubicBezTo>
                    <a:pt x="0" y="51625"/>
                    <a:pt x="52006" y="0"/>
                    <a:pt x="201739" y="0"/>
                  </a:cubicBezTo>
                  <a:close/>
                  <a:moveTo>
                    <a:pt x="201739" y="373285"/>
                  </a:moveTo>
                  <a:cubicBezTo>
                    <a:pt x="277178" y="373285"/>
                    <a:pt x="305753" y="363188"/>
                    <a:pt x="305753" y="234505"/>
                  </a:cubicBezTo>
                  <a:cubicBezTo>
                    <a:pt x="305753" y="96393"/>
                    <a:pt x="282416" y="83153"/>
                    <a:pt x="201739" y="83153"/>
                  </a:cubicBezTo>
                  <a:cubicBezTo>
                    <a:pt x="122968" y="83153"/>
                    <a:pt x="97822" y="96107"/>
                    <a:pt x="97822" y="234505"/>
                  </a:cubicBezTo>
                  <a:cubicBezTo>
                    <a:pt x="97822" y="362521"/>
                    <a:pt x="130207" y="373285"/>
                    <a:pt x="201739" y="373285"/>
                  </a:cubicBezTo>
                  <a:close/>
                </a:path>
              </a:pathLst>
            </a:custGeom>
            <a:solidFill>
              <a:srgbClr val="334C2E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</p:grpSp>
      <p:sp>
        <p:nvSpPr>
          <p:cNvPr id="67" name="Foliennummernplatzhalter 3">
            <a:extLst>
              <a:ext uri="{FF2B5EF4-FFF2-40B4-BE49-F238E27FC236}">
                <a16:creationId xmlns:a16="http://schemas.microsoft.com/office/drawing/2014/main" id="{A497D336-4118-499F-9B08-A479B0F1C0DE}"/>
              </a:ext>
            </a:extLst>
          </p:cNvPr>
          <p:cNvSpPr txBox="1">
            <a:spLocks/>
          </p:cNvSpPr>
          <p:nvPr/>
        </p:nvSpPr>
        <p:spPr>
          <a:xfrm>
            <a:off x="266700" y="5628640"/>
            <a:ext cx="288290" cy="410210"/>
          </a:xfrm>
          <a:prstGeom prst="rect">
            <a:avLst/>
          </a:prstGeom>
        </p:spPr>
        <p:txBody>
          <a:bodyPr vert="horz" lIns="0" tIns="0" rIns="0" bIns="0" rtlCol="0" anchor="t"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0" baseline="0">
                <a:solidFill>
                  <a:srgbClr val="999FA6"/>
                </a:solidFill>
                <a:latin typeface="+mn-lt"/>
                <a:ea typeface="+mn-ea"/>
                <a:cs typeface="+mn-cs"/>
              </a:defRPr>
            </a:lvl1pPr>
            <a:lvl2pPr marL="411137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Bosch Office Sans" pitchFamily="34" charset="0"/>
                <a:ea typeface="+mn-ea"/>
                <a:cs typeface="+mn-cs"/>
              </a:defRPr>
            </a:lvl2pPr>
            <a:lvl3pPr marL="82227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Bosch Office Sans" pitchFamily="34" charset="0"/>
                <a:ea typeface="+mn-ea"/>
                <a:cs typeface="+mn-cs"/>
              </a:defRPr>
            </a:lvl3pPr>
            <a:lvl4pPr marL="1233411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Bosch Office Sans" pitchFamily="34" charset="0"/>
                <a:ea typeface="+mn-ea"/>
                <a:cs typeface="+mn-cs"/>
              </a:defRPr>
            </a:lvl4pPr>
            <a:lvl5pPr marL="1644549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Bosch Office Sans" pitchFamily="34" charset="0"/>
                <a:ea typeface="+mn-ea"/>
                <a:cs typeface="+mn-cs"/>
              </a:defRPr>
            </a:lvl5pPr>
            <a:lvl6pPr marL="2055686" algn="l" defTabSz="822275" rtl="0" eaLnBrk="1" latinLnBrk="0" hangingPunct="1">
              <a:defRPr kern="1200">
                <a:solidFill>
                  <a:schemeClr val="tx1"/>
                </a:solidFill>
                <a:latin typeface="Bosch Office Sans" pitchFamily="34" charset="0"/>
                <a:ea typeface="+mn-ea"/>
                <a:cs typeface="+mn-cs"/>
              </a:defRPr>
            </a:lvl6pPr>
            <a:lvl7pPr marL="2466823" algn="l" defTabSz="822275" rtl="0" eaLnBrk="1" latinLnBrk="0" hangingPunct="1">
              <a:defRPr kern="1200">
                <a:solidFill>
                  <a:schemeClr val="tx1"/>
                </a:solidFill>
                <a:latin typeface="Bosch Office Sans" pitchFamily="34" charset="0"/>
                <a:ea typeface="+mn-ea"/>
                <a:cs typeface="+mn-cs"/>
              </a:defRPr>
            </a:lvl7pPr>
            <a:lvl8pPr marL="2877960" algn="l" defTabSz="822275" rtl="0" eaLnBrk="1" latinLnBrk="0" hangingPunct="1">
              <a:defRPr kern="1200">
                <a:solidFill>
                  <a:schemeClr val="tx1"/>
                </a:solidFill>
                <a:latin typeface="Bosch Office Sans" pitchFamily="34" charset="0"/>
                <a:ea typeface="+mn-ea"/>
                <a:cs typeface="+mn-cs"/>
              </a:defRPr>
            </a:lvl8pPr>
            <a:lvl9pPr marL="3289097" algn="l" defTabSz="822275" rtl="0" eaLnBrk="1" latinLnBrk="0" hangingPunct="1">
              <a:defRPr kern="1200">
                <a:solidFill>
                  <a:schemeClr val="tx1"/>
                </a:solidFill>
                <a:latin typeface="Bosch Office Sans" pitchFamily="34" charset="0"/>
                <a:ea typeface="+mn-ea"/>
                <a:cs typeface="+mn-cs"/>
              </a:defRPr>
            </a:lvl9pPr>
          </a:lstStyle>
          <a:p>
            <a:fld id="{4898AEC0-503E-4FA4-859C-D0F72D6E3F79}" type="slidenum">
              <a:rPr lang="en-US" noProof="1" smtClean="0"/>
              <a:pPr/>
              <a:t>3</a:t>
            </a:fld>
            <a:endParaRPr lang="en-US" noProof="1"/>
          </a:p>
        </p:txBody>
      </p:sp>
      <p:sp>
        <p:nvSpPr>
          <p:cNvPr id="69" name="Oval 43">
            <a:extLst>
              <a:ext uri="{FF2B5EF4-FFF2-40B4-BE49-F238E27FC236}">
                <a16:creationId xmlns:a16="http://schemas.microsoft.com/office/drawing/2014/main" id="{A86A763A-7A4D-4BF9-87C4-CB36542203C2}"/>
              </a:ext>
            </a:extLst>
          </p:cNvPr>
          <p:cNvSpPr>
            <a:spLocks noChangeArrowheads="1"/>
          </p:cNvSpPr>
          <p:nvPr/>
        </p:nvSpPr>
        <p:spPr bwMode="gray">
          <a:xfrm>
            <a:off x="187088" y="3106778"/>
            <a:ext cx="1561701" cy="1522371"/>
          </a:xfrm>
          <a:prstGeom prst="ellipse">
            <a:avLst/>
          </a:prstGeom>
          <a:noFill/>
          <a:ln w="19050" cap="flat" cmpd="sng" algn="ctr">
            <a:solidFill>
              <a:srgbClr val="476E40"/>
            </a:solidFill>
            <a:prstDash val="sys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wrap="square" lIns="0" tIns="0" rIns="0" bIns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>
              <a:solidFill>
                <a:prstClr val="white"/>
              </a:solidFill>
              <a:latin typeface="+mj-lt"/>
            </a:endParaRPr>
          </a:p>
        </p:txBody>
      </p:sp>
      <p:pic>
        <p:nvPicPr>
          <p:cNvPr id="70" name="Picture 69">
            <a:extLst>
              <a:ext uri="{FF2B5EF4-FFF2-40B4-BE49-F238E27FC236}">
                <a16:creationId xmlns:a16="http://schemas.microsoft.com/office/drawing/2014/main" id="{12A7769D-AA13-48D1-9DCD-F4800EB15345}"/>
              </a:ext>
            </a:extLst>
          </p:cNvPr>
          <p:cNvPicPr>
            <a:picLocks noChangeAspect="1"/>
          </p:cNvPicPr>
          <p:nvPr/>
        </p:nvPicPr>
        <p:blipFill rotWithShape="1">
          <a:blip r:embed="rId19"/>
          <a:srcRect t="25894" r="4038" b="21898"/>
          <a:stretch/>
        </p:blipFill>
        <p:spPr>
          <a:xfrm>
            <a:off x="9213326" y="3640188"/>
            <a:ext cx="1130824" cy="322671"/>
          </a:xfrm>
          <a:prstGeom prst="rect">
            <a:avLst/>
          </a:prstGeom>
        </p:spPr>
      </p:pic>
      <p:pic>
        <p:nvPicPr>
          <p:cNvPr id="71" name="Picture 2" descr="OpenTelemetry">
            <a:extLst>
              <a:ext uri="{FF2B5EF4-FFF2-40B4-BE49-F238E27FC236}">
                <a16:creationId xmlns:a16="http://schemas.microsoft.com/office/drawing/2014/main" id="{DEEF6789-7684-454B-806A-FD32FA7159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561" y="3749040"/>
            <a:ext cx="1215698" cy="453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3" name="Graphic 72">
            <a:extLst>
              <a:ext uri="{FF2B5EF4-FFF2-40B4-BE49-F238E27FC236}">
                <a16:creationId xmlns:a16="http://schemas.microsoft.com/office/drawing/2014/main" id="{6B435B23-3C6D-4532-9A98-0547BE103EDE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9120827" y="3291840"/>
            <a:ext cx="960433" cy="288853"/>
          </a:xfrm>
          <a:prstGeom prst="rect">
            <a:avLst/>
          </a:prstGeom>
        </p:spPr>
      </p:pic>
      <p:sp>
        <p:nvSpPr>
          <p:cNvPr id="74" name="TextBox 73">
            <a:extLst>
              <a:ext uri="{FF2B5EF4-FFF2-40B4-BE49-F238E27FC236}">
                <a16:creationId xmlns:a16="http://schemas.microsoft.com/office/drawing/2014/main" id="{ECB750D5-8229-458B-B323-1DFA3103AE04}"/>
              </a:ext>
            </a:extLst>
          </p:cNvPr>
          <p:cNvSpPr txBox="1"/>
          <p:nvPr/>
        </p:nvSpPr>
        <p:spPr>
          <a:xfrm>
            <a:off x="1315171" y="3461183"/>
            <a:ext cx="342146" cy="1387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R="0" algn="l" defTabSz="914400" eaLnBrk="1" fontAlgn="auto" latinLnBrk="0" hangingPunct="1"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</a:rPr>
              <a:t>VSS</a:t>
            </a:r>
          </a:p>
        </p:txBody>
      </p:sp>
      <p:sp>
        <p:nvSpPr>
          <p:cNvPr id="75" name="Oval 43">
            <a:extLst>
              <a:ext uri="{FF2B5EF4-FFF2-40B4-BE49-F238E27FC236}">
                <a16:creationId xmlns:a16="http://schemas.microsoft.com/office/drawing/2014/main" id="{BE32EBAC-A805-453A-9902-F0C843447FB4}"/>
              </a:ext>
            </a:extLst>
          </p:cNvPr>
          <p:cNvSpPr>
            <a:spLocks noChangeArrowheads="1"/>
          </p:cNvSpPr>
          <p:nvPr/>
        </p:nvSpPr>
        <p:spPr bwMode="gray">
          <a:xfrm>
            <a:off x="9006946" y="2935832"/>
            <a:ext cx="1600093" cy="1544728"/>
          </a:xfrm>
          <a:prstGeom prst="ellipse">
            <a:avLst/>
          </a:prstGeom>
          <a:noFill/>
          <a:ln w="19050" cap="flat" cmpd="sng" algn="ctr">
            <a:solidFill>
              <a:srgbClr val="476E40"/>
            </a:solidFill>
            <a:prstDash val="sys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wrap="square" lIns="0" tIns="0" rIns="0" bIns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>
              <a:solidFill>
                <a:prstClr val="white"/>
              </a:solidFill>
              <a:latin typeface="+mj-lt"/>
            </a:endParaRPr>
          </a:p>
        </p:txBody>
      </p:sp>
      <p:pic>
        <p:nvPicPr>
          <p:cNvPr id="76" name="Picture 75">
            <a:extLst>
              <a:ext uri="{FF2B5EF4-FFF2-40B4-BE49-F238E27FC236}">
                <a16:creationId xmlns:a16="http://schemas.microsoft.com/office/drawing/2014/main" id="{2AE7765C-1C96-41D1-A523-EEB97C78803B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9422851" y="4005156"/>
            <a:ext cx="864149" cy="227407"/>
          </a:xfrm>
          <a:prstGeom prst="rect">
            <a:avLst/>
          </a:prstGeom>
        </p:spPr>
      </p:pic>
      <p:sp>
        <p:nvSpPr>
          <p:cNvPr id="77" name="TextBox 76">
            <a:extLst>
              <a:ext uri="{FF2B5EF4-FFF2-40B4-BE49-F238E27FC236}">
                <a16:creationId xmlns:a16="http://schemas.microsoft.com/office/drawing/2014/main" id="{3382929D-B56F-43B5-A100-B4491D315F78}"/>
              </a:ext>
            </a:extLst>
          </p:cNvPr>
          <p:cNvSpPr txBox="1"/>
          <p:nvPr/>
        </p:nvSpPr>
        <p:spPr>
          <a:xfrm>
            <a:off x="1314110" y="3599965"/>
            <a:ext cx="342146" cy="1387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R="0" algn="l" defTabSz="914400" eaLnBrk="1" fontAlgn="auto" latinLnBrk="0" hangingPunct="1"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</a:rPr>
              <a:t>VSC</a:t>
            </a:r>
          </a:p>
        </p:txBody>
      </p:sp>
      <p:pic>
        <p:nvPicPr>
          <p:cNvPr id="80" name="Graphic 79">
            <a:extLst>
              <a:ext uri="{FF2B5EF4-FFF2-40B4-BE49-F238E27FC236}">
                <a16:creationId xmlns:a16="http://schemas.microsoft.com/office/drawing/2014/main" id="{CC2B5EF1-4F78-4B95-80EA-2DDFDE08656D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355601" y="4216313"/>
            <a:ext cx="1153159" cy="164392"/>
          </a:xfrm>
          <a:prstGeom prst="rect">
            <a:avLst/>
          </a:prstGeom>
        </p:spPr>
      </p:pic>
      <p:sp>
        <p:nvSpPr>
          <p:cNvPr id="83" name="TextBox 82">
            <a:extLst>
              <a:ext uri="{FF2B5EF4-FFF2-40B4-BE49-F238E27FC236}">
                <a16:creationId xmlns:a16="http://schemas.microsoft.com/office/drawing/2014/main" id="{3FD3974E-4112-4B52-9318-84C973E2158E}"/>
              </a:ext>
            </a:extLst>
          </p:cNvPr>
          <p:cNvSpPr txBox="1"/>
          <p:nvPr/>
        </p:nvSpPr>
        <p:spPr>
          <a:xfrm>
            <a:off x="10142941" y="3396413"/>
            <a:ext cx="342146" cy="1387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R="0" algn="l" defTabSz="914400" eaLnBrk="1" fontAlgn="auto" latinLnBrk="0" hangingPunct="1"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</a:rPr>
              <a:t>MEC</a:t>
            </a:r>
          </a:p>
        </p:txBody>
      </p:sp>
      <p:sp>
        <p:nvSpPr>
          <p:cNvPr id="91" name="Oval 43">
            <a:extLst>
              <a:ext uri="{FF2B5EF4-FFF2-40B4-BE49-F238E27FC236}">
                <a16:creationId xmlns:a16="http://schemas.microsoft.com/office/drawing/2014/main" id="{447CEAC6-BD87-47DE-94A6-05A264A52BA8}"/>
              </a:ext>
            </a:extLst>
          </p:cNvPr>
          <p:cNvSpPr>
            <a:spLocks noChangeArrowheads="1"/>
          </p:cNvSpPr>
          <p:nvPr/>
        </p:nvSpPr>
        <p:spPr bwMode="gray">
          <a:xfrm>
            <a:off x="88028" y="3027756"/>
            <a:ext cx="1752202" cy="1708074"/>
          </a:xfrm>
          <a:prstGeom prst="ellipse">
            <a:avLst/>
          </a:prstGeom>
          <a:noFill/>
          <a:ln w="19050" cap="flat" cmpd="sng" algn="ctr">
            <a:solidFill>
              <a:srgbClr val="476E40"/>
            </a:solidFill>
            <a:prstDash val="sys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wrap="square" lIns="0" tIns="0" rIns="0" bIns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>
              <a:solidFill>
                <a:prstClr val="white"/>
              </a:solidFill>
              <a:latin typeface="+mj-lt"/>
            </a:endParaRPr>
          </a:p>
        </p:txBody>
      </p:sp>
      <p:sp>
        <p:nvSpPr>
          <p:cNvPr id="92" name="Oval 43">
            <a:extLst>
              <a:ext uri="{FF2B5EF4-FFF2-40B4-BE49-F238E27FC236}">
                <a16:creationId xmlns:a16="http://schemas.microsoft.com/office/drawing/2014/main" id="{15C55A92-0F64-4220-981D-5CEECD5AFA2B}"/>
              </a:ext>
            </a:extLst>
          </p:cNvPr>
          <p:cNvSpPr>
            <a:spLocks noChangeArrowheads="1"/>
          </p:cNvSpPr>
          <p:nvPr/>
        </p:nvSpPr>
        <p:spPr bwMode="gray">
          <a:xfrm>
            <a:off x="8927228" y="2848686"/>
            <a:ext cx="1752202" cy="1708074"/>
          </a:xfrm>
          <a:prstGeom prst="ellipse">
            <a:avLst/>
          </a:prstGeom>
          <a:noFill/>
          <a:ln w="19050" cap="flat" cmpd="sng" algn="ctr">
            <a:solidFill>
              <a:srgbClr val="476E40"/>
            </a:solidFill>
            <a:prstDash val="sys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wrap="square" lIns="0" tIns="0" rIns="0" bIns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de-DE" sz="1200">
              <a:solidFill>
                <a:prstClr val="white"/>
              </a:solidFill>
              <a:latin typeface="+mj-lt"/>
            </a:endParaRPr>
          </a:p>
        </p:txBody>
      </p:sp>
      <p:cxnSp>
        <p:nvCxnSpPr>
          <p:cNvPr id="94" name="Gerader Verbinder 16">
            <a:extLst>
              <a:ext uri="{FF2B5EF4-FFF2-40B4-BE49-F238E27FC236}">
                <a16:creationId xmlns:a16="http://schemas.microsoft.com/office/drawing/2014/main" id="{AE889AF0-6DC7-4104-8626-D0B2E0B9EDA0}"/>
              </a:ext>
            </a:extLst>
          </p:cNvPr>
          <p:cNvCxnSpPr>
            <a:cxnSpLocks/>
          </p:cNvCxnSpPr>
          <p:nvPr/>
        </p:nvCxnSpPr>
        <p:spPr>
          <a:xfrm flipH="1">
            <a:off x="1748790" y="3136644"/>
            <a:ext cx="2547217" cy="374824"/>
          </a:xfrm>
          <a:prstGeom prst="line">
            <a:avLst/>
          </a:prstGeom>
          <a:solidFill>
            <a:schemeClr val="bg1"/>
          </a:solidFill>
          <a:ln w="19050" cap="flat" cmpd="sng" algn="ctr">
            <a:solidFill>
              <a:srgbClr val="476E40"/>
            </a:solidFill>
            <a:prstDash val="sys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Gerader Verbinder 16">
            <a:extLst>
              <a:ext uri="{FF2B5EF4-FFF2-40B4-BE49-F238E27FC236}">
                <a16:creationId xmlns:a16="http://schemas.microsoft.com/office/drawing/2014/main" id="{A1011159-4A54-4D12-85E8-BB695D10812B}"/>
              </a:ext>
            </a:extLst>
          </p:cNvPr>
          <p:cNvCxnSpPr>
            <a:cxnSpLocks/>
          </p:cNvCxnSpPr>
          <p:nvPr/>
        </p:nvCxnSpPr>
        <p:spPr>
          <a:xfrm flipH="1" flipV="1">
            <a:off x="6469380" y="2994660"/>
            <a:ext cx="2606040" cy="194310"/>
          </a:xfrm>
          <a:prstGeom prst="line">
            <a:avLst/>
          </a:prstGeom>
          <a:solidFill>
            <a:schemeClr val="bg1"/>
          </a:solidFill>
          <a:ln w="19050" cap="flat" cmpd="sng" algn="ctr">
            <a:solidFill>
              <a:srgbClr val="476E40"/>
            </a:solidFill>
            <a:prstDash val="sys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60419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EE7787-C208-452F-95CB-F97522260D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Adapting cloud-native technology for cloud-neutral edge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C7D9FF6-E9CC-4D6B-B7BA-24E67759939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The essential AIoT device enablement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FB2345D-2DB3-4388-BC89-DA42DB864A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8AEC0-503E-4FA4-859C-D0F72D6E3F79}" type="slidenum">
              <a:rPr lang="en-US" noProof="1" smtClean="0"/>
              <a:pPr/>
              <a:t>4</a:t>
            </a:fld>
            <a:endParaRPr lang="en-US" noProof="1"/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265ADE1C-64C8-4016-8E32-67BE8E897A54}"/>
              </a:ext>
            </a:extLst>
          </p:cNvPr>
          <p:cNvSpPr>
            <a:spLocks/>
          </p:cNvSpPr>
          <p:nvPr/>
        </p:nvSpPr>
        <p:spPr bwMode="auto">
          <a:xfrm>
            <a:off x="257176" y="1348869"/>
            <a:ext cx="5246256" cy="2058447"/>
          </a:xfrm>
          <a:custGeom>
            <a:avLst/>
            <a:gdLst>
              <a:gd name="T0" fmla="*/ 2513 w 2513"/>
              <a:gd name="T1" fmla="*/ 1742 h 1742"/>
              <a:gd name="T2" fmla="*/ 0 w 2513"/>
              <a:gd name="T3" fmla="*/ 1742 h 1742"/>
              <a:gd name="T4" fmla="*/ 0 w 2513"/>
              <a:gd name="T5" fmla="*/ 311 h 1742"/>
              <a:gd name="T6" fmla="*/ 2513 w 2513"/>
              <a:gd name="T7" fmla="*/ 0 h 1742"/>
              <a:gd name="T8" fmla="*/ 2513 w 2513"/>
              <a:gd name="T9" fmla="*/ 1742 h 17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13" h="1742">
                <a:moveTo>
                  <a:pt x="2513" y="1742"/>
                </a:moveTo>
                <a:lnTo>
                  <a:pt x="0" y="1742"/>
                </a:lnTo>
                <a:lnTo>
                  <a:pt x="0" y="311"/>
                </a:lnTo>
                <a:lnTo>
                  <a:pt x="2513" y="0"/>
                </a:lnTo>
                <a:lnTo>
                  <a:pt x="2513" y="1742"/>
                </a:lnTo>
                <a:close/>
              </a:path>
            </a:pathLst>
          </a:custGeom>
          <a:solidFill>
            <a:srgbClr val="DFECDD"/>
          </a:solidFill>
          <a:ln>
            <a:solidFill>
              <a:schemeClr val="bg1"/>
            </a:solidFill>
          </a:ln>
        </p:spPr>
        <p:txBody>
          <a:bodyPr vert="horz" wrap="square" lIns="360000" tIns="360000" rIns="360000" bIns="36000" numCol="1" anchor="ctr" anchorCtr="0" compatLnSpc="1">
            <a:prstTxWarp prst="textNoShape">
              <a:avLst/>
            </a:prstTxWarp>
          </a:bodyPr>
          <a:lstStyle/>
          <a:p>
            <a:pPr marL="0" indent="0" defTabSz="914400" fontAlgn="auto">
              <a:spcBef>
                <a:spcPts val="0"/>
              </a:spcBef>
              <a:spcAft>
                <a:spcPts val="600"/>
              </a:spcAft>
              <a:buFont typeface="Wingdings 3" panose="05040102010807070707" pitchFamily="18" charset="2"/>
              <a:buNone/>
            </a:pPr>
            <a:r>
              <a:rPr lang="en-US" b="1" dirty="0">
                <a:solidFill>
                  <a:srgbClr val="476E40"/>
                </a:solidFill>
              </a:rPr>
              <a:t>Lightweight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 3" panose="05040102010807070707" pitchFamily="18" charset="2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sch Office Sans" pitchFamily="34" charset="0"/>
                <a:ea typeface="+mn-ea"/>
                <a:cs typeface="+mn-cs"/>
              </a:rPr>
              <a:t>Deployable on various constrained edge</a:t>
            </a:r>
            <a:b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sch Office Sans" pitchFamily="34" charset="0"/>
                <a:ea typeface="+mn-ea"/>
                <a:cs typeface="+mn-cs"/>
              </a:rPr>
            </a:b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sch Office Sans" pitchFamily="34" charset="0"/>
                <a:ea typeface="+mn-ea"/>
                <a:cs typeface="+mn-cs"/>
              </a:rPr>
              <a:t>devices with ranging hardware capabilities</a:t>
            </a:r>
            <a:b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sch Office Sans" pitchFamily="34" charset="0"/>
                <a:ea typeface="+mn-ea"/>
                <a:cs typeface="+mn-cs"/>
              </a:rPr>
            </a:b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sch Office Sans" pitchFamily="34" charset="0"/>
                <a:ea typeface="+mn-ea"/>
                <a:cs typeface="+mn-cs"/>
              </a:rPr>
              <a:t>to scale hardware and connect diverse edge</a:t>
            </a:r>
            <a:b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sch Office Sans" pitchFamily="34" charset="0"/>
                <a:ea typeface="+mn-ea"/>
                <a:cs typeface="+mn-cs"/>
              </a:rPr>
            </a:b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sch Office Sans" pitchFamily="34" charset="0"/>
                <a:ea typeface="+mn-ea"/>
                <a:cs typeface="+mn-cs"/>
              </a:rPr>
              <a:t>devices and data sources.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100000"/>
                </a:srgbClr>
              </a:solidFill>
              <a:effectLst/>
              <a:uLnTx/>
              <a:uFillTx/>
              <a:latin typeface="Bosch Office Sans" pitchFamily="34" charset="0"/>
              <a:ea typeface="+mn-ea"/>
              <a:cs typeface="+mn-cs"/>
            </a:endParaRPr>
          </a:p>
        </p:txBody>
      </p:sp>
      <p:sp>
        <p:nvSpPr>
          <p:cNvPr id="6" name="Freeform 6">
            <a:extLst>
              <a:ext uri="{FF2B5EF4-FFF2-40B4-BE49-F238E27FC236}">
                <a16:creationId xmlns:a16="http://schemas.microsoft.com/office/drawing/2014/main" id="{33B67028-F137-4FF2-A799-64FE7538E881}"/>
              </a:ext>
            </a:extLst>
          </p:cNvPr>
          <p:cNvSpPr>
            <a:spLocks/>
          </p:cNvSpPr>
          <p:nvPr/>
        </p:nvSpPr>
        <p:spPr bwMode="auto">
          <a:xfrm>
            <a:off x="257176" y="3407316"/>
            <a:ext cx="5246256" cy="2058447"/>
          </a:xfrm>
          <a:custGeom>
            <a:avLst/>
            <a:gdLst>
              <a:gd name="T0" fmla="*/ 2513 w 2513"/>
              <a:gd name="T1" fmla="*/ 0 h 1742"/>
              <a:gd name="T2" fmla="*/ 0 w 2513"/>
              <a:gd name="T3" fmla="*/ 0 h 1742"/>
              <a:gd name="T4" fmla="*/ 0 w 2513"/>
              <a:gd name="T5" fmla="*/ 1433 h 1742"/>
              <a:gd name="T6" fmla="*/ 2513 w 2513"/>
              <a:gd name="T7" fmla="*/ 1742 h 1742"/>
              <a:gd name="T8" fmla="*/ 2513 w 2513"/>
              <a:gd name="T9" fmla="*/ 0 h 17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13" h="1742">
                <a:moveTo>
                  <a:pt x="2513" y="0"/>
                </a:moveTo>
                <a:lnTo>
                  <a:pt x="0" y="0"/>
                </a:lnTo>
                <a:lnTo>
                  <a:pt x="0" y="1433"/>
                </a:lnTo>
                <a:lnTo>
                  <a:pt x="2513" y="1742"/>
                </a:lnTo>
                <a:lnTo>
                  <a:pt x="2513" y="0"/>
                </a:lnTo>
                <a:close/>
              </a:path>
            </a:pathLst>
          </a:custGeom>
          <a:solidFill>
            <a:srgbClr val="DFECDD"/>
          </a:solidFill>
          <a:ln>
            <a:solidFill>
              <a:schemeClr val="bg1"/>
            </a:solidFill>
          </a:ln>
        </p:spPr>
        <p:txBody>
          <a:bodyPr vert="horz" wrap="square" lIns="360000" tIns="36000" rIns="360000" bIns="360000" numCol="1" anchor="ctr" anchorCtr="0" compatLnSpc="1">
            <a:prstTxWarp prst="textNoShape">
              <a:avLst/>
            </a:prstTxWarp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b="1" kern="0" dirty="0">
                <a:solidFill>
                  <a:srgbClr val="476E40"/>
                </a:solidFill>
              </a:rPr>
              <a:t>Connected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 3" panose="05040102010807070707" pitchFamily="18" charset="2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100000"/>
                  </a:srgbClr>
                </a:solidFill>
                <a:effectLst/>
                <a:uLnTx/>
                <a:uFillTx/>
                <a:latin typeface="Bosch Office Sans" pitchFamily="34" charset="0"/>
                <a:ea typeface="+mn-ea"/>
                <a:cs typeface="+mn-cs"/>
              </a:rPr>
              <a:t>Connect to most-fit-for-purpose public IoT</a:t>
            </a:r>
            <a:b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100000"/>
                  </a:srgbClr>
                </a:solidFill>
                <a:effectLst/>
                <a:uLnTx/>
                <a:uFillTx/>
                <a:latin typeface="Bosch Office Sans" pitchFamily="34" charset="0"/>
                <a:ea typeface="+mn-ea"/>
                <a:cs typeface="+mn-cs"/>
              </a:rPr>
            </a:b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100000"/>
                  </a:srgbClr>
                </a:solidFill>
                <a:effectLst/>
                <a:uLnTx/>
                <a:uFillTx/>
                <a:latin typeface="Bosch Office Sans" pitchFamily="34" charset="0"/>
                <a:ea typeface="+mn-ea"/>
                <a:cs typeface="+mn-cs"/>
              </a:rPr>
              <a:t>platforms, manage devices and device data </a:t>
            </a:r>
            <a:b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100000"/>
                  </a:srgbClr>
                </a:solidFill>
                <a:effectLst/>
                <a:uLnTx/>
                <a:uFillTx/>
                <a:latin typeface="Bosch Office Sans" pitchFamily="34" charset="0"/>
                <a:ea typeface="+mn-ea"/>
                <a:cs typeface="+mn-cs"/>
              </a:rPr>
            </a:b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100000"/>
                  </a:srgbClr>
                </a:solidFill>
                <a:effectLst/>
                <a:uLnTx/>
                <a:uFillTx/>
                <a:latin typeface="Bosch Office Sans" pitchFamily="34" charset="0"/>
                <a:ea typeface="+mn-ea"/>
                <a:cs typeface="+mn-cs"/>
              </a:rPr>
              <a:t>via digital twins from the cloud with minimum customization, and prototype quickly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de-DE" b="1" dirty="0">
              <a:solidFill>
                <a:srgbClr val="18837E"/>
              </a:solidFill>
            </a:endParaRPr>
          </a:p>
        </p:txBody>
      </p:sp>
      <p:sp>
        <p:nvSpPr>
          <p:cNvPr id="8" name="Freeform 8">
            <a:extLst>
              <a:ext uri="{FF2B5EF4-FFF2-40B4-BE49-F238E27FC236}">
                <a16:creationId xmlns:a16="http://schemas.microsoft.com/office/drawing/2014/main" id="{B6E8B3F5-D7B2-4294-BBEF-9539015F1BF8}"/>
              </a:ext>
            </a:extLst>
          </p:cNvPr>
          <p:cNvSpPr>
            <a:spLocks/>
          </p:cNvSpPr>
          <p:nvPr/>
        </p:nvSpPr>
        <p:spPr bwMode="auto">
          <a:xfrm>
            <a:off x="5503431" y="3407316"/>
            <a:ext cx="5206569" cy="2058447"/>
          </a:xfrm>
          <a:custGeom>
            <a:avLst/>
            <a:gdLst>
              <a:gd name="T0" fmla="*/ 0 w 2513"/>
              <a:gd name="T1" fmla="*/ 0 h 1742"/>
              <a:gd name="T2" fmla="*/ 2513 w 2513"/>
              <a:gd name="T3" fmla="*/ 0 h 1742"/>
              <a:gd name="T4" fmla="*/ 2513 w 2513"/>
              <a:gd name="T5" fmla="*/ 1433 h 1742"/>
              <a:gd name="T6" fmla="*/ 0 w 2513"/>
              <a:gd name="T7" fmla="*/ 1742 h 1742"/>
              <a:gd name="T8" fmla="*/ 0 w 2513"/>
              <a:gd name="T9" fmla="*/ 0 h 17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13" h="1742">
                <a:moveTo>
                  <a:pt x="0" y="0"/>
                </a:moveTo>
                <a:lnTo>
                  <a:pt x="2513" y="0"/>
                </a:lnTo>
                <a:lnTo>
                  <a:pt x="2513" y="1433"/>
                </a:lnTo>
                <a:lnTo>
                  <a:pt x="0" y="1742"/>
                </a:lnTo>
                <a:lnTo>
                  <a:pt x="0" y="0"/>
                </a:lnTo>
                <a:close/>
              </a:path>
            </a:pathLst>
          </a:custGeom>
          <a:solidFill>
            <a:srgbClr val="DFECDD"/>
          </a:solidFill>
          <a:ln>
            <a:solidFill>
              <a:schemeClr val="bg1"/>
            </a:solidFill>
          </a:ln>
        </p:spPr>
        <p:txBody>
          <a:bodyPr vert="horz" wrap="square" lIns="360000" tIns="36000" rIns="360000" bIns="360000" numCol="1" anchor="ctr" anchorCtr="0" compatLnSpc="1">
            <a:prstTxWarp prst="textNoShape">
              <a:avLst/>
            </a:prstTxWarp>
          </a:bodyPr>
          <a:lstStyle/>
          <a:p>
            <a:pPr algn="r">
              <a:spcBef>
                <a:spcPts val="0"/>
              </a:spcBef>
              <a:spcAft>
                <a:spcPts val="600"/>
              </a:spcAft>
            </a:pPr>
            <a:r>
              <a:rPr lang="en-US" b="1" kern="0" dirty="0">
                <a:solidFill>
                  <a:srgbClr val="476E40"/>
                </a:solidFill>
              </a:rPr>
              <a:t>Flexible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100000"/>
                  </a:srgbClr>
                </a:solidFill>
                <a:effectLst/>
                <a:uLnTx/>
                <a:uFillTx/>
                <a:latin typeface="Bosch Office Sans" pitchFamily="34" charset="0"/>
                <a:ea typeface="+mn-ea"/>
                <a:cs typeface="+mn-cs"/>
              </a:rPr>
              <a:t>Choose and combine reusable configurable and  interoperable building blocks to bring the </a:t>
            </a:r>
            <a:b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100000"/>
                  </a:srgbClr>
                </a:solidFill>
                <a:effectLst/>
                <a:uLnTx/>
                <a:uFillTx/>
                <a:latin typeface="Bosch Office Sans" pitchFamily="34" charset="0"/>
                <a:ea typeface="+mn-ea"/>
                <a:cs typeface="+mn-cs"/>
              </a:rPr>
            </a:b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100000"/>
                  </a:srgbClr>
                </a:solidFill>
                <a:effectLst/>
                <a:uLnTx/>
                <a:uFillTx/>
                <a:latin typeface="Bosch Office Sans" pitchFamily="34" charset="0"/>
                <a:ea typeface="+mn-ea"/>
                <a:cs typeface="+mn-cs"/>
              </a:rPr>
              <a:t>right IoT edge capabilities depending </a:t>
            </a:r>
            <a:b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100000"/>
                  </a:srgbClr>
                </a:solidFill>
                <a:effectLst/>
                <a:uLnTx/>
                <a:uFillTx/>
                <a:latin typeface="Bosch Office Sans" pitchFamily="34" charset="0"/>
                <a:ea typeface="+mn-ea"/>
                <a:cs typeface="+mn-cs"/>
              </a:rPr>
            </a:b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100000"/>
                  </a:srgbClr>
                </a:solidFill>
                <a:effectLst/>
                <a:uLnTx/>
                <a:uFillTx/>
                <a:latin typeface="Bosch Office Sans" pitchFamily="34" charset="0"/>
                <a:ea typeface="+mn-ea"/>
                <a:cs typeface="+mn-cs"/>
              </a:rPr>
              <a:t>on the hardware and use case</a:t>
            </a:r>
          </a:p>
        </p:txBody>
      </p:sp>
      <p:sp>
        <p:nvSpPr>
          <p:cNvPr id="13" name="Freeform 7_">
            <a:extLst>
              <a:ext uri="{FF2B5EF4-FFF2-40B4-BE49-F238E27FC236}">
                <a16:creationId xmlns:a16="http://schemas.microsoft.com/office/drawing/2014/main" id="{DD1596E5-4861-4C08-A467-B3D8F8BC23B9}"/>
              </a:ext>
            </a:extLst>
          </p:cNvPr>
          <p:cNvSpPr>
            <a:spLocks/>
          </p:cNvSpPr>
          <p:nvPr/>
        </p:nvSpPr>
        <p:spPr bwMode="auto">
          <a:xfrm>
            <a:off x="5503431" y="1348869"/>
            <a:ext cx="5206569" cy="2058447"/>
          </a:xfrm>
          <a:custGeom>
            <a:avLst/>
            <a:gdLst>
              <a:gd name="T0" fmla="*/ 0 w 2513"/>
              <a:gd name="T1" fmla="*/ 1742 h 1742"/>
              <a:gd name="T2" fmla="*/ 2513 w 2513"/>
              <a:gd name="T3" fmla="*/ 1742 h 1742"/>
              <a:gd name="T4" fmla="*/ 2513 w 2513"/>
              <a:gd name="T5" fmla="*/ 311 h 1742"/>
              <a:gd name="T6" fmla="*/ 0 w 2513"/>
              <a:gd name="T7" fmla="*/ 0 h 1742"/>
              <a:gd name="T8" fmla="*/ 0 w 2513"/>
              <a:gd name="T9" fmla="*/ 1742 h 17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13" h="1742">
                <a:moveTo>
                  <a:pt x="0" y="1742"/>
                </a:moveTo>
                <a:lnTo>
                  <a:pt x="2513" y="1742"/>
                </a:lnTo>
                <a:lnTo>
                  <a:pt x="2513" y="311"/>
                </a:lnTo>
                <a:lnTo>
                  <a:pt x="0" y="0"/>
                </a:lnTo>
                <a:lnTo>
                  <a:pt x="0" y="1742"/>
                </a:lnTo>
                <a:close/>
              </a:path>
            </a:pathLst>
          </a:custGeom>
          <a:solidFill>
            <a:srgbClr val="DFECDD"/>
          </a:solidFill>
          <a:ln>
            <a:solidFill>
              <a:schemeClr val="bg1"/>
            </a:solidFill>
          </a:ln>
        </p:spPr>
        <p:txBody>
          <a:bodyPr vert="horz" wrap="square" lIns="360000" tIns="360000" rIns="360000" bIns="36000" numCol="1" anchor="ctr" anchorCtr="0" compatLnSpc="1">
            <a:prstTxWarp prst="textNoShape">
              <a:avLst/>
            </a:prstTxWarp>
          </a:bodyPr>
          <a:lstStyle/>
          <a:p>
            <a:pPr marL="0" indent="0" algn="r" defTabSz="914400" fontAlgn="auto">
              <a:spcBef>
                <a:spcPts val="0"/>
              </a:spcBef>
              <a:spcAft>
                <a:spcPts val="600"/>
              </a:spcAft>
              <a:buFont typeface="Wingdings 3" panose="05040102010807070707" pitchFamily="18" charset="2"/>
              <a:buNone/>
            </a:pPr>
            <a:r>
              <a:rPr lang="en-US" b="1" kern="0" dirty="0">
                <a:solidFill>
                  <a:srgbClr val="476E40"/>
                </a:solidFill>
              </a:rPr>
              <a:t>Containerized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sch Office Sans"/>
                <a:ea typeface="+mn-ea"/>
                <a:cs typeface="+mn-cs"/>
              </a:rPr>
              <a:t>Develop edge applications using most fit-for-purpose languages and frameworks, manage </a:t>
            </a:r>
            <a:b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sch Office Sans"/>
                <a:ea typeface="+mn-ea"/>
                <a:cs typeface="+mn-cs"/>
              </a:rPr>
            </a:b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sch Office Sans"/>
                <a:ea typeface="+mn-ea"/>
                <a:cs typeface="+mn-cs"/>
              </a:rPr>
              <a:t>diverse device software with cloud-native</a:t>
            </a:r>
            <a:b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sch Office Sans"/>
                <a:ea typeface="+mn-ea"/>
                <a:cs typeface="+mn-cs"/>
              </a:rPr>
            </a:b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sch Office Sans"/>
                <a:ea typeface="+mn-ea"/>
                <a:cs typeface="+mn-cs"/>
              </a:rPr>
              <a:t> technology in uniform way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osch Office Sans" pitchFamily="34" charset="0"/>
              <a:ea typeface="+mn-ea"/>
              <a:cs typeface="+mn-cs"/>
            </a:endParaRPr>
          </a:p>
        </p:txBody>
      </p:sp>
      <p:grpSp>
        <p:nvGrpSpPr>
          <p:cNvPr id="75" name="Gruppieren 74">
            <a:extLst>
              <a:ext uri="{FF2B5EF4-FFF2-40B4-BE49-F238E27FC236}">
                <a16:creationId xmlns:a16="http://schemas.microsoft.com/office/drawing/2014/main" id="{8212AA41-D021-4880-9A20-45ABE2381F5D}"/>
              </a:ext>
            </a:extLst>
          </p:cNvPr>
          <p:cNvGrpSpPr>
            <a:grpSpLocks noChangeAspect="1"/>
          </p:cNvGrpSpPr>
          <p:nvPr/>
        </p:nvGrpSpPr>
        <p:grpSpPr>
          <a:xfrm>
            <a:off x="3964346" y="4616289"/>
            <a:ext cx="590736" cy="590736"/>
            <a:chOff x="4760912" y="2361406"/>
            <a:chExt cx="1447800" cy="1447800"/>
          </a:xfrm>
        </p:grpSpPr>
        <p:sp>
          <p:nvSpPr>
            <p:cNvPr id="56" name="Freihandform: Form 55">
              <a:extLst>
                <a:ext uri="{FF2B5EF4-FFF2-40B4-BE49-F238E27FC236}">
                  <a16:creationId xmlns:a16="http://schemas.microsoft.com/office/drawing/2014/main" id="{9DD16F0B-AEB1-40C6-89DE-7D63160FE5BE}"/>
                </a:ext>
              </a:extLst>
            </p:cNvPr>
            <p:cNvSpPr/>
            <p:nvPr/>
          </p:nvSpPr>
          <p:spPr>
            <a:xfrm>
              <a:off x="4760912" y="3504406"/>
              <a:ext cx="304800" cy="304800"/>
            </a:xfrm>
            <a:custGeom>
              <a:avLst/>
              <a:gdLst>
                <a:gd name="connsiteX0" fmla="*/ 0 w 304800"/>
                <a:gd name="connsiteY0" fmla="*/ 0 h 304800"/>
                <a:gd name="connsiteX1" fmla="*/ 304800 w 304800"/>
                <a:gd name="connsiteY1" fmla="*/ 0 h 304800"/>
                <a:gd name="connsiteX2" fmla="*/ 304800 w 304800"/>
                <a:gd name="connsiteY2" fmla="*/ 304800 h 304800"/>
                <a:gd name="connsiteX3" fmla="*/ 0 w 304800"/>
                <a:gd name="connsiteY3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4800" h="304800">
                  <a:moveTo>
                    <a:pt x="0" y="0"/>
                  </a:moveTo>
                  <a:lnTo>
                    <a:pt x="304800" y="0"/>
                  </a:lnTo>
                  <a:lnTo>
                    <a:pt x="304800" y="304800"/>
                  </a:lnTo>
                  <a:lnTo>
                    <a:pt x="0" y="304800"/>
                  </a:lnTo>
                  <a:close/>
                </a:path>
              </a:pathLst>
            </a:custGeom>
            <a:noFill/>
            <a:ln w="22225" cap="flat">
              <a:solidFill>
                <a:srgbClr val="5E9E56">
                  <a:alpha val="26000"/>
                </a:srgbClr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57" name="Freihandform: Form 56">
              <a:extLst>
                <a:ext uri="{FF2B5EF4-FFF2-40B4-BE49-F238E27FC236}">
                  <a16:creationId xmlns:a16="http://schemas.microsoft.com/office/drawing/2014/main" id="{9CBF267A-A7D9-484F-9608-EC9DCA42134B}"/>
                </a:ext>
              </a:extLst>
            </p:cNvPr>
            <p:cNvSpPr/>
            <p:nvPr/>
          </p:nvSpPr>
          <p:spPr>
            <a:xfrm>
              <a:off x="5332412" y="3504406"/>
              <a:ext cx="304800" cy="304800"/>
            </a:xfrm>
            <a:custGeom>
              <a:avLst/>
              <a:gdLst>
                <a:gd name="connsiteX0" fmla="*/ 0 w 304800"/>
                <a:gd name="connsiteY0" fmla="*/ 0 h 304800"/>
                <a:gd name="connsiteX1" fmla="*/ 304800 w 304800"/>
                <a:gd name="connsiteY1" fmla="*/ 0 h 304800"/>
                <a:gd name="connsiteX2" fmla="*/ 304800 w 304800"/>
                <a:gd name="connsiteY2" fmla="*/ 304800 h 304800"/>
                <a:gd name="connsiteX3" fmla="*/ 0 w 304800"/>
                <a:gd name="connsiteY3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4800" h="304800">
                  <a:moveTo>
                    <a:pt x="0" y="0"/>
                  </a:moveTo>
                  <a:lnTo>
                    <a:pt x="304800" y="0"/>
                  </a:lnTo>
                  <a:lnTo>
                    <a:pt x="304800" y="304800"/>
                  </a:lnTo>
                  <a:lnTo>
                    <a:pt x="0" y="304800"/>
                  </a:lnTo>
                  <a:close/>
                </a:path>
              </a:pathLst>
            </a:custGeom>
            <a:noFill/>
            <a:ln w="22225" cap="flat">
              <a:solidFill>
                <a:srgbClr val="5E9E56">
                  <a:alpha val="26000"/>
                </a:srgbClr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58" name="Freihandform: Form 57">
              <a:extLst>
                <a:ext uri="{FF2B5EF4-FFF2-40B4-BE49-F238E27FC236}">
                  <a16:creationId xmlns:a16="http://schemas.microsoft.com/office/drawing/2014/main" id="{BD2428FE-FE4B-4436-9865-E909914CE27D}"/>
                </a:ext>
              </a:extLst>
            </p:cNvPr>
            <p:cNvSpPr/>
            <p:nvPr/>
          </p:nvSpPr>
          <p:spPr>
            <a:xfrm>
              <a:off x="5903912" y="3504406"/>
              <a:ext cx="304800" cy="304800"/>
            </a:xfrm>
            <a:custGeom>
              <a:avLst/>
              <a:gdLst>
                <a:gd name="connsiteX0" fmla="*/ 0 w 304800"/>
                <a:gd name="connsiteY0" fmla="*/ 0 h 304800"/>
                <a:gd name="connsiteX1" fmla="*/ 304800 w 304800"/>
                <a:gd name="connsiteY1" fmla="*/ 0 h 304800"/>
                <a:gd name="connsiteX2" fmla="*/ 304800 w 304800"/>
                <a:gd name="connsiteY2" fmla="*/ 304800 h 304800"/>
                <a:gd name="connsiteX3" fmla="*/ 0 w 304800"/>
                <a:gd name="connsiteY3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4800" h="304800">
                  <a:moveTo>
                    <a:pt x="0" y="0"/>
                  </a:moveTo>
                  <a:lnTo>
                    <a:pt x="304800" y="0"/>
                  </a:lnTo>
                  <a:lnTo>
                    <a:pt x="304800" y="304800"/>
                  </a:lnTo>
                  <a:lnTo>
                    <a:pt x="0" y="304800"/>
                  </a:lnTo>
                  <a:close/>
                </a:path>
              </a:pathLst>
            </a:custGeom>
            <a:noFill/>
            <a:ln w="22225" cap="flat">
              <a:solidFill>
                <a:srgbClr val="5E9E56">
                  <a:alpha val="26000"/>
                </a:srgbClr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59" name="Freihandform: Form 58">
              <a:extLst>
                <a:ext uri="{FF2B5EF4-FFF2-40B4-BE49-F238E27FC236}">
                  <a16:creationId xmlns:a16="http://schemas.microsoft.com/office/drawing/2014/main" id="{491F8E98-44BD-4F7C-AC71-3549C3D23889}"/>
                </a:ext>
              </a:extLst>
            </p:cNvPr>
            <p:cNvSpPr/>
            <p:nvPr/>
          </p:nvSpPr>
          <p:spPr>
            <a:xfrm>
              <a:off x="5484812" y="2932906"/>
              <a:ext cx="9525" cy="457200"/>
            </a:xfrm>
            <a:custGeom>
              <a:avLst/>
              <a:gdLst>
                <a:gd name="connsiteX0" fmla="*/ 0 w 9525"/>
                <a:gd name="connsiteY0" fmla="*/ 0 h 457200"/>
                <a:gd name="connsiteX1" fmla="*/ 0 w 9525"/>
                <a:gd name="connsiteY1" fmla="*/ 45720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25" h="457200">
                  <a:moveTo>
                    <a:pt x="0" y="0"/>
                  </a:moveTo>
                  <a:lnTo>
                    <a:pt x="0" y="457200"/>
                  </a:lnTo>
                </a:path>
              </a:pathLst>
            </a:custGeom>
            <a:noFill/>
            <a:ln w="22225" cap="flat">
              <a:solidFill>
                <a:srgbClr val="5E9E56">
                  <a:alpha val="26000"/>
                </a:srgbClr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60" name="Freihandform: Form 59">
              <a:extLst>
                <a:ext uri="{FF2B5EF4-FFF2-40B4-BE49-F238E27FC236}">
                  <a16:creationId xmlns:a16="http://schemas.microsoft.com/office/drawing/2014/main" id="{B67A75E2-BA69-45BF-BA3A-114328C9713E}"/>
                </a:ext>
              </a:extLst>
            </p:cNvPr>
            <p:cNvSpPr/>
            <p:nvPr/>
          </p:nvSpPr>
          <p:spPr>
            <a:xfrm>
              <a:off x="4913312" y="3085306"/>
              <a:ext cx="1143000" cy="304800"/>
            </a:xfrm>
            <a:custGeom>
              <a:avLst/>
              <a:gdLst>
                <a:gd name="connsiteX0" fmla="*/ 0 w 1143000"/>
                <a:gd name="connsiteY0" fmla="*/ 304800 h 304800"/>
                <a:gd name="connsiteX1" fmla="*/ 0 w 1143000"/>
                <a:gd name="connsiteY1" fmla="*/ 0 h 304800"/>
                <a:gd name="connsiteX2" fmla="*/ 1143000 w 1143000"/>
                <a:gd name="connsiteY2" fmla="*/ 0 h 304800"/>
                <a:gd name="connsiteX3" fmla="*/ 1143000 w 1143000"/>
                <a:gd name="connsiteY3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3000" h="304800">
                  <a:moveTo>
                    <a:pt x="0" y="304800"/>
                  </a:moveTo>
                  <a:lnTo>
                    <a:pt x="0" y="0"/>
                  </a:lnTo>
                  <a:lnTo>
                    <a:pt x="1143000" y="0"/>
                  </a:lnTo>
                  <a:lnTo>
                    <a:pt x="1143000" y="304800"/>
                  </a:lnTo>
                </a:path>
              </a:pathLst>
            </a:custGeom>
            <a:noFill/>
            <a:ln w="22225" cap="flat">
              <a:solidFill>
                <a:srgbClr val="5E9E56">
                  <a:alpha val="26000"/>
                </a:srgbClr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61" name="Freihandform: Form 60">
              <a:extLst>
                <a:ext uri="{FF2B5EF4-FFF2-40B4-BE49-F238E27FC236}">
                  <a16:creationId xmlns:a16="http://schemas.microsoft.com/office/drawing/2014/main" id="{868BD398-9745-4C0F-804C-E00108C57264}"/>
                </a:ext>
              </a:extLst>
            </p:cNvPr>
            <p:cNvSpPr/>
            <p:nvPr/>
          </p:nvSpPr>
          <p:spPr>
            <a:xfrm>
              <a:off x="5141984" y="2361406"/>
              <a:ext cx="685745" cy="457200"/>
            </a:xfrm>
            <a:custGeom>
              <a:avLst/>
              <a:gdLst>
                <a:gd name="connsiteX0" fmla="*/ 611036 w 685745"/>
                <a:gd name="connsiteY0" fmla="*/ 207343 h 457200"/>
                <a:gd name="connsiteX1" fmla="*/ 613512 w 685745"/>
                <a:gd name="connsiteY1" fmla="*/ 177244 h 457200"/>
                <a:gd name="connsiteX2" fmla="*/ 442062 w 685745"/>
                <a:gd name="connsiteY2" fmla="*/ -16 h 457200"/>
                <a:gd name="connsiteX3" fmla="*/ 295187 w 685745"/>
                <a:gd name="connsiteY3" fmla="*/ 85709 h 457200"/>
                <a:gd name="connsiteX4" fmla="*/ 243656 w 685745"/>
                <a:gd name="connsiteY4" fmla="*/ 74374 h 457200"/>
                <a:gd name="connsiteX5" fmla="*/ 114307 w 685745"/>
                <a:gd name="connsiteY5" fmla="*/ 190198 h 457200"/>
                <a:gd name="connsiteX6" fmla="*/ 7 w 685745"/>
                <a:gd name="connsiteY6" fmla="*/ 326310 h 457200"/>
                <a:gd name="connsiteX7" fmla="*/ 126076 w 685745"/>
                <a:gd name="connsiteY7" fmla="*/ 457181 h 457200"/>
                <a:gd name="connsiteX8" fmla="*/ 126213 w 685745"/>
                <a:gd name="connsiteY8" fmla="*/ 457184 h 457200"/>
                <a:gd name="connsiteX9" fmla="*/ 559410 w 685745"/>
                <a:gd name="connsiteY9" fmla="*/ 457184 h 457200"/>
                <a:gd name="connsiteX10" fmla="*/ 685712 w 685745"/>
                <a:gd name="connsiteY10" fmla="*/ 326596 h 457200"/>
                <a:gd name="connsiteX11" fmla="*/ 611036 w 685745"/>
                <a:gd name="connsiteY11" fmla="*/ 207343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85745" h="457200">
                  <a:moveTo>
                    <a:pt x="611036" y="207343"/>
                  </a:moveTo>
                  <a:cubicBezTo>
                    <a:pt x="612684" y="197395"/>
                    <a:pt x="613512" y="187328"/>
                    <a:pt x="613512" y="177244"/>
                  </a:cubicBezTo>
                  <a:cubicBezTo>
                    <a:pt x="613512" y="79327"/>
                    <a:pt x="536741" y="-16"/>
                    <a:pt x="442062" y="-16"/>
                  </a:cubicBezTo>
                  <a:cubicBezTo>
                    <a:pt x="381321" y="321"/>
                    <a:pt x="325354" y="32985"/>
                    <a:pt x="295187" y="85709"/>
                  </a:cubicBezTo>
                  <a:cubicBezTo>
                    <a:pt x="279034" y="78241"/>
                    <a:pt x="261452" y="74373"/>
                    <a:pt x="243656" y="74374"/>
                  </a:cubicBezTo>
                  <a:cubicBezTo>
                    <a:pt x="176981" y="74374"/>
                    <a:pt x="118784" y="121999"/>
                    <a:pt x="114307" y="190198"/>
                  </a:cubicBezTo>
                  <a:cubicBezTo>
                    <a:pt x="48584" y="194865"/>
                    <a:pt x="7" y="256873"/>
                    <a:pt x="7" y="326310"/>
                  </a:cubicBezTo>
                  <a:cubicBezTo>
                    <a:pt x="-1319" y="397262"/>
                    <a:pt x="55123" y="455855"/>
                    <a:pt x="126076" y="457181"/>
                  </a:cubicBezTo>
                  <a:cubicBezTo>
                    <a:pt x="126122" y="457182"/>
                    <a:pt x="126167" y="457183"/>
                    <a:pt x="126213" y="457184"/>
                  </a:cubicBezTo>
                  <a:lnTo>
                    <a:pt x="559410" y="457184"/>
                  </a:lnTo>
                  <a:cubicBezTo>
                    <a:pt x="630343" y="455984"/>
                    <a:pt x="686883" y="397528"/>
                    <a:pt x="685712" y="326596"/>
                  </a:cubicBezTo>
                  <a:cubicBezTo>
                    <a:pt x="686121" y="275707"/>
                    <a:pt x="656994" y="229195"/>
                    <a:pt x="611036" y="207343"/>
                  </a:cubicBezTo>
                  <a:close/>
                </a:path>
              </a:pathLst>
            </a:custGeom>
            <a:noFill/>
            <a:ln w="22225" cap="flat">
              <a:solidFill>
                <a:srgbClr val="5E9E56">
                  <a:alpha val="26000"/>
                </a:srgbClr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</p:grpSp>
      <p:grpSp>
        <p:nvGrpSpPr>
          <p:cNvPr id="74" name="Gruppieren 73">
            <a:extLst>
              <a:ext uri="{FF2B5EF4-FFF2-40B4-BE49-F238E27FC236}">
                <a16:creationId xmlns:a16="http://schemas.microsoft.com/office/drawing/2014/main" id="{E8A439B4-1D8C-4203-8228-9710303AD127}"/>
              </a:ext>
            </a:extLst>
          </p:cNvPr>
          <p:cNvGrpSpPr>
            <a:grpSpLocks noChangeAspect="1"/>
          </p:cNvGrpSpPr>
          <p:nvPr/>
        </p:nvGrpSpPr>
        <p:grpSpPr>
          <a:xfrm>
            <a:off x="6497428" y="1596825"/>
            <a:ext cx="557918" cy="590736"/>
            <a:chOff x="3175952" y="-519414"/>
            <a:chExt cx="1295400" cy="1371600"/>
          </a:xfrm>
        </p:grpSpPr>
        <p:sp>
          <p:nvSpPr>
            <p:cNvPr id="64" name="Freihandform: Form 63">
              <a:extLst>
                <a:ext uri="{FF2B5EF4-FFF2-40B4-BE49-F238E27FC236}">
                  <a16:creationId xmlns:a16="http://schemas.microsoft.com/office/drawing/2014/main" id="{F3532B1B-CCAF-43B4-A0BA-727AF4540F4E}"/>
                </a:ext>
              </a:extLst>
            </p:cNvPr>
            <p:cNvSpPr/>
            <p:nvPr/>
          </p:nvSpPr>
          <p:spPr>
            <a:xfrm>
              <a:off x="3175952" y="-519414"/>
              <a:ext cx="1295400" cy="1371600"/>
            </a:xfrm>
            <a:custGeom>
              <a:avLst/>
              <a:gdLst>
                <a:gd name="connsiteX0" fmla="*/ 0 w 1295400"/>
                <a:gd name="connsiteY0" fmla="*/ 266700 h 1371600"/>
                <a:gd name="connsiteX1" fmla="*/ 0 w 1295400"/>
                <a:gd name="connsiteY1" fmla="*/ 1066800 h 1371600"/>
                <a:gd name="connsiteX2" fmla="*/ 647700 w 1295400"/>
                <a:gd name="connsiteY2" fmla="*/ 1371600 h 1371600"/>
                <a:gd name="connsiteX3" fmla="*/ 1295400 w 1295400"/>
                <a:gd name="connsiteY3" fmla="*/ 1066800 h 1371600"/>
                <a:gd name="connsiteX4" fmla="*/ 1295400 w 1295400"/>
                <a:gd name="connsiteY4" fmla="*/ 266700 h 1371600"/>
                <a:gd name="connsiteX5" fmla="*/ 647700 w 1295400"/>
                <a:gd name="connsiteY5" fmla="*/ 0 h 1371600"/>
                <a:gd name="connsiteX6" fmla="*/ 0 w 1295400"/>
                <a:gd name="connsiteY6" fmla="*/ 266700 h 137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95400" h="1371600">
                  <a:moveTo>
                    <a:pt x="0" y="266700"/>
                  </a:moveTo>
                  <a:lnTo>
                    <a:pt x="0" y="1066800"/>
                  </a:lnTo>
                  <a:lnTo>
                    <a:pt x="647700" y="1371600"/>
                  </a:lnTo>
                  <a:lnTo>
                    <a:pt x="1295400" y="1066800"/>
                  </a:lnTo>
                  <a:lnTo>
                    <a:pt x="1295400" y="266700"/>
                  </a:lnTo>
                  <a:lnTo>
                    <a:pt x="647700" y="0"/>
                  </a:lnTo>
                  <a:lnTo>
                    <a:pt x="0" y="266700"/>
                  </a:lnTo>
                  <a:close/>
                </a:path>
              </a:pathLst>
            </a:custGeom>
            <a:noFill/>
            <a:ln w="22225" cap="flat">
              <a:solidFill>
                <a:srgbClr val="5E9E56">
                  <a:alpha val="26000"/>
                </a:srgbClr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65" name="Freihandform: Form 64">
              <a:extLst>
                <a:ext uri="{FF2B5EF4-FFF2-40B4-BE49-F238E27FC236}">
                  <a16:creationId xmlns:a16="http://schemas.microsoft.com/office/drawing/2014/main" id="{B1B6A92B-0418-4390-9110-2DFFDCD889D3}"/>
                </a:ext>
              </a:extLst>
            </p:cNvPr>
            <p:cNvSpPr/>
            <p:nvPr/>
          </p:nvSpPr>
          <p:spPr>
            <a:xfrm>
              <a:off x="3175952" y="-252714"/>
              <a:ext cx="1295400" cy="304800"/>
            </a:xfrm>
            <a:custGeom>
              <a:avLst/>
              <a:gdLst>
                <a:gd name="connsiteX0" fmla="*/ 1295400 w 1295400"/>
                <a:gd name="connsiteY0" fmla="*/ 0 h 304800"/>
                <a:gd name="connsiteX1" fmla="*/ 647700 w 1295400"/>
                <a:gd name="connsiteY1" fmla="*/ 304800 h 304800"/>
                <a:gd name="connsiteX2" fmla="*/ 0 w 1295400"/>
                <a:gd name="connsiteY2" fmla="*/ 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95400" h="304800">
                  <a:moveTo>
                    <a:pt x="1295400" y="0"/>
                  </a:moveTo>
                  <a:lnTo>
                    <a:pt x="647700" y="304800"/>
                  </a:lnTo>
                  <a:lnTo>
                    <a:pt x="0" y="0"/>
                  </a:lnTo>
                </a:path>
              </a:pathLst>
            </a:custGeom>
            <a:noFill/>
            <a:ln w="22225" cap="flat">
              <a:solidFill>
                <a:srgbClr val="5E9E56">
                  <a:alpha val="26000"/>
                </a:srgbClr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66" name="Freihandform: Form 65">
              <a:extLst>
                <a:ext uri="{FF2B5EF4-FFF2-40B4-BE49-F238E27FC236}">
                  <a16:creationId xmlns:a16="http://schemas.microsoft.com/office/drawing/2014/main" id="{DAFC0DEE-F123-444E-9004-9FF89B22F640}"/>
                </a:ext>
              </a:extLst>
            </p:cNvPr>
            <p:cNvSpPr/>
            <p:nvPr/>
          </p:nvSpPr>
          <p:spPr>
            <a:xfrm>
              <a:off x="3823652" y="52085"/>
              <a:ext cx="9525" cy="800100"/>
            </a:xfrm>
            <a:custGeom>
              <a:avLst/>
              <a:gdLst>
                <a:gd name="connsiteX0" fmla="*/ 0 w 9525"/>
                <a:gd name="connsiteY0" fmla="*/ 0 h 800100"/>
                <a:gd name="connsiteX1" fmla="*/ 0 w 9525"/>
                <a:gd name="connsiteY1" fmla="*/ 800100 h 800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25" h="800100">
                  <a:moveTo>
                    <a:pt x="0" y="0"/>
                  </a:moveTo>
                  <a:lnTo>
                    <a:pt x="0" y="800100"/>
                  </a:lnTo>
                </a:path>
              </a:pathLst>
            </a:custGeom>
            <a:noFill/>
            <a:ln w="22225" cap="flat">
              <a:solidFill>
                <a:srgbClr val="5E9E56">
                  <a:alpha val="26000"/>
                </a:srgbClr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67" name="Freihandform: Form 66">
              <a:extLst>
                <a:ext uri="{FF2B5EF4-FFF2-40B4-BE49-F238E27FC236}">
                  <a16:creationId xmlns:a16="http://schemas.microsoft.com/office/drawing/2014/main" id="{F6B9EE81-4213-4C71-A8AD-0A7B53F040FB}"/>
                </a:ext>
              </a:extLst>
            </p:cNvPr>
            <p:cNvSpPr/>
            <p:nvPr/>
          </p:nvSpPr>
          <p:spPr>
            <a:xfrm>
              <a:off x="3518852" y="52085"/>
              <a:ext cx="609600" cy="266700"/>
            </a:xfrm>
            <a:custGeom>
              <a:avLst/>
              <a:gdLst>
                <a:gd name="connsiteX0" fmla="*/ 342900 w 609600"/>
                <a:gd name="connsiteY0" fmla="*/ 0 h 266700"/>
                <a:gd name="connsiteX1" fmla="*/ 609600 w 609600"/>
                <a:gd name="connsiteY1" fmla="*/ 114300 h 266700"/>
                <a:gd name="connsiteX2" fmla="*/ 304800 w 609600"/>
                <a:gd name="connsiteY2" fmla="*/ 266700 h 266700"/>
                <a:gd name="connsiteX3" fmla="*/ 0 w 609600"/>
                <a:gd name="connsiteY3" fmla="*/ 114300 h 266700"/>
                <a:gd name="connsiteX4" fmla="*/ 266700 w 609600"/>
                <a:gd name="connsiteY4" fmla="*/ 0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9600" h="266700">
                  <a:moveTo>
                    <a:pt x="342900" y="0"/>
                  </a:moveTo>
                  <a:lnTo>
                    <a:pt x="609600" y="114300"/>
                  </a:lnTo>
                  <a:lnTo>
                    <a:pt x="304800" y="266700"/>
                  </a:lnTo>
                  <a:lnTo>
                    <a:pt x="0" y="114300"/>
                  </a:lnTo>
                  <a:lnTo>
                    <a:pt x="266700" y="0"/>
                  </a:lnTo>
                </a:path>
              </a:pathLst>
            </a:custGeom>
            <a:noFill/>
            <a:ln w="22225" cap="flat">
              <a:solidFill>
                <a:srgbClr val="5E9E56">
                  <a:alpha val="26000"/>
                </a:srgbClr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68" name="Freihandform: Form 67">
              <a:extLst>
                <a:ext uri="{FF2B5EF4-FFF2-40B4-BE49-F238E27FC236}">
                  <a16:creationId xmlns:a16="http://schemas.microsoft.com/office/drawing/2014/main" id="{747311DE-398D-431F-B528-D0A368EC3C63}"/>
                </a:ext>
              </a:extLst>
            </p:cNvPr>
            <p:cNvSpPr/>
            <p:nvPr/>
          </p:nvSpPr>
          <p:spPr>
            <a:xfrm>
              <a:off x="3518852" y="-214614"/>
              <a:ext cx="609600" cy="114300"/>
            </a:xfrm>
            <a:custGeom>
              <a:avLst/>
              <a:gdLst>
                <a:gd name="connsiteX0" fmla="*/ 0 w 609600"/>
                <a:gd name="connsiteY0" fmla="*/ 114300 h 114300"/>
                <a:gd name="connsiteX1" fmla="*/ 304800 w 609600"/>
                <a:gd name="connsiteY1" fmla="*/ 0 h 114300"/>
                <a:gd name="connsiteX2" fmla="*/ 609600 w 609600"/>
                <a:gd name="connsiteY2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09600" h="114300">
                  <a:moveTo>
                    <a:pt x="0" y="114300"/>
                  </a:moveTo>
                  <a:lnTo>
                    <a:pt x="304800" y="0"/>
                  </a:lnTo>
                  <a:lnTo>
                    <a:pt x="609600" y="114300"/>
                  </a:lnTo>
                </a:path>
              </a:pathLst>
            </a:custGeom>
            <a:noFill/>
            <a:ln w="22225" cap="flat">
              <a:solidFill>
                <a:srgbClr val="5E9E56">
                  <a:alpha val="26000"/>
                </a:srgbClr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71" name="Freihandform: Form 70">
              <a:extLst>
                <a:ext uri="{FF2B5EF4-FFF2-40B4-BE49-F238E27FC236}">
                  <a16:creationId xmlns:a16="http://schemas.microsoft.com/office/drawing/2014/main" id="{6AC063F5-FAE9-4BBC-92E4-3C1F82E29B1C}"/>
                </a:ext>
              </a:extLst>
            </p:cNvPr>
            <p:cNvSpPr/>
            <p:nvPr/>
          </p:nvSpPr>
          <p:spPr>
            <a:xfrm>
              <a:off x="3518852" y="318785"/>
              <a:ext cx="609600" cy="266700"/>
            </a:xfrm>
            <a:custGeom>
              <a:avLst/>
              <a:gdLst>
                <a:gd name="connsiteX0" fmla="*/ 342900 w 609600"/>
                <a:gd name="connsiteY0" fmla="*/ 0 h 266700"/>
                <a:gd name="connsiteX1" fmla="*/ 609600 w 609600"/>
                <a:gd name="connsiteY1" fmla="*/ 114300 h 266700"/>
                <a:gd name="connsiteX2" fmla="*/ 304800 w 609600"/>
                <a:gd name="connsiteY2" fmla="*/ 266700 h 266700"/>
                <a:gd name="connsiteX3" fmla="*/ 0 w 609600"/>
                <a:gd name="connsiteY3" fmla="*/ 114300 h 266700"/>
                <a:gd name="connsiteX4" fmla="*/ 266700 w 609600"/>
                <a:gd name="connsiteY4" fmla="*/ 0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9600" h="266700">
                  <a:moveTo>
                    <a:pt x="342900" y="0"/>
                  </a:moveTo>
                  <a:lnTo>
                    <a:pt x="609600" y="114300"/>
                  </a:lnTo>
                  <a:lnTo>
                    <a:pt x="304800" y="266700"/>
                  </a:lnTo>
                  <a:lnTo>
                    <a:pt x="0" y="114300"/>
                  </a:lnTo>
                  <a:lnTo>
                    <a:pt x="266700" y="0"/>
                  </a:lnTo>
                </a:path>
              </a:pathLst>
            </a:custGeom>
            <a:noFill/>
            <a:ln w="22225" cap="flat">
              <a:solidFill>
                <a:srgbClr val="5E9E56">
                  <a:alpha val="26000"/>
                </a:srgbClr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</p:grpSp>
      <p:grpSp>
        <p:nvGrpSpPr>
          <p:cNvPr id="37" name="Gruppieren 36">
            <a:extLst>
              <a:ext uri="{FF2B5EF4-FFF2-40B4-BE49-F238E27FC236}">
                <a16:creationId xmlns:a16="http://schemas.microsoft.com/office/drawing/2014/main" id="{E664C4BD-BC9D-4ACA-BC58-25AF7BD7D7DC}"/>
              </a:ext>
            </a:extLst>
          </p:cNvPr>
          <p:cNvGrpSpPr>
            <a:grpSpLocks noChangeAspect="1"/>
          </p:cNvGrpSpPr>
          <p:nvPr/>
        </p:nvGrpSpPr>
        <p:grpSpPr>
          <a:xfrm>
            <a:off x="3909755" y="1564002"/>
            <a:ext cx="656374" cy="656374"/>
            <a:chOff x="8874828" y="3532787"/>
            <a:chExt cx="288000" cy="288000"/>
          </a:xfrm>
        </p:grpSpPr>
        <p:sp>
          <p:nvSpPr>
            <p:cNvPr id="38" name="Freihandform: Form 37">
              <a:extLst>
                <a:ext uri="{FF2B5EF4-FFF2-40B4-BE49-F238E27FC236}">
                  <a16:creationId xmlns:a16="http://schemas.microsoft.com/office/drawing/2014/main" id="{BA257118-44AE-408C-AF2C-A2120B7B2547}"/>
                </a:ext>
              </a:extLst>
            </p:cNvPr>
            <p:cNvSpPr/>
            <p:nvPr/>
          </p:nvSpPr>
          <p:spPr>
            <a:xfrm>
              <a:off x="8975628" y="3633587"/>
              <a:ext cx="86400" cy="86400"/>
            </a:xfrm>
            <a:custGeom>
              <a:avLst/>
              <a:gdLst>
                <a:gd name="connsiteX0" fmla="*/ 0 w 86400"/>
                <a:gd name="connsiteY0" fmla="*/ 0 h 86400"/>
                <a:gd name="connsiteX1" fmla="*/ 86400 w 86400"/>
                <a:gd name="connsiteY1" fmla="*/ 0 h 86400"/>
                <a:gd name="connsiteX2" fmla="*/ 86400 w 86400"/>
                <a:gd name="connsiteY2" fmla="*/ 86400 h 86400"/>
                <a:gd name="connsiteX3" fmla="*/ 0 w 86400"/>
                <a:gd name="connsiteY3" fmla="*/ 86400 h 8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400" h="86400">
                  <a:moveTo>
                    <a:pt x="0" y="0"/>
                  </a:moveTo>
                  <a:lnTo>
                    <a:pt x="86400" y="0"/>
                  </a:lnTo>
                  <a:lnTo>
                    <a:pt x="86400" y="86400"/>
                  </a:lnTo>
                  <a:lnTo>
                    <a:pt x="0" y="86400"/>
                  </a:lnTo>
                  <a:close/>
                </a:path>
              </a:pathLst>
            </a:custGeom>
            <a:noFill/>
            <a:ln w="22225" cap="flat">
              <a:solidFill>
                <a:srgbClr val="5E9E56">
                  <a:alpha val="26000"/>
                </a:srgbClr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39" name="Freihandform: Form 38">
              <a:extLst>
                <a:ext uri="{FF2B5EF4-FFF2-40B4-BE49-F238E27FC236}">
                  <a16:creationId xmlns:a16="http://schemas.microsoft.com/office/drawing/2014/main" id="{ABAFBCE2-562C-40C4-8E49-28073357C6E5}"/>
                </a:ext>
              </a:extLst>
            </p:cNvPr>
            <p:cNvSpPr/>
            <p:nvPr/>
          </p:nvSpPr>
          <p:spPr>
            <a:xfrm>
              <a:off x="8932428" y="3590387"/>
              <a:ext cx="172800" cy="172800"/>
            </a:xfrm>
            <a:custGeom>
              <a:avLst/>
              <a:gdLst>
                <a:gd name="connsiteX0" fmla="*/ 0 w 172800"/>
                <a:gd name="connsiteY0" fmla="*/ 0 h 172800"/>
                <a:gd name="connsiteX1" fmla="*/ 172800 w 172800"/>
                <a:gd name="connsiteY1" fmla="*/ 0 h 172800"/>
                <a:gd name="connsiteX2" fmla="*/ 172800 w 172800"/>
                <a:gd name="connsiteY2" fmla="*/ 172800 h 172800"/>
                <a:gd name="connsiteX3" fmla="*/ 0 w 172800"/>
                <a:gd name="connsiteY3" fmla="*/ 172800 h 172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800" h="172800">
                  <a:moveTo>
                    <a:pt x="0" y="0"/>
                  </a:moveTo>
                  <a:lnTo>
                    <a:pt x="172800" y="0"/>
                  </a:lnTo>
                  <a:lnTo>
                    <a:pt x="172800" y="172800"/>
                  </a:lnTo>
                  <a:lnTo>
                    <a:pt x="0" y="172800"/>
                  </a:lnTo>
                  <a:close/>
                </a:path>
              </a:pathLst>
            </a:custGeom>
            <a:noFill/>
            <a:ln w="22225" cap="flat">
              <a:solidFill>
                <a:srgbClr val="5E9E56">
                  <a:alpha val="26000"/>
                </a:srgbClr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40" name="Freihandform: Form 39">
              <a:extLst>
                <a:ext uri="{FF2B5EF4-FFF2-40B4-BE49-F238E27FC236}">
                  <a16:creationId xmlns:a16="http://schemas.microsoft.com/office/drawing/2014/main" id="{E27C99E2-8B5A-4387-90EB-67BB4423CC48}"/>
                </a:ext>
              </a:extLst>
            </p:cNvPr>
            <p:cNvSpPr/>
            <p:nvPr/>
          </p:nvSpPr>
          <p:spPr>
            <a:xfrm>
              <a:off x="8874828" y="3647987"/>
              <a:ext cx="57600" cy="1800"/>
            </a:xfrm>
            <a:custGeom>
              <a:avLst/>
              <a:gdLst>
                <a:gd name="connsiteX0" fmla="*/ 57600 w 57600"/>
                <a:gd name="connsiteY0" fmla="*/ 0 h 1800"/>
                <a:gd name="connsiteX1" fmla="*/ 0 w 57600"/>
                <a:gd name="connsiteY1" fmla="*/ 0 h 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7600" h="1800">
                  <a:moveTo>
                    <a:pt x="57600" y="0"/>
                  </a:moveTo>
                  <a:lnTo>
                    <a:pt x="0" y="0"/>
                  </a:lnTo>
                </a:path>
              </a:pathLst>
            </a:custGeom>
            <a:noFill/>
            <a:ln w="22225" cap="flat">
              <a:solidFill>
                <a:srgbClr val="5E9E56">
                  <a:alpha val="26000"/>
                </a:srgbClr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41" name="Freihandform: Form 40">
              <a:extLst>
                <a:ext uri="{FF2B5EF4-FFF2-40B4-BE49-F238E27FC236}">
                  <a16:creationId xmlns:a16="http://schemas.microsoft.com/office/drawing/2014/main" id="{279F4146-B69D-409E-845B-A85B40F8C6F6}"/>
                </a:ext>
              </a:extLst>
            </p:cNvPr>
            <p:cNvSpPr/>
            <p:nvPr/>
          </p:nvSpPr>
          <p:spPr>
            <a:xfrm>
              <a:off x="8874828" y="3705587"/>
              <a:ext cx="57600" cy="1800"/>
            </a:xfrm>
            <a:custGeom>
              <a:avLst/>
              <a:gdLst>
                <a:gd name="connsiteX0" fmla="*/ 57600 w 57600"/>
                <a:gd name="connsiteY0" fmla="*/ 0 h 1800"/>
                <a:gd name="connsiteX1" fmla="*/ 0 w 57600"/>
                <a:gd name="connsiteY1" fmla="*/ 0 h 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7600" h="1800">
                  <a:moveTo>
                    <a:pt x="57600" y="0"/>
                  </a:moveTo>
                  <a:lnTo>
                    <a:pt x="0" y="0"/>
                  </a:lnTo>
                </a:path>
              </a:pathLst>
            </a:custGeom>
            <a:noFill/>
            <a:ln w="22225" cap="flat">
              <a:solidFill>
                <a:srgbClr val="5E9E56">
                  <a:alpha val="26000"/>
                </a:srgbClr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42" name="Freihandform: Form 41">
              <a:extLst>
                <a:ext uri="{FF2B5EF4-FFF2-40B4-BE49-F238E27FC236}">
                  <a16:creationId xmlns:a16="http://schemas.microsoft.com/office/drawing/2014/main" id="{0DD79FC6-8CA3-48EA-B6B7-715D413D12DC}"/>
                </a:ext>
              </a:extLst>
            </p:cNvPr>
            <p:cNvSpPr/>
            <p:nvPr/>
          </p:nvSpPr>
          <p:spPr>
            <a:xfrm>
              <a:off x="9105228" y="3647987"/>
              <a:ext cx="57600" cy="1800"/>
            </a:xfrm>
            <a:custGeom>
              <a:avLst/>
              <a:gdLst>
                <a:gd name="connsiteX0" fmla="*/ 57600 w 57600"/>
                <a:gd name="connsiteY0" fmla="*/ 0 h 1800"/>
                <a:gd name="connsiteX1" fmla="*/ 0 w 57600"/>
                <a:gd name="connsiteY1" fmla="*/ 0 h 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7600" h="1800">
                  <a:moveTo>
                    <a:pt x="57600" y="0"/>
                  </a:moveTo>
                  <a:lnTo>
                    <a:pt x="0" y="0"/>
                  </a:lnTo>
                </a:path>
              </a:pathLst>
            </a:custGeom>
            <a:noFill/>
            <a:ln w="22225" cap="flat">
              <a:solidFill>
                <a:srgbClr val="5E9E56">
                  <a:alpha val="26000"/>
                </a:srgbClr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43" name="Freihandform: Form 42">
              <a:extLst>
                <a:ext uri="{FF2B5EF4-FFF2-40B4-BE49-F238E27FC236}">
                  <a16:creationId xmlns:a16="http://schemas.microsoft.com/office/drawing/2014/main" id="{2ACA3724-C678-4418-A646-DEB6CD3FCA76}"/>
                </a:ext>
              </a:extLst>
            </p:cNvPr>
            <p:cNvSpPr/>
            <p:nvPr/>
          </p:nvSpPr>
          <p:spPr>
            <a:xfrm>
              <a:off x="9105228" y="3705587"/>
              <a:ext cx="57600" cy="1800"/>
            </a:xfrm>
            <a:custGeom>
              <a:avLst/>
              <a:gdLst>
                <a:gd name="connsiteX0" fmla="*/ 57600 w 57600"/>
                <a:gd name="connsiteY0" fmla="*/ 0 h 1800"/>
                <a:gd name="connsiteX1" fmla="*/ 0 w 57600"/>
                <a:gd name="connsiteY1" fmla="*/ 0 h 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7600" h="1800">
                  <a:moveTo>
                    <a:pt x="57600" y="0"/>
                  </a:moveTo>
                  <a:lnTo>
                    <a:pt x="0" y="0"/>
                  </a:lnTo>
                </a:path>
              </a:pathLst>
            </a:custGeom>
            <a:noFill/>
            <a:ln w="22225" cap="flat">
              <a:solidFill>
                <a:srgbClr val="5E9E56">
                  <a:alpha val="26000"/>
                </a:srgbClr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44" name="Freihandform: Form 43">
              <a:extLst>
                <a:ext uri="{FF2B5EF4-FFF2-40B4-BE49-F238E27FC236}">
                  <a16:creationId xmlns:a16="http://schemas.microsoft.com/office/drawing/2014/main" id="{E23258AC-859C-4518-9A90-F69445B66BBA}"/>
                </a:ext>
              </a:extLst>
            </p:cNvPr>
            <p:cNvSpPr/>
            <p:nvPr/>
          </p:nvSpPr>
          <p:spPr>
            <a:xfrm>
              <a:off x="8990028" y="3532787"/>
              <a:ext cx="1800" cy="57600"/>
            </a:xfrm>
            <a:custGeom>
              <a:avLst/>
              <a:gdLst>
                <a:gd name="connsiteX0" fmla="*/ 0 w 1800"/>
                <a:gd name="connsiteY0" fmla="*/ 0 h 57600"/>
                <a:gd name="connsiteX1" fmla="*/ 0 w 1800"/>
                <a:gd name="connsiteY1" fmla="*/ 57600 h 57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00" h="57600">
                  <a:moveTo>
                    <a:pt x="0" y="0"/>
                  </a:moveTo>
                  <a:lnTo>
                    <a:pt x="0" y="57600"/>
                  </a:lnTo>
                </a:path>
              </a:pathLst>
            </a:custGeom>
            <a:noFill/>
            <a:ln w="22225" cap="flat">
              <a:solidFill>
                <a:srgbClr val="5E9E56">
                  <a:alpha val="26000"/>
                </a:srgbClr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45" name="Freihandform: Form 44">
              <a:extLst>
                <a:ext uri="{FF2B5EF4-FFF2-40B4-BE49-F238E27FC236}">
                  <a16:creationId xmlns:a16="http://schemas.microsoft.com/office/drawing/2014/main" id="{0C4CCDC9-FE31-4CF7-8B40-16F6FEBFAE9F}"/>
                </a:ext>
              </a:extLst>
            </p:cNvPr>
            <p:cNvSpPr/>
            <p:nvPr/>
          </p:nvSpPr>
          <p:spPr>
            <a:xfrm>
              <a:off x="9047628" y="3532787"/>
              <a:ext cx="1800" cy="57600"/>
            </a:xfrm>
            <a:custGeom>
              <a:avLst/>
              <a:gdLst>
                <a:gd name="connsiteX0" fmla="*/ 0 w 1800"/>
                <a:gd name="connsiteY0" fmla="*/ 0 h 57600"/>
                <a:gd name="connsiteX1" fmla="*/ 0 w 1800"/>
                <a:gd name="connsiteY1" fmla="*/ 57600 h 57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00" h="57600">
                  <a:moveTo>
                    <a:pt x="0" y="0"/>
                  </a:moveTo>
                  <a:lnTo>
                    <a:pt x="0" y="57600"/>
                  </a:lnTo>
                </a:path>
              </a:pathLst>
            </a:custGeom>
            <a:noFill/>
            <a:ln w="22225" cap="flat">
              <a:solidFill>
                <a:srgbClr val="5E9E56">
                  <a:alpha val="26000"/>
                </a:srgbClr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46" name="Freihandform: Form 45">
              <a:extLst>
                <a:ext uri="{FF2B5EF4-FFF2-40B4-BE49-F238E27FC236}">
                  <a16:creationId xmlns:a16="http://schemas.microsoft.com/office/drawing/2014/main" id="{EFF76F19-4BCD-4729-956E-25CBA2611A04}"/>
                </a:ext>
              </a:extLst>
            </p:cNvPr>
            <p:cNvSpPr/>
            <p:nvPr/>
          </p:nvSpPr>
          <p:spPr>
            <a:xfrm>
              <a:off x="8990028" y="3763187"/>
              <a:ext cx="1800" cy="57600"/>
            </a:xfrm>
            <a:custGeom>
              <a:avLst/>
              <a:gdLst>
                <a:gd name="connsiteX0" fmla="*/ 0 w 1800"/>
                <a:gd name="connsiteY0" fmla="*/ 0 h 57600"/>
                <a:gd name="connsiteX1" fmla="*/ 0 w 1800"/>
                <a:gd name="connsiteY1" fmla="*/ 57600 h 57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00" h="57600">
                  <a:moveTo>
                    <a:pt x="0" y="0"/>
                  </a:moveTo>
                  <a:lnTo>
                    <a:pt x="0" y="57600"/>
                  </a:lnTo>
                </a:path>
              </a:pathLst>
            </a:custGeom>
            <a:noFill/>
            <a:ln w="22225" cap="flat">
              <a:solidFill>
                <a:srgbClr val="5E9E56">
                  <a:alpha val="26000"/>
                </a:srgbClr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  <p:sp>
          <p:nvSpPr>
            <p:cNvPr id="47" name="Freihandform: Form 46">
              <a:extLst>
                <a:ext uri="{FF2B5EF4-FFF2-40B4-BE49-F238E27FC236}">
                  <a16:creationId xmlns:a16="http://schemas.microsoft.com/office/drawing/2014/main" id="{B7150A93-DEDD-451A-9746-BF9A296F77BF}"/>
                </a:ext>
              </a:extLst>
            </p:cNvPr>
            <p:cNvSpPr/>
            <p:nvPr/>
          </p:nvSpPr>
          <p:spPr>
            <a:xfrm>
              <a:off x="9047628" y="3763187"/>
              <a:ext cx="1800" cy="57600"/>
            </a:xfrm>
            <a:custGeom>
              <a:avLst/>
              <a:gdLst>
                <a:gd name="connsiteX0" fmla="*/ 0 w 1800"/>
                <a:gd name="connsiteY0" fmla="*/ 0 h 57600"/>
                <a:gd name="connsiteX1" fmla="*/ 0 w 1800"/>
                <a:gd name="connsiteY1" fmla="*/ 57600 h 57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800" h="57600">
                  <a:moveTo>
                    <a:pt x="0" y="0"/>
                  </a:moveTo>
                  <a:lnTo>
                    <a:pt x="0" y="57600"/>
                  </a:lnTo>
                </a:path>
              </a:pathLst>
            </a:custGeom>
            <a:noFill/>
            <a:ln w="22225" cap="flat">
              <a:solidFill>
                <a:srgbClr val="5E9E56">
                  <a:alpha val="26000"/>
                </a:srgbClr>
              </a:solidFill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de-DE"/>
            </a:p>
          </p:txBody>
        </p:sp>
      </p:grpSp>
      <p:grpSp>
        <p:nvGrpSpPr>
          <p:cNvPr id="92" name="Gruppieren 91">
            <a:extLst>
              <a:ext uri="{FF2B5EF4-FFF2-40B4-BE49-F238E27FC236}">
                <a16:creationId xmlns:a16="http://schemas.microsoft.com/office/drawing/2014/main" id="{491ED269-783C-4560-83ED-2859DD0598AA}"/>
              </a:ext>
            </a:extLst>
          </p:cNvPr>
          <p:cNvGrpSpPr/>
          <p:nvPr/>
        </p:nvGrpSpPr>
        <p:grpSpPr>
          <a:xfrm>
            <a:off x="6495787" y="4601100"/>
            <a:ext cx="561199" cy="564896"/>
            <a:chOff x="5730098" y="4742615"/>
            <a:chExt cx="561199" cy="564896"/>
          </a:xfrm>
        </p:grpSpPr>
        <p:grpSp>
          <p:nvGrpSpPr>
            <p:cNvPr id="88" name="Gruppieren 87">
              <a:extLst>
                <a:ext uri="{FF2B5EF4-FFF2-40B4-BE49-F238E27FC236}">
                  <a16:creationId xmlns:a16="http://schemas.microsoft.com/office/drawing/2014/main" id="{6F4477BC-A33F-4165-A1F8-72D7B73D3333}"/>
                </a:ext>
              </a:extLst>
            </p:cNvPr>
            <p:cNvGrpSpPr/>
            <p:nvPr/>
          </p:nvGrpSpPr>
          <p:grpSpPr>
            <a:xfrm>
              <a:off x="5803920" y="4804093"/>
              <a:ext cx="428339" cy="425971"/>
              <a:chOff x="5803920" y="4804093"/>
              <a:chExt cx="428339" cy="425971"/>
            </a:xfrm>
            <a:solidFill>
              <a:srgbClr val="5E9E56">
                <a:alpha val="26000"/>
              </a:srgbClr>
            </a:solidFill>
          </p:grpSpPr>
          <p:sp>
            <p:nvSpPr>
              <p:cNvPr id="80" name="Freihandform: Form 79">
                <a:extLst>
                  <a:ext uri="{FF2B5EF4-FFF2-40B4-BE49-F238E27FC236}">
                    <a16:creationId xmlns:a16="http://schemas.microsoft.com/office/drawing/2014/main" id="{F62D69B6-86DA-4558-AEFA-FE6BEB34DF32}"/>
                  </a:ext>
                </a:extLst>
              </p:cNvPr>
              <p:cNvSpPr/>
              <p:nvPr/>
            </p:nvSpPr>
            <p:spPr>
              <a:xfrm>
                <a:off x="6024412" y="5097121"/>
                <a:ext cx="97084" cy="132943"/>
              </a:xfrm>
              <a:custGeom>
                <a:avLst/>
                <a:gdLst>
                  <a:gd name="connsiteX0" fmla="*/ 97032 w 97084"/>
                  <a:gd name="connsiteY0" fmla="*/ 66382 h 132943"/>
                  <a:gd name="connsiteX1" fmla="*/ 84774 w 97084"/>
                  <a:gd name="connsiteY1" fmla="*/ 113789 h 132943"/>
                  <a:gd name="connsiteX2" fmla="*/ 48702 w 97084"/>
                  <a:gd name="connsiteY2" fmla="*/ 132914 h 132943"/>
                  <a:gd name="connsiteX3" fmla="*/ 4 w 97084"/>
                  <a:gd name="connsiteY3" fmla="*/ 65644 h 132943"/>
                  <a:gd name="connsiteX4" fmla="*/ 12261 w 97084"/>
                  <a:gd name="connsiteY4" fmla="*/ 19123 h 132943"/>
                  <a:gd name="connsiteX5" fmla="*/ 48518 w 97084"/>
                  <a:gd name="connsiteY5" fmla="*/ -2 h 132943"/>
                  <a:gd name="connsiteX6" fmla="*/ 97032 w 97084"/>
                  <a:gd name="connsiteY6" fmla="*/ 66382 h 132943"/>
                  <a:gd name="connsiteX7" fmla="*/ 29024 w 97084"/>
                  <a:gd name="connsiteY7" fmla="*/ 65828 h 132943"/>
                  <a:gd name="connsiteX8" fmla="*/ 48702 w 97084"/>
                  <a:gd name="connsiteY8" fmla="*/ 110724 h 132943"/>
                  <a:gd name="connsiteX9" fmla="*/ 68012 w 97084"/>
                  <a:gd name="connsiteY9" fmla="*/ 66419 h 132943"/>
                  <a:gd name="connsiteX10" fmla="*/ 48518 w 97084"/>
                  <a:gd name="connsiteY10" fmla="*/ 22114 h 132943"/>
                  <a:gd name="connsiteX11" fmla="*/ 29024 w 97084"/>
                  <a:gd name="connsiteY11" fmla="*/ 65755 h 1329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7084" h="132943">
                    <a:moveTo>
                      <a:pt x="97032" y="66382"/>
                    </a:moveTo>
                    <a:cubicBezTo>
                      <a:pt x="97508" y="83026"/>
                      <a:pt x="93259" y="99463"/>
                      <a:pt x="84774" y="113789"/>
                    </a:cubicBezTo>
                    <a:cubicBezTo>
                      <a:pt x="76925" y="126035"/>
                      <a:pt x="63246" y="133290"/>
                      <a:pt x="48702" y="132914"/>
                    </a:cubicBezTo>
                    <a:cubicBezTo>
                      <a:pt x="18575" y="132914"/>
                      <a:pt x="4" y="107291"/>
                      <a:pt x="4" y="65644"/>
                    </a:cubicBezTo>
                    <a:cubicBezTo>
                      <a:pt x="-343" y="49295"/>
                      <a:pt x="3903" y="33179"/>
                      <a:pt x="12261" y="19123"/>
                    </a:cubicBezTo>
                    <a:cubicBezTo>
                      <a:pt x="20185" y="6862"/>
                      <a:pt x="33923" y="-382"/>
                      <a:pt x="48518" y="-2"/>
                    </a:cubicBezTo>
                    <a:cubicBezTo>
                      <a:pt x="78276" y="-76"/>
                      <a:pt x="97032" y="25769"/>
                      <a:pt x="97032" y="66382"/>
                    </a:cubicBezTo>
                    <a:close/>
                    <a:moveTo>
                      <a:pt x="29024" y="65828"/>
                    </a:moveTo>
                    <a:cubicBezTo>
                      <a:pt x="29024" y="94848"/>
                      <a:pt x="36075" y="110724"/>
                      <a:pt x="48702" y="110724"/>
                    </a:cubicBezTo>
                    <a:cubicBezTo>
                      <a:pt x="61329" y="110724"/>
                      <a:pt x="68012" y="94664"/>
                      <a:pt x="68012" y="66419"/>
                    </a:cubicBezTo>
                    <a:cubicBezTo>
                      <a:pt x="68012" y="38175"/>
                      <a:pt x="60960" y="22114"/>
                      <a:pt x="48518" y="22114"/>
                    </a:cubicBezTo>
                    <a:cubicBezTo>
                      <a:pt x="36075" y="22114"/>
                      <a:pt x="29024" y="38175"/>
                      <a:pt x="29024" y="65755"/>
                    </a:cubicBezTo>
                    <a:close/>
                  </a:path>
                </a:pathLst>
              </a:custGeom>
              <a:grpFill/>
              <a:ln w="22225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/>
              </a:p>
            </p:txBody>
          </p:sp>
          <p:sp>
            <p:nvSpPr>
              <p:cNvPr id="81" name="Freihandform: Form 80">
                <a:extLst>
                  <a:ext uri="{FF2B5EF4-FFF2-40B4-BE49-F238E27FC236}">
                    <a16:creationId xmlns:a16="http://schemas.microsoft.com/office/drawing/2014/main" id="{4C01AFED-54C1-471F-A460-8DB9C77AEFF0}"/>
                  </a:ext>
                </a:extLst>
              </p:cNvPr>
              <p:cNvSpPr/>
              <p:nvPr/>
            </p:nvSpPr>
            <p:spPr>
              <a:xfrm>
                <a:off x="6148634" y="5098391"/>
                <a:ext cx="79897" cy="130404"/>
              </a:xfrm>
              <a:custGeom>
                <a:avLst/>
                <a:gdLst>
                  <a:gd name="connsiteX0" fmla="*/ -16 w 79897"/>
                  <a:gd name="connsiteY0" fmla="*/ 107756 h 130404"/>
                  <a:gd name="connsiteX1" fmla="*/ 27416 w 79897"/>
                  <a:gd name="connsiteY1" fmla="*/ 107756 h 130404"/>
                  <a:gd name="connsiteX2" fmla="*/ 27416 w 79897"/>
                  <a:gd name="connsiteY2" fmla="*/ 40117 h 130404"/>
                  <a:gd name="connsiteX3" fmla="*/ 722 w 79897"/>
                  <a:gd name="connsiteY3" fmla="*/ 43809 h 130404"/>
                  <a:gd name="connsiteX4" fmla="*/ 722 w 79897"/>
                  <a:gd name="connsiteY4" fmla="*/ 23429 h 130404"/>
                  <a:gd name="connsiteX5" fmla="*/ 31921 w 79897"/>
                  <a:gd name="connsiteY5" fmla="*/ -16 h 130404"/>
                  <a:gd name="connsiteX6" fmla="*/ 55366 w 79897"/>
                  <a:gd name="connsiteY6" fmla="*/ -16 h 130404"/>
                  <a:gd name="connsiteX7" fmla="*/ 55366 w 79897"/>
                  <a:gd name="connsiteY7" fmla="*/ 107830 h 130404"/>
                  <a:gd name="connsiteX8" fmla="*/ 79881 w 79897"/>
                  <a:gd name="connsiteY8" fmla="*/ 107830 h 130404"/>
                  <a:gd name="connsiteX9" fmla="*/ 79881 w 79897"/>
                  <a:gd name="connsiteY9" fmla="*/ 130389 h 130404"/>
                  <a:gd name="connsiteX10" fmla="*/ -16 w 79897"/>
                  <a:gd name="connsiteY10" fmla="*/ 130389 h 130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9897" h="130404">
                    <a:moveTo>
                      <a:pt x="-16" y="107756"/>
                    </a:moveTo>
                    <a:lnTo>
                      <a:pt x="27416" y="107756"/>
                    </a:lnTo>
                    <a:lnTo>
                      <a:pt x="27416" y="40117"/>
                    </a:lnTo>
                    <a:cubicBezTo>
                      <a:pt x="18803" y="42908"/>
                      <a:pt x="9768" y="44156"/>
                      <a:pt x="722" y="43809"/>
                    </a:cubicBezTo>
                    <a:lnTo>
                      <a:pt x="722" y="23429"/>
                    </a:lnTo>
                    <a:cubicBezTo>
                      <a:pt x="19478" y="21620"/>
                      <a:pt x="28487" y="14789"/>
                      <a:pt x="31921" y="-16"/>
                    </a:cubicBezTo>
                    <a:lnTo>
                      <a:pt x="55366" y="-16"/>
                    </a:lnTo>
                    <a:lnTo>
                      <a:pt x="55366" y="107830"/>
                    </a:lnTo>
                    <a:lnTo>
                      <a:pt x="79881" y="107830"/>
                    </a:lnTo>
                    <a:lnTo>
                      <a:pt x="79881" y="130389"/>
                    </a:lnTo>
                    <a:lnTo>
                      <a:pt x="-16" y="130389"/>
                    </a:lnTo>
                    <a:close/>
                  </a:path>
                </a:pathLst>
              </a:custGeom>
              <a:grpFill/>
              <a:ln w="22225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/>
              </a:p>
            </p:txBody>
          </p:sp>
          <p:sp>
            <p:nvSpPr>
              <p:cNvPr id="82" name="Freihandform: Form 81">
                <a:extLst>
                  <a:ext uri="{FF2B5EF4-FFF2-40B4-BE49-F238E27FC236}">
                    <a16:creationId xmlns:a16="http://schemas.microsoft.com/office/drawing/2014/main" id="{E8A52A9F-B1BC-48F8-A1C0-05BFA082358F}"/>
                  </a:ext>
                </a:extLst>
              </p:cNvPr>
              <p:cNvSpPr/>
              <p:nvPr/>
            </p:nvSpPr>
            <p:spPr>
              <a:xfrm>
                <a:off x="6135168" y="4919822"/>
                <a:ext cx="97091" cy="133021"/>
              </a:xfrm>
              <a:custGeom>
                <a:avLst/>
                <a:gdLst>
                  <a:gd name="connsiteX0" fmla="*/ 97039 w 97091"/>
                  <a:gd name="connsiteY0" fmla="*/ 66460 h 133021"/>
                  <a:gd name="connsiteX1" fmla="*/ 84781 w 97091"/>
                  <a:gd name="connsiteY1" fmla="*/ 113867 h 133021"/>
                  <a:gd name="connsiteX2" fmla="*/ 48710 w 97091"/>
                  <a:gd name="connsiteY2" fmla="*/ 132992 h 133021"/>
                  <a:gd name="connsiteX3" fmla="*/ 11 w 97091"/>
                  <a:gd name="connsiteY3" fmla="*/ 65722 h 133021"/>
                  <a:gd name="connsiteX4" fmla="*/ 12121 w 97091"/>
                  <a:gd name="connsiteY4" fmla="*/ 19128 h 133021"/>
                  <a:gd name="connsiteX5" fmla="*/ 48525 w 97091"/>
                  <a:gd name="connsiteY5" fmla="*/ 2 h 133021"/>
                  <a:gd name="connsiteX6" fmla="*/ 97039 w 97091"/>
                  <a:gd name="connsiteY6" fmla="*/ 66460 h 133021"/>
                  <a:gd name="connsiteX7" fmla="*/ 29031 w 97091"/>
                  <a:gd name="connsiteY7" fmla="*/ 65906 h 133021"/>
                  <a:gd name="connsiteX8" fmla="*/ 48710 w 97091"/>
                  <a:gd name="connsiteY8" fmla="*/ 110802 h 133021"/>
                  <a:gd name="connsiteX9" fmla="*/ 68019 w 97091"/>
                  <a:gd name="connsiteY9" fmla="*/ 66497 h 133021"/>
                  <a:gd name="connsiteX10" fmla="*/ 48525 w 97091"/>
                  <a:gd name="connsiteY10" fmla="*/ 22192 h 133021"/>
                  <a:gd name="connsiteX11" fmla="*/ 29031 w 97091"/>
                  <a:gd name="connsiteY11" fmla="*/ 65833 h 1330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7091" h="133021">
                    <a:moveTo>
                      <a:pt x="97039" y="66460"/>
                    </a:moveTo>
                    <a:cubicBezTo>
                      <a:pt x="97516" y="83103"/>
                      <a:pt x="93266" y="99540"/>
                      <a:pt x="84781" y="113867"/>
                    </a:cubicBezTo>
                    <a:cubicBezTo>
                      <a:pt x="76932" y="126113"/>
                      <a:pt x="63253" y="133368"/>
                      <a:pt x="48710" y="132992"/>
                    </a:cubicBezTo>
                    <a:cubicBezTo>
                      <a:pt x="18582" y="132992"/>
                      <a:pt x="11" y="107369"/>
                      <a:pt x="11" y="65722"/>
                    </a:cubicBezTo>
                    <a:cubicBezTo>
                      <a:pt x="-395" y="49363"/>
                      <a:pt x="3803" y="33219"/>
                      <a:pt x="12121" y="19128"/>
                    </a:cubicBezTo>
                    <a:cubicBezTo>
                      <a:pt x="20074" y="6822"/>
                      <a:pt x="33879" y="-431"/>
                      <a:pt x="48525" y="2"/>
                    </a:cubicBezTo>
                    <a:cubicBezTo>
                      <a:pt x="78283" y="2"/>
                      <a:pt x="97039" y="25847"/>
                      <a:pt x="97039" y="66460"/>
                    </a:cubicBezTo>
                    <a:close/>
                    <a:moveTo>
                      <a:pt x="29031" y="65906"/>
                    </a:moveTo>
                    <a:cubicBezTo>
                      <a:pt x="29031" y="94926"/>
                      <a:pt x="36083" y="110802"/>
                      <a:pt x="48710" y="110802"/>
                    </a:cubicBezTo>
                    <a:cubicBezTo>
                      <a:pt x="61337" y="110802"/>
                      <a:pt x="68019" y="94742"/>
                      <a:pt x="68019" y="66497"/>
                    </a:cubicBezTo>
                    <a:cubicBezTo>
                      <a:pt x="68019" y="38253"/>
                      <a:pt x="60967" y="22192"/>
                      <a:pt x="48525" y="22192"/>
                    </a:cubicBezTo>
                    <a:cubicBezTo>
                      <a:pt x="36083" y="22192"/>
                      <a:pt x="29031" y="38253"/>
                      <a:pt x="29031" y="65833"/>
                    </a:cubicBezTo>
                    <a:close/>
                  </a:path>
                </a:pathLst>
              </a:custGeom>
              <a:grpFill/>
              <a:ln w="22225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/>
              </a:p>
            </p:txBody>
          </p:sp>
          <p:sp>
            <p:nvSpPr>
              <p:cNvPr id="83" name="Freihandform: Form 82">
                <a:extLst>
                  <a:ext uri="{FF2B5EF4-FFF2-40B4-BE49-F238E27FC236}">
                    <a16:creationId xmlns:a16="http://schemas.microsoft.com/office/drawing/2014/main" id="{987D7724-CD46-4A48-B288-FD13C4C0F42F}"/>
                  </a:ext>
                </a:extLst>
              </p:cNvPr>
              <p:cNvSpPr/>
              <p:nvPr/>
            </p:nvSpPr>
            <p:spPr>
              <a:xfrm>
                <a:off x="5803920" y="4978900"/>
                <a:ext cx="97089" cy="132947"/>
              </a:xfrm>
              <a:custGeom>
                <a:avLst/>
                <a:gdLst>
                  <a:gd name="connsiteX0" fmla="*/ 97032 w 97089"/>
                  <a:gd name="connsiteY0" fmla="*/ 66456 h 132947"/>
                  <a:gd name="connsiteX1" fmla="*/ 84922 w 97089"/>
                  <a:gd name="connsiteY1" fmla="*/ 113789 h 132947"/>
                  <a:gd name="connsiteX2" fmla="*/ 48702 w 97089"/>
                  <a:gd name="connsiteY2" fmla="*/ 132914 h 132947"/>
                  <a:gd name="connsiteX3" fmla="*/ 4 w 97089"/>
                  <a:gd name="connsiteY3" fmla="*/ 65644 h 132947"/>
                  <a:gd name="connsiteX4" fmla="*/ 12261 w 97089"/>
                  <a:gd name="connsiteY4" fmla="*/ 19123 h 132947"/>
                  <a:gd name="connsiteX5" fmla="*/ 48518 w 97089"/>
                  <a:gd name="connsiteY5" fmla="*/ -2 h 132947"/>
                  <a:gd name="connsiteX6" fmla="*/ 97032 w 97089"/>
                  <a:gd name="connsiteY6" fmla="*/ 66456 h 132947"/>
                  <a:gd name="connsiteX7" fmla="*/ 29024 w 97089"/>
                  <a:gd name="connsiteY7" fmla="*/ 65902 h 132947"/>
                  <a:gd name="connsiteX8" fmla="*/ 48702 w 97089"/>
                  <a:gd name="connsiteY8" fmla="*/ 110798 h 132947"/>
                  <a:gd name="connsiteX9" fmla="*/ 68012 w 97089"/>
                  <a:gd name="connsiteY9" fmla="*/ 66493 h 132947"/>
                  <a:gd name="connsiteX10" fmla="*/ 48518 w 97089"/>
                  <a:gd name="connsiteY10" fmla="*/ 22188 h 132947"/>
                  <a:gd name="connsiteX11" fmla="*/ 29024 w 97089"/>
                  <a:gd name="connsiteY11" fmla="*/ 65829 h 1329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7089" h="132947">
                    <a:moveTo>
                      <a:pt x="97032" y="66456"/>
                    </a:moveTo>
                    <a:cubicBezTo>
                      <a:pt x="97539" y="83060"/>
                      <a:pt x="93341" y="99467"/>
                      <a:pt x="84922" y="113789"/>
                    </a:cubicBezTo>
                    <a:cubicBezTo>
                      <a:pt x="77044" y="126080"/>
                      <a:pt x="63296" y="133342"/>
                      <a:pt x="48702" y="132914"/>
                    </a:cubicBezTo>
                    <a:cubicBezTo>
                      <a:pt x="18464" y="132914"/>
                      <a:pt x="4" y="107291"/>
                      <a:pt x="4" y="65644"/>
                    </a:cubicBezTo>
                    <a:cubicBezTo>
                      <a:pt x="-343" y="49296"/>
                      <a:pt x="3904" y="33178"/>
                      <a:pt x="12261" y="19123"/>
                    </a:cubicBezTo>
                    <a:cubicBezTo>
                      <a:pt x="20186" y="6864"/>
                      <a:pt x="33925" y="-383"/>
                      <a:pt x="48518" y="-2"/>
                    </a:cubicBezTo>
                    <a:cubicBezTo>
                      <a:pt x="78276" y="-2"/>
                      <a:pt x="97032" y="25843"/>
                      <a:pt x="97032" y="66456"/>
                    </a:cubicBezTo>
                    <a:close/>
                    <a:moveTo>
                      <a:pt x="29024" y="65902"/>
                    </a:moveTo>
                    <a:cubicBezTo>
                      <a:pt x="29024" y="94922"/>
                      <a:pt x="36075" y="110798"/>
                      <a:pt x="48702" y="110798"/>
                    </a:cubicBezTo>
                    <a:cubicBezTo>
                      <a:pt x="61329" y="110798"/>
                      <a:pt x="68012" y="94738"/>
                      <a:pt x="68012" y="66493"/>
                    </a:cubicBezTo>
                    <a:cubicBezTo>
                      <a:pt x="68012" y="38249"/>
                      <a:pt x="60960" y="22188"/>
                      <a:pt x="48518" y="22188"/>
                    </a:cubicBezTo>
                    <a:cubicBezTo>
                      <a:pt x="36075" y="22188"/>
                      <a:pt x="29024" y="38249"/>
                      <a:pt x="29024" y="65829"/>
                    </a:cubicBezTo>
                    <a:close/>
                  </a:path>
                </a:pathLst>
              </a:custGeom>
              <a:grpFill/>
              <a:ln w="22225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/>
              </a:p>
            </p:txBody>
          </p:sp>
          <p:sp>
            <p:nvSpPr>
              <p:cNvPr id="84" name="Freihandform: Form 83">
                <a:extLst>
                  <a:ext uri="{FF2B5EF4-FFF2-40B4-BE49-F238E27FC236}">
                    <a16:creationId xmlns:a16="http://schemas.microsoft.com/office/drawing/2014/main" id="{DB5D0E4C-FDF7-48E4-A2E4-9CA2F35CF18E}"/>
                  </a:ext>
                </a:extLst>
              </p:cNvPr>
              <p:cNvSpPr/>
              <p:nvPr/>
            </p:nvSpPr>
            <p:spPr>
              <a:xfrm>
                <a:off x="5812358" y="4804093"/>
                <a:ext cx="79897" cy="130515"/>
              </a:xfrm>
              <a:custGeom>
                <a:avLst/>
                <a:gdLst>
                  <a:gd name="connsiteX0" fmla="*/ -16 w 79897"/>
                  <a:gd name="connsiteY0" fmla="*/ 107941 h 130515"/>
                  <a:gd name="connsiteX1" fmla="*/ 27379 w 79897"/>
                  <a:gd name="connsiteY1" fmla="*/ 107941 h 130515"/>
                  <a:gd name="connsiteX2" fmla="*/ 27379 w 79897"/>
                  <a:gd name="connsiteY2" fmla="*/ 40339 h 130515"/>
                  <a:gd name="connsiteX3" fmla="*/ 686 w 79897"/>
                  <a:gd name="connsiteY3" fmla="*/ 44031 h 130515"/>
                  <a:gd name="connsiteX4" fmla="*/ 686 w 79897"/>
                  <a:gd name="connsiteY4" fmla="*/ 23429 h 130515"/>
                  <a:gd name="connsiteX5" fmla="*/ 31921 w 79897"/>
                  <a:gd name="connsiteY5" fmla="*/ -16 h 130515"/>
                  <a:gd name="connsiteX6" fmla="*/ 55366 w 79897"/>
                  <a:gd name="connsiteY6" fmla="*/ -16 h 130515"/>
                  <a:gd name="connsiteX7" fmla="*/ 55366 w 79897"/>
                  <a:gd name="connsiteY7" fmla="*/ 107941 h 130515"/>
                  <a:gd name="connsiteX8" fmla="*/ 79881 w 79897"/>
                  <a:gd name="connsiteY8" fmla="*/ 107941 h 130515"/>
                  <a:gd name="connsiteX9" fmla="*/ 79881 w 79897"/>
                  <a:gd name="connsiteY9" fmla="*/ 130500 h 130515"/>
                  <a:gd name="connsiteX10" fmla="*/ -16 w 79897"/>
                  <a:gd name="connsiteY10" fmla="*/ 130500 h 130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9897" h="130515">
                    <a:moveTo>
                      <a:pt x="-16" y="107941"/>
                    </a:moveTo>
                    <a:lnTo>
                      <a:pt x="27379" y="107941"/>
                    </a:lnTo>
                    <a:lnTo>
                      <a:pt x="27379" y="40339"/>
                    </a:lnTo>
                    <a:cubicBezTo>
                      <a:pt x="18764" y="43114"/>
                      <a:pt x="9730" y="44363"/>
                      <a:pt x="686" y="44031"/>
                    </a:cubicBezTo>
                    <a:lnTo>
                      <a:pt x="686" y="23429"/>
                    </a:lnTo>
                    <a:cubicBezTo>
                      <a:pt x="19478" y="21657"/>
                      <a:pt x="28487" y="14789"/>
                      <a:pt x="31921" y="-16"/>
                    </a:cubicBezTo>
                    <a:lnTo>
                      <a:pt x="55366" y="-16"/>
                    </a:lnTo>
                    <a:lnTo>
                      <a:pt x="55366" y="107941"/>
                    </a:lnTo>
                    <a:lnTo>
                      <a:pt x="79881" y="107941"/>
                    </a:lnTo>
                    <a:lnTo>
                      <a:pt x="79881" y="130500"/>
                    </a:lnTo>
                    <a:lnTo>
                      <a:pt x="-16" y="130500"/>
                    </a:lnTo>
                    <a:close/>
                  </a:path>
                </a:pathLst>
              </a:custGeom>
              <a:grpFill/>
              <a:ln w="22225" cap="flat">
                <a:noFill/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/>
              </a:p>
            </p:txBody>
          </p:sp>
        </p:grpSp>
        <p:grpSp>
          <p:nvGrpSpPr>
            <p:cNvPr id="91" name="Gruppieren 90">
              <a:extLst>
                <a:ext uri="{FF2B5EF4-FFF2-40B4-BE49-F238E27FC236}">
                  <a16:creationId xmlns:a16="http://schemas.microsoft.com/office/drawing/2014/main" id="{7F88C4C2-F6C1-4789-A3BE-3B476FD5C4D1}"/>
                </a:ext>
              </a:extLst>
            </p:cNvPr>
            <p:cNvGrpSpPr/>
            <p:nvPr/>
          </p:nvGrpSpPr>
          <p:grpSpPr>
            <a:xfrm>
              <a:off x="5730098" y="4742615"/>
              <a:ext cx="561199" cy="564896"/>
              <a:chOff x="5730098" y="4742615"/>
              <a:chExt cx="561199" cy="564896"/>
            </a:xfrm>
          </p:grpSpPr>
          <p:sp>
            <p:nvSpPr>
              <p:cNvPr id="77" name="Freihandform: Form 76">
                <a:extLst>
                  <a:ext uri="{FF2B5EF4-FFF2-40B4-BE49-F238E27FC236}">
                    <a16:creationId xmlns:a16="http://schemas.microsoft.com/office/drawing/2014/main" id="{AECBEA9A-DF51-4260-808B-A230521E502B}"/>
                  </a:ext>
                </a:extLst>
              </p:cNvPr>
              <p:cNvSpPr/>
              <p:nvPr/>
            </p:nvSpPr>
            <p:spPr>
              <a:xfrm>
                <a:off x="5973777" y="4742620"/>
                <a:ext cx="153702" cy="147"/>
              </a:xfrm>
              <a:custGeom>
                <a:avLst/>
                <a:gdLst>
                  <a:gd name="connsiteX0" fmla="*/ 0 w 153702"/>
                  <a:gd name="connsiteY0" fmla="*/ 148 h 147"/>
                  <a:gd name="connsiteX1" fmla="*/ 153702 w 153702"/>
                  <a:gd name="connsiteY1" fmla="*/ 0 h 1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53702" h="147">
                    <a:moveTo>
                      <a:pt x="0" y="148"/>
                    </a:moveTo>
                    <a:lnTo>
                      <a:pt x="153702" y="0"/>
                    </a:lnTo>
                  </a:path>
                </a:pathLst>
              </a:custGeom>
              <a:noFill/>
              <a:ln w="22225" cap="flat">
                <a:solidFill>
                  <a:srgbClr val="5E9E56">
                    <a:alpha val="26000"/>
                  </a:srgbClr>
                </a:solidFill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/>
              </a:p>
            </p:txBody>
          </p:sp>
          <p:sp>
            <p:nvSpPr>
              <p:cNvPr id="78" name="Freihandform: Form 77">
                <a:extLst>
                  <a:ext uri="{FF2B5EF4-FFF2-40B4-BE49-F238E27FC236}">
                    <a16:creationId xmlns:a16="http://schemas.microsoft.com/office/drawing/2014/main" id="{58EE4C4B-A950-4FD6-8143-7E93C4A067A4}"/>
                  </a:ext>
                </a:extLst>
              </p:cNvPr>
              <p:cNvSpPr/>
              <p:nvPr/>
            </p:nvSpPr>
            <p:spPr>
              <a:xfrm>
                <a:off x="5973777" y="5303819"/>
                <a:ext cx="316819" cy="3692"/>
              </a:xfrm>
              <a:custGeom>
                <a:avLst/>
                <a:gdLst>
                  <a:gd name="connsiteX0" fmla="*/ 316819 w 316819"/>
                  <a:gd name="connsiteY0" fmla="*/ 0 h 3692"/>
                  <a:gd name="connsiteX1" fmla="*/ 0 w 316819"/>
                  <a:gd name="connsiteY1" fmla="*/ 0 h 3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16819" h="3692">
                    <a:moveTo>
                      <a:pt x="316819" y="0"/>
                    </a:moveTo>
                    <a:lnTo>
                      <a:pt x="0" y="0"/>
                    </a:lnTo>
                  </a:path>
                </a:pathLst>
              </a:custGeom>
              <a:noFill/>
              <a:ln w="22225" cap="flat">
                <a:solidFill>
                  <a:srgbClr val="5E9E56">
                    <a:alpha val="26000"/>
                  </a:srgbClr>
                </a:solidFill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/>
              </a:p>
            </p:txBody>
          </p:sp>
          <p:sp>
            <p:nvSpPr>
              <p:cNvPr id="79" name="Freihandform: Form 78">
                <a:extLst>
                  <a:ext uri="{FF2B5EF4-FFF2-40B4-BE49-F238E27FC236}">
                    <a16:creationId xmlns:a16="http://schemas.microsoft.com/office/drawing/2014/main" id="{977B3F76-0028-41A2-BDA4-62A57E521BCE}"/>
                  </a:ext>
                </a:extLst>
              </p:cNvPr>
              <p:cNvSpPr/>
              <p:nvPr/>
            </p:nvSpPr>
            <p:spPr>
              <a:xfrm>
                <a:off x="5730098" y="4742620"/>
                <a:ext cx="354072" cy="561199"/>
              </a:xfrm>
              <a:custGeom>
                <a:avLst/>
                <a:gdLst>
                  <a:gd name="connsiteX0" fmla="*/ 236278 w 354072"/>
                  <a:gd name="connsiteY0" fmla="*/ 310120 h 561199"/>
                  <a:gd name="connsiteX1" fmla="*/ 263917 w 354072"/>
                  <a:gd name="connsiteY1" fmla="*/ 281428 h 561199"/>
                  <a:gd name="connsiteX2" fmla="*/ 265188 w 354072"/>
                  <a:gd name="connsiteY2" fmla="*/ 281433 h 561199"/>
                  <a:gd name="connsiteX3" fmla="*/ 282836 w 354072"/>
                  <a:gd name="connsiteY3" fmla="*/ 287229 h 561199"/>
                  <a:gd name="connsiteX4" fmla="*/ 309751 w 354072"/>
                  <a:gd name="connsiteY4" fmla="*/ 295352 h 561199"/>
                  <a:gd name="connsiteX5" fmla="*/ 354056 w 354072"/>
                  <a:gd name="connsiteY5" fmla="*/ 251047 h 561199"/>
                  <a:gd name="connsiteX6" fmla="*/ 309751 w 354072"/>
                  <a:gd name="connsiteY6" fmla="*/ 206742 h 561199"/>
                  <a:gd name="connsiteX7" fmla="*/ 282836 w 354072"/>
                  <a:gd name="connsiteY7" fmla="*/ 216046 h 561199"/>
                  <a:gd name="connsiteX8" fmla="*/ 242100 w 354072"/>
                  <a:gd name="connsiteY8" fmla="*/ 210260 h 561199"/>
                  <a:gd name="connsiteX9" fmla="*/ 236278 w 354072"/>
                  <a:gd name="connsiteY9" fmla="*/ 191973 h 561199"/>
                  <a:gd name="connsiteX10" fmla="*/ 236278 w 354072"/>
                  <a:gd name="connsiteY10" fmla="*/ -16 h 561199"/>
                  <a:gd name="connsiteX11" fmla="*/ -16 w 354072"/>
                  <a:gd name="connsiteY11" fmla="*/ -16 h 561199"/>
                  <a:gd name="connsiteX12" fmla="*/ -16 w 354072"/>
                  <a:gd name="connsiteY12" fmla="*/ 561183 h 561199"/>
                  <a:gd name="connsiteX13" fmla="*/ 59058 w 354072"/>
                  <a:gd name="connsiteY13" fmla="*/ 561183 h 561199"/>
                  <a:gd name="connsiteX14" fmla="*/ 88734 w 354072"/>
                  <a:gd name="connsiteY14" fmla="*/ 531270 h 561199"/>
                  <a:gd name="connsiteX15" fmla="*/ 82945 w 354072"/>
                  <a:gd name="connsiteY15" fmla="*/ 513740 h 561199"/>
                  <a:gd name="connsiteX16" fmla="*/ 91506 w 354072"/>
                  <a:gd name="connsiteY16" fmla="*/ 451303 h 561199"/>
                  <a:gd name="connsiteX17" fmla="*/ 153945 w 354072"/>
                  <a:gd name="connsiteY17" fmla="*/ 459861 h 561199"/>
                  <a:gd name="connsiteX18" fmla="*/ 153945 w 354072"/>
                  <a:gd name="connsiteY18" fmla="*/ 513740 h 561199"/>
                  <a:gd name="connsiteX19" fmla="*/ 160302 w 354072"/>
                  <a:gd name="connsiteY19" fmla="*/ 555394 h 561199"/>
                  <a:gd name="connsiteX20" fmla="*/ 177832 w 354072"/>
                  <a:gd name="connsiteY20" fmla="*/ 561183 h 561199"/>
                  <a:gd name="connsiteX21" fmla="*/ 236278 w 354072"/>
                  <a:gd name="connsiteY21" fmla="*/ 561183 h 561199"/>
                  <a:gd name="connsiteX22" fmla="*/ 236278 w 354072"/>
                  <a:gd name="connsiteY22" fmla="*/ 310120 h 5611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354072" h="561199">
                    <a:moveTo>
                      <a:pt x="236278" y="310120"/>
                    </a:moveTo>
                    <a:cubicBezTo>
                      <a:pt x="235987" y="294565"/>
                      <a:pt x="248362" y="281719"/>
                      <a:pt x="263917" y="281428"/>
                    </a:cubicBezTo>
                    <a:cubicBezTo>
                      <a:pt x="264341" y="281420"/>
                      <a:pt x="264764" y="281422"/>
                      <a:pt x="265188" y="281433"/>
                    </a:cubicBezTo>
                    <a:cubicBezTo>
                      <a:pt x="271541" y="281417"/>
                      <a:pt x="277730" y="283449"/>
                      <a:pt x="282836" y="287229"/>
                    </a:cubicBezTo>
                    <a:cubicBezTo>
                      <a:pt x="290666" y="292832"/>
                      <a:pt x="300130" y="295688"/>
                      <a:pt x="309751" y="295352"/>
                    </a:cubicBezTo>
                    <a:cubicBezTo>
                      <a:pt x="334219" y="295352"/>
                      <a:pt x="354056" y="275516"/>
                      <a:pt x="354056" y="251047"/>
                    </a:cubicBezTo>
                    <a:cubicBezTo>
                      <a:pt x="354056" y="226578"/>
                      <a:pt x="334219" y="206742"/>
                      <a:pt x="309751" y="206742"/>
                    </a:cubicBezTo>
                    <a:cubicBezTo>
                      <a:pt x="300008" y="206832"/>
                      <a:pt x="290556" y="210098"/>
                      <a:pt x="282836" y="216046"/>
                    </a:cubicBezTo>
                    <a:cubicBezTo>
                      <a:pt x="269989" y="225697"/>
                      <a:pt x="251751" y="223106"/>
                      <a:pt x="242100" y="210260"/>
                    </a:cubicBezTo>
                    <a:cubicBezTo>
                      <a:pt x="238147" y="204998"/>
                      <a:pt x="236095" y="198552"/>
                      <a:pt x="236278" y="191973"/>
                    </a:cubicBezTo>
                    <a:lnTo>
                      <a:pt x="236278" y="-16"/>
                    </a:lnTo>
                    <a:lnTo>
                      <a:pt x="-16" y="-16"/>
                    </a:lnTo>
                    <a:lnTo>
                      <a:pt x="-16" y="561183"/>
                    </a:lnTo>
                    <a:lnTo>
                      <a:pt x="59058" y="561183"/>
                    </a:lnTo>
                    <a:cubicBezTo>
                      <a:pt x="75513" y="561117"/>
                      <a:pt x="88800" y="547726"/>
                      <a:pt x="88734" y="531270"/>
                    </a:cubicBezTo>
                    <a:cubicBezTo>
                      <a:pt x="88710" y="524960"/>
                      <a:pt x="86683" y="518824"/>
                      <a:pt x="82945" y="513740"/>
                    </a:cubicBezTo>
                    <a:cubicBezTo>
                      <a:pt x="68067" y="494135"/>
                      <a:pt x="71900" y="466178"/>
                      <a:pt x="91506" y="451303"/>
                    </a:cubicBezTo>
                    <a:cubicBezTo>
                      <a:pt x="111112" y="436423"/>
                      <a:pt x="139067" y="440256"/>
                      <a:pt x="153945" y="459861"/>
                    </a:cubicBezTo>
                    <a:cubicBezTo>
                      <a:pt x="166030" y="475789"/>
                      <a:pt x="166030" y="497812"/>
                      <a:pt x="153945" y="513740"/>
                    </a:cubicBezTo>
                    <a:cubicBezTo>
                      <a:pt x="144197" y="526998"/>
                      <a:pt x="147044" y="545647"/>
                      <a:pt x="160302" y="555394"/>
                    </a:cubicBezTo>
                    <a:cubicBezTo>
                      <a:pt x="165385" y="559130"/>
                      <a:pt x="171523" y="561157"/>
                      <a:pt x="177832" y="561183"/>
                    </a:cubicBezTo>
                    <a:lnTo>
                      <a:pt x="236278" y="561183"/>
                    </a:lnTo>
                    <a:lnTo>
                      <a:pt x="236278" y="310120"/>
                    </a:lnTo>
                  </a:path>
                </a:pathLst>
              </a:custGeom>
              <a:noFill/>
              <a:ln w="22225" cap="flat">
                <a:solidFill>
                  <a:srgbClr val="5E9E56">
                    <a:alpha val="26000"/>
                  </a:srgbClr>
                </a:solidFill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/>
              </a:p>
            </p:txBody>
          </p:sp>
          <p:sp>
            <p:nvSpPr>
              <p:cNvPr id="85" name="Freihandform: Form 84">
                <a:extLst>
                  <a:ext uri="{FF2B5EF4-FFF2-40B4-BE49-F238E27FC236}">
                    <a16:creationId xmlns:a16="http://schemas.microsoft.com/office/drawing/2014/main" id="{ABE48364-DF4D-4E17-ABA1-8C713B858A6A}"/>
                  </a:ext>
                </a:extLst>
              </p:cNvPr>
              <p:cNvSpPr/>
              <p:nvPr/>
            </p:nvSpPr>
            <p:spPr>
              <a:xfrm>
                <a:off x="6127479" y="4742615"/>
                <a:ext cx="116928" cy="118141"/>
              </a:xfrm>
              <a:custGeom>
                <a:avLst/>
                <a:gdLst>
                  <a:gd name="connsiteX0" fmla="*/ -16 w 116928"/>
                  <a:gd name="connsiteY0" fmla="*/ -11 h 118141"/>
                  <a:gd name="connsiteX1" fmla="*/ 28712 w 116928"/>
                  <a:gd name="connsiteY1" fmla="*/ 27666 h 118141"/>
                  <a:gd name="connsiteX2" fmla="*/ 28709 w 116928"/>
                  <a:gd name="connsiteY2" fmla="*/ 28898 h 118141"/>
                  <a:gd name="connsiteX3" fmla="*/ 22875 w 116928"/>
                  <a:gd name="connsiteY3" fmla="*/ 46546 h 118141"/>
                  <a:gd name="connsiteX4" fmla="*/ 31529 w 116928"/>
                  <a:gd name="connsiteY4" fmla="*/ 109078 h 118141"/>
                  <a:gd name="connsiteX5" fmla="*/ 94059 w 116928"/>
                  <a:gd name="connsiteY5" fmla="*/ 100425 h 118141"/>
                  <a:gd name="connsiteX6" fmla="*/ 94059 w 116928"/>
                  <a:gd name="connsiteY6" fmla="*/ 46546 h 118141"/>
                  <a:gd name="connsiteX7" fmla="*/ 88225 w 116928"/>
                  <a:gd name="connsiteY7" fmla="*/ 28898 h 118141"/>
                  <a:gd name="connsiteX8" fmla="*/ 115643 w 116928"/>
                  <a:gd name="connsiteY8" fmla="*/ -6 h 118141"/>
                  <a:gd name="connsiteX9" fmla="*/ 116913 w 116928"/>
                  <a:gd name="connsiteY9" fmla="*/ -11 h 1181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6928" h="118141">
                    <a:moveTo>
                      <a:pt x="-16" y="-11"/>
                    </a:moveTo>
                    <a:cubicBezTo>
                      <a:pt x="15561" y="-301"/>
                      <a:pt x="28421" y="12090"/>
                      <a:pt x="28712" y="27666"/>
                    </a:cubicBezTo>
                    <a:cubicBezTo>
                      <a:pt x="28720" y="28077"/>
                      <a:pt x="28720" y="28488"/>
                      <a:pt x="28709" y="28898"/>
                    </a:cubicBezTo>
                    <a:cubicBezTo>
                      <a:pt x="28712" y="35255"/>
                      <a:pt x="26667" y="41445"/>
                      <a:pt x="22875" y="46546"/>
                    </a:cubicBezTo>
                    <a:cubicBezTo>
                      <a:pt x="7996" y="66203"/>
                      <a:pt x="11873" y="94199"/>
                      <a:pt x="31529" y="109078"/>
                    </a:cubicBezTo>
                    <a:cubicBezTo>
                      <a:pt x="51186" y="123956"/>
                      <a:pt x="79180" y="120082"/>
                      <a:pt x="94059" y="100425"/>
                    </a:cubicBezTo>
                    <a:cubicBezTo>
                      <a:pt x="106121" y="84490"/>
                      <a:pt x="106121" y="62481"/>
                      <a:pt x="94059" y="46546"/>
                    </a:cubicBezTo>
                    <a:cubicBezTo>
                      <a:pt x="90267" y="41445"/>
                      <a:pt x="88222" y="35255"/>
                      <a:pt x="88225" y="28898"/>
                    </a:cubicBezTo>
                    <a:cubicBezTo>
                      <a:pt x="87815" y="13345"/>
                      <a:pt x="100092" y="404"/>
                      <a:pt x="115643" y="-6"/>
                    </a:cubicBezTo>
                    <a:cubicBezTo>
                      <a:pt x="116067" y="-17"/>
                      <a:pt x="116488" y="-19"/>
                      <a:pt x="116913" y="-11"/>
                    </a:cubicBezTo>
                  </a:path>
                </a:pathLst>
              </a:custGeom>
              <a:noFill/>
              <a:ln w="22225" cap="flat">
                <a:solidFill>
                  <a:srgbClr val="5E9E56">
                    <a:alpha val="26000"/>
                  </a:srgbClr>
                </a:solidFill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/>
              </a:p>
            </p:txBody>
          </p:sp>
          <p:sp>
            <p:nvSpPr>
              <p:cNvPr id="86" name="Freihandform: Form 85">
                <a:extLst>
                  <a:ext uri="{FF2B5EF4-FFF2-40B4-BE49-F238E27FC236}">
                    <a16:creationId xmlns:a16="http://schemas.microsoft.com/office/drawing/2014/main" id="{7C6A5B59-C8D3-430E-85B4-1A11CA9B7811}"/>
                  </a:ext>
                </a:extLst>
              </p:cNvPr>
              <p:cNvSpPr/>
              <p:nvPr/>
            </p:nvSpPr>
            <p:spPr>
              <a:xfrm>
                <a:off x="6243300" y="4742768"/>
                <a:ext cx="47997" cy="560863"/>
              </a:xfrm>
              <a:custGeom>
                <a:avLst/>
                <a:gdLst>
                  <a:gd name="connsiteX0" fmla="*/ 0 w 47997"/>
                  <a:gd name="connsiteY0" fmla="*/ 0 h 575819"/>
                  <a:gd name="connsiteX1" fmla="*/ 47997 w 47997"/>
                  <a:gd name="connsiteY1" fmla="*/ 0 h 575819"/>
                  <a:gd name="connsiteX2" fmla="*/ 47997 w 47997"/>
                  <a:gd name="connsiteY2" fmla="*/ 575820 h 575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7997" h="575819">
                    <a:moveTo>
                      <a:pt x="0" y="0"/>
                    </a:moveTo>
                    <a:lnTo>
                      <a:pt x="47997" y="0"/>
                    </a:lnTo>
                    <a:lnTo>
                      <a:pt x="47997" y="575820"/>
                    </a:lnTo>
                  </a:path>
                </a:pathLst>
              </a:custGeom>
              <a:noFill/>
              <a:ln w="22225" cap="flat">
                <a:solidFill>
                  <a:srgbClr val="5E9E56">
                    <a:alpha val="26000"/>
                  </a:srgbClr>
                </a:solidFill>
                <a:prstDash val="solid"/>
                <a:miter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de-DE"/>
              </a:p>
            </p:txBody>
          </p:sp>
        </p:grpSp>
      </p:grpSp>
      <p:sp>
        <p:nvSpPr>
          <p:cNvPr id="69" name="Hexagon 21">
            <a:extLst>
              <a:ext uri="{FF2B5EF4-FFF2-40B4-BE49-F238E27FC236}">
                <a16:creationId xmlns:a16="http://schemas.microsoft.com/office/drawing/2014/main" id="{C77CBAC5-8D38-4E02-98D5-17AEE17048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0951" y="2308860"/>
            <a:ext cx="2524682" cy="2196914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476E40"/>
          </a:solidFill>
          <a:ln w="9525" cap="rnd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889000">
              <a:lnSpc>
                <a:spcPct val="90000"/>
              </a:lnSpc>
              <a:spcAft>
                <a:spcPct val="35000"/>
              </a:spcAft>
              <a:defRPr/>
            </a:pPr>
            <a:endParaRPr lang="en-US" sz="1600">
              <a:solidFill>
                <a:srgbClr val="476E40"/>
              </a:solidFill>
              <a:latin typeface="+mn-lt"/>
              <a:ea typeface="+mn-ea"/>
            </a:endParaRPr>
          </a:p>
        </p:txBody>
      </p: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843CE00F-47F7-4CDF-B104-A5F9B8101912}"/>
              </a:ext>
            </a:extLst>
          </p:cNvPr>
          <p:cNvGrpSpPr>
            <a:grpSpLocks noChangeAspect="1"/>
          </p:cNvGrpSpPr>
          <p:nvPr/>
        </p:nvGrpSpPr>
        <p:grpSpPr>
          <a:xfrm>
            <a:off x="4696776" y="3212917"/>
            <a:ext cx="1328228" cy="388801"/>
            <a:chOff x="258444" y="3383400"/>
            <a:chExt cx="1328228" cy="388801"/>
          </a:xfrm>
        </p:grpSpPr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47341BBC-F194-4FA5-9183-0190B4DAC584}"/>
                </a:ext>
              </a:extLst>
            </p:cNvPr>
            <p:cNvSpPr/>
            <p:nvPr/>
          </p:nvSpPr>
          <p:spPr>
            <a:xfrm>
              <a:off x="258444" y="3383400"/>
              <a:ext cx="448972" cy="388801"/>
            </a:xfrm>
            <a:custGeom>
              <a:avLst/>
              <a:gdLst>
                <a:gd name="connsiteX0" fmla="*/ 131572 w 448972"/>
                <a:gd name="connsiteY0" fmla="*/ 33496 h 388801"/>
                <a:gd name="connsiteX1" fmla="*/ 38695 w 448972"/>
                <a:gd name="connsiteY1" fmla="*/ 194420 h 388801"/>
                <a:gd name="connsiteX2" fmla="*/ 131572 w 448972"/>
                <a:gd name="connsiteY2" fmla="*/ 355305 h 388801"/>
                <a:gd name="connsiteX3" fmla="*/ 197546 w 448972"/>
                <a:gd name="connsiteY3" fmla="*/ 355305 h 388801"/>
                <a:gd name="connsiteX4" fmla="*/ 137562 w 448972"/>
                <a:gd name="connsiteY4" fmla="*/ 251427 h 388801"/>
                <a:gd name="connsiteX5" fmla="*/ 317551 w 448972"/>
                <a:gd name="connsiteY5" fmla="*/ 355305 h 388801"/>
                <a:gd name="connsiteX6" fmla="*/ 350519 w 448972"/>
                <a:gd name="connsiteY6" fmla="*/ 298185 h 388801"/>
                <a:gd name="connsiteX7" fmla="*/ 170682 w 448972"/>
                <a:gd name="connsiteY7" fmla="*/ 194420 h 388801"/>
                <a:gd name="connsiteX8" fmla="*/ 350519 w 448972"/>
                <a:gd name="connsiteY8" fmla="*/ 90616 h 388801"/>
                <a:gd name="connsiteX9" fmla="*/ 317551 w 448972"/>
                <a:gd name="connsiteY9" fmla="*/ 33496 h 388801"/>
                <a:gd name="connsiteX10" fmla="*/ 137562 w 448972"/>
                <a:gd name="connsiteY10" fmla="*/ 137375 h 388801"/>
                <a:gd name="connsiteX11" fmla="*/ 197546 w 448972"/>
                <a:gd name="connsiteY11" fmla="*/ 33496 h 388801"/>
                <a:gd name="connsiteX12" fmla="*/ 112243 w 448972"/>
                <a:gd name="connsiteY12" fmla="*/ 0 h 388801"/>
                <a:gd name="connsiteX13" fmla="*/ 336729 w 448972"/>
                <a:gd name="connsiteY13" fmla="*/ 0 h 388801"/>
                <a:gd name="connsiteX14" fmla="*/ 448972 w 448972"/>
                <a:gd name="connsiteY14" fmla="*/ 194419 h 388801"/>
                <a:gd name="connsiteX15" fmla="*/ 336729 w 448972"/>
                <a:gd name="connsiteY15" fmla="*/ 388801 h 388801"/>
                <a:gd name="connsiteX16" fmla="*/ 112243 w 448972"/>
                <a:gd name="connsiteY16" fmla="*/ 388801 h 388801"/>
                <a:gd name="connsiteX17" fmla="*/ 0 w 448972"/>
                <a:gd name="connsiteY17" fmla="*/ 194419 h 388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48972" h="388801">
                  <a:moveTo>
                    <a:pt x="131572" y="33496"/>
                  </a:moveTo>
                  <a:lnTo>
                    <a:pt x="38695" y="194420"/>
                  </a:lnTo>
                  <a:lnTo>
                    <a:pt x="131572" y="355305"/>
                  </a:lnTo>
                  <a:lnTo>
                    <a:pt x="197546" y="355305"/>
                  </a:lnTo>
                  <a:lnTo>
                    <a:pt x="137562" y="251427"/>
                  </a:lnTo>
                  <a:lnTo>
                    <a:pt x="317551" y="355305"/>
                  </a:lnTo>
                  <a:lnTo>
                    <a:pt x="350519" y="298185"/>
                  </a:lnTo>
                  <a:lnTo>
                    <a:pt x="170682" y="194420"/>
                  </a:lnTo>
                  <a:lnTo>
                    <a:pt x="350519" y="90616"/>
                  </a:lnTo>
                  <a:lnTo>
                    <a:pt x="317551" y="33496"/>
                  </a:lnTo>
                  <a:lnTo>
                    <a:pt x="137562" y="137375"/>
                  </a:lnTo>
                  <a:lnTo>
                    <a:pt x="197546" y="33496"/>
                  </a:lnTo>
                  <a:close/>
                  <a:moveTo>
                    <a:pt x="112243" y="0"/>
                  </a:moveTo>
                  <a:lnTo>
                    <a:pt x="336729" y="0"/>
                  </a:lnTo>
                  <a:lnTo>
                    <a:pt x="448972" y="194419"/>
                  </a:lnTo>
                  <a:lnTo>
                    <a:pt x="336729" y="388801"/>
                  </a:lnTo>
                  <a:lnTo>
                    <a:pt x="112243" y="388801"/>
                  </a:lnTo>
                  <a:lnTo>
                    <a:pt x="0" y="19441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9" name="Freihandform: Form 18">
              <a:extLst>
                <a:ext uri="{FF2B5EF4-FFF2-40B4-BE49-F238E27FC236}">
                  <a16:creationId xmlns:a16="http://schemas.microsoft.com/office/drawing/2014/main" id="{8BE368B9-DBC3-4133-87FF-EBB426611A15}"/>
                </a:ext>
              </a:extLst>
            </p:cNvPr>
            <p:cNvSpPr/>
            <p:nvPr/>
          </p:nvSpPr>
          <p:spPr>
            <a:xfrm>
              <a:off x="771996" y="3442931"/>
              <a:ext cx="156439" cy="260921"/>
            </a:xfrm>
            <a:custGeom>
              <a:avLst/>
              <a:gdLst>
                <a:gd name="connsiteX0" fmla="*/ 0 w 395478"/>
                <a:gd name="connsiteY0" fmla="*/ 0 h 659606"/>
                <a:gd name="connsiteX1" fmla="*/ 97822 w 395478"/>
                <a:gd name="connsiteY1" fmla="*/ 0 h 659606"/>
                <a:gd name="connsiteX2" fmla="*/ 97822 w 395478"/>
                <a:gd name="connsiteY2" fmla="*/ 365189 h 659606"/>
                <a:gd name="connsiteX3" fmla="*/ 125730 w 395478"/>
                <a:gd name="connsiteY3" fmla="*/ 365189 h 659606"/>
                <a:gd name="connsiteX4" fmla="*/ 268605 w 395478"/>
                <a:gd name="connsiteY4" fmla="*/ 211741 h 659606"/>
                <a:gd name="connsiteX5" fmla="*/ 395288 w 395478"/>
                <a:gd name="connsiteY5" fmla="*/ 211741 h 659606"/>
                <a:gd name="connsiteX6" fmla="*/ 216217 w 395478"/>
                <a:gd name="connsiteY6" fmla="*/ 405289 h 659606"/>
                <a:gd name="connsiteX7" fmla="*/ 395478 w 395478"/>
                <a:gd name="connsiteY7" fmla="*/ 659606 h 659606"/>
                <a:gd name="connsiteX8" fmla="*/ 278130 w 395478"/>
                <a:gd name="connsiteY8" fmla="*/ 659606 h 659606"/>
                <a:gd name="connsiteX9" fmla="*/ 125730 w 395478"/>
                <a:gd name="connsiteY9" fmla="*/ 445294 h 659606"/>
                <a:gd name="connsiteX10" fmla="*/ 97822 w 395478"/>
                <a:gd name="connsiteY10" fmla="*/ 445294 h 659606"/>
                <a:gd name="connsiteX11" fmla="*/ 97822 w 395478"/>
                <a:gd name="connsiteY11" fmla="*/ 659606 h 659606"/>
                <a:gd name="connsiteX12" fmla="*/ 0 w 395478"/>
                <a:gd name="connsiteY12" fmla="*/ 659606 h 659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95478" h="659606">
                  <a:moveTo>
                    <a:pt x="0" y="0"/>
                  </a:moveTo>
                  <a:lnTo>
                    <a:pt x="97822" y="0"/>
                  </a:lnTo>
                  <a:lnTo>
                    <a:pt x="97822" y="365189"/>
                  </a:lnTo>
                  <a:lnTo>
                    <a:pt x="125730" y="365189"/>
                  </a:lnTo>
                  <a:lnTo>
                    <a:pt x="268605" y="211741"/>
                  </a:lnTo>
                  <a:lnTo>
                    <a:pt x="395288" y="211741"/>
                  </a:lnTo>
                  <a:lnTo>
                    <a:pt x="216217" y="405289"/>
                  </a:lnTo>
                  <a:lnTo>
                    <a:pt x="395478" y="659606"/>
                  </a:lnTo>
                  <a:lnTo>
                    <a:pt x="278130" y="659606"/>
                  </a:lnTo>
                  <a:lnTo>
                    <a:pt x="125730" y="445294"/>
                  </a:lnTo>
                  <a:lnTo>
                    <a:pt x="97822" y="445294"/>
                  </a:lnTo>
                  <a:lnTo>
                    <a:pt x="97822" y="659606"/>
                  </a:lnTo>
                  <a:lnTo>
                    <a:pt x="0" y="659606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20" name="Freihandform: Form 19">
              <a:extLst>
                <a:ext uri="{FF2B5EF4-FFF2-40B4-BE49-F238E27FC236}">
                  <a16:creationId xmlns:a16="http://schemas.microsoft.com/office/drawing/2014/main" id="{901F460F-0F06-4428-A567-A18FCC2C1703}"/>
                </a:ext>
              </a:extLst>
            </p:cNvPr>
            <p:cNvSpPr/>
            <p:nvPr/>
          </p:nvSpPr>
          <p:spPr>
            <a:xfrm>
              <a:off x="944977" y="3523220"/>
              <a:ext cx="147924" cy="182635"/>
            </a:xfrm>
            <a:custGeom>
              <a:avLst/>
              <a:gdLst>
                <a:gd name="connsiteX0" fmla="*/ 286 w 373951"/>
                <a:gd name="connsiteY0" fmla="*/ 299759 h 461699"/>
                <a:gd name="connsiteX1" fmla="*/ 124111 w 373951"/>
                <a:gd name="connsiteY1" fmla="*/ 180791 h 461699"/>
                <a:gd name="connsiteX2" fmla="*/ 275844 w 373951"/>
                <a:gd name="connsiteY2" fmla="*/ 180791 h 461699"/>
                <a:gd name="connsiteX3" fmla="*/ 275844 w 373951"/>
                <a:gd name="connsiteY3" fmla="*/ 142025 h 461699"/>
                <a:gd name="connsiteX4" fmla="*/ 212598 w 373951"/>
                <a:gd name="connsiteY4" fmla="*/ 81731 h 461699"/>
                <a:gd name="connsiteX5" fmla="*/ 14383 w 373951"/>
                <a:gd name="connsiteY5" fmla="*/ 91256 h 461699"/>
                <a:gd name="connsiteX6" fmla="*/ 14383 w 373951"/>
                <a:gd name="connsiteY6" fmla="*/ 28582 h 461699"/>
                <a:gd name="connsiteX7" fmla="*/ 223933 w 373951"/>
                <a:gd name="connsiteY7" fmla="*/ 7 h 461699"/>
                <a:gd name="connsiteX8" fmla="*/ 373951 w 373951"/>
                <a:gd name="connsiteY8" fmla="*/ 138786 h 461699"/>
                <a:gd name="connsiteX9" fmla="*/ 373951 w 373951"/>
                <a:gd name="connsiteY9" fmla="*/ 456635 h 461699"/>
                <a:gd name="connsiteX10" fmla="*/ 297751 w 373951"/>
                <a:gd name="connsiteY10" fmla="*/ 456635 h 461699"/>
                <a:gd name="connsiteX11" fmla="*/ 276034 w 373951"/>
                <a:gd name="connsiteY11" fmla="*/ 405581 h 461699"/>
                <a:gd name="connsiteX12" fmla="*/ 121348 w 373951"/>
                <a:gd name="connsiteY12" fmla="*/ 461684 h 461699"/>
                <a:gd name="connsiteX13" fmla="*/ 0 w 373951"/>
                <a:gd name="connsiteY13" fmla="*/ 345288 h 461699"/>
                <a:gd name="connsiteX14" fmla="*/ 143161 w 373951"/>
                <a:gd name="connsiteY14" fmla="*/ 378626 h 461699"/>
                <a:gd name="connsiteX15" fmla="*/ 276511 w 373951"/>
                <a:gd name="connsiteY15" fmla="*/ 340526 h 461699"/>
                <a:gd name="connsiteX16" fmla="*/ 276511 w 373951"/>
                <a:gd name="connsiteY16" fmla="*/ 244799 h 461699"/>
                <a:gd name="connsiteX17" fmla="*/ 139446 w 373951"/>
                <a:gd name="connsiteY17" fmla="*/ 254991 h 461699"/>
                <a:gd name="connsiteX18" fmla="*/ 98298 w 373951"/>
                <a:gd name="connsiteY18" fmla="*/ 303950 h 461699"/>
                <a:gd name="connsiteX19" fmla="*/ 98298 w 373951"/>
                <a:gd name="connsiteY19" fmla="*/ 333096 h 461699"/>
                <a:gd name="connsiteX20" fmla="*/ 142875 w 373951"/>
                <a:gd name="connsiteY20" fmla="*/ 378626 h 461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73951" h="461699">
                  <a:moveTo>
                    <a:pt x="286" y="299759"/>
                  </a:moveTo>
                  <a:cubicBezTo>
                    <a:pt x="286" y="233750"/>
                    <a:pt x="38386" y="180791"/>
                    <a:pt x="124111" y="180791"/>
                  </a:cubicBezTo>
                  <a:cubicBezTo>
                    <a:pt x="124111" y="180791"/>
                    <a:pt x="275844" y="181649"/>
                    <a:pt x="275844" y="180791"/>
                  </a:cubicBezTo>
                  <a:cubicBezTo>
                    <a:pt x="275844" y="179934"/>
                    <a:pt x="276701" y="142691"/>
                    <a:pt x="275844" y="142025"/>
                  </a:cubicBezTo>
                  <a:cubicBezTo>
                    <a:pt x="275844" y="92876"/>
                    <a:pt x="251841" y="81731"/>
                    <a:pt x="212598" y="81731"/>
                  </a:cubicBezTo>
                  <a:cubicBezTo>
                    <a:pt x="165735" y="81731"/>
                    <a:pt x="67627" y="87732"/>
                    <a:pt x="14383" y="91256"/>
                  </a:cubicBezTo>
                  <a:lnTo>
                    <a:pt x="14383" y="28582"/>
                  </a:lnTo>
                  <a:cubicBezTo>
                    <a:pt x="73723" y="7817"/>
                    <a:pt x="140208" y="864"/>
                    <a:pt x="223933" y="7"/>
                  </a:cubicBezTo>
                  <a:cubicBezTo>
                    <a:pt x="310705" y="-565"/>
                    <a:pt x="373951" y="34487"/>
                    <a:pt x="373951" y="138786"/>
                  </a:cubicBezTo>
                  <a:lnTo>
                    <a:pt x="373951" y="456635"/>
                  </a:lnTo>
                  <a:lnTo>
                    <a:pt x="297751" y="456635"/>
                  </a:lnTo>
                  <a:lnTo>
                    <a:pt x="276034" y="405581"/>
                  </a:lnTo>
                  <a:cubicBezTo>
                    <a:pt x="272320" y="411773"/>
                    <a:pt x="192786" y="462731"/>
                    <a:pt x="121348" y="461684"/>
                  </a:cubicBezTo>
                  <a:cubicBezTo>
                    <a:pt x="44101" y="460160"/>
                    <a:pt x="0" y="408439"/>
                    <a:pt x="0" y="345288"/>
                  </a:cubicBezTo>
                  <a:close/>
                  <a:moveTo>
                    <a:pt x="143161" y="378626"/>
                  </a:moveTo>
                  <a:cubicBezTo>
                    <a:pt x="199072" y="378626"/>
                    <a:pt x="276511" y="340526"/>
                    <a:pt x="276511" y="340526"/>
                  </a:cubicBezTo>
                  <a:lnTo>
                    <a:pt x="276511" y="244799"/>
                  </a:lnTo>
                  <a:lnTo>
                    <a:pt x="139446" y="254991"/>
                  </a:lnTo>
                  <a:cubicBezTo>
                    <a:pt x="106489" y="258134"/>
                    <a:pt x="98298" y="281661"/>
                    <a:pt x="98298" y="303950"/>
                  </a:cubicBezTo>
                  <a:lnTo>
                    <a:pt x="98298" y="333096"/>
                  </a:lnTo>
                  <a:cubicBezTo>
                    <a:pt x="98107" y="371577"/>
                    <a:pt x="118586" y="378626"/>
                    <a:pt x="142875" y="378626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21" name="Freihandform: Form 20">
              <a:extLst>
                <a:ext uri="{FF2B5EF4-FFF2-40B4-BE49-F238E27FC236}">
                  <a16:creationId xmlns:a16="http://schemas.microsoft.com/office/drawing/2014/main" id="{04D97D29-1EF4-4190-8BF6-0DE81E00C05E}"/>
                </a:ext>
              </a:extLst>
            </p:cNvPr>
            <p:cNvSpPr/>
            <p:nvPr/>
          </p:nvSpPr>
          <p:spPr>
            <a:xfrm>
              <a:off x="1123947" y="3523600"/>
              <a:ext cx="151843" cy="180252"/>
            </a:xfrm>
            <a:custGeom>
              <a:avLst/>
              <a:gdLst>
                <a:gd name="connsiteX0" fmla="*/ 0 w 383857"/>
                <a:gd name="connsiteY0" fmla="*/ 7525 h 455676"/>
                <a:gd name="connsiteX1" fmla="*/ 76200 w 383857"/>
                <a:gd name="connsiteY1" fmla="*/ 7525 h 455676"/>
                <a:gd name="connsiteX2" fmla="*/ 98012 w 383857"/>
                <a:gd name="connsiteY2" fmla="*/ 57150 h 455676"/>
                <a:gd name="connsiteX3" fmla="*/ 248507 w 383857"/>
                <a:gd name="connsiteY3" fmla="*/ 0 h 455676"/>
                <a:gd name="connsiteX4" fmla="*/ 383858 w 383857"/>
                <a:gd name="connsiteY4" fmla="*/ 152400 h 455676"/>
                <a:gd name="connsiteX5" fmla="*/ 383858 w 383857"/>
                <a:gd name="connsiteY5" fmla="*/ 455676 h 455676"/>
                <a:gd name="connsiteX6" fmla="*/ 285941 w 383857"/>
                <a:gd name="connsiteY6" fmla="*/ 455676 h 455676"/>
                <a:gd name="connsiteX7" fmla="*/ 285941 w 383857"/>
                <a:gd name="connsiteY7" fmla="*/ 150876 h 455676"/>
                <a:gd name="connsiteX8" fmla="*/ 226885 w 383857"/>
                <a:gd name="connsiteY8" fmla="*/ 82868 h 455676"/>
                <a:gd name="connsiteX9" fmla="*/ 97917 w 383857"/>
                <a:gd name="connsiteY9" fmla="*/ 125063 h 455676"/>
                <a:gd name="connsiteX10" fmla="*/ 97917 w 383857"/>
                <a:gd name="connsiteY10" fmla="*/ 455676 h 455676"/>
                <a:gd name="connsiteX11" fmla="*/ 0 w 383857"/>
                <a:gd name="connsiteY11" fmla="*/ 455676 h 455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3857" h="455676">
                  <a:moveTo>
                    <a:pt x="0" y="7525"/>
                  </a:moveTo>
                  <a:lnTo>
                    <a:pt x="76200" y="7525"/>
                  </a:lnTo>
                  <a:lnTo>
                    <a:pt x="98012" y="57150"/>
                  </a:lnTo>
                  <a:cubicBezTo>
                    <a:pt x="141160" y="28575"/>
                    <a:pt x="180213" y="0"/>
                    <a:pt x="248507" y="0"/>
                  </a:cubicBezTo>
                  <a:cubicBezTo>
                    <a:pt x="347377" y="0"/>
                    <a:pt x="383858" y="70961"/>
                    <a:pt x="383858" y="152400"/>
                  </a:cubicBezTo>
                  <a:lnTo>
                    <a:pt x="383858" y="455676"/>
                  </a:lnTo>
                  <a:lnTo>
                    <a:pt x="285941" y="455676"/>
                  </a:lnTo>
                  <a:lnTo>
                    <a:pt x="285941" y="150876"/>
                  </a:lnTo>
                  <a:cubicBezTo>
                    <a:pt x="285941" y="102299"/>
                    <a:pt x="261366" y="82868"/>
                    <a:pt x="226885" y="82868"/>
                  </a:cubicBezTo>
                  <a:cubicBezTo>
                    <a:pt x="172117" y="82868"/>
                    <a:pt x="143637" y="96774"/>
                    <a:pt x="97917" y="125063"/>
                  </a:cubicBezTo>
                  <a:lnTo>
                    <a:pt x="97917" y="455676"/>
                  </a:lnTo>
                  <a:lnTo>
                    <a:pt x="0" y="455676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061EECC1-51E7-4EBB-9842-466A4221C605}"/>
                </a:ext>
              </a:extLst>
            </p:cNvPr>
            <p:cNvSpPr/>
            <p:nvPr/>
          </p:nvSpPr>
          <p:spPr>
            <a:xfrm>
              <a:off x="1291766" y="3476954"/>
              <a:ext cx="112846" cy="226709"/>
            </a:xfrm>
            <a:custGeom>
              <a:avLst/>
              <a:gdLst>
                <a:gd name="connsiteX0" fmla="*/ 0 w 285273"/>
                <a:gd name="connsiteY0" fmla="*/ 145923 h 573119"/>
                <a:gd name="connsiteX1" fmla="*/ 76200 w 285273"/>
                <a:gd name="connsiteY1" fmla="*/ 124873 h 573119"/>
                <a:gd name="connsiteX2" fmla="*/ 94297 w 285273"/>
                <a:gd name="connsiteY2" fmla="*/ 0 h 573119"/>
                <a:gd name="connsiteX3" fmla="*/ 174022 w 285273"/>
                <a:gd name="connsiteY3" fmla="*/ 0 h 573119"/>
                <a:gd name="connsiteX4" fmla="*/ 174022 w 285273"/>
                <a:gd name="connsiteY4" fmla="*/ 124873 h 573119"/>
                <a:gd name="connsiteX5" fmla="*/ 285274 w 285273"/>
                <a:gd name="connsiteY5" fmla="*/ 124873 h 573119"/>
                <a:gd name="connsiteX6" fmla="*/ 285274 w 285273"/>
                <a:gd name="connsiteY6" fmla="*/ 204978 h 573119"/>
                <a:gd name="connsiteX7" fmla="*/ 174212 w 285273"/>
                <a:gd name="connsiteY7" fmla="*/ 204978 h 573119"/>
                <a:gd name="connsiteX8" fmla="*/ 174212 w 285273"/>
                <a:gd name="connsiteY8" fmla="*/ 401669 h 573119"/>
                <a:gd name="connsiteX9" fmla="*/ 216122 w 285273"/>
                <a:gd name="connsiteY9" fmla="*/ 493395 h 573119"/>
                <a:gd name="connsiteX10" fmla="*/ 279368 w 285273"/>
                <a:gd name="connsiteY10" fmla="*/ 511111 h 573119"/>
                <a:gd name="connsiteX11" fmla="*/ 279368 w 285273"/>
                <a:gd name="connsiteY11" fmla="*/ 573119 h 573119"/>
                <a:gd name="connsiteX12" fmla="*/ 186880 w 285273"/>
                <a:gd name="connsiteY12" fmla="*/ 573119 h 573119"/>
                <a:gd name="connsiteX13" fmla="*/ 76390 w 285273"/>
                <a:gd name="connsiteY13" fmla="*/ 413099 h 573119"/>
                <a:gd name="connsiteX14" fmla="*/ 76390 w 285273"/>
                <a:gd name="connsiteY14" fmla="*/ 204978 h 573119"/>
                <a:gd name="connsiteX15" fmla="*/ 190 w 285273"/>
                <a:gd name="connsiteY15" fmla="*/ 204978 h 573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85273" h="573119">
                  <a:moveTo>
                    <a:pt x="0" y="145923"/>
                  </a:moveTo>
                  <a:lnTo>
                    <a:pt x="76200" y="124873"/>
                  </a:lnTo>
                  <a:lnTo>
                    <a:pt x="94297" y="0"/>
                  </a:lnTo>
                  <a:lnTo>
                    <a:pt x="174022" y="0"/>
                  </a:lnTo>
                  <a:lnTo>
                    <a:pt x="174022" y="124873"/>
                  </a:lnTo>
                  <a:lnTo>
                    <a:pt x="285274" y="124873"/>
                  </a:lnTo>
                  <a:lnTo>
                    <a:pt x="285274" y="204978"/>
                  </a:lnTo>
                  <a:lnTo>
                    <a:pt x="174212" y="204978"/>
                  </a:lnTo>
                  <a:lnTo>
                    <a:pt x="174212" y="401669"/>
                  </a:lnTo>
                  <a:cubicBezTo>
                    <a:pt x="174212" y="470345"/>
                    <a:pt x="190976" y="485489"/>
                    <a:pt x="216122" y="493395"/>
                  </a:cubicBezTo>
                  <a:cubicBezTo>
                    <a:pt x="216122" y="493395"/>
                    <a:pt x="273272" y="511111"/>
                    <a:pt x="279368" y="511111"/>
                  </a:cubicBezTo>
                  <a:lnTo>
                    <a:pt x="279368" y="573119"/>
                  </a:lnTo>
                  <a:lnTo>
                    <a:pt x="186880" y="573119"/>
                  </a:lnTo>
                  <a:cubicBezTo>
                    <a:pt x="120968" y="573119"/>
                    <a:pt x="76390" y="532067"/>
                    <a:pt x="76390" y="413099"/>
                  </a:cubicBezTo>
                  <a:lnTo>
                    <a:pt x="76390" y="204978"/>
                  </a:lnTo>
                  <a:lnTo>
                    <a:pt x="190" y="20497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23" name="Freihandform: Form 22">
              <a:extLst>
                <a:ext uri="{FF2B5EF4-FFF2-40B4-BE49-F238E27FC236}">
                  <a16:creationId xmlns:a16="http://schemas.microsoft.com/office/drawing/2014/main" id="{FB887509-3601-4B32-8E3D-9D5D75B97FD3}"/>
                </a:ext>
              </a:extLst>
            </p:cNvPr>
            <p:cNvSpPr/>
            <p:nvPr/>
          </p:nvSpPr>
          <p:spPr>
            <a:xfrm>
              <a:off x="1427030" y="3524994"/>
              <a:ext cx="159642" cy="180515"/>
            </a:xfrm>
            <a:custGeom>
              <a:avLst/>
              <a:gdLst>
                <a:gd name="connsiteX0" fmla="*/ 201739 w 403574"/>
                <a:gd name="connsiteY0" fmla="*/ 0 h 456342"/>
                <a:gd name="connsiteX1" fmla="*/ 403574 w 403574"/>
                <a:gd name="connsiteY1" fmla="*/ 234505 h 456342"/>
                <a:gd name="connsiteX2" fmla="*/ 201739 w 403574"/>
                <a:gd name="connsiteY2" fmla="*/ 456343 h 456342"/>
                <a:gd name="connsiteX3" fmla="*/ 0 w 403574"/>
                <a:gd name="connsiteY3" fmla="*/ 234505 h 456342"/>
                <a:gd name="connsiteX4" fmla="*/ 201739 w 403574"/>
                <a:gd name="connsiteY4" fmla="*/ 0 h 456342"/>
                <a:gd name="connsiteX5" fmla="*/ 201739 w 403574"/>
                <a:gd name="connsiteY5" fmla="*/ 373285 h 456342"/>
                <a:gd name="connsiteX6" fmla="*/ 305753 w 403574"/>
                <a:gd name="connsiteY6" fmla="*/ 234505 h 456342"/>
                <a:gd name="connsiteX7" fmla="*/ 201739 w 403574"/>
                <a:gd name="connsiteY7" fmla="*/ 83153 h 456342"/>
                <a:gd name="connsiteX8" fmla="*/ 97822 w 403574"/>
                <a:gd name="connsiteY8" fmla="*/ 234505 h 456342"/>
                <a:gd name="connsiteX9" fmla="*/ 201739 w 403574"/>
                <a:gd name="connsiteY9" fmla="*/ 373285 h 456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3574" h="456342">
                  <a:moveTo>
                    <a:pt x="201739" y="0"/>
                  </a:moveTo>
                  <a:cubicBezTo>
                    <a:pt x="354806" y="0"/>
                    <a:pt x="403574" y="56578"/>
                    <a:pt x="403574" y="234505"/>
                  </a:cubicBezTo>
                  <a:cubicBezTo>
                    <a:pt x="403574" y="400621"/>
                    <a:pt x="355949" y="456343"/>
                    <a:pt x="201739" y="456343"/>
                  </a:cubicBezTo>
                  <a:cubicBezTo>
                    <a:pt x="47530" y="456343"/>
                    <a:pt x="0" y="394525"/>
                    <a:pt x="0" y="234505"/>
                  </a:cubicBezTo>
                  <a:cubicBezTo>
                    <a:pt x="0" y="51625"/>
                    <a:pt x="52006" y="0"/>
                    <a:pt x="201739" y="0"/>
                  </a:cubicBezTo>
                  <a:close/>
                  <a:moveTo>
                    <a:pt x="201739" y="373285"/>
                  </a:moveTo>
                  <a:cubicBezTo>
                    <a:pt x="277178" y="373285"/>
                    <a:pt x="305753" y="363188"/>
                    <a:pt x="305753" y="234505"/>
                  </a:cubicBezTo>
                  <a:cubicBezTo>
                    <a:pt x="305753" y="96393"/>
                    <a:pt x="282416" y="83153"/>
                    <a:pt x="201739" y="83153"/>
                  </a:cubicBezTo>
                  <a:cubicBezTo>
                    <a:pt x="122968" y="83153"/>
                    <a:pt x="97822" y="96107"/>
                    <a:pt x="97822" y="234505"/>
                  </a:cubicBezTo>
                  <a:cubicBezTo>
                    <a:pt x="97822" y="362521"/>
                    <a:pt x="130207" y="373285"/>
                    <a:pt x="201739" y="373285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8890486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2034AC-E993-47FE-AE79-09AA8640F4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Technology building blocks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1B0325A-239E-4272-85A2-76C9D29F09D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The essential AIoT device enablement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1259653-83B1-4DC0-AD61-3661E85075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8AEC0-503E-4FA4-859C-D0F72D6E3F79}" type="slidenum">
              <a:rPr lang="en-US" noProof="1" smtClean="0"/>
              <a:pPr/>
              <a:t>5</a:t>
            </a:fld>
            <a:endParaRPr lang="en-US" noProof="1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EDCA1E6B-9F0B-43D1-A6AE-02EB0DFE1B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66701" y="1301371"/>
            <a:ext cx="10450800" cy="4173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26084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7000" r="-8000" b="-4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4" descr="logo1_d2.png">
            <a:extLst>
              <a:ext uri="{FF2B5EF4-FFF2-40B4-BE49-F238E27FC236}">
                <a16:creationId xmlns:a16="http://schemas.microsoft.com/office/drawing/2014/main" id="{9FEF86E2-0135-4CA4-ACF1-FD997FA7D088}"/>
              </a:ext>
            </a:extLst>
          </p:cNvPr>
          <p:cNvPicPr>
            <a:picLocks noSelect="1"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9600" y="5464811"/>
            <a:ext cx="1094400" cy="575309"/>
          </a:xfrm>
          <a:prstGeom prst="rect">
            <a:avLst/>
          </a:prstGeom>
          <a:ln w="0">
            <a:noFill/>
          </a:ln>
          <a:effectLst/>
        </p:spPr>
      </p:pic>
      <p:pic>
        <p:nvPicPr>
          <p:cNvPr id="8" name="Grafik 3" descr="right_d2.png">
            <a:extLst>
              <a:ext uri="{FF2B5EF4-FFF2-40B4-BE49-F238E27FC236}">
                <a16:creationId xmlns:a16="http://schemas.microsoft.com/office/drawing/2014/main" id="{B117F487-428E-4AA6-B7E6-D4B939307555}"/>
              </a:ext>
            </a:extLst>
          </p:cNvPr>
          <p:cNvPicPr>
            <a:picLocks noSelect="1"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0940" y="2"/>
            <a:ext cx="129600" cy="6170929"/>
          </a:xfrm>
          <a:prstGeom prst="rect">
            <a:avLst/>
          </a:prstGeom>
          <a:ln w="0">
            <a:noFill/>
          </a:ln>
          <a:effectLst/>
        </p:spPr>
      </p:pic>
      <p:sp>
        <p:nvSpPr>
          <p:cNvPr id="12" name="Rechteck 34">
            <a:extLst>
              <a:ext uri="{FF2B5EF4-FFF2-40B4-BE49-F238E27FC236}">
                <a16:creationId xmlns:a16="http://schemas.microsoft.com/office/drawing/2014/main" id="{747BB254-CCF0-49C2-8BA2-20CCDA7E9C96}"/>
              </a:ext>
            </a:extLst>
          </p:cNvPr>
          <p:cNvSpPr/>
          <p:nvPr/>
        </p:nvSpPr>
        <p:spPr>
          <a:xfrm>
            <a:off x="2980248" y="2673113"/>
            <a:ext cx="2566408" cy="1308050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wrap="none" lIns="0" tIns="0" rIns="0" bIns="0" rtlCol="0" anchor="ctr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b="1" dirty="0">
                <a:solidFill>
                  <a:schemeClr val="bg1"/>
                </a:solidFill>
                <a:latin typeface="Bosch Office Sans"/>
              </a:rPr>
              <a:t>Get in touch!</a:t>
            </a:r>
            <a:br>
              <a:rPr lang="en-US" sz="1400" b="1" dirty="0">
                <a:solidFill>
                  <a:schemeClr val="bg1"/>
                </a:solidFill>
              </a:rPr>
            </a:br>
            <a:r>
              <a:rPr lang="de-DE" sz="1400" dirty="0">
                <a:solidFill>
                  <a:schemeClr val="bg1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kanto-dev@eclipse.org</a:t>
            </a:r>
            <a:r>
              <a:rPr lang="de-DE" sz="1400" dirty="0">
                <a:solidFill>
                  <a:schemeClr val="bg1"/>
                </a:solidFill>
              </a:rPr>
              <a:t> </a:t>
            </a:r>
          </a:p>
          <a:p>
            <a:pPr>
              <a:spcAft>
                <a:spcPts val="600"/>
              </a:spcAft>
            </a:pPr>
            <a:r>
              <a:rPr lang="de-DE" sz="1400" dirty="0">
                <a:solidFill>
                  <a:schemeClr val="bg1"/>
                </a:solidFill>
                <a:latin typeface="+mn-lt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https://www.eclipse.org/kanto/</a:t>
            </a:r>
            <a:r>
              <a:rPr lang="de-DE" sz="1400" dirty="0">
                <a:solidFill>
                  <a:schemeClr val="bg1"/>
                </a:solidFill>
                <a:latin typeface="+mn-lt"/>
              </a:rPr>
              <a:t> </a:t>
            </a:r>
          </a:p>
          <a:p>
            <a:pPr>
              <a:spcAft>
                <a:spcPts val="600"/>
              </a:spcAft>
            </a:pPr>
            <a:r>
              <a:rPr lang="en-US" sz="1400" dirty="0">
                <a:solidFill>
                  <a:schemeClr val="bg1"/>
                </a:solidFill>
                <a:latin typeface="+mn-lt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https://github.com/eclipse-kanto</a:t>
            </a:r>
            <a:r>
              <a:rPr lang="en-US" sz="1400" dirty="0">
                <a:solidFill>
                  <a:schemeClr val="bg1"/>
                </a:solidFill>
                <a:latin typeface="+mn-lt"/>
              </a:rPr>
              <a:t> </a:t>
            </a:r>
          </a:p>
          <a:p>
            <a:pPr>
              <a:spcBef>
                <a:spcPts val="0"/>
              </a:spcBef>
              <a:spcAft>
                <a:spcPts val="600"/>
              </a:spcAft>
              <a:defRPr/>
            </a:pPr>
            <a:endParaRPr lang="en-US" sz="1400" dirty="0">
              <a:solidFill>
                <a:schemeClr val="bg1"/>
              </a:solidFill>
              <a:latin typeface="Bosch Office Sans"/>
              <a:hlinkClick r:id="rId9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</p:txBody>
      </p:sp>
      <p:grpSp>
        <p:nvGrpSpPr>
          <p:cNvPr id="19" name="Gruppieren 26">
            <a:extLst>
              <a:ext uri="{FF2B5EF4-FFF2-40B4-BE49-F238E27FC236}">
                <a16:creationId xmlns:a16="http://schemas.microsoft.com/office/drawing/2014/main" id="{DB5F3322-260B-49E8-A35F-1769CCF19199}"/>
              </a:ext>
            </a:extLst>
          </p:cNvPr>
          <p:cNvGrpSpPr>
            <a:grpSpLocks noChangeAspect="1"/>
          </p:cNvGrpSpPr>
          <p:nvPr/>
        </p:nvGrpSpPr>
        <p:grpSpPr>
          <a:xfrm>
            <a:off x="1435561" y="1526875"/>
            <a:ext cx="3941571" cy="1153783"/>
            <a:chOff x="258444" y="3383400"/>
            <a:chExt cx="1328228" cy="388801"/>
          </a:xfrm>
        </p:grpSpPr>
        <p:sp>
          <p:nvSpPr>
            <p:cNvPr id="21" name="Freihandform: Form 27">
              <a:extLst>
                <a:ext uri="{FF2B5EF4-FFF2-40B4-BE49-F238E27FC236}">
                  <a16:creationId xmlns:a16="http://schemas.microsoft.com/office/drawing/2014/main" id="{0ADD27E3-61FC-49B2-8EFB-090D3E8B6954}"/>
                </a:ext>
              </a:extLst>
            </p:cNvPr>
            <p:cNvSpPr/>
            <p:nvPr/>
          </p:nvSpPr>
          <p:spPr>
            <a:xfrm>
              <a:off x="258444" y="3383400"/>
              <a:ext cx="448972" cy="388801"/>
            </a:xfrm>
            <a:custGeom>
              <a:avLst/>
              <a:gdLst>
                <a:gd name="connsiteX0" fmla="*/ 131572 w 448972"/>
                <a:gd name="connsiteY0" fmla="*/ 33496 h 388801"/>
                <a:gd name="connsiteX1" fmla="*/ 38695 w 448972"/>
                <a:gd name="connsiteY1" fmla="*/ 194420 h 388801"/>
                <a:gd name="connsiteX2" fmla="*/ 131572 w 448972"/>
                <a:gd name="connsiteY2" fmla="*/ 355305 h 388801"/>
                <a:gd name="connsiteX3" fmla="*/ 197546 w 448972"/>
                <a:gd name="connsiteY3" fmla="*/ 355305 h 388801"/>
                <a:gd name="connsiteX4" fmla="*/ 137562 w 448972"/>
                <a:gd name="connsiteY4" fmla="*/ 251427 h 388801"/>
                <a:gd name="connsiteX5" fmla="*/ 317551 w 448972"/>
                <a:gd name="connsiteY5" fmla="*/ 355305 h 388801"/>
                <a:gd name="connsiteX6" fmla="*/ 350519 w 448972"/>
                <a:gd name="connsiteY6" fmla="*/ 298185 h 388801"/>
                <a:gd name="connsiteX7" fmla="*/ 170682 w 448972"/>
                <a:gd name="connsiteY7" fmla="*/ 194420 h 388801"/>
                <a:gd name="connsiteX8" fmla="*/ 350519 w 448972"/>
                <a:gd name="connsiteY8" fmla="*/ 90616 h 388801"/>
                <a:gd name="connsiteX9" fmla="*/ 317551 w 448972"/>
                <a:gd name="connsiteY9" fmla="*/ 33496 h 388801"/>
                <a:gd name="connsiteX10" fmla="*/ 137562 w 448972"/>
                <a:gd name="connsiteY10" fmla="*/ 137375 h 388801"/>
                <a:gd name="connsiteX11" fmla="*/ 197546 w 448972"/>
                <a:gd name="connsiteY11" fmla="*/ 33496 h 388801"/>
                <a:gd name="connsiteX12" fmla="*/ 112243 w 448972"/>
                <a:gd name="connsiteY12" fmla="*/ 0 h 388801"/>
                <a:gd name="connsiteX13" fmla="*/ 336729 w 448972"/>
                <a:gd name="connsiteY13" fmla="*/ 0 h 388801"/>
                <a:gd name="connsiteX14" fmla="*/ 448972 w 448972"/>
                <a:gd name="connsiteY14" fmla="*/ 194419 h 388801"/>
                <a:gd name="connsiteX15" fmla="*/ 336729 w 448972"/>
                <a:gd name="connsiteY15" fmla="*/ 388801 h 388801"/>
                <a:gd name="connsiteX16" fmla="*/ 112243 w 448972"/>
                <a:gd name="connsiteY16" fmla="*/ 388801 h 388801"/>
                <a:gd name="connsiteX17" fmla="*/ 0 w 448972"/>
                <a:gd name="connsiteY17" fmla="*/ 194419 h 388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48972" h="388801">
                  <a:moveTo>
                    <a:pt x="131572" y="33496"/>
                  </a:moveTo>
                  <a:lnTo>
                    <a:pt x="38695" y="194420"/>
                  </a:lnTo>
                  <a:lnTo>
                    <a:pt x="131572" y="355305"/>
                  </a:lnTo>
                  <a:lnTo>
                    <a:pt x="197546" y="355305"/>
                  </a:lnTo>
                  <a:lnTo>
                    <a:pt x="137562" y="251427"/>
                  </a:lnTo>
                  <a:lnTo>
                    <a:pt x="317551" y="355305"/>
                  </a:lnTo>
                  <a:lnTo>
                    <a:pt x="350519" y="298185"/>
                  </a:lnTo>
                  <a:lnTo>
                    <a:pt x="170682" y="194420"/>
                  </a:lnTo>
                  <a:lnTo>
                    <a:pt x="350519" y="90616"/>
                  </a:lnTo>
                  <a:lnTo>
                    <a:pt x="317551" y="33496"/>
                  </a:lnTo>
                  <a:lnTo>
                    <a:pt x="137562" y="137375"/>
                  </a:lnTo>
                  <a:lnTo>
                    <a:pt x="197546" y="33496"/>
                  </a:lnTo>
                  <a:close/>
                  <a:moveTo>
                    <a:pt x="112243" y="0"/>
                  </a:moveTo>
                  <a:lnTo>
                    <a:pt x="336729" y="0"/>
                  </a:lnTo>
                  <a:lnTo>
                    <a:pt x="448972" y="194419"/>
                  </a:lnTo>
                  <a:lnTo>
                    <a:pt x="336729" y="388801"/>
                  </a:lnTo>
                  <a:lnTo>
                    <a:pt x="112243" y="388801"/>
                  </a:lnTo>
                  <a:lnTo>
                    <a:pt x="0" y="19441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22" name="Freihandform: Form 28">
              <a:extLst>
                <a:ext uri="{FF2B5EF4-FFF2-40B4-BE49-F238E27FC236}">
                  <a16:creationId xmlns:a16="http://schemas.microsoft.com/office/drawing/2014/main" id="{05E79522-ED5A-4700-8F43-813B89179008}"/>
                </a:ext>
              </a:extLst>
            </p:cNvPr>
            <p:cNvSpPr/>
            <p:nvPr/>
          </p:nvSpPr>
          <p:spPr>
            <a:xfrm>
              <a:off x="771996" y="3442931"/>
              <a:ext cx="156439" cy="260921"/>
            </a:xfrm>
            <a:custGeom>
              <a:avLst/>
              <a:gdLst>
                <a:gd name="connsiteX0" fmla="*/ 0 w 395478"/>
                <a:gd name="connsiteY0" fmla="*/ 0 h 659606"/>
                <a:gd name="connsiteX1" fmla="*/ 97822 w 395478"/>
                <a:gd name="connsiteY1" fmla="*/ 0 h 659606"/>
                <a:gd name="connsiteX2" fmla="*/ 97822 w 395478"/>
                <a:gd name="connsiteY2" fmla="*/ 365189 h 659606"/>
                <a:gd name="connsiteX3" fmla="*/ 125730 w 395478"/>
                <a:gd name="connsiteY3" fmla="*/ 365189 h 659606"/>
                <a:gd name="connsiteX4" fmla="*/ 268605 w 395478"/>
                <a:gd name="connsiteY4" fmla="*/ 211741 h 659606"/>
                <a:gd name="connsiteX5" fmla="*/ 395288 w 395478"/>
                <a:gd name="connsiteY5" fmla="*/ 211741 h 659606"/>
                <a:gd name="connsiteX6" fmla="*/ 216217 w 395478"/>
                <a:gd name="connsiteY6" fmla="*/ 405289 h 659606"/>
                <a:gd name="connsiteX7" fmla="*/ 395478 w 395478"/>
                <a:gd name="connsiteY7" fmla="*/ 659606 h 659606"/>
                <a:gd name="connsiteX8" fmla="*/ 278130 w 395478"/>
                <a:gd name="connsiteY8" fmla="*/ 659606 h 659606"/>
                <a:gd name="connsiteX9" fmla="*/ 125730 w 395478"/>
                <a:gd name="connsiteY9" fmla="*/ 445294 h 659606"/>
                <a:gd name="connsiteX10" fmla="*/ 97822 w 395478"/>
                <a:gd name="connsiteY10" fmla="*/ 445294 h 659606"/>
                <a:gd name="connsiteX11" fmla="*/ 97822 w 395478"/>
                <a:gd name="connsiteY11" fmla="*/ 659606 h 659606"/>
                <a:gd name="connsiteX12" fmla="*/ 0 w 395478"/>
                <a:gd name="connsiteY12" fmla="*/ 659606 h 659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95478" h="659606">
                  <a:moveTo>
                    <a:pt x="0" y="0"/>
                  </a:moveTo>
                  <a:lnTo>
                    <a:pt x="97822" y="0"/>
                  </a:lnTo>
                  <a:lnTo>
                    <a:pt x="97822" y="365189"/>
                  </a:lnTo>
                  <a:lnTo>
                    <a:pt x="125730" y="365189"/>
                  </a:lnTo>
                  <a:lnTo>
                    <a:pt x="268605" y="211741"/>
                  </a:lnTo>
                  <a:lnTo>
                    <a:pt x="395288" y="211741"/>
                  </a:lnTo>
                  <a:lnTo>
                    <a:pt x="216217" y="405289"/>
                  </a:lnTo>
                  <a:lnTo>
                    <a:pt x="395478" y="659606"/>
                  </a:lnTo>
                  <a:lnTo>
                    <a:pt x="278130" y="659606"/>
                  </a:lnTo>
                  <a:lnTo>
                    <a:pt x="125730" y="445294"/>
                  </a:lnTo>
                  <a:lnTo>
                    <a:pt x="97822" y="445294"/>
                  </a:lnTo>
                  <a:lnTo>
                    <a:pt x="97822" y="659606"/>
                  </a:lnTo>
                  <a:lnTo>
                    <a:pt x="0" y="659606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23" name="Freihandform: Form 29">
              <a:extLst>
                <a:ext uri="{FF2B5EF4-FFF2-40B4-BE49-F238E27FC236}">
                  <a16:creationId xmlns:a16="http://schemas.microsoft.com/office/drawing/2014/main" id="{216339DC-C901-4340-9813-BC278A0E4377}"/>
                </a:ext>
              </a:extLst>
            </p:cNvPr>
            <p:cNvSpPr/>
            <p:nvPr/>
          </p:nvSpPr>
          <p:spPr>
            <a:xfrm>
              <a:off x="944977" y="3523220"/>
              <a:ext cx="147924" cy="182635"/>
            </a:xfrm>
            <a:custGeom>
              <a:avLst/>
              <a:gdLst>
                <a:gd name="connsiteX0" fmla="*/ 286 w 373951"/>
                <a:gd name="connsiteY0" fmla="*/ 299759 h 461699"/>
                <a:gd name="connsiteX1" fmla="*/ 124111 w 373951"/>
                <a:gd name="connsiteY1" fmla="*/ 180791 h 461699"/>
                <a:gd name="connsiteX2" fmla="*/ 275844 w 373951"/>
                <a:gd name="connsiteY2" fmla="*/ 180791 h 461699"/>
                <a:gd name="connsiteX3" fmla="*/ 275844 w 373951"/>
                <a:gd name="connsiteY3" fmla="*/ 142025 h 461699"/>
                <a:gd name="connsiteX4" fmla="*/ 212598 w 373951"/>
                <a:gd name="connsiteY4" fmla="*/ 81731 h 461699"/>
                <a:gd name="connsiteX5" fmla="*/ 14383 w 373951"/>
                <a:gd name="connsiteY5" fmla="*/ 91256 h 461699"/>
                <a:gd name="connsiteX6" fmla="*/ 14383 w 373951"/>
                <a:gd name="connsiteY6" fmla="*/ 28582 h 461699"/>
                <a:gd name="connsiteX7" fmla="*/ 223933 w 373951"/>
                <a:gd name="connsiteY7" fmla="*/ 7 h 461699"/>
                <a:gd name="connsiteX8" fmla="*/ 373951 w 373951"/>
                <a:gd name="connsiteY8" fmla="*/ 138786 h 461699"/>
                <a:gd name="connsiteX9" fmla="*/ 373951 w 373951"/>
                <a:gd name="connsiteY9" fmla="*/ 456635 h 461699"/>
                <a:gd name="connsiteX10" fmla="*/ 297751 w 373951"/>
                <a:gd name="connsiteY10" fmla="*/ 456635 h 461699"/>
                <a:gd name="connsiteX11" fmla="*/ 276034 w 373951"/>
                <a:gd name="connsiteY11" fmla="*/ 405581 h 461699"/>
                <a:gd name="connsiteX12" fmla="*/ 121348 w 373951"/>
                <a:gd name="connsiteY12" fmla="*/ 461684 h 461699"/>
                <a:gd name="connsiteX13" fmla="*/ 0 w 373951"/>
                <a:gd name="connsiteY13" fmla="*/ 345288 h 461699"/>
                <a:gd name="connsiteX14" fmla="*/ 143161 w 373951"/>
                <a:gd name="connsiteY14" fmla="*/ 378626 h 461699"/>
                <a:gd name="connsiteX15" fmla="*/ 276511 w 373951"/>
                <a:gd name="connsiteY15" fmla="*/ 340526 h 461699"/>
                <a:gd name="connsiteX16" fmla="*/ 276511 w 373951"/>
                <a:gd name="connsiteY16" fmla="*/ 244799 h 461699"/>
                <a:gd name="connsiteX17" fmla="*/ 139446 w 373951"/>
                <a:gd name="connsiteY17" fmla="*/ 254991 h 461699"/>
                <a:gd name="connsiteX18" fmla="*/ 98298 w 373951"/>
                <a:gd name="connsiteY18" fmla="*/ 303950 h 461699"/>
                <a:gd name="connsiteX19" fmla="*/ 98298 w 373951"/>
                <a:gd name="connsiteY19" fmla="*/ 333096 h 461699"/>
                <a:gd name="connsiteX20" fmla="*/ 142875 w 373951"/>
                <a:gd name="connsiteY20" fmla="*/ 378626 h 461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73951" h="461699">
                  <a:moveTo>
                    <a:pt x="286" y="299759"/>
                  </a:moveTo>
                  <a:cubicBezTo>
                    <a:pt x="286" y="233750"/>
                    <a:pt x="38386" y="180791"/>
                    <a:pt x="124111" y="180791"/>
                  </a:cubicBezTo>
                  <a:cubicBezTo>
                    <a:pt x="124111" y="180791"/>
                    <a:pt x="275844" y="181649"/>
                    <a:pt x="275844" y="180791"/>
                  </a:cubicBezTo>
                  <a:cubicBezTo>
                    <a:pt x="275844" y="179934"/>
                    <a:pt x="276701" y="142691"/>
                    <a:pt x="275844" y="142025"/>
                  </a:cubicBezTo>
                  <a:cubicBezTo>
                    <a:pt x="275844" y="92876"/>
                    <a:pt x="251841" y="81731"/>
                    <a:pt x="212598" y="81731"/>
                  </a:cubicBezTo>
                  <a:cubicBezTo>
                    <a:pt x="165735" y="81731"/>
                    <a:pt x="67627" y="87732"/>
                    <a:pt x="14383" y="91256"/>
                  </a:cubicBezTo>
                  <a:lnTo>
                    <a:pt x="14383" y="28582"/>
                  </a:lnTo>
                  <a:cubicBezTo>
                    <a:pt x="73723" y="7817"/>
                    <a:pt x="140208" y="864"/>
                    <a:pt x="223933" y="7"/>
                  </a:cubicBezTo>
                  <a:cubicBezTo>
                    <a:pt x="310705" y="-565"/>
                    <a:pt x="373951" y="34487"/>
                    <a:pt x="373951" y="138786"/>
                  </a:cubicBezTo>
                  <a:lnTo>
                    <a:pt x="373951" y="456635"/>
                  </a:lnTo>
                  <a:lnTo>
                    <a:pt x="297751" y="456635"/>
                  </a:lnTo>
                  <a:lnTo>
                    <a:pt x="276034" y="405581"/>
                  </a:lnTo>
                  <a:cubicBezTo>
                    <a:pt x="272320" y="411773"/>
                    <a:pt x="192786" y="462731"/>
                    <a:pt x="121348" y="461684"/>
                  </a:cubicBezTo>
                  <a:cubicBezTo>
                    <a:pt x="44101" y="460160"/>
                    <a:pt x="0" y="408439"/>
                    <a:pt x="0" y="345288"/>
                  </a:cubicBezTo>
                  <a:close/>
                  <a:moveTo>
                    <a:pt x="143161" y="378626"/>
                  </a:moveTo>
                  <a:cubicBezTo>
                    <a:pt x="199072" y="378626"/>
                    <a:pt x="276511" y="340526"/>
                    <a:pt x="276511" y="340526"/>
                  </a:cubicBezTo>
                  <a:lnTo>
                    <a:pt x="276511" y="244799"/>
                  </a:lnTo>
                  <a:lnTo>
                    <a:pt x="139446" y="254991"/>
                  </a:lnTo>
                  <a:cubicBezTo>
                    <a:pt x="106489" y="258134"/>
                    <a:pt x="98298" y="281661"/>
                    <a:pt x="98298" y="303950"/>
                  </a:cubicBezTo>
                  <a:lnTo>
                    <a:pt x="98298" y="333096"/>
                  </a:lnTo>
                  <a:cubicBezTo>
                    <a:pt x="98107" y="371577"/>
                    <a:pt x="118586" y="378626"/>
                    <a:pt x="142875" y="378626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24" name="Freihandform: Form 30">
              <a:extLst>
                <a:ext uri="{FF2B5EF4-FFF2-40B4-BE49-F238E27FC236}">
                  <a16:creationId xmlns:a16="http://schemas.microsoft.com/office/drawing/2014/main" id="{56E01A6F-DF8A-40F8-AB22-536559F4E27D}"/>
                </a:ext>
              </a:extLst>
            </p:cNvPr>
            <p:cNvSpPr/>
            <p:nvPr/>
          </p:nvSpPr>
          <p:spPr>
            <a:xfrm>
              <a:off x="1123947" y="3523600"/>
              <a:ext cx="151843" cy="180252"/>
            </a:xfrm>
            <a:custGeom>
              <a:avLst/>
              <a:gdLst>
                <a:gd name="connsiteX0" fmla="*/ 0 w 383857"/>
                <a:gd name="connsiteY0" fmla="*/ 7525 h 455676"/>
                <a:gd name="connsiteX1" fmla="*/ 76200 w 383857"/>
                <a:gd name="connsiteY1" fmla="*/ 7525 h 455676"/>
                <a:gd name="connsiteX2" fmla="*/ 98012 w 383857"/>
                <a:gd name="connsiteY2" fmla="*/ 57150 h 455676"/>
                <a:gd name="connsiteX3" fmla="*/ 248507 w 383857"/>
                <a:gd name="connsiteY3" fmla="*/ 0 h 455676"/>
                <a:gd name="connsiteX4" fmla="*/ 383858 w 383857"/>
                <a:gd name="connsiteY4" fmla="*/ 152400 h 455676"/>
                <a:gd name="connsiteX5" fmla="*/ 383858 w 383857"/>
                <a:gd name="connsiteY5" fmla="*/ 455676 h 455676"/>
                <a:gd name="connsiteX6" fmla="*/ 285941 w 383857"/>
                <a:gd name="connsiteY6" fmla="*/ 455676 h 455676"/>
                <a:gd name="connsiteX7" fmla="*/ 285941 w 383857"/>
                <a:gd name="connsiteY7" fmla="*/ 150876 h 455676"/>
                <a:gd name="connsiteX8" fmla="*/ 226885 w 383857"/>
                <a:gd name="connsiteY8" fmla="*/ 82868 h 455676"/>
                <a:gd name="connsiteX9" fmla="*/ 97917 w 383857"/>
                <a:gd name="connsiteY9" fmla="*/ 125063 h 455676"/>
                <a:gd name="connsiteX10" fmla="*/ 97917 w 383857"/>
                <a:gd name="connsiteY10" fmla="*/ 455676 h 455676"/>
                <a:gd name="connsiteX11" fmla="*/ 0 w 383857"/>
                <a:gd name="connsiteY11" fmla="*/ 455676 h 455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3857" h="455676">
                  <a:moveTo>
                    <a:pt x="0" y="7525"/>
                  </a:moveTo>
                  <a:lnTo>
                    <a:pt x="76200" y="7525"/>
                  </a:lnTo>
                  <a:lnTo>
                    <a:pt x="98012" y="57150"/>
                  </a:lnTo>
                  <a:cubicBezTo>
                    <a:pt x="141160" y="28575"/>
                    <a:pt x="180213" y="0"/>
                    <a:pt x="248507" y="0"/>
                  </a:cubicBezTo>
                  <a:cubicBezTo>
                    <a:pt x="347377" y="0"/>
                    <a:pt x="383858" y="70961"/>
                    <a:pt x="383858" y="152400"/>
                  </a:cubicBezTo>
                  <a:lnTo>
                    <a:pt x="383858" y="455676"/>
                  </a:lnTo>
                  <a:lnTo>
                    <a:pt x="285941" y="455676"/>
                  </a:lnTo>
                  <a:lnTo>
                    <a:pt x="285941" y="150876"/>
                  </a:lnTo>
                  <a:cubicBezTo>
                    <a:pt x="285941" y="102299"/>
                    <a:pt x="261366" y="82868"/>
                    <a:pt x="226885" y="82868"/>
                  </a:cubicBezTo>
                  <a:cubicBezTo>
                    <a:pt x="172117" y="82868"/>
                    <a:pt x="143637" y="96774"/>
                    <a:pt x="97917" y="125063"/>
                  </a:cubicBezTo>
                  <a:lnTo>
                    <a:pt x="97917" y="455676"/>
                  </a:lnTo>
                  <a:lnTo>
                    <a:pt x="0" y="455676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25" name="Freihandform: Form 31">
              <a:extLst>
                <a:ext uri="{FF2B5EF4-FFF2-40B4-BE49-F238E27FC236}">
                  <a16:creationId xmlns:a16="http://schemas.microsoft.com/office/drawing/2014/main" id="{A38CE29D-3C8E-42BD-AAF5-8056D5140854}"/>
                </a:ext>
              </a:extLst>
            </p:cNvPr>
            <p:cNvSpPr/>
            <p:nvPr/>
          </p:nvSpPr>
          <p:spPr>
            <a:xfrm>
              <a:off x="1291766" y="3476954"/>
              <a:ext cx="112846" cy="226709"/>
            </a:xfrm>
            <a:custGeom>
              <a:avLst/>
              <a:gdLst>
                <a:gd name="connsiteX0" fmla="*/ 0 w 285273"/>
                <a:gd name="connsiteY0" fmla="*/ 145923 h 573119"/>
                <a:gd name="connsiteX1" fmla="*/ 76200 w 285273"/>
                <a:gd name="connsiteY1" fmla="*/ 124873 h 573119"/>
                <a:gd name="connsiteX2" fmla="*/ 94297 w 285273"/>
                <a:gd name="connsiteY2" fmla="*/ 0 h 573119"/>
                <a:gd name="connsiteX3" fmla="*/ 174022 w 285273"/>
                <a:gd name="connsiteY3" fmla="*/ 0 h 573119"/>
                <a:gd name="connsiteX4" fmla="*/ 174022 w 285273"/>
                <a:gd name="connsiteY4" fmla="*/ 124873 h 573119"/>
                <a:gd name="connsiteX5" fmla="*/ 285274 w 285273"/>
                <a:gd name="connsiteY5" fmla="*/ 124873 h 573119"/>
                <a:gd name="connsiteX6" fmla="*/ 285274 w 285273"/>
                <a:gd name="connsiteY6" fmla="*/ 204978 h 573119"/>
                <a:gd name="connsiteX7" fmla="*/ 174212 w 285273"/>
                <a:gd name="connsiteY7" fmla="*/ 204978 h 573119"/>
                <a:gd name="connsiteX8" fmla="*/ 174212 w 285273"/>
                <a:gd name="connsiteY8" fmla="*/ 401669 h 573119"/>
                <a:gd name="connsiteX9" fmla="*/ 216122 w 285273"/>
                <a:gd name="connsiteY9" fmla="*/ 493395 h 573119"/>
                <a:gd name="connsiteX10" fmla="*/ 279368 w 285273"/>
                <a:gd name="connsiteY10" fmla="*/ 511111 h 573119"/>
                <a:gd name="connsiteX11" fmla="*/ 279368 w 285273"/>
                <a:gd name="connsiteY11" fmla="*/ 573119 h 573119"/>
                <a:gd name="connsiteX12" fmla="*/ 186880 w 285273"/>
                <a:gd name="connsiteY12" fmla="*/ 573119 h 573119"/>
                <a:gd name="connsiteX13" fmla="*/ 76390 w 285273"/>
                <a:gd name="connsiteY13" fmla="*/ 413099 h 573119"/>
                <a:gd name="connsiteX14" fmla="*/ 76390 w 285273"/>
                <a:gd name="connsiteY14" fmla="*/ 204978 h 573119"/>
                <a:gd name="connsiteX15" fmla="*/ 190 w 285273"/>
                <a:gd name="connsiteY15" fmla="*/ 204978 h 573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85273" h="573119">
                  <a:moveTo>
                    <a:pt x="0" y="145923"/>
                  </a:moveTo>
                  <a:lnTo>
                    <a:pt x="76200" y="124873"/>
                  </a:lnTo>
                  <a:lnTo>
                    <a:pt x="94297" y="0"/>
                  </a:lnTo>
                  <a:lnTo>
                    <a:pt x="174022" y="0"/>
                  </a:lnTo>
                  <a:lnTo>
                    <a:pt x="174022" y="124873"/>
                  </a:lnTo>
                  <a:lnTo>
                    <a:pt x="285274" y="124873"/>
                  </a:lnTo>
                  <a:lnTo>
                    <a:pt x="285274" y="204978"/>
                  </a:lnTo>
                  <a:lnTo>
                    <a:pt x="174212" y="204978"/>
                  </a:lnTo>
                  <a:lnTo>
                    <a:pt x="174212" y="401669"/>
                  </a:lnTo>
                  <a:cubicBezTo>
                    <a:pt x="174212" y="470345"/>
                    <a:pt x="190976" y="485489"/>
                    <a:pt x="216122" y="493395"/>
                  </a:cubicBezTo>
                  <a:cubicBezTo>
                    <a:pt x="216122" y="493395"/>
                    <a:pt x="273272" y="511111"/>
                    <a:pt x="279368" y="511111"/>
                  </a:cubicBezTo>
                  <a:lnTo>
                    <a:pt x="279368" y="573119"/>
                  </a:lnTo>
                  <a:lnTo>
                    <a:pt x="186880" y="573119"/>
                  </a:lnTo>
                  <a:cubicBezTo>
                    <a:pt x="120968" y="573119"/>
                    <a:pt x="76390" y="532067"/>
                    <a:pt x="76390" y="413099"/>
                  </a:cubicBezTo>
                  <a:lnTo>
                    <a:pt x="76390" y="204978"/>
                  </a:lnTo>
                  <a:lnTo>
                    <a:pt x="190" y="20497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26" name="Freihandform: Form 32">
              <a:extLst>
                <a:ext uri="{FF2B5EF4-FFF2-40B4-BE49-F238E27FC236}">
                  <a16:creationId xmlns:a16="http://schemas.microsoft.com/office/drawing/2014/main" id="{54B33694-B129-43C0-A456-2DBA78E65731}"/>
                </a:ext>
              </a:extLst>
            </p:cNvPr>
            <p:cNvSpPr/>
            <p:nvPr/>
          </p:nvSpPr>
          <p:spPr>
            <a:xfrm>
              <a:off x="1427030" y="3524994"/>
              <a:ext cx="159642" cy="180515"/>
            </a:xfrm>
            <a:custGeom>
              <a:avLst/>
              <a:gdLst>
                <a:gd name="connsiteX0" fmla="*/ 201739 w 403574"/>
                <a:gd name="connsiteY0" fmla="*/ 0 h 456342"/>
                <a:gd name="connsiteX1" fmla="*/ 403574 w 403574"/>
                <a:gd name="connsiteY1" fmla="*/ 234505 h 456342"/>
                <a:gd name="connsiteX2" fmla="*/ 201739 w 403574"/>
                <a:gd name="connsiteY2" fmla="*/ 456343 h 456342"/>
                <a:gd name="connsiteX3" fmla="*/ 0 w 403574"/>
                <a:gd name="connsiteY3" fmla="*/ 234505 h 456342"/>
                <a:gd name="connsiteX4" fmla="*/ 201739 w 403574"/>
                <a:gd name="connsiteY4" fmla="*/ 0 h 456342"/>
                <a:gd name="connsiteX5" fmla="*/ 201739 w 403574"/>
                <a:gd name="connsiteY5" fmla="*/ 373285 h 456342"/>
                <a:gd name="connsiteX6" fmla="*/ 305753 w 403574"/>
                <a:gd name="connsiteY6" fmla="*/ 234505 h 456342"/>
                <a:gd name="connsiteX7" fmla="*/ 201739 w 403574"/>
                <a:gd name="connsiteY7" fmla="*/ 83153 h 456342"/>
                <a:gd name="connsiteX8" fmla="*/ 97822 w 403574"/>
                <a:gd name="connsiteY8" fmla="*/ 234505 h 456342"/>
                <a:gd name="connsiteX9" fmla="*/ 201739 w 403574"/>
                <a:gd name="connsiteY9" fmla="*/ 373285 h 456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3574" h="456342">
                  <a:moveTo>
                    <a:pt x="201739" y="0"/>
                  </a:moveTo>
                  <a:cubicBezTo>
                    <a:pt x="354806" y="0"/>
                    <a:pt x="403574" y="56578"/>
                    <a:pt x="403574" y="234505"/>
                  </a:cubicBezTo>
                  <a:cubicBezTo>
                    <a:pt x="403574" y="400621"/>
                    <a:pt x="355949" y="456343"/>
                    <a:pt x="201739" y="456343"/>
                  </a:cubicBezTo>
                  <a:cubicBezTo>
                    <a:pt x="47530" y="456343"/>
                    <a:pt x="0" y="394525"/>
                    <a:pt x="0" y="234505"/>
                  </a:cubicBezTo>
                  <a:cubicBezTo>
                    <a:pt x="0" y="51625"/>
                    <a:pt x="52006" y="0"/>
                    <a:pt x="201739" y="0"/>
                  </a:cubicBezTo>
                  <a:close/>
                  <a:moveTo>
                    <a:pt x="201739" y="373285"/>
                  </a:moveTo>
                  <a:cubicBezTo>
                    <a:pt x="277178" y="373285"/>
                    <a:pt x="305753" y="363188"/>
                    <a:pt x="305753" y="234505"/>
                  </a:cubicBezTo>
                  <a:cubicBezTo>
                    <a:pt x="305753" y="96393"/>
                    <a:pt x="282416" y="83153"/>
                    <a:pt x="201739" y="83153"/>
                  </a:cubicBezTo>
                  <a:cubicBezTo>
                    <a:pt x="122968" y="83153"/>
                    <a:pt x="97822" y="96107"/>
                    <a:pt x="97822" y="234505"/>
                  </a:cubicBezTo>
                  <a:cubicBezTo>
                    <a:pt x="97822" y="362521"/>
                    <a:pt x="130207" y="373285"/>
                    <a:pt x="201739" y="373285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4D4BB783-66C3-4540-914B-32EF30C2406C}"/>
              </a:ext>
            </a:extLst>
          </p:cNvPr>
          <p:cNvSpPr txBox="1"/>
          <p:nvPr/>
        </p:nvSpPr>
        <p:spPr>
          <a:xfrm>
            <a:off x="5600700" y="1689100"/>
            <a:ext cx="4597400" cy="9779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R="0" defTabSz="914400" eaLnBrk="1" fontAlgn="auto" latinLnBrk="0" hangingPunct="1"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6000" b="1" kern="0" dirty="0" err="1">
                <a:solidFill>
                  <a:schemeClr val="bg1"/>
                </a:solidFill>
              </a:rPr>
              <a:t>i</a:t>
            </a:r>
            <a:r>
              <a:rPr kumimoji="0" lang="en-US" sz="60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n action</a:t>
            </a:r>
          </a:p>
        </p:txBody>
      </p:sp>
    </p:spTree>
    <p:extLst>
      <p:ext uri="{BB962C8B-B14F-4D97-AF65-F5344CB8AC3E}">
        <p14:creationId xmlns:p14="http://schemas.microsoft.com/office/powerpoint/2010/main" val="8727471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149BB48B-DA96-4D0F-9A2E-63739BEAE93A}"/>
              </a:ext>
            </a:extLst>
          </p:cNvPr>
          <p:cNvGrpSpPr/>
          <p:nvPr/>
        </p:nvGrpSpPr>
        <p:grpSpPr>
          <a:xfrm>
            <a:off x="356795" y="1559859"/>
            <a:ext cx="7743713" cy="3722146"/>
            <a:chOff x="356795" y="1559859"/>
            <a:chExt cx="7743713" cy="3722146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6C7F7FC-CE3C-4C29-87A8-6FFDF820E310}"/>
                </a:ext>
              </a:extLst>
            </p:cNvPr>
            <p:cNvSpPr/>
            <p:nvPr/>
          </p:nvSpPr>
          <p:spPr>
            <a:xfrm>
              <a:off x="356795" y="1559859"/>
              <a:ext cx="7743713" cy="3722146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rgbClr val="5E9E56"/>
              </a:solidFill>
              <a:prstDash val="dash"/>
            </a:ln>
            <a:effectLst/>
          </p:spPr>
          <p:txBody>
            <a:bodyPr rtlCol="0" anchor="ctr"/>
            <a:lstStyle/>
            <a:p>
              <a:pPr marL="0" marR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bg-BG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osch Office Sans"/>
                <a:ea typeface="+mn-ea"/>
                <a:cs typeface="+mn-cs"/>
              </a:endParaRPr>
            </a:p>
          </p:txBody>
        </p:sp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37B7C586-A83C-4D7A-83E0-1997B7395DE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30433" y="4630547"/>
              <a:ext cx="473212" cy="597667"/>
            </a:xfrm>
            <a:prstGeom prst="rect">
              <a:avLst/>
            </a:prstGeom>
          </p:spPr>
        </p:pic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F1E9B48-0FFA-403E-9479-0DB519C4D6BE}"/>
              </a:ext>
            </a:extLst>
          </p:cNvPr>
          <p:cNvGrpSpPr/>
          <p:nvPr/>
        </p:nvGrpSpPr>
        <p:grpSpPr>
          <a:xfrm>
            <a:off x="1001357" y="2472832"/>
            <a:ext cx="6732495" cy="284345"/>
            <a:chOff x="1001357" y="2472832"/>
            <a:chExt cx="6732495" cy="284345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FB100A9-EA54-4F78-B87E-3AFD289AD95E}"/>
                </a:ext>
              </a:extLst>
            </p:cNvPr>
            <p:cNvSpPr/>
            <p:nvPr/>
          </p:nvSpPr>
          <p:spPr>
            <a:xfrm>
              <a:off x="1001357" y="2474260"/>
              <a:ext cx="6732495" cy="281490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rgbClr val="5E9E5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Bosch Office Sans"/>
                  <a:ea typeface="+mn-ea"/>
                  <a:cs typeface="+mn-cs"/>
                </a:rPr>
                <a:t>Local Communication</a:t>
              </a:r>
              <a:endParaRPr kumimoji="0" lang="bg-BG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osch Office Sans"/>
                <a:ea typeface="+mn-ea"/>
                <a:cs typeface="+mn-cs"/>
              </a:endParaRPr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5467B34A-BFAB-4CBD-BE73-C2292E66088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255194" y="2472832"/>
              <a:ext cx="1411570" cy="284345"/>
            </a:xfrm>
            <a:prstGeom prst="rect">
              <a:avLst/>
            </a:prstGeom>
          </p:spPr>
        </p:pic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2EF4DB59-D67E-48D5-8F39-4804944DF67E}"/>
              </a:ext>
            </a:extLst>
          </p:cNvPr>
          <p:cNvGrpSpPr/>
          <p:nvPr/>
        </p:nvGrpSpPr>
        <p:grpSpPr>
          <a:xfrm>
            <a:off x="1001357" y="3044412"/>
            <a:ext cx="6743253" cy="2097743"/>
            <a:chOff x="1001357" y="3044412"/>
            <a:chExt cx="6743253" cy="2097743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A493CEC4-A5CC-435D-87E4-1C49FE8AEC80}"/>
                </a:ext>
              </a:extLst>
            </p:cNvPr>
            <p:cNvSpPr/>
            <p:nvPr/>
          </p:nvSpPr>
          <p:spPr>
            <a:xfrm>
              <a:off x="1001357" y="3048179"/>
              <a:ext cx="6732495" cy="2093976"/>
            </a:xfrm>
            <a:prstGeom prst="rect">
              <a:avLst/>
            </a:prstGeom>
            <a:solidFill>
              <a:srgbClr val="DFECDD"/>
            </a:solidFill>
            <a:ln w="12700" cap="flat" cmpd="sng" algn="ctr">
              <a:solidFill>
                <a:srgbClr val="5E9E56"/>
              </a:solidFill>
              <a:prstDash val="solid"/>
            </a:ln>
            <a:effectLst/>
          </p:spPr>
          <p:txBody>
            <a:bodyPr rtlCol="0" anchor="t"/>
            <a:lstStyle/>
            <a:p>
              <a:pPr marL="0" marR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Bosch Office Sans"/>
                  <a:ea typeface="+mn-ea"/>
                  <a:cs typeface="+mn-cs"/>
                </a:rPr>
                <a:t>Container Management</a:t>
              </a:r>
              <a:endParaRPr kumimoji="0" lang="bg-BG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osch Office Sans"/>
                <a:ea typeface="+mn-ea"/>
                <a:cs typeface="+mn-cs"/>
              </a:endParaRP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2902C291-361D-49AF-8533-AF8C841CC1A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58241" y="3044412"/>
              <a:ext cx="1186369" cy="293857"/>
            </a:xfrm>
            <a:prstGeom prst="rect">
              <a:avLst/>
            </a:prstGeom>
          </p:spPr>
        </p:pic>
        <p:grpSp>
          <p:nvGrpSpPr>
            <p:cNvPr id="20" name="Gruppieren 26">
              <a:extLst>
                <a:ext uri="{FF2B5EF4-FFF2-40B4-BE49-F238E27FC236}">
                  <a16:creationId xmlns:a16="http://schemas.microsoft.com/office/drawing/2014/main" id="{D52CD218-46D4-429F-A059-270506A47D7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038619" y="3115965"/>
              <a:ext cx="1236234" cy="361872"/>
              <a:chOff x="258444" y="3383400"/>
              <a:chExt cx="1328228" cy="388801"/>
            </a:xfrm>
          </p:grpSpPr>
          <p:sp>
            <p:nvSpPr>
              <p:cNvPr id="21" name="Freihandform: Form 27">
                <a:extLst>
                  <a:ext uri="{FF2B5EF4-FFF2-40B4-BE49-F238E27FC236}">
                    <a16:creationId xmlns:a16="http://schemas.microsoft.com/office/drawing/2014/main" id="{810A40E5-2ADE-4D3F-934C-2138CCA9326D}"/>
                  </a:ext>
                </a:extLst>
              </p:cNvPr>
              <p:cNvSpPr/>
              <p:nvPr/>
            </p:nvSpPr>
            <p:spPr>
              <a:xfrm>
                <a:off x="258444" y="3383400"/>
                <a:ext cx="448972" cy="388801"/>
              </a:xfrm>
              <a:custGeom>
                <a:avLst/>
                <a:gdLst>
                  <a:gd name="connsiteX0" fmla="*/ 131572 w 448972"/>
                  <a:gd name="connsiteY0" fmla="*/ 33496 h 388801"/>
                  <a:gd name="connsiteX1" fmla="*/ 38695 w 448972"/>
                  <a:gd name="connsiteY1" fmla="*/ 194420 h 388801"/>
                  <a:gd name="connsiteX2" fmla="*/ 131572 w 448972"/>
                  <a:gd name="connsiteY2" fmla="*/ 355305 h 388801"/>
                  <a:gd name="connsiteX3" fmla="*/ 197546 w 448972"/>
                  <a:gd name="connsiteY3" fmla="*/ 355305 h 388801"/>
                  <a:gd name="connsiteX4" fmla="*/ 137562 w 448972"/>
                  <a:gd name="connsiteY4" fmla="*/ 251427 h 388801"/>
                  <a:gd name="connsiteX5" fmla="*/ 317551 w 448972"/>
                  <a:gd name="connsiteY5" fmla="*/ 355305 h 388801"/>
                  <a:gd name="connsiteX6" fmla="*/ 350519 w 448972"/>
                  <a:gd name="connsiteY6" fmla="*/ 298185 h 388801"/>
                  <a:gd name="connsiteX7" fmla="*/ 170682 w 448972"/>
                  <a:gd name="connsiteY7" fmla="*/ 194420 h 388801"/>
                  <a:gd name="connsiteX8" fmla="*/ 350519 w 448972"/>
                  <a:gd name="connsiteY8" fmla="*/ 90616 h 388801"/>
                  <a:gd name="connsiteX9" fmla="*/ 317551 w 448972"/>
                  <a:gd name="connsiteY9" fmla="*/ 33496 h 388801"/>
                  <a:gd name="connsiteX10" fmla="*/ 137562 w 448972"/>
                  <a:gd name="connsiteY10" fmla="*/ 137375 h 388801"/>
                  <a:gd name="connsiteX11" fmla="*/ 197546 w 448972"/>
                  <a:gd name="connsiteY11" fmla="*/ 33496 h 388801"/>
                  <a:gd name="connsiteX12" fmla="*/ 112243 w 448972"/>
                  <a:gd name="connsiteY12" fmla="*/ 0 h 388801"/>
                  <a:gd name="connsiteX13" fmla="*/ 336729 w 448972"/>
                  <a:gd name="connsiteY13" fmla="*/ 0 h 388801"/>
                  <a:gd name="connsiteX14" fmla="*/ 448972 w 448972"/>
                  <a:gd name="connsiteY14" fmla="*/ 194419 h 388801"/>
                  <a:gd name="connsiteX15" fmla="*/ 336729 w 448972"/>
                  <a:gd name="connsiteY15" fmla="*/ 388801 h 388801"/>
                  <a:gd name="connsiteX16" fmla="*/ 112243 w 448972"/>
                  <a:gd name="connsiteY16" fmla="*/ 388801 h 388801"/>
                  <a:gd name="connsiteX17" fmla="*/ 0 w 448972"/>
                  <a:gd name="connsiteY17" fmla="*/ 194419 h 3888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48972" h="388801">
                    <a:moveTo>
                      <a:pt x="131572" y="33496"/>
                    </a:moveTo>
                    <a:lnTo>
                      <a:pt x="38695" y="194420"/>
                    </a:lnTo>
                    <a:lnTo>
                      <a:pt x="131572" y="355305"/>
                    </a:lnTo>
                    <a:lnTo>
                      <a:pt x="197546" y="355305"/>
                    </a:lnTo>
                    <a:lnTo>
                      <a:pt x="137562" y="251427"/>
                    </a:lnTo>
                    <a:lnTo>
                      <a:pt x="317551" y="355305"/>
                    </a:lnTo>
                    <a:lnTo>
                      <a:pt x="350519" y="298185"/>
                    </a:lnTo>
                    <a:lnTo>
                      <a:pt x="170682" y="194420"/>
                    </a:lnTo>
                    <a:lnTo>
                      <a:pt x="350519" y="90616"/>
                    </a:lnTo>
                    <a:lnTo>
                      <a:pt x="317551" y="33496"/>
                    </a:lnTo>
                    <a:lnTo>
                      <a:pt x="137562" y="137375"/>
                    </a:lnTo>
                    <a:lnTo>
                      <a:pt x="197546" y="33496"/>
                    </a:lnTo>
                    <a:close/>
                    <a:moveTo>
                      <a:pt x="112243" y="0"/>
                    </a:moveTo>
                    <a:lnTo>
                      <a:pt x="336729" y="0"/>
                    </a:lnTo>
                    <a:lnTo>
                      <a:pt x="448972" y="194419"/>
                    </a:lnTo>
                    <a:lnTo>
                      <a:pt x="336729" y="388801"/>
                    </a:lnTo>
                    <a:lnTo>
                      <a:pt x="112243" y="388801"/>
                    </a:lnTo>
                    <a:lnTo>
                      <a:pt x="0" y="194419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22" name="Freihandform: Form 28">
                <a:extLst>
                  <a:ext uri="{FF2B5EF4-FFF2-40B4-BE49-F238E27FC236}">
                    <a16:creationId xmlns:a16="http://schemas.microsoft.com/office/drawing/2014/main" id="{3CDBBED4-CFE9-4C43-B651-DE6F21904C59}"/>
                  </a:ext>
                </a:extLst>
              </p:cNvPr>
              <p:cNvSpPr/>
              <p:nvPr/>
            </p:nvSpPr>
            <p:spPr>
              <a:xfrm>
                <a:off x="771996" y="3442931"/>
                <a:ext cx="156439" cy="260921"/>
              </a:xfrm>
              <a:custGeom>
                <a:avLst/>
                <a:gdLst>
                  <a:gd name="connsiteX0" fmla="*/ 0 w 395478"/>
                  <a:gd name="connsiteY0" fmla="*/ 0 h 659606"/>
                  <a:gd name="connsiteX1" fmla="*/ 97822 w 395478"/>
                  <a:gd name="connsiteY1" fmla="*/ 0 h 659606"/>
                  <a:gd name="connsiteX2" fmla="*/ 97822 w 395478"/>
                  <a:gd name="connsiteY2" fmla="*/ 365189 h 659606"/>
                  <a:gd name="connsiteX3" fmla="*/ 125730 w 395478"/>
                  <a:gd name="connsiteY3" fmla="*/ 365189 h 659606"/>
                  <a:gd name="connsiteX4" fmla="*/ 268605 w 395478"/>
                  <a:gd name="connsiteY4" fmla="*/ 211741 h 659606"/>
                  <a:gd name="connsiteX5" fmla="*/ 395288 w 395478"/>
                  <a:gd name="connsiteY5" fmla="*/ 211741 h 659606"/>
                  <a:gd name="connsiteX6" fmla="*/ 216217 w 395478"/>
                  <a:gd name="connsiteY6" fmla="*/ 405289 h 659606"/>
                  <a:gd name="connsiteX7" fmla="*/ 395478 w 395478"/>
                  <a:gd name="connsiteY7" fmla="*/ 659606 h 659606"/>
                  <a:gd name="connsiteX8" fmla="*/ 278130 w 395478"/>
                  <a:gd name="connsiteY8" fmla="*/ 659606 h 659606"/>
                  <a:gd name="connsiteX9" fmla="*/ 125730 w 395478"/>
                  <a:gd name="connsiteY9" fmla="*/ 445294 h 659606"/>
                  <a:gd name="connsiteX10" fmla="*/ 97822 w 395478"/>
                  <a:gd name="connsiteY10" fmla="*/ 445294 h 659606"/>
                  <a:gd name="connsiteX11" fmla="*/ 97822 w 395478"/>
                  <a:gd name="connsiteY11" fmla="*/ 659606 h 659606"/>
                  <a:gd name="connsiteX12" fmla="*/ 0 w 395478"/>
                  <a:gd name="connsiteY12" fmla="*/ 659606 h 659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95478" h="659606">
                    <a:moveTo>
                      <a:pt x="0" y="0"/>
                    </a:moveTo>
                    <a:lnTo>
                      <a:pt x="97822" y="0"/>
                    </a:lnTo>
                    <a:lnTo>
                      <a:pt x="97822" y="365189"/>
                    </a:lnTo>
                    <a:lnTo>
                      <a:pt x="125730" y="365189"/>
                    </a:lnTo>
                    <a:lnTo>
                      <a:pt x="268605" y="211741"/>
                    </a:lnTo>
                    <a:lnTo>
                      <a:pt x="395288" y="211741"/>
                    </a:lnTo>
                    <a:lnTo>
                      <a:pt x="216217" y="405289"/>
                    </a:lnTo>
                    <a:lnTo>
                      <a:pt x="395478" y="659606"/>
                    </a:lnTo>
                    <a:lnTo>
                      <a:pt x="278130" y="659606"/>
                    </a:lnTo>
                    <a:lnTo>
                      <a:pt x="125730" y="445294"/>
                    </a:lnTo>
                    <a:lnTo>
                      <a:pt x="97822" y="445294"/>
                    </a:lnTo>
                    <a:lnTo>
                      <a:pt x="97822" y="659606"/>
                    </a:lnTo>
                    <a:lnTo>
                      <a:pt x="0" y="659606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23" name="Freihandform: Form 29">
                <a:extLst>
                  <a:ext uri="{FF2B5EF4-FFF2-40B4-BE49-F238E27FC236}">
                    <a16:creationId xmlns:a16="http://schemas.microsoft.com/office/drawing/2014/main" id="{F9011EA0-B4B8-4689-9AD4-C10195392A4C}"/>
                  </a:ext>
                </a:extLst>
              </p:cNvPr>
              <p:cNvSpPr/>
              <p:nvPr/>
            </p:nvSpPr>
            <p:spPr>
              <a:xfrm>
                <a:off x="944977" y="3523220"/>
                <a:ext cx="147924" cy="182635"/>
              </a:xfrm>
              <a:custGeom>
                <a:avLst/>
                <a:gdLst>
                  <a:gd name="connsiteX0" fmla="*/ 286 w 373951"/>
                  <a:gd name="connsiteY0" fmla="*/ 299759 h 461699"/>
                  <a:gd name="connsiteX1" fmla="*/ 124111 w 373951"/>
                  <a:gd name="connsiteY1" fmla="*/ 180791 h 461699"/>
                  <a:gd name="connsiteX2" fmla="*/ 275844 w 373951"/>
                  <a:gd name="connsiteY2" fmla="*/ 180791 h 461699"/>
                  <a:gd name="connsiteX3" fmla="*/ 275844 w 373951"/>
                  <a:gd name="connsiteY3" fmla="*/ 142025 h 461699"/>
                  <a:gd name="connsiteX4" fmla="*/ 212598 w 373951"/>
                  <a:gd name="connsiteY4" fmla="*/ 81731 h 461699"/>
                  <a:gd name="connsiteX5" fmla="*/ 14383 w 373951"/>
                  <a:gd name="connsiteY5" fmla="*/ 91256 h 461699"/>
                  <a:gd name="connsiteX6" fmla="*/ 14383 w 373951"/>
                  <a:gd name="connsiteY6" fmla="*/ 28582 h 461699"/>
                  <a:gd name="connsiteX7" fmla="*/ 223933 w 373951"/>
                  <a:gd name="connsiteY7" fmla="*/ 7 h 461699"/>
                  <a:gd name="connsiteX8" fmla="*/ 373951 w 373951"/>
                  <a:gd name="connsiteY8" fmla="*/ 138786 h 461699"/>
                  <a:gd name="connsiteX9" fmla="*/ 373951 w 373951"/>
                  <a:gd name="connsiteY9" fmla="*/ 456635 h 461699"/>
                  <a:gd name="connsiteX10" fmla="*/ 297751 w 373951"/>
                  <a:gd name="connsiteY10" fmla="*/ 456635 h 461699"/>
                  <a:gd name="connsiteX11" fmla="*/ 276034 w 373951"/>
                  <a:gd name="connsiteY11" fmla="*/ 405581 h 461699"/>
                  <a:gd name="connsiteX12" fmla="*/ 121348 w 373951"/>
                  <a:gd name="connsiteY12" fmla="*/ 461684 h 461699"/>
                  <a:gd name="connsiteX13" fmla="*/ 0 w 373951"/>
                  <a:gd name="connsiteY13" fmla="*/ 345288 h 461699"/>
                  <a:gd name="connsiteX14" fmla="*/ 143161 w 373951"/>
                  <a:gd name="connsiteY14" fmla="*/ 378626 h 461699"/>
                  <a:gd name="connsiteX15" fmla="*/ 276511 w 373951"/>
                  <a:gd name="connsiteY15" fmla="*/ 340526 h 461699"/>
                  <a:gd name="connsiteX16" fmla="*/ 276511 w 373951"/>
                  <a:gd name="connsiteY16" fmla="*/ 244799 h 461699"/>
                  <a:gd name="connsiteX17" fmla="*/ 139446 w 373951"/>
                  <a:gd name="connsiteY17" fmla="*/ 254991 h 461699"/>
                  <a:gd name="connsiteX18" fmla="*/ 98298 w 373951"/>
                  <a:gd name="connsiteY18" fmla="*/ 303950 h 461699"/>
                  <a:gd name="connsiteX19" fmla="*/ 98298 w 373951"/>
                  <a:gd name="connsiteY19" fmla="*/ 333096 h 461699"/>
                  <a:gd name="connsiteX20" fmla="*/ 142875 w 373951"/>
                  <a:gd name="connsiteY20" fmla="*/ 378626 h 461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73951" h="461699">
                    <a:moveTo>
                      <a:pt x="286" y="299759"/>
                    </a:moveTo>
                    <a:cubicBezTo>
                      <a:pt x="286" y="233750"/>
                      <a:pt x="38386" y="180791"/>
                      <a:pt x="124111" y="180791"/>
                    </a:cubicBezTo>
                    <a:cubicBezTo>
                      <a:pt x="124111" y="180791"/>
                      <a:pt x="275844" y="181649"/>
                      <a:pt x="275844" y="180791"/>
                    </a:cubicBezTo>
                    <a:cubicBezTo>
                      <a:pt x="275844" y="179934"/>
                      <a:pt x="276701" y="142691"/>
                      <a:pt x="275844" y="142025"/>
                    </a:cubicBezTo>
                    <a:cubicBezTo>
                      <a:pt x="275844" y="92876"/>
                      <a:pt x="251841" y="81731"/>
                      <a:pt x="212598" y="81731"/>
                    </a:cubicBezTo>
                    <a:cubicBezTo>
                      <a:pt x="165735" y="81731"/>
                      <a:pt x="67627" y="87732"/>
                      <a:pt x="14383" y="91256"/>
                    </a:cubicBezTo>
                    <a:lnTo>
                      <a:pt x="14383" y="28582"/>
                    </a:lnTo>
                    <a:cubicBezTo>
                      <a:pt x="73723" y="7817"/>
                      <a:pt x="140208" y="864"/>
                      <a:pt x="223933" y="7"/>
                    </a:cubicBezTo>
                    <a:cubicBezTo>
                      <a:pt x="310705" y="-565"/>
                      <a:pt x="373951" y="34487"/>
                      <a:pt x="373951" y="138786"/>
                    </a:cubicBezTo>
                    <a:lnTo>
                      <a:pt x="373951" y="456635"/>
                    </a:lnTo>
                    <a:lnTo>
                      <a:pt x="297751" y="456635"/>
                    </a:lnTo>
                    <a:lnTo>
                      <a:pt x="276034" y="405581"/>
                    </a:lnTo>
                    <a:cubicBezTo>
                      <a:pt x="272320" y="411773"/>
                      <a:pt x="192786" y="462731"/>
                      <a:pt x="121348" y="461684"/>
                    </a:cubicBezTo>
                    <a:cubicBezTo>
                      <a:pt x="44101" y="460160"/>
                      <a:pt x="0" y="408439"/>
                      <a:pt x="0" y="345288"/>
                    </a:cubicBezTo>
                    <a:close/>
                    <a:moveTo>
                      <a:pt x="143161" y="378626"/>
                    </a:moveTo>
                    <a:cubicBezTo>
                      <a:pt x="199072" y="378626"/>
                      <a:pt x="276511" y="340526"/>
                      <a:pt x="276511" y="340526"/>
                    </a:cubicBezTo>
                    <a:lnTo>
                      <a:pt x="276511" y="244799"/>
                    </a:lnTo>
                    <a:lnTo>
                      <a:pt x="139446" y="254991"/>
                    </a:lnTo>
                    <a:cubicBezTo>
                      <a:pt x="106489" y="258134"/>
                      <a:pt x="98298" y="281661"/>
                      <a:pt x="98298" y="303950"/>
                    </a:cubicBezTo>
                    <a:lnTo>
                      <a:pt x="98298" y="333096"/>
                    </a:lnTo>
                    <a:cubicBezTo>
                      <a:pt x="98107" y="371577"/>
                      <a:pt x="118586" y="378626"/>
                      <a:pt x="142875" y="37862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24" name="Freihandform: Form 30">
                <a:extLst>
                  <a:ext uri="{FF2B5EF4-FFF2-40B4-BE49-F238E27FC236}">
                    <a16:creationId xmlns:a16="http://schemas.microsoft.com/office/drawing/2014/main" id="{FD2DFE65-DE73-4209-BEEF-65F749B2EC94}"/>
                  </a:ext>
                </a:extLst>
              </p:cNvPr>
              <p:cNvSpPr/>
              <p:nvPr/>
            </p:nvSpPr>
            <p:spPr>
              <a:xfrm>
                <a:off x="1123947" y="3523600"/>
                <a:ext cx="151843" cy="180252"/>
              </a:xfrm>
              <a:custGeom>
                <a:avLst/>
                <a:gdLst>
                  <a:gd name="connsiteX0" fmla="*/ 0 w 383857"/>
                  <a:gd name="connsiteY0" fmla="*/ 7525 h 455676"/>
                  <a:gd name="connsiteX1" fmla="*/ 76200 w 383857"/>
                  <a:gd name="connsiteY1" fmla="*/ 7525 h 455676"/>
                  <a:gd name="connsiteX2" fmla="*/ 98012 w 383857"/>
                  <a:gd name="connsiteY2" fmla="*/ 57150 h 455676"/>
                  <a:gd name="connsiteX3" fmla="*/ 248507 w 383857"/>
                  <a:gd name="connsiteY3" fmla="*/ 0 h 455676"/>
                  <a:gd name="connsiteX4" fmla="*/ 383858 w 383857"/>
                  <a:gd name="connsiteY4" fmla="*/ 152400 h 455676"/>
                  <a:gd name="connsiteX5" fmla="*/ 383858 w 383857"/>
                  <a:gd name="connsiteY5" fmla="*/ 455676 h 455676"/>
                  <a:gd name="connsiteX6" fmla="*/ 285941 w 383857"/>
                  <a:gd name="connsiteY6" fmla="*/ 455676 h 455676"/>
                  <a:gd name="connsiteX7" fmla="*/ 285941 w 383857"/>
                  <a:gd name="connsiteY7" fmla="*/ 150876 h 455676"/>
                  <a:gd name="connsiteX8" fmla="*/ 226885 w 383857"/>
                  <a:gd name="connsiteY8" fmla="*/ 82868 h 455676"/>
                  <a:gd name="connsiteX9" fmla="*/ 97917 w 383857"/>
                  <a:gd name="connsiteY9" fmla="*/ 125063 h 455676"/>
                  <a:gd name="connsiteX10" fmla="*/ 97917 w 383857"/>
                  <a:gd name="connsiteY10" fmla="*/ 455676 h 455676"/>
                  <a:gd name="connsiteX11" fmla="*/ 0 w 383857"/>
                  <a:gd name="connsiteY11" fmla="*/ 455676 h 4556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83857" h="455676">
                    <a:moveTo>
                      <a:pt x="0" y="7525"/>
                    </a:moveTo>
                    <a:lnTo>
                      <a:pt x="76200" y="7525"/>
                    </a:lnTo>
                    <a:lnTo>
                      <a:pt x="98012" y="57150"/>
                    </a:lnTo>
                    <a:cubicBezTo>
                      <a:pt x="141160" y="28575"/>
                      <a:pt x="180213" y="0"/>
                      <a:pt x="248507" y="0"/>
                    </a:cubicBezTo>
                    <a:cubicBezTo>
                      <a:pt x="347377" y="0"/>
                      <a:pt x="383858" y="70961"/>
                      <a:pt x="383858" y="152400"/>
                    </a:cubicBezTo>
                    <a:lnTo>
                      <a:pt x="383858" y="455676"/>
                    </a:lnTo>
                    <a:lnTo>
                      <a:pt x="285941" y="455676"/>
                    </a:lnTo>
                    <a:lnTo>
                      <a:pt x="285941" y="150876"/>
                    </a:lnTo>
                    <a:cubicBezTo>
                      <a:pt x="285941" y="102299"/>
                      <a:pt x="261366" y="82868"/>
                      <a:pt x="226885" y="82868"/>
                    </a:cubicBezTo>
                    <a:cubicBezTo>
                      <a:pt x="172117" y="82868"/>
                      <a:pt x="143637" y="96774"/>
                      <a:pt x="97917" y="125063"/>
                    </a:cubicBezTo>
                    <a:lnTo>
                      <a:pt x="97917" y="455676"/>
                    </a:lnTo>
                    <a:lnTo>
                      <a:pt x="0" y="455676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25" name="Freihandform: Form 31">
                <a:extLst>
                  <a:ext uri="{FF2B5EF4-FFF2-40B4-BE49-F238E27FC236}">
                    <a16:creationId xmlns:a16="http://schemas.microsoft.com/office/drawing/2014/main" id="{C42E9A17-50B9-4D2C-BF0C-FFE78DAE5A37}"/>
                  </a:ext>
                </a:extLst>
              </p:cNvPr>
              <p:cNvSpPr/>
              <p:nvPr/>
            </p:nvSpPr>
            <p:spPr>
              <a:xfrm>
                <a:off x="1291766" y="3476954"/>
                <a:ext cx="112846" cy="226709"/>
              </a:xfrm>
              <a:custGeom>
                <a:avLst/>
                <a:gdLst>
                  <a:gd name="connsiteX0" fmla="*/ 0 w 285273"/>
                  <a:gd name="connsiteY0" fmla="*/ 145923 h 573119"/>
                  <a:gd name="connsiteX1" fmla="*/ 76200 w 285273"/>
                  <a:gd name="connsiteY1" fmla="*/ 124873 h 573119"/>
                  <a:gd name="connsiteX2" fmla="*/ 94297 w 285273"/>
                  <a:gd name="connsiteY2" fmla="*/ 0 h 573119"/>
                  <a:gd name="connsiteX3" fmla="*/ 174022 w 285273"/>
                  <a:gd name="connsiteY3" fmla="*/ 0 h 573119"/>
                  <a:gd name="connsiteX4" fmla="*/ 174022 w 285273"/>
                  <a:gd name="connsiteY4" fmla="*/ 124873 h 573119"/>
                  <a:gd name="connsiteX5" fmla="*/ 285274 w 285273"/>
                  <a:gd name="connsiteY5" fmla="*/ 124873 h 573119"/>
                  <a:gd name="connsiteX6" fmla="*/ 285274 w 285273"/>
                  <a:gd name="connsiteY6" fmla="*/ 204978 h 573119"/>
                  <a:gd name="connsiteX7" fmla="*/ 174212 w 285273"/>
                  <a:gd name="connsiteY7" fmla="*/ 204978 h 573119"/>
                  <a:gd name="connsiteX8" fmla="*/ 174212 w 285273"/>
                  <a:gd name="connsiteY8" fmla="*/ 401669 h 573119"/>
                  <a:gd name="connsiteX9" fmla="*/ 216122 w 285273"/>
                  <a:gd name="connsiteY9" fmla="*/ 493395 h 573119"/>
                  <a:gd name="connsiteX10" fmla="*/ 279368 w 285273"/>
                  <a:gd name="connsiteY10" fmla="*/ 511111 h 573119"/>
                  <a:gd name="connsiteX11" fmla="*/ 279368 w 285273"/>
                  <a:gd name="connsiteY11" fmla="*/ 573119 h 573119"/>
                  <a:gd name="connsiteX12" fmla="*/ 186880 w 285273"/>
                  <a:gd name="connsiteY12" fmla="*/ 573119 h 573119"/>
                  <a:gd name="connsiteX13" fmla="*/ 76390 w 285273"/>
                  <a:gd name="connsiteY13" fmla="*/ 413099 h 573119"/>
                  <a:gd name="connsiteX14" fmla="*/ 76390 w 285273"/>
                  <a:gd name="connsiteY14" fmla="*/ 204978 h 573119"/>
                  <a:gd name="connsiteX15" fmla="*/ 190 w 285273"/>
                  <a:gd name="connsiteY15" fmla="*/ 204978 h 573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85273" h="573119">
                    <a:moveTo>
                      <a:pt x="0" y="145923"/>
                    </a:moveTo>
                    <a:lnTo>
                      <a:pt x="76200" y="124873"/>
                    </a:lnTo>
                    <a:lnTo>
                      <a:pt x="94297" y="0"/>
                    </a:lnTo>
                    <a:lnTo>
                      <a:pt x="174022" y="0"/>
                    </a:lnTo>
                    <a:lnTo>
                      <a:pt x="174022" y="124873"/>
                    </a:lnTo>
                    <a:lnTo>
                      <a:pt x="285274" y="124873"/>
                    </a:lnTo>
                    <a:lnTo>
                      <a:pt x="285274" y="204978"/>
                    </a:lnTo>
                    <a:lnTo>
                      <a:pt x="174212" y="204978"/>
                    </a:lnTo>
                    <a:lnTo>
                      <a:pt x="174212" y="401669"/>
                    </a:lnTo>
                    <a:cubicBezTo>
                      <a:pt x="174212" y="470345"/>
                      <a:pt x="190976" y="485489"/>
                      <a:pt x="216122" y="493395"/>
                    </a:cubicBezTo>
                    <a:cubicBezTo>
                      <a:pt x="216122" y="493395"/>
                      <a:pt x="273272" y="511111"/>
                      <a:pt x="279368" y="511111"/>
                    </a:cubicBezTo>
                    <a:lnTo>
                      <a:pt x="279368" y="573119"/>
                    </a:lnTo>
                    <a:lnTo>
                      <a:pt x="186880" y="573119"/>
                    </a:lnTo>
                    <a:cubicBezTo>
                      <a:pt x="120968" y="573119"/>
                      <a:pt x="76390" y="532067"/>
                      <a:pt x="76390" y="413099"/>
                    </a:cubicBezTo>
                    <a:lnTo>
                      <a:pt x="76390" y="204978"/>
                    </a:lnTo>
                    <a:lnTo>
                      <a:pt x="190" y="204978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26" name="Freihandform: Form 32">
                <a:extLst>
                  <a:ext uri="{FF2B5EF4-FFF2-40B4-BE49-F238E27FC236}">
                    <a16:creationId xmlns:a16="http://schemas.microsoft.com/office/drawing/2014/main" id="{540730FD-3BB7-4D7C-86FD-0641458A818F}"/>
                  </a:ext>
                </a:extLst>
              </p:cNvPr>
              <p:cNvSpPr/>
              <p:nvPr/>
            </p:nvSpPr>
            <p:spPr>
              <a:xfrm>
                <a:off x="1427030" y="3524994"/>
                <a:ext cx="159642" cy="180515"/>
              </a:xfrm>
              <a:custGeom>
                <a:avLst/>
                <a:gdLst>
                  <a:gd name="connsiteX0" fmla="*/ 201739 w 403574"/>
                  <a:gd name="connsiteY0" fmla="*/ 0 h 456342"/>
                  <a:gd name="connsiteX1" fmla="*/ 403574 w 403574"/>
                  <a:gd name="connsiteY1" fmla="*/ 234505 h 456342"/>
                  <a:gd name="connsiteX2" fmla="*/ 201739 w 403574"/>
                  <a:gd name="connsiteY2" fmla="*/ 456343 h 456342"/>
                  <a:gd name="connsiteX3" fmla="*/ 0 w 403574"/>
                  <a:gd name="connsiteY3" fmla="*/ 234505 h 456342"/>
                  <a:gd name="connsiteX4" fmla="*/ 201739 w 403574"/>
                  <a:gd name="connsiteY4" fmla="*/ 0 h 456342"/>
                  <a:gd name="connsiteX5" fmla="*/ 201739 w 403574"/>
                  <a:gd name="connsiteY5" fmla="*/ 373285 h 456342"/>
                  <a:gd name="connsiteX6" fmla="*/ 305753 w 403574"/>
                  <a:gd name="connsiteY6" fmla="*/ 234505 h 456342"/>
                  <a:gd name="connsiteX7" fmla="*/ 201739 w 403574"/>
                  <a:gd name="connsiteY7" fmla="*/ 83153 h 456342"/>
                  <a:gd name="connsiteX8" fmla="*/ 97822 w 403574"/>
                  <a:gd name="connsiteY8" fmla="*/ 234505 h 456342"/>
                  <a:gd name="connsiteX9" fmla="*/ 201739 w 403574"/>
                  <a:gd name="connsiteY9" fmla="*/ 373285 h 4563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03574" h="456342">
                    <a:moveTo>
                      <a:pt x="201739" y="0"/>
                    </a:moveTo>
                    <a:cubicBezTo>
                      <a:pt x="354806" y="0"/>
                      <a:pt x="403574" y="56578"/>
                      <a:pt x="403574" y="234505"/>
                    </a:cubicBezTo>
                    <a:cubicBezTo>
                      <a:pt x="403574" y="400621"/>
                      <a:pt x="355949" y="456343"/>
                      <a:pt x="201739" y="456343"/>
                    </a:cubicBezTo>
                    <a:cubicBezTo>
                      <a:pt x="47530" y="456343"/>
                      <a:pt x="0" y="394525"/>
                      <a:pt x="0" y="234505"/>
                    </a:cubicBezTo>
                    <a:cubicBezTo>
                      <a:pt x="0" y="51625"/>
                      <a:pt x="52006" y="0"/>
                      <a:pt x="201739" y="0"/>
                    </a:cubicBezTo>
                    <a:close/>
                    <a:moveTo>
                      <a:pt x="201739" y="373285"/>
                    </a:moveTo>
                    <a:cubicBezTo>
                      <a:pt x="277178" y="373285"/>
                      <a:pt x="305753" y="363188"/>
                      <a:pt x="305753" y="234505"/>
                    </a:cubicBezTo>
                    <a:cubicBezTo>
                      <a:pt x="305753" y="96393"/>
                      <a:pt x="282416" y="83153"/>
                      <a:pt x="201739" y="83153"/>
                    </a:cubicBezTo>
                    <a:cubicBezTo>
                      <a:pt x="122968" y="83153"/>
                      <a:pt x="97822" y="96107"/>
                      <a:pt x="97822" y="234505"/>
                    </a:cubicBezTo>
                    <a:cubicBezTo>
                      <a:pt x="97822" y="362521"/>
                      <a:pt x="130207" y="373285"/>
                      <a:pt x="201739" y="373285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</p:grp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9587709D-52A8-4871-89EA-4751CDC9896B}"/>
              </a:ext>
            </a:extLst>
          </p:cNvPr>
          <p:cNvGrpSpPr/>
          <p:nvPr/>
        </p:nvGrpSpPr>
        <p:grpSpPr>
          <a:xfrm>
            <a:off x="1001357" y="1688950"/>
            <a:ext cx="6732495" cy="585047"/>
            <a:chOff x="1001357" y="1688950"/>
            <a:chExt cx="6732495" cy="585047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6ED4DE2-B15D-4187-B59F-1B78B0DEB1B2}"/>
                </a:ext>
              </a:extLst>
            </p:cNvPr>
            <p:cNvSpPr/>
            <p:nvPr/>
          </p:nvSpPr>
          <p:spPr>
            <a:xfrm>
              <a:off x="1001357" y="1688950"/>
              <a:ext cx="6732495" cy="585047"/>
            </a:xfrm>
            <a:prstGeom prst="rect">
              <a:avLst/>
            </a:prstGeom>
            <a:solidFill>
              <a:srgbClr val="DFECDD"/>
            </a:solidFill>
            <a:ln w="12700" cap="flat" cmpd="sng" algn="ctr">
              <a:solidFill>
                <a:srgbClr val="5E9E5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kern="0" dirty="0">
                  <a:solidFill>
                    <a:srgbClr val="000000"/>
                  </a:solidFill>
                  <a:latin typeface="Bosch Office Sans"/>
                </a:rPr>
                <a:t>Suite Connector</a:t>
              </a:r>
              <a:endParaRPr kumimoji="0" lang="bg-BG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osch Office Sans"/>
                <a:ea typeface="+mn-ea"/>
                <a:cs typeface="+mn-cs"/>
              </a:endParaRPr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0B5FF6C5-CE1A-4BAB-9E76-706964110E7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255194" y="1753538"/>
              <a:ext cx="459236" cy="413312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00F4D56C-42BD-427F-B3A7-9AE294E193E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29583" y="1733609"/>
              <a:ext cx="352883" cy="438364"/>
            </a:xfrm>
            <a:prstGeom prst="rect">
              <a:avLst/>
            </a:prstGeom>
          </p:spPr>
        </p:pic>
        <p:grpSp>
          <p:nvGrpSpPr>
            <p:cNvPr id="27" name="Gruppieren 26">
              <a:extLst>
                <a:ext uri="{FF2B5EF4-FFF2-40B4-BE49-F238E27FC236}">
                  <a16:creationId xmlns:a16="http://schemas.microsoft.com/office/drawing/2014/main" id="{268E9246-9200-40A0-B953-32A523010CF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029529" y="1800537"/>
              <a:ext cx="1236234" cy="361872"/>
              <a:chOff x="258444" y="3383400"/>
              <a:chExt cx="1328228" cy="388801"/>
            </a:xfrm>
          </p:grpSpPr>
          <p:sp>
            <p:nvSpPr>
              <p:cNvPr id="28" name="Freihandform: Form 27">
                <a:extLst>
                  <a:ext uri="{FF2B5EF4-FFF2-40B4-BE49-F238E27FC236}">
                    <a16:creationId xmlns:a16="http://schemas.microsoft.com/office/drawing/2014/main" id="{E67D9A30-B3C7-44EB-8ACD-937D755E98A8}"/>
                  </a:ext>
                </a:extLst>
              </p:cNvPr>
              <p:cNvSpPr/>
              <p:nvPr/>
            </p:nvSpPr>
            <p:spPr>
              <a:xfrm>
                <a:off x="258444" y="3383400"/>
                <a:ext cx="448972" cy="388801"/>
              </a:xfrm>
              <a:custGeom>
                <a:avLst/>
                <a:gdLst>
                  <a:gd name="connsiteX0" fmla="*/ 131572 w 448972"/>
                  <a:gd name="connsiteY0" fmla="*/ 33496 h 388801"/>
                  <a:gd name="connsiteX1" fmla="*/ 38695 w 448972"/>
                  <a:gd name="connsiteY1" fmla="*/ 194420 h 388801"/>
                  <a:gd name="connsiteX2" fmla="*/ 131572 w 448972"/>
                  <a:gd name="connsiteY2" fmla="*/ 355305 h 388801"/>
                  <a:gd name="connsiteX3" fmla="*/ 197546 w 448972"/>
                  <a:gd name="connsiteY3" fmla="*/ 355305 h 388801"/>
                  <a:gd name="connsiteX4" fmla="*/ 137562 w 448972"/>
                  <a:gd name="connsiteY4" fmla="*/ 251427 h 388801"/>
                  <a:gd name="connsiteX5" fmla="*/ 317551 w 448972"/>
                  <a:gd name="connsiteY5" fmla="*/ 355305 h 388801"/>
                  <a:gd name="connsiteX6" fmla="*/ 350519 w 448972"/>
                  <a:gd name="connsiteY6" fmla="*/ 298185 h 388801"/>
                  <a:gd name="connsiteX7" fmla="*/ 170682 w 448972"/>
                  <a:gd name="connsiteY7" fmla="*/ 194420 h 388801"/>
                  <a:gd name="connsiteX8" fmla="*/ 350519 w 448972"/>
                  <a:gd name="connsiteY8" fmla="*/ 90616 h 388801"/>
                  <a:gd name="connsiteX9" fmla="*/ 317551 w 448972"/>
                  <a:gd name="connsiteY9" fmla="*/ 33496 h 388801"/>
                  <a:gd name="connsiteX10" fmla="*/ 137562 w 448972"/>
                  <a:gd name="connsiteY10" fmla="*/ 137375 h 388801"/>
                  <a:gd name="connsiteX11" fmla="*/ 197546 w 448972"/>
                  <a:gd name="connsiteY11" fmla="*/ 33496 h 388801"/>
                  <a:gd name="connsiteX12" fmla="*/ 112243 w 448972"/>
                  <a:gd name="connsiteY12" fmla="*/ 0 h 388801"/>
                  <a:gd name="connsiteX13" fmla="*/ 336729 w 448972"/>
                  <a:gd name="connsiteY13" fmla="*/ 0 h 388801"/>
                  <a:gd name="connsiteX14" fmla="*/ 448972 w 448972"/>
                  <a:gd name="connsiteY14" fmla="*/ 194419 h 388801"/>
                  <a:gd name="connsiteX15" fmla="*/ 336729 w 448972"/>
                  <a:gd name="connsiteY15" fmla="*/ 388801 h 388801"/>
                  <a:gd name="connsiteX16" fmla="*/ 112243 w 448972"/>
                  <a:gd name="connsiteY16" fmla="*/ 388801 h 388801"/>
                  <a:gd name="connsiteX17" fmla="*/ 0 w 448972"/>
                  <a:gd name="connsiteY17" fmla="*/ 194419 h 3888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48972" h="388801">
                    <a:moveTo>
                      <a:pt x="131572" y="33496"/>
                    </a:moveTo>
                    <a:lnTo>
                      <a:pt x="38695" y="194420"/>
                    </a:lnTo>
                    <a:lnTo>
                      <a:pt x="131572" y="355305"/>
                    </a:lnTo>
                    <a:lnTo>
                      <a:pt x="197546" y="355305"/>
                    </a:lnTo>
                    <a:lnTo>
                      <a:pt x="137562" y="251427"/>
                    </a:lnTo>
                    <a:lnTo>
                      <a:pt x="317551" y="355305"/>
                    </a:lnTo>
                    <a:lnTo>
                      <a:pt x="350519" y="298185"/>
                    </a:lnTo>
                    <a:lnTo>
                      <a:pt x="170682" y="194420"/>
                    </a:lnTo>
                    <a:lnTo>
                      <a:pt x="350519" y="90616"/>
                    </a:lnTo>
                    <a:lnTo>
                      <a:pt x="317551" y="33496"/>
                    </a:lnTo>
                    <a:lnTo>
                      <a:pt x="137562" y="137375"/>
                    </a:lnTo>
                    <a:lnTo>
                      <a:pt x="197546" y="33496"/>
                    </a:lnTo>
                    <a:close/>
                    <a:moveTo>
                      <a:pt x="112243" y="0"/>
                    </a:moveTo>
                    <a:lnTo>
                      <a:pt x="336729" y="0"/>
                    </a:lnTo>
                    <a:lnTo>
                      <a:pt x="448972" y="194419"/>
                    </a:lnTo>
                    <a:lnTo>
                      <a:pt x="336729" y="388801"/>
                    </a:lnTo>
                    <a:lnTo>
                      <a:pt x="112243" y="388801"/>
                    </a:lnTo>
                    <a:lnTo>
                      <a:pt x="0" y="194419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29" name="Freihandform: Form 28">
                <a:extLst>
                  <a:ext uri="{FF2B5EF4-FFF2-40B4-BE49-F238E27FC236}">
                    <a16:creationId xmlns:a16="http://schemas.microsoft.com/office/drawing/2014/main" id="{EBC33F55-3A2F-4EF2-ABF6-1ADCA1C9E050}"/>
                  </a:ext>
                </a:extLst>
              </p:cNvPr>
              <p:cNvSpPr/>
              <p:nvPr/>
            </p:nvSpPr>
            <p:spPr>
              <a:xfrm>
                <a:off x="771996" y="3442931"/>
                <a:ext cx="156439" cy="260921"/>
              </a:xfrm>
              <a:custGeom>
                <a:avLst/>
                <a:gdLst>
                  <a:gd name="connsiteX0" fmla="*/ 0 w 395478"/>
                  <a:gd name="connsiteY0" fmla="*/ 0 h 659606"/>
                  <a:gd name="connsiteX1" fmla="*/ 97822 w 395478"/>
                  <a:gd name="connsiteY1" fmla="*/ 0 h 659606"/>
                  <a:gd name="connsiteX2" fmla="*/ 97822 w 395478"/>
                  <a:gd name="connsiteY2" fmla="*/ 365189 h 659606"/>
                  <a:gd name="connsiteX3" fmla="*/ 125730 w 395478"/>
                  <a:gd name="connsiteY3" fmla="*/ 365189 h 659606"/>
                  <a:gd name="connsiteX4" fmla="*/ 268605 w 395478"/>
                  <a:gd name="connsiteY4" fmla="*/ 211741 h 659606"/>
                  <a:gd name="connsiteX5" fmla="*/ 395288 w 395478"/>
                  <a:gd name="connsiteY5" fmla="*/ 211741 h 659606"/>
                  <a:gd name="connsiteX6" fmla="*/ 216217 w 395478"/>
                  <a:gd name="connsiteY6" fmla="*/ 405289 h 659606"/>
                  <a:gd name="connsiteX7" fmla="*/ 395478 w 395478"/>
                  <a:gd name="connsiteY7" fmla="*/ 659606 h 659606"/>
                  <a:gd name="connsiteX8" fmla="*/ 278130 w 395478"/>
                  <a:gd name="connsiteY8" fmla="*/ 659606 h 659606"/>
                  <a:gd name="connsiteX9" fmla="*/ 125730 w 395478"/>
                  <a:gd name="connsiteY9" fmla="*/ 445294 h 659606"/>
                  <a:gd name="connsiteX10" fmla="*/ 97822 w 395478"/>
                  <a:gd name="connsiteY10" fmla="*/ 445294 h 659606"/>
                  <a:gd name="connsiteX11" fmla="*/ 97822 w 395478"/>
                  <a:gd name="connsiteY11" fmla="*/ 659606 h 659606"/>
                  <a:gd name="connsiteX12" fmla="*/ 0 w 395478"/>
                  <a:gd name="connsiteY12" fmla="*/ 659606 h 659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95478" h="659606">
                    <a:moveTo>
                      <a:pt x="0" y="0"/>
                    </a:moveTo>
                    <a:lnTo>
                      <a:pt x="97822" y="0"/>
                    </a:lnTo>
                    <a:lnTo>
                      <a:pt x="97822" y="365189"/>
                    </a:lnTo>
                    <a:lnTo>
                      <a:pt x="125730" y="365189"/>
                    </a:lnTo>
                    <a:lnTo>
                      <a:pt x="268605" y="211741"/>
                    </a:lnTo>
                    <a:lnTo>
                      <a:pt x="395288" y="211741"/>
                    </a:lnTo>
                    <a:lnTo>
                      <a:pt x="216217" y="405289"/>
                    </a:lnTo>
                    <a:lnTo>
                      <a:pt x="395478" y="659606"/>
                    </a:lnTo>
                    <a:lnTo>
                      <a:pt x="278130" y="659606"/>
                    </a:lnTo>
                    <a:lnTo>
                      <a:pt x="125730" y="445294"/>
                    </a:lnTo>
                    <a:lnTo>
                      <a:pt x="97822" y="445294"/>
                    </a:lnTo>
                    <a:lnTo>
                      <a:pt x="97822" y="659606"/>
                    </a:lnTo>
                    <a:lnTo>
                      <a:pt x="0" y="659606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30" name="Freihandform: Form 29">
                <a:extLst>
                  <a:ext uri="{FF2B5EF4-FFF2-40B4-BE49-F238E27FC236}">
                    <a16:creationId xmlns:a16="http://schemas.microsoft.com/office/drawing/2014/main" id="{5C401AE4-A69C-4A23-A4ED-DE1855C8D8E0}"/>
                  </a:ext>
                </a:extLst>
              </p:cNvPr>
              <p:cNvSpPr/>
              <p:nvPr/>
            </p:nvSpPr>
            <p:spPr>
              <a:xfrm>
                <a:off x="944977" y="3523220"/>
                <a:ext cx="147924" cy="182635"/>
              </a:xfrm>
              <a:custGeom>
                <a:avLst/>
                <a:gdLst>
                  <a:gd name="connsiteX0" fmla="*/ 286 w 373951"/>
                  <a:gd name="connsiteY0" fmla="*/ 299759 h 461699"/>
                  <a:gd name="connsiteX1" fmla="*/ 124111 w 373951"/>
                  <a:gd name="connsiteY1" fmla="*/ 180791 h 461699"/>
                  <a:gd name="connsiteX2" fmla="*/ 275844 w 373951"/>
                  <a:gd name="connsiteY2" fmla="*/ 180791 h 461699"/>
                  <a:gd name="connsiteX3" fmla="*/ 275844 w 373951"/>
                  <a:gd name="connsiteY3" fmla="*/ 142025 h 461699"/>
                  <a:gd name="connsiteX4" fmla="*/ 212598 w 373951"/>
                  <a:gd name="connsiteY4" fmla="*/ 81731 h 461699"/>
                  <a:gd name="connsiteX5" fmla="*/ 14383 w 373951"/>
                  <a:gd name="connsiteY5" fmla="*/ 91256 h 461699"/>
                  <a:gd name="connsiteX6" fmla="*/ 14383 w 373951"/>
                  <a:gd name="connsiteY6" fmla="*/ 28582 h 461699"/>
                  <a:gd name="connsiteX7" fmla="*/ 223933 w 373951"/>
                  <a:gd name="connsiteY7" fmla="*/ 7 h 461699"/>
                  <a:gd name="connsiteX8" fmla="*/ 373951 w 373951"/>
                  <a:gd name="connsiteY8" fmla="*/ 138786 h 461699"/>
                  <a:gd name="connsiteX9" fmla="*/ 373951 w 373951"/>
                  <a:gd name="connsiteY9" fmla="*/ 456635 h 461699"/>
                  <a:gd name="connsiteX10" fmla="*/ 297751 w 373951"/>
                  <a:gd name="connsiteY10" fmla="*/ 456635 h 461699"/>
                  <a:gd name="connsiteX11" fmla="*/ 276034 w 373951"/>
                  <a:gd name="connsiteY11" fmla="*/ 405581 h 461699"/>
                  <a:gd name="connsiteX12" fmla="*/ 121348 w 373951"/>
                  <a:gd name="connsiteY12" fmla="*/ 461684 h 461699"/>
                  <a:gd name="connsiteX13" fmla="*/ 0 w 373951"/>
                  <a:gd name="connsiteY13" fmla="*/ 345288 h 461699"/>
                  <a:gd name="connsiteX14" fmla="*/ 143161 w 373951"/>
                  <a:gd name="connsiteY14" fmla="*/ 378626 h 461699"/>
                  <a:gd name="connsiteX15" fmla="*/ 276511 w 373951"/>
                  <a:gd name="connsiteY15" fmla="*/ 340526 h 461699"/>
                  <a:gd name="connsiteX16" fmla="*/ 276511 w 373951"/>
                  <a:gd name="connsiteY16" fmla="*/ 244799 h 461699"/>
                  <a:gd name="connsiteX17" fmla="*/ 139446 w 373951"/>
                  <a:gd name="connsiteY17" fmla="*/ 254991 h 461699"/>
                  <a:gd name="connsiteX18" fmla="*/ 98298 w 373951"/>
                  <a:gd name="connsiteY18" fmla="*/ 303950 h 461699"/>
                  <a:gd name="connsiteX19" fmla="*/ 98298 w 373951"/>
                  <a:gd name="connsiteY19" fmla="*/ 333096 h 461699"/>
                  <a:gd name="connsiteX20" fmla="*/ 142875 w 373951"/>
                  <a:gd name="connsiteY20" fmla="*/ 378626 h 461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73951" h="461699">
                    <a:moveTo>
                      <a:pt x="286" y="299759"/>
                    </a:moveTo>
                    <a:cubicBezTo>
                      <a:pt x="286" y="233750"/>
                      <a:pt x="38386" y="180791"/>
                      <a:pt x="124111" y="180791"/>
                    </a:cubicBezTo>
                    <a:cubicBezTo>
                      <a:pt x="124111" y="180791"/>
                      <a:pt x="275844" y="181649"/>
                      <a:pt x="275844" y="180791"/>
                    </a:cubicBezTo>
                    <a:cubicBezTo>
                      <a:pt x="275844" y="179934"/>
                      <a:pt x="276701" y="142691"/>
                      <a:pt x="275844" y="142025"/>
                    </a:cubicBezTo>
                    <a:cubicBezTo>
                      <a:pt x="275844" y="92876"/>
                      <a:pt x="251841" y="81731"/>
                      <a:pt x="212598" y="81731"/>
                    </a:cubicBezTo>
                    <a:cubicBezTo>
                      <a:pt x="165735" y="81731"/>
                      <a:pt x="67627" y="87732"/>
                      <a:pt x="14383" y="91256"/>
                    </a:cubicBezTo>
                    <a:lnTo>
                      <a:pt x="14383" y="28582"/>
                    </a:lnTo>
                    <a:cubicBezTo>
                      <a:pt x="73723" y="7817"/>
                      <a:pt x="140208" y="864"/>
                      <a:pt x="223933" y="7"/>
                    </a:cubicBezTo>
                    <a:cubicBezTo>
                      <a:pt x="310705" y="-565"/>
                      <a:pt x="373951" y="34487"/>
                      <a:pt x="373951" y="138786"/>
                    </a:cubicBezTo>
                    <a:lnTo>
                      <a:pt x="373951" y="456635"/>
                    </a:lnTo>
                    <a:lnTo>
                      <a:pt x="297751" y="456635"/>
                    </a:lnTo>
                    <a:lnTo>
                      <a:pt x="276034" y="405581"/>
                    </a:lnTo>
                    <a:cubicBezTo>
                      <a:pt x="272320" y="411773"/>
                      <a:pt x="192786" y="462731"/>
                      <a:pt x="121348" y="461684"/>
                    </a:cubicBezTo>
                    <a:cubicBezTo>
                      <a:pt x="44101" y="460160"/>
                      <a:pt x="0" y="408439"/>
                      <a:pt x="0" y="345288"/>
                    </a:cubicBezTo>
                    <a:close/>
                    <a:moveTo>
                      <a:pt x="143161" y="378626"/>
                    </a:moveTo>
                    <a:cubicBezTo>
                      <a:pt x="199072" y="378626"/>
                      <a:pt x="276511" y="340526"/>
                      <a:pt x="276511" y="340526"/>
                    </a:cubicBezTo>
                    <a:lnTo>
                      <a:pt x="276511" y="244799"/>
                    </a:lnTo>
                    <a:lnTo>
                      <a:pt x="139446" y="254991"/>
                    </a:lnTo>
                    <a:cubicBezTo>
                      <a:pt x="106489" y="258134"/>
                      <a:pt x="98298" y="281661"/>
                      <a:pt x="98298" y="303950"/>
                    </a:cubicBezTo>
                    <a:lnTo>
                      <a:pt x="98298" y="333096"/>
                    </a:lnTo>
                    <a:cubicBezTo>
                      <a:pt x="98107" y="371577"/>
                      <a:pt x="118586" y="378626"/>
                      <a:pt x="142875" y="37862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31" name="Freihandform: Form 30">
                <a:extLst>
                  <a:ext uri="{FF2B5EF4-FFF2-40B4-BE49-F238E27FC236}">
                    <a16:creationId xmlns:a16="http://schemas.microsoft.com/office/drawing/2014/main" id="{FF1F6538-4A5F-4308-96EA-CF74AABBF390}"/>
                  </a:ext>
                </a:extLst>
              </p:cNvPr>
              <p:cNvSpPr/>
              <p:nvPr/>
            </p:nvSpPr>
            <p:spPr>
              <a:xfrm>
                <a:off x="1123947" y="3523600"/>
                <a:ext cx="151843" cy="180252"/>
              </a:xfrm>
              <a:custGeom>
                <a:avLst/>
                <a:gdLst>
                  <a:gd name="connsiteX0" fmla="*/ 0 w 383857"/>
                  <a:gd name="connsiteY0" fmla="*/ 7525 h 455676"/>
                  <a:gd name="connsiteX1" fmla="*/ 76200 w 383857"/>
                  <a:gd name="connsiteY1" fmla="*/ 7525 h 455676"/>
                  <a:gd name="connsiteX2" fmla="*/ 98012 w 383857"/>
                  <a:gd name="connsiteY2" fmla="*/ 57150 h 455676"/>
                  <a:gd name="connsiteX3" fmla="*/ 248507 w 383857"/>
                  <a:gd name="connsiteY3" fmla="*/ 0 h 455676"/>
                  <a:gd name="connsiteX4" fmla="*/ 383858 w 383857"/>
                  <a:gd name="connsiteY4" fmla="*/ 152400 h 455676"/>
                  <a:gd name="connsiteX5" fmla="*/ 383858 w 383857"/>
                  <a:gd name="connsiteY5" fmla="*/ 455676 h 455676"/>
                  <a:gd name="connsiteX6" fmla="*/ 285941 w 383857"/>
                  <a:gd name="connsiteY6" fmla="*/ 455676 h 455676"/>
                  <a:gd name="connsiteX7" fmla="*/ 285941 w 383857"/>
                  <a:gd name="connsiteY7" fmla="*/ 150876 h 455676"/>
                  <a:gd name="connsiteX8" fmla="*/ 226885 w 383857"/>
                  <a:gd name="connsiteY8" fmla="*/ 82868 h 455676"/>
                  <a:gd name="connsiteX9" fmla="*/ 97917 w 383857"/>
                  <a:gd name="connsiteY9" fmla="*/ 125063 h 455676"/>
                  <a:gd name="connsiteX10" fmla="*/ 97917 w 383857"/>
                  <a:gd name="connsiteY10" fmla="*/ 455676 h 455676"/>
                  <a:gd name="connsiteX11" fmla="*/ 0 w 383857"/>
                  <a:gd name="connsiteY11" fmla="*/ 455676 h 4556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83857" h="455676">
                    <a:moveTo>
                      <a:pt x="0" y="7525"/>
                    </a:moveTo>
                    <a:lnTo>
                      <a:pt x="76200" y="7525"/>
                    </a:lnTo>
                    <a:lnTo>
                      <a:pt x="98012" y="57150"/>
                    </a:lnTo>
                    <a:cubicBezTo>
                      <a:pt x="141160" y="28575"/>
                      <a:pt x="180213" y="0"/>
                      <a:pt x="248507" y="0"/>
                    </a:cubicBezTo>
                    <a:cubicBezTo>
                      <a:pt x="347377" y="0"/>
                      <a:pt x="383858" y="70961"/>
                      <a:pt x="383858" y="152400"/>
                    </a:cubicBezTo>
                    <a:lnTo>
                      <a:pt x="383858" y="455676"/>
                    </a:lnTo>
                    <a:lnTo>
                      <a:pt x="285941" y="455676"/>
                    </a:lnTo>
                    <a:lnTo>
                      <a:pt x="285941" y="150876"/>
                    </a:lnTo>
                    <a:cubicBezTo>
                      <a:pt x="285941" y="102299"/>
                      <a:pt x="261366" y="82868"/>
                      <a:pt x="226885" y="82868"/>
                    </a:cubicBezTo>
                    <a:cubicBezTo>
                      <a:pt x="172117" y="82868"/>
                      <a:pt x="143637" y="96774"/>
                      <a:pt x="97917" y="125063"/>
                    </a:cubicBezTo>
                    <a:lnTo>
                      <a:pt x="97917" y="455676"/>
                    </a:lnTo>
                    <a:lnTo>
                      <a:pt x="0" y="455676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32" name="Freihandform: Form 31">
                <a:extLst>
                  <a:ext uri="{FF2B5EF4-FFF2-40B4-BE49-F238E27FC236}">
                    <a16:creationId xmlns:a16="http://schemas.microsoft.com/office/drawing/2014/main" id="{BFF75C9C-FC1F-4A92-816C-241C7741E7EB}"/>
                  </a:ext>
                </a:extLst>
              </p:cNvPr>
              <p:cNvSpPr/>
              <p:nvPr/>
            </p:nvSpPr>
            <p:spPr>
              <a:xfrm>
                <a:off x="1291766" y="3476954"/>
                <a:ext cx="112846" cy="226709"/>
              </a:xfrm>
              <a:custGeom>
                <a:avLst/>
                <a:gdLst>
                  <a:gd name="connsiteX0" fmla="*/ 0 w 285273"/>
                  <a:gd name="connsiteY0" fmla="*/ 145923 h 573119"/>
                  <a:gd name="connsiteX1" fmla="*/ 76200 w 285273"/>
                  <a:gd name="connsiteY1" fmla="*/ 124873 h 573119"/>
                  <a:gd name="connsiteX2" fmla="*/ 94297 w 285273"/>
                  <a:gd name="connsiteY2" fmla="*/ 0 h 573119"/>
                  <a:gd name="connsiteX3" fmla="*/ 174022 w 285273"/>
                  <a:gd name="connsiteY3" fmla="*/ 0 h 573119"/>
                  <a:gd name="connsiteX4" fmla="*/ 174022 w 285273"/>
                  <a:gd name="connsiteY4" fmla="*/ 124873 h 573119"/>
                  <a:gd name="connsiteX5" fmla="*/ 285274 w 285273"/>
                  <a:gd name="connsiteY5" fmla="*/ 124873 h 573119"/>
                  <a:gd name="connsiteX6" fmla="*/ 285274 w 285273"/>
                  <a:gd name="connsiteY6" fmla="*/ 204978 h 573119"/>
                  <a:gd name="connsiteX7" fmla="*/ 174212 w 285273"/>
                  <a:gd name="connsiteY7" fmla="*/ 204978 h 573119"/>
                  <a:gd name="connsiteX8" fmla="*/ 174212 w 285273"/>
                  <a:gd name="connsiteY8" fmla="*/ 401669 h 573119"/>
                  <a:gd name="connsiteX9" fmla="*/ 216122 w 285273"/>
                  <a:gd name="connsiteY9" fmla="*/ 493395 h 573119"/>
                  <a:gd name="connsiteX10" fmla="*/ 279368 w 285273"/>
                  <a:gd name="connsiteY10" fmla="*/ 511111 h 573119"/>
                  <a:gd name="connsiteX11" fmla="*/ 279368 w 285273"/>
                  <a:gd name="connsiteY11" fmla="*/ 573119 h 573119"/>
                  <a:gd name="connsiteX12" fmla="*/ 186880 w 285273"/>
                  <a:gd name="connsiteY12" fmla="*/ 573119 h 573119"/>
                  <a:gd name="connsiteX13" fmla="*/ 76390 w 285273"/>
                  <a:gd name="connsiteY13" fmla="*/ 413099 h 573119"/>
                  <a:gd name="connsiteX14" fmla="*/ 76390 w 285273"/>
                  <a:gd name="connsiteY14" fmla="*/ 204978 h 573119"/>
                  <a:gd name="connsiteX15" fmla="*/ 190 w 285273"/>
                  <a:gd name="connsiteY15" fmla="*/ 204978 h 573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85273" h="573119">
                    <a:moveTo>
                      <a:pt x="0" y="145923"/>
                    </a:moveTo>
                    <a:lnTo>
                      <a:pt x="76200" y="124873"/>
                    </a:lnTo>
                    <a:lnTo>
                      <a:pt x="94297" y="0"/>
                    </a:lnTo>
                    <a:lnTo>
                      <a:pt x="174022" y="0"/>
                    </a:lnTo>
                    <a:lnTo>
                      <a:pt x="174022" y="124873"/>
                    </a:lnTo>
                    <a:lnTo>
                      <a:pt x="285274" y="124873"/>
                    </a:lnTo>
                    <a:lnTo>
                      <a:pt x="285274" y="204978"/>
                    </a:lnTo>
                    <a:lnTo>
                      <a:pt x="174212" y="204978"/>
                    </a:lnTo>
                    <a:lnTo>
                      <a:pt x="174212" y="401669"/>
                    </a:lnTo>
                    <a:cubicBezTo>
                      <a:pt x="174212" y="470345"/>
                      <a:pt x="190976" y="485489"/>
                      <a:pt x="216122" y="493395"/>
                    </a:cubicBezTo>
                    <a:cubicBezTo>
                      <a:pt x="216122" y="493395"/>
                      <a:pt x="273272" y="511111"/>
                      <a:pt x="279368" y="511111"/>
                    </a:cubicBezTo>
                    <a:lnTo>
                      <a:pt x="279368" y="573119"/>
                    </a:lnTo>
                    <a:lnTo>
                      <a:pt x="186880" y="573119"/>
                    </a:lnTo>
                    <a:cubicBezTo>
                      <a:pt x="120968" y="573119"/>
                      <a:pt x="76390" y="532067"/>
                      <a:pt x="76390" y="413099"/>
                    </a:cubicBezTo>
                    <a:lnTo>
                      <a:pt x="76390" y="204978"/>
                    </a:lnTo>
                    <a:lnTo>
                      <a:pt x="190" y="204978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33" name="Freihandform: Form 32">
                <a:extLst>
                  <a:ext uri="{FF2B5EF4-FFF2-40B4-BE49-F238E27FC236}">
                    <a16:creationId xmlns:a16="http://schemas.microsoft.com/office/drawing/2014/main" id="{525CEDF6-5303-43CF-8F94-929D1AE02A29}"/>
                  </a:ext>
                </a:extLst>
              </p:cNvPr>
              <p:cNvSpPr/>
              <p:nvPr/>
            </p:nvSpPr>
            <p:spPr>
              <a:xfrm>
                <a:off x="1427030" y="3524994"/>
                <a:ext cx="159642" cy="180515"/>
              </a:xfrm>
              <a:custGeom>
                <a:avLst/>
                <a:gdLst>
                  <a:gd name="connsiteX0" fmla="*/ 201739 w 403574"/>
                  <a:gd name="connsiteY0" fmla="*/ 0 h 456342"/>
                  <a:gd name="connsiteX1" fmla="*/ 403574 w 403574"/>
                  <a:gd name="connsiteY1" fmla="*/ 234505 h 456342"/>
                  <a:gd name="connsiteX2" fmla="*/ 201739 w 403574"/>
                  <a:gd name="connsiteY2" fmla="*/ 456343 h 456342"/>
                  <a:gd name="connsiteX3" fmla="*/ 0 w 403574"/>
                  <a:gd name="connsiteY3" fmla="*/ 234505 h 456342"/>
                  <a:gd name="connsiteX4" fmla="*/ 201739 w 403574"/>
                  <a:gd name="connsiteY4" fmla="*/ 0 h 456342"/>
                  <a:gd name="connsiteX5" fmla="*/ 201739 w 403574"/>
                  <a:gd name="connsiteY5" fmla="*/ 373285 h 456342"/>
                  <a:gd name="connsiteX6" fmla="*/ 305753 w 403574"/>
                  <a:gd name="connsiteY6" fmla="*/ 234505 h 456342"/>
                  <a:gd name="connsiteX7" fmla="*/ 201739 w 403574"/>
                  <a:gd name="connsiteY7" fmla="*/ 83153 h 456342"/>
                  <a:gd name="connsiteX8" fmla="*/ 97822 w 403574"/>
                  <a:gd name="connsiteY8" fmla="*/ 234505 h 456342"/>
                  <a:gd name="connsiteX9" fmla="*/ 201739 w 403574"/>
                  <a:gd name="connsiteY9" fmla="*/ 373285 h 4563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03574" h="456342">
                    <a:moveTo>
                      <a:pt x="201739" y="0"/>
                    </a:moveTo>
                    <a:cubicBezTo>
                      <a:pt x="354806" y="0"/>
                      <a:pt x="403574" y="56578"/>
                      <a:pt x="403574" y="234505"/>
                    </a:cubicBezTo>
                    <a:cubicBezTo>
                      <a:pt x="403574" y="400621"/>
                      <a:pt x="355949" y="456343"/>
                      <a:pt x="201739" y="456343"/>
                    </a:cubicBezTo>
                    <a:cubicBezTo>
                      <a:pt x="47530" y="456343"/>
                      <a:pt x="0" y="394525"/>
                      <a:pt x="0" y="234505"/>
                    </a:cubicBezTo>
                    <a:cubicBezTo>
                      <a:pt x="0" y="51625"/>
                      <a:pt x="52006" y="0"/>
                      <a:pt x="201739" y="0"/>
                    </a:cubicBezTo>
                    <a:close/>
                    <a:moveTo>
                      <a:pt x="201739" y="373285"/>
                    </a:moveTo>
                    <a:cubicBezTo>
                      <a:pt x="277178" y="373285"/>
                      <a:pt x="305753" y="363188"/>
                      <a:pt x="305753" y="234505"/>
                    </a:cubicBezTo>
                    <a:cubicBezTo>
                      <a:pt x="305753" y="96393"/>
                      <a:pt x="282416" y="83153"/>
                      <a:pt x="201739" y="83153"/>
                    </a:cubicBezTo>
                    <a:cubicBezTo>
                      <a:pt x="122968" y="83153"/>
                      <a:pt x="97822" y="96107"/>
                      <a:pt x="97822" y="234505"/>
                    </a:cubicBezTo>
                    <a:cubicBezTo>
                      <a:pt x="97822" y="362521"/>
                      <a:pt x="130207" y="373285"/>
                      <a:pt x="201739" y="373285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</p:grpSp>
      </p:grpSp>
      <p:pic>
        <p:nvPicPr>
          <p:cNvPr id="45" name="Graphic 44" descr="Smart Phone outline">
            <a:extLst>
              <a:ext uri="{FF2B5EF4-FFF2-40B4-BE49-F238E27FC236}">
                <a16:creationId xmlns:a16="http://schemas.microsoft.com/office/drawing/2014/main" id="{5F36C6B1-C602-4153-9601-3EF74297A94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745070" y="4026598"/>
            <a:ext cx="914400" cy="914400"/>
          </a:xfrm>
          <a:prstGeom prst="rect">
            <a:avLst/>
          </a:prstGeom>
        </p:spPr>
      </p:pic>
      <p:grpSp>
        <p:nvGrpSpPr>
          <p:cNvPr id="41" name="Group 40">
            <a:extLst>
              <a:ext uri="{FF2B5EF4-FFF2-40B4-BE49-F238E27FC236}">
                <a16:creationId xmlns:a16="http://schemas.microsoft.com/office/drawing/2014/main" id="{9959BC59-033E-4F18-A40D-C4CA3C3E4EEB}"/>
              </a:ext>
            </a:extLst>
          </p:cNvPr>
          <p:cNvGrpSpPr/>
          <p:nvPr/>
        </p:nvGrpSpPr>
        <p:grpSpPr>
          <a:xfrm>
            <a:off x="5300927" y="4228610"/>
            <a:ext cx="644566" cy="651120"/>
            <a:chOff x="5300927" y="4228610"/>
            <a:chExt cx="644566" cy="651120"/>
          </a:xfrm>
        </p:grpSpPr>
        <p:cxnSp>
          <p:nvCxnSpPr>
            <p:cNvPr id="57" name="Connector: Elbow 56">
              <a:extLst>
                <a:ext uri="{FF2B5EF4-FFF2-40B4-BE49-F238E27FC236}">
                  <a16:creationId xmlns:a16="http://schemas.microsoft.com/office/drawing/2014/main" id="{A7B39BD8-A7B1-4ADF-BADE-EF93845CEB6F}"/>
                </a:ext>
              </a:extLst>
            </p:cNvPr>
            <p:cNvCxnSpPr>
              <a:cxnSpLocks/>
              <a:stCxn id="149" idx="1"/>
              <a:endCxn id="148" idx="2"/>
            </p:cNvCxnSpPr>
            <p:nvPr/>
          </p:nvCxnSpPr>
          <p:spPr>
            <a:xfrm rot="10800000" flipV="1">
              <a:off x="5315846" y="4228610"/>
              <a:ext cx="544363" cy="206483"/>
            </a:xfrm>
            <a:prstGeom prst="bentConnector4">
              <a:avLst>
                <a:gd name="adj1" fmla="val 23323"/>
                <a:gd name="adj2" fmla="val 210711"/>
              </a:avLst>
            </a:prstGeom>
            <a:ln>
              <a:solidFill>
                <a:srgbClr val="5E9E5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D89EBEDC-8DF1-4F57-A768-0B056468E539}"/>
                </a:ext>
              </a:extLst>
            </p:cNvPr>
            <p:cNvSpPr txBox="1"/>
            <p:nvPr/>
          </p:nvSpPr>
          <p:spPr>
            <a:xfrm>
              <a:off x="5300927" y="4709232"/>
              <a:ext cx="644566" cy="1704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marR="0" algn="l" defTabSz="914400" eaLnBrk="1" fontAlgn="auto" latinLnBrk="0" hangingPunct="1">
                <a:spcBef>
                  <a:spcPts val="5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kern="0" dirty="0">
                  <a:solidFill>
                    <a:srgbClr val="000000"/>
                  </a:solidFill>
                </a:rPr>
                <a:t> 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VISS</a:t>
              </a:r>
              <a:endParaRPr kumimoji="0" lang="bg-BG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459FCAEA-E2AD-4D82-A4FE-5DB5078191E0}"/>
              </a:ext>
            </a:extLst>
          </p:cNvPr>
          <p:cNvGrpSpPr/>
          <p:nvPr/>
        </p:nvGrpSpPr>
        <p:grpSpPr>
          <a:xfrm>
            <a:off x="3213971" y="3796792"/>
            <a:ext cx="670480" cy="771761"/>
            <a:chOff x="3213971" y="3796792"/>
            <a:chExt cx="670480" cy="771761"/>
          </a:xfrm>
        </p:grpSpPr>
        <p:cxnSp>
          <p:nvCxnSpPr>
            <p:cNvPr id="60" name="Connector: Elbow 59">
              <a:extLst>
                <a:ext uri="{FF2B5EF4-FFF2-40B4-BE49-F238E27FC236}">
                  <a16:creationId xmlns:a16="http://schemas.microsoft.com/office/drawing/2014/main" id="{1CB723D5-4E3F-4B83-A611-463149445F2B}"/>
                </a:ext>
              </a:extLst>
            </p:cNvPr>
            <p:cNvCxnSpPr>
              <a:cxnSpLocks/>
              <a:stCxn id="154" idx="1"/>
              <a:endCxn id="150" idx="2"/>
            </p:cNvCxnSpPr>
            <p:nvPr/>
          </p:nvCxnSpPr>
          <p:spPr>
            <a:xfrm rot="10800000" flipV="1">
              <a:off x="3213971" y="3796792"/>
              <a:ext cx="670480" cy="371673"/>
            </a:xfrm>
            <a:prstGeom prst="bentConnector4">
              <a:avLst>
                <a:gd name="adj1" fmla="val 28341"/>
                <a:gd name="adj2" fmla="val 161506"/>
              </a:avLst>
            </a:prstGeom>
            <a:ln>
              <a:solidFill>
                <a:srgbClr val="5E9E56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5819BFAF-E4E2-4D45-B386-A9BD9467202E}"/>
                </a:ext>
              </a:extLst>
            </p:cNvPr>
            <p:cNvSpPr txBox="1"/>
            <p:nvPr/>
          </p:nvSpPr>
          <p:spPr>
            <a:xfrm>
              <a:off x="3222519" y="4398055"/>
              <a:ext cx="644566" cy="1704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marR="0" algn="l" defTabSz="914400" eaLnBrk="1" fontAlgn="auto" latinLnBrk="0" hangingPunct="1">
                <a:spcBef>
                  <a:spcPts val="5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kern="0" dirty="0">
                  <a:solidFill>
                    <a:srgbClr val="000000"/>
                  </a:solidFill>
                </a:rPr>
                <a:t> 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VISS</a:t>
              </a:r>
              <a:endParaRPr kumimoji="0" lang="bg-BG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C6BF5CDB-F9C8-44BD-ABBE-FC8ED11786CA}"/>
              </a:ext>
            </a:extLst>
          </p:cNvPr>
          <p:cNvCxnSpPr>
            <a:cxnSpLocks/>
          </p:cNvCxnSpPr>
          <p:nvPr/>
        </p:nvCxnSpPr>
        <p:spPr>
          <a:xfrm flipV="1">
            <a:off x="2780296" y="2273997"/>
            <a:ext cx="0" cy="481753"/>
          </a:xfrm>
          <a:prstGeom prst="straightConnector1">
            <a:avLst/>
          </a:prstGeom>
          <a:ln>
            <a:solidFill>
              <a:srgbClr val="5E9E56"/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>
            <a:extLst>
              <a:ext uri="{FF2B5EF4-FFF2-40B4-BE49-F238E27FC236}">
                <a16:creationId xmlns:a16="http://schemas.microsoft.com/office/drawing/2014/main" id="{F1813813-B8E4-474A-9B10-6D256BB2EFE9}"/>
              </a:ext>
            </a:extLst>
          </p:cNvPr>
          <p:cNvGrpSpPr/>
          <p:nvPr/>
        </p:nvGrpSpPr>
        <p:grpSpPr>
          <a:xfrm>
            <a:off x="1005651" y="518443"/>
            <a:ext cx="6732495" cy="691514"/>
            <a:chOff x="1005651" y="518443"/>
            <a:chExt cx="6732495" cy="691514"/>
          </a:xfrm>
        </p:grpSpPr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4CA64F5E-2E39-4EC5-873A-DEDA7FBB6413}"/>
                </a:ext>
              </a:extLst>
            </p:cNvPr>
            <p:cNvSpPr/>
            <p:nvPr/>
          </p:nvSpPr>
          <p:spPr>
            <a:xfrm>
              <a:off x="1005651" y="518443"/>
              <a:ext cx="6732495" cy="691514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rgbClr val="5E9E5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bg-BG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osch Office Sans"/>
                <a:ea typeface="+mn-ea"/>
                <a:cs typeface="+mn-cs"/>
              </a:endParaRPr>
            </a:p>
          </p:txBody>
        </p:sp>
        <p:pic>
          <p:nvPicPr>
            <p:cNvPr id="1026" name="Picture 2" descr="BODAS CONNECT - YOUR IoT SOLUTION">
              <a:extLst>
                <a:ext uri="{FF2B5EF4-FFF2-40B4-BE49-F238E27FC236}">
                  <a16:creationId xmlns:a16="http://schemas.microsoft.com/office/drawing/2014/main" id="{1708B8D8-AEFE-4A72-9001-CD7CCDE03C6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15907" y="559354"/>
              <a:ext cx="1284863" cy="2971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545704A4-F909-4361-B285-88F270ACA0F8}"/>
              </a:ext>
            </a:extLst>
          </p:cNvPr>
          <p:cNvCxnSpPr>
            <a:cxnSpLocks/>
            <a:stCxn id="8" idx="0"/>
            <a:endCxn id="79" idx="2"/>
          </p:cNvCxnSpPr>
          <p:nvPr/>
        </p:nvCxnSpPr>
        <p:spPr>
          <a:xfrm flipV="1">
            <a:off x="4367605" y="1209957"/>
            <a:ext cx="4294" cy="478993"/>
          </a:xfrm>
          <a:prstGeom prst="straightConnector1">
            <a:avLst/>
          </a:prstGeom>
          <a:ln>
            <a:solidFill>
              <a:srgbClr val="5E9E56"/>
            </a:solidFill>
            <a:prstDash val="solid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7E413FFA-D670-42D6-8B9B-E75610109E16}"/>
              </a:ext>
            </a:extLst>
          </p:cNvPr>
          <p:cNvCxnSpPr>
            <a:cxnSpLocks/>
          </p:cNvCxnSpPr>
          <p:nvPr/>
        </p:nvCxnSpPr>
        <p:spPr>
          <a:xfrm flipV="1">
            <a:off x="3222519" y="2273997"/>
            <a:ext cx="8487" cy="790483"/>
          </a:xfrm>
          <a:prstGeom prst="straightConnector1">
            <a:avLst/>
          </a:prstGeom>
          <a:ln>
            <a:solidFill>
              <a:srgbClr val="5E9E56"/>
            </a:solidFill>
            <a:prstDash val="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5A4DE58-8418-4887-8923-CEE22B966973}"/>
              </a:ext>
            </a:extLst>
          </p:cNvPr>
          <p:cNvGrpSpPr/>
          <p:nvPr/>
        </p:nvGrpSpPr>
        <p:grpSpPr>
          <a:xfrm>
            <a:off x="1218266" y="574388"/>
            <a:ext cx="466428" cy="582893"/>
            <a:chOff x="1218266" y="574388"/>
            <a:chExt cx="466428" cy="582893"/>
          </a:xfrm>
        </p:grpSpPr>
        <p:pic>
          <p:nvPicPr>
            <p:cNvPr id="89" name="Picture 88">
              <a:extLst>
                <a:ext uri="{FF2B5EF4-FFF2-40B4-BE49-F238E27FC236}">
                  <a16:creationId xmlns:a16="http://schemas.microsoft.com/office/drawing/2014/main" id="{BDDD7B03-D1E7-40BC-B6AE-F049A0E35C80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alphaModFix amt="70000"/>
            </a:blip>
            <a:stretch>
              <a:fillRect/>
            </a:stretch>
          </p:blipFill>
          <p:spPr>
            <a:xfrm>
              <a:off x="1218266" y="747619"/>
              <a:ext cx="409662" cy="409662"/>
            </a:xfrm>
            <a:prstGeom prst="rect">
              <a:avLst/>
            </a:prstGeom>
          </p:spPr>
        </p:pic>
        <p:grpSp>
          <p:nvGrpSpPr>
            <p:cNvPr id="97" name="Gruppieren 56">
              <a:extLst>
                <a:ext uri="{FF2B5EF4-FFF2-40B4-BE49-F238E27FC236}">
                  <a16:creationId xmlns:a16="http://schemas.microsoft.com/office/drawing/2014/main" id="{8DF49984-209C-40BD-8A5B-F9D641EB497E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219475" y="574388"/>
              <a:ext cx="465219" cy="136179"/>
              <a:chOff x="3803650" y="2594769"/>
              <a:chExt cx="3357752" cy="982884"/>
            </a:xfrm>
          </p:grpSpPr>
          <p:sp>
            <p:nvSpPr>
              <p:cNvPr id="98" name="Freihandform: Form 57">
                <a:extLst>
                  <a:ext uri="{FF2B5EF4-FFF2-40B4-BE49-F238E27FC236}">
                    <a16:creationId xmlns:a16="http://schemas.microsoft.com/office/drawing/2014/main" id="{A43F51D3-9D09-45FD-B288-72930DCE1151}"/>
                  </a:ext>
                </a:extLst>
              </p:cNvPr>
              <p:cNvSpPr/>
              <p:nvPr/>
            </p:nvSpPr>
            <p:spPr>
              <a:xfrm>
                <a:off x="3803650" y="2594769"/>
                <a:ext cx="1134999" cy="982884"/>
              </a:xfrm>
              <a:custGeom>
                <a:avLst/>
                <a:gdLst>
                  <a:gd name="connsiteX0" fmla="*/ 851249 w 1134999"/>
                  <a:gd name="connsiteY0" fmla="*/ 0 h 982884"/>
                  <a:gd name="connsiteX1" fmla="*/ 283750 w 1134999"/>
                  <a:gd name="connsiteY1" fmla="*/ 0 h 982884"/>
                  <a:gd name="connsiteX2" fmla="*/ 0 w 1134999"/>
                  <a:gd name="connsiteY2" fmla="*/ 491490 h 982884"/>
                  <a:gd name="connsiteX3" fmla="*/ 283750 w 1134999"/>
                  <a:gd name="connsiteY3" fmla="*/ 982885 h 982884"/>
                  <a:gd name="connsiteX4" fmla="*/ 851249 w 1134999"/>
                  <a:gd name="connsiteY4" fmla="*/ 982885 h 982884"/>
                  <a:gd name="connsiteX5" fmla="*/ 1134999 w 1134999"/>
                  <a:gd name="connsiteY5" fmla="*/ 491490 h 982884"/>
                  <a:gd name="connsiteX6" fmla="*/ 851249 w 1134999"/>
                  <a:gd name="connsiteY6" fmla="*/ 0 h 9828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4999" h="982884">
                    <a:moveTo>
                      <a:pt x="851249" y="0"/>
                    </a:moveTo>
                    <a:lnTo>
                      <a:pt x="283750" y="0"/>
                    </a:lnTo>
                    <a:lnTo>
                      <a:pt x="0" y="491490"/>
                    </a:lnTo>
                    <a:lnTo>
                      <a:pt x="283750" y="982885"/>
                    </a:lnTo>
                    <a:lnTo>
                      <a:pt x="851249" y="982885"/>
                    </a:lnTo>
                    <a:lnTo>
                      <a:pt x="1134999" y="491490"/>
                    </a:lnTo>
                    <a:lnTo>
                      <a:pt x="851249" y="0"/>
                    </a:lnTo>
                    <a:close/>
                  </a:path>
                </a:pathLst>
              </a:custGeom>
              <a:solidFill>
                <a:srgbClr val="476E4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99" name="Freihandform: Form 58">
                <a:extLst>
                  <a:ext uri="{FF2B5EF4-FFF2-40B4-BE49-F238E27FC236}">
                    <a16:creationId xmlns:a16="http://schemas.microsoft.com/office/drawing/2014/main" id="{EB141967-84E0-4976-915E-CCB581A18608}"/>
                  </a:ext>
                </a:extLst>
              </p:cNvPr>
              <p:cNvSpPr/>
              <p:nvPr/>
            </p:nvSpPr>
            <p:spPr>
              <a:xfrm>
                <a:off x="3901471" y="2679446"/>
                <a:ext cx="988409" cy="898207"/>
              </a:xfrm>
              <a:custGeom>
                <a:avLst/>
                <a:gdLst>
                  <a:gd name="connsiteX0" fmla="*/ 753428 w 988409"/>
                  <a:gd name="connsiteY0" fmla="*/ 898208 h 898207"/>
                  <a:gd name="connsiteX1" fmla="*/ 283273 w 988409"/>
                  <a:gd name="connsiteY1" fmla="*/ 897446 h 898207"/>
                  <a:gd name="connsiteX2" fmla="*/ 0 w 988409"/>
                  <a:gd name="connsiteY2" fmla="*/ 406813 h 898207"/>
                  <a:gd name="connsiteX3" fmla="*/ 257556 w 988409"/>
                  <a:gd name="connsiteY3" fmla="*/ 258223 h 898207"/>
                  <a:gd name="connsiteX4" fmla="*/ 704945 w 988409"/>
                  <a:gd name="connsiteY4" fmla="*/ 0 h 898207"/>
                  <a:gd name="connsiteX5" fmla="*/ 988409 w 988409"/>
                  <a:gd name="connsiteY5" fmla="*/ 491109 h 898207"/>
                  <a:gd name="connsiteX6" fmla="*/ 753428 w 988409"/>
                  <a:gd name="connsiteY6" fmla="*/ 898208 h 8982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88409" h="898207">
                    <a:moveTo>
                      <a:pt x="753428" y="898208"/>
                    </a:moveTo>
                    <a:lnTo>
                      <a:pt x="283273" y="897446"/>
                    </a:lnTo>
                    <a:lnTo>
                      <a:pt x="0" y="406813"/>
                    </a:lnTo>
                    <a:lnTo>
                      <a:pt x="257556" y="258223"/>
                    </a:lnTo>
                    <a:lnTo>
                      <a:pt x="704945" y="0"/>
                    </a:lnTo>
                    <a:lnTo>
                      <a:pt x="988409" y="491109"/>
                    </a:lnTo>
                    <a:lnTo>
                      <a:pt x="753428" y="898208"/>
                    </a:lnTo>
                    <a:close/>
                  </a:path>
                </a:pathLst>
              </a:custGeom>
              <a:solidFill>
                <a:srgbClr val="334C2E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100" name="Freihandform: Form 59">
                <a:extLst>
                  <a:ext uri="{FF2B5EF4-FFF2-40B4-BE49-F238E27FC236}">
                    <a16:creationId xmlns:a16="http://schemas.microsoft.com/office/drawing/2014/main" id="{532CBBBE-D36A-4923-AAB7-79D8D1F38BDC}"/>
                  </a:ext>
                </a:extLst>
              </p:cNvPr>
              <p:cNvSpPr/>
              <p:nvPr/>
            </p:nvSpPr>
            <p:spPr>
              <a:xfrm>
                <a:off x="4083780" y="2679446"/>
                <a:ext cx="367950" cy="359092"/>
              </a:xfrm>
              <a:custGeom>
                <a:avLst/>
                <a:gdLst>
                  <a:gd name="connsiteX0" fmla="*/ 122015 w 367950"/>
                  <a:gd name="connsiteY0" fmla="*/ 359093 h 359092"/>
                  <a:gd name="connsiteX1" fmla="*/ 0 w 367950"/>
                  <a:gd name="connsiteY1" fmla="*/ 288989 h 359092"/>
                  <a:gd name="connsiteX2" fmla="*/ 220123 w 367950"/>
                  <a:gd name="connsiteY2" fmla="*/ 0 h 359092"/>
                  <a:gd name="connsiteX3" fmla="*/ 367951 w 367950"/>
                  <a:gd name="connsiteY3" fmla="*/ 256032 h 359092"/>
                  <a:gd name="connsiteX4" fmla="*/ 122015 w 367950"/>
                  <a:gd name="connsiteY4" fmla="*/ 359093 h 359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7950" h="359092">
                    <a:moveTo>
                      <a:pt x="122015" y="359093"/>
                    </a:moveTo>
                    <a:lnTo>
                      <a:pt x="0" y="288989"/>
                    </a:lnTo>
                    <a:lnTo>
                      <a:pt x="220123" y="0"/>
                    </a:lnTo>
                    <a:lnTo>
                      <a:pt x="367951" y="256032"/>
                    </a:lnTo>
                    <a:lnTo>
                      <a:pt x="122015" y="359093"/>
                    </a:lnTo>
                    <a:close/>
                  </a:path>
                </a:pathLst>
              </a:custGeom>
              <a:solidFill>
                <a:srgbClr val="334C2E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101" name="Freihandform: Form 60">
                <a:extLst>
                  <a:ext uri="{FF2B5EF4-FFF2-40B4-BE49-F238E27FC236}">
                    <a16:creationId xmlns:a16="http://schemas.microsoft.com/office/drawing/2014/main" id="{937B8EDD-BCC3-4859-863E-7D31EE3FEC8E}"/>
                  </a:ext>
                </a:extLst>
              </p:cNvPr>
              <p:cNvSpPr/>
              <p:nvPr/>
            </p:nvSpPr>
            <p:spPr>
              <a:xfrm>
                <a:off x="3901471" y="2679446"/>
                <a:ext cx="788288" cy="813530"/>
              </a:xfrm>
              <a:custGeom>
                <a:avLst/>
                <a:gdLst>
                  <a:gd name="connsiteX0" fmla="*/ 788289 w 788288"/>
                  <a:gd name="connsiteY0" fmla="*/ 144399 h 813530"/>
                  <a:gd name="connsiteX1" fmla="*/ 704945 w 788288"/>
                  <a:gd name="connsiteY1" fmla="*/ 0 h 813530"/>
                  <a:gd name="connsiteX2" fmla="*/ 249936 w 788288"/>
                  <a:gd name="connsiteY2" fmla="*/ 262604 h 813530"/>
                  <a:gd name="connsiteX3" fmla="*/ 401574 w 788288"/>
                  <a:gd name="connsiteY3" fmla="*/ 0 h 813530"/>
                  <a:gd name="connsiteX4" fmla="*/ 234791 w 788288"/>
                  <a:gd name="connsiteY4" fmla="*/ 0 h 813530"/>
                  <a:gd name="connsiteX5" fmla="*/ 0 w 788288"/>
                  <a:gd name="connsiteY5" fmla="*/ 406813 h 813530"/>
                  <a:gd name="connsiteX6" fmla="*/ 234791 w 788288"/>
                  <a:gd name="connsiteY6" fmla="*/ 813530 h 813530"/>
                  <a:gd name="connsiteX7" fmla="*/ 401574 w 788288"/>
                  <a:gd name="connsiteY7" fmla="*/ 813530 h 813530"/>
                  <a:gd name="connsiteX8" fmla="*/ 249936 w 788288"/>
                  <a:gd name="connsiteY8" fmla="*/ 550926 h 813530"/>
                  <a:gd name="connsiteX9" fmla="*/ 704945 w 788288"/>
                  <a:gd name="connsiteY9" fmla="*/ 813530 h 813530"/>
                  <a:gd name="connsiteX10" fmla="*/ 788289 w 788288"/>
                  <a:gd name="connsiteY10" fmla="*/ 669131 h 813530"/>
                  <a:gd name="connsiteX11" fmla="*/ 333661 w 788288"/>
                  <a:gd name="connsiteY11" fmla="*/ 406813 h 813530"/>
                  <a:gd name="connsiteX12" fmla="*/ 788289 w 788288"/>
                  <a:gd name="connsiteY12" fmla="*/ 144399 h 813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88288" h="813530">
                    <a:moveTo>
                      <a:pt x="788289" y="144399"/>
                    </a:moveTo>
                    <a:lnTo>
                      <a:pt x="704945" y="0"/>
                    </a:lnTo>
                    <a:lnTo>
                      <a:pt x="249936" y="262604"/>
                    </a:lnTo>
                    <a:lnTo>
                      <a:pt x="401574" y="0"/>
                    </a:lnTo>
                    <a:lnTo>
                      <a:pt x="234791" y="0"/>
                    </a:lnTo>
                    <a:lnTo>
                      <a:pt x="0" y="406813"/>
                    </a:lnTo>
                    <a:lnTo>
                      <a:pt x="234791" y="813530"/>
                    </a:lnTo>
                    <a:lnTo>
                      <a:pt x="401574" y="813530"/>
                    </a:lnTo>
                    <a:lnTo>
                      <a:pt x="249936" y="550926"/>
                    </a:lnTo>
                    <a:lnTo>
                      <a:pt x="704945" y="813530"/>
                    </a:lnTo>
                    <a:lnTo>
                      <a:pt x="788289" y="669131"/>
                    </a:lnTo>
                    <a:lnTo>
                      <a:pt x="333661" y="406813"/>
                    </a:lnTo>
                    <a:lnTo>
                      <a:pt x="788289" y="144399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102" name="Freihandform: Form 61">
                <a:extLst>
                  <a:ext uri="{FF2B5EF4-FFF2-40B4-BE49-F238E27FC236}">
                    <a16:creationId xmlns:a16="http://schemas.microsoft.com/office/drawing/2014/main" id="{A1F8E977-779B-4442-895A-31C056424D30}"/>
                  </a:ext>
                </a:extLst>
              </p:cNvPr>
              <p:cNvSpPr/>
              <p:nvPr/>
            </p:nvSpPr>
            <p:spPr>
              <a:xfrm>
                <a:off x="5101907" y="2745264"/>
                <a:ext cx="395478" cy="659606"/>
              </a:xfrm>
              <a:custGeom>
                <a:avLst/>
                <a:gdLst>
                  <a:gd name="connsiteX0" fmla="*/ 0 w 395478"/>
                  <a:gd name="connsiteY0" fmla="*/ 0 h 659606"/>
                  <a:gd name="connsiteX1" fmla="*/ 97822 w 395478"/>
                  <a:gd name="connsiteY1" fmla="*/ 0 h 659606"/>
                  <a:gd name="connsiteX2" fmla="*/ 97822 w 395478"/>
                  <a:gd name="connsiteY2" fmla="*/ 365189 h 659606"/>
                  <a:gd name="connsiteX3" fmla="*/ 125730 w 395478"/>
                  <a:gd name="connsiteY3" fmla="*/ 365189 h 659606"/>
                  <a:gd name="connsiteX4" fmla="*/ 268605 w 395478"/>
                  <a:gd name="connsiteY4" fmla="*/ 211741 h 659606"/>
                  <a:gd name="connsiteX5" fmla="*/ 395288 w 395478"/>
                  <a:gd name="connsiteY5" fmla="*/ 211741 h 659606"/>
                  <a:gd name="connsiteX6" fmla="*/ 216217 w 395478"/>
                  <a:gd name="connsiteY6" fmla="*/ 405289 h 659606"/>
                  <a:gd name="connsiteX7" fmla="*/ 395478 w 395478"/>
                  <a:gd name="connsiteY7" fmla="*/ 659606 h 659606"/>
                  <a:gd name="connsiteX8" fmla="*/ 278130 w 395478"/>
                  <a:gd name="connsiteY8" fmla="*/ 659606 h 659606"/>
                  <a:gd name="connsiteX9" fmla="*/ 125730 w 395478"/>
                  <a:gd name="connsiteY9" fmla="*/ 445294 h 659606"/>
                  <a:gd name="connsiteX10" fmla="*/ 97822 w 395478"/>
                  <a:gd name="connsiteY10" fmla="*/ 445294 h 659606"/>
                  <a:gd name="connsiteX11" fmla="*/ 97822 w 395478"/>
                  <a:gd name="connsiteY11" fmla="*/ 659606 h 659606"/>
                  <a:gd name="connsiteX12" fmla="*/ 0 w 395478"/>
                  <a:gd name="connsiteY12" fmla="*/ 659606 h 659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95478" h="659606">
                    <a:moveTo>
                      <a:pt x="0" y="0"/>
                    </a:moveTo>
                    <a:lnTo>
                      <a:pt x="97822" y="0"/>
                    </a:lnTo>
                    <a:lnTo>
                      <a:pt x="97822" y="365189"/>
                    </a:lnTo>
                    <a:lnTo>
                      <a:pt x="125730" y="365189"/>
                    </a:lnTo>
                    <a:lnTo>
                      <a:pt x="268605" y="211741"/>
                    </a:lnTo>
                    <a:lnTo>
                      <a:pt x="395288" y="211741"/>
                    </a:lnTo>
                    <a:lnTo>
                      <a:pt x="216217" y="405289"/>
                    </a:lnTo>
                    <a:lnTo>
                      <a:pt x="395478" y="659606"/>
                    </a:lnTo>
                    <a:lnTo>
                      <a:pt x="278130" y="659606"/>
                    </a:lnTo>
                    <a:lnTo>
                      <a:pt x="125730" y="445294"/>
                    </a:lnTo>
                    <a:lnTo>
                      <a:pt x="97822" y="445294"/>
                    </a:lnTo>
                    <a:lnTo>
                      <a:pt x="97822" y="659606"/>
                    </a:lnTo>
                    <a:lnTo>
                      <a:pt x="0" y="659606"/>
                    </a:lnTo>
                    <a:close/>
                  </a:path>
                </a:pathLst>
              </a:custGeom>
              <a:solidFill>
                <a:srgbClr val="334C2E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103" name="Freihandform: Form 62">
                <a:extLst>
                  <a:ext uri="{FF2B5EF4-FFF2-40B4-BE49-F238E27FC236}">
                    <a16:creationId xmlns:a16="http://schemas.microsoft.com/office/drawing/2014/main" id="{877A3791-FB96-4A92-ABF2-4482F454EC45}"/>
                  </a:ext>
                </a:extLst>
              </p:cNvPr>
              <p:cNvSpPr/>
              <p:nvPr/>
            </p:nvSpPr>
            <p:spPr>
              <a:xfrm>
                <a:off x="5539200" y="2948234"/>
                <a:ext cx="373951" cy="461699"/>
              </a:xfrm>
              <a:custGeom>
                <a:avLst/>
                <a:gdLst>
                  <a:gd name="connsiteX0" fmla="*/ 286 w 373951"/>
                  <a:gd name="connsiteY0" fmla="*/ 299759 h 461699"/>
                  <a:gd name="connsiteX1" fmla="*/ 124111 w 373951"/>
                  <a:gd name="connsiteY1" fmla="*/ 180791 h 461699"/>
                  <a:gd name="connsiteX2" fmla="*/ 275844 w 373951"/>
                  <a:gd name="connsiteY2" fmla="*/ 180791 h 461699"/>
                  <a:gd name="connsiteX3" fmla="*/ 275844 w 373951"/>
                  <a:gd name="connsiteY3" fmla="*/ 142025 h 461699"/>
                  <a:gd name="connsiteX4" fmla="*/ 212598 w 373951"/>
                  <a:gd name="connsiteY4" fmla="*/ 81731 h 461699"/>
                  <a:gd name="connsiteX5" fmla="*/ 14383 w 373951"/>
                  <a:gd name="connsiteY5" fmla="*/ 91256 h 461699"/>
                  <a:gd name="connsiteX6" fmla="*/ 14383 w 373951"/>
                  <a:gd name="connsiteY6" fmla="*/ 28582 h 461699"/>
                  <a:gd name="connsiteX7" fmla="*/ 223933 w 373951"/>
                  <a:gd name="connsiteY7" fmla="*/ 7 h 461699"/>
                  <a:gd name="connsiteX8" fmla="*/ 373951 w 373951"/>
                  <a:gd name="connsiteY8" fmla="*/ 138786 h 461699"/>
                  <a:gd name="connsiteX9" fmla="*/ 373951 w 373951"/>
                  <a:gd name="connsiteY9" fmla="*/ 456635 h 461699"/>
                  <a:gd name="connsiteX10" fmla="*/ 297751 w 373951"/>
                  <a:gd name="connsiteY10" fmla="*/ 456635 h 461699"/>
                  <a:gd name="connsiteX11" fmla="*/ 276034 w 373951"/>
                  <a:gd name="connsiteY11" fmla="*/ 405581 h 461699"/>
                  <a:gd name="connsiteX12" fmla="*/ 121348 w 373951"/>
                  <a:gd name="connsiteY12" fmla="*/ 461684 h 461699"/>
                  <a:gd name="connsiteX13" fmla="*/ 0 w 373951"/>
                  <a:gd name="connsiteY13" fmla="*/ 345288 h 461699"/>
                  <a:gd name="connsiteX14" fmla="*/ 143161 w 373951"/>
                  <a:gd name="connsiteY14" fmla="*/ 378626 h 461699"/>
                  <a:gd name="connsiteX15" fmla="*/ 276511 w 373951"/>
                  <a:gd name="connsiteY15" fmla="*/ 340526 h 461699"/>
                  <a:gd name="connsiteX16" fmla="*/ 276511 w 373951"/>
                  <a:gd name="connsiteY16" fmla="*/ 244799 h 461699"/>
                  <a:gd name="connsiteX17" fmla="*/ 139446 w 373951"/>
                  <a:gd name="connsiteY17" fmla="*/ 254991 h 461699"/>
                  <a:gd name="connsiteX18" fmla="*/ 98298 w 373951"/>
                  <a:gd name="connsiteY18" fmla="*/ 303950 h 461699"/>
                  <a:gd name="connsiteX19" fmla="*/ 98298 w 373951"/>
                  <a:gd name="connsiteY19" fmla="*/ 333096 h 461699"/>
                  <a:gd name="connsiteX20" fmla="*/ 142875 w 373951"/>
                  <a:gd name="connsiteY20" fmla="*/ 378626 h 461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73951" h="461699">
                    <a:moveTo>
                      <a:pt x="286" y="299759"/>
                    </a:moveTo>
                    <a:cubicBezTo>
                      <a:pt x="286" y="233750"/>
                      <a:pt x="38386" y="180791"/>
                      <a:pt x="124111" y="180791"/>
                    </a:cubicBezTo>
                    <a:cubicBezTo>
                      <a:pt x="124111" y="180791"/>
                      <a:pt x="275844" y="181649"/>
                      <a:pt x="275844" y="180791"/>
                    </a:cubicBezTo>
                    <a:cubicBezTo>
                      <a:pt x="275844" y="179934"/>
                      <a:pt x="276701" y="142691"/>
                      <a:pt x="275844" y="142025"/>
                    </a:cubicBezTo>
                    <a:cubicBezTo>
                      <a:pt x="275844" y="92876"/>
                      <a:pt x="251841" y="81731"/>
                      <a:pt x="212598" y="81731"/>
                    </a:cubicBezTo>
                    <a:cubicBezTo>
                      <a:pt x="165735" y="81731"/>
                      <a:pt x="67627" y="87732"/>
                      <a:pt x="14383" y="91256"/>
                    </a:cubicBezTo>
                    <a:lnTo>
                      <a:pt x="14383" y="28582"/>
                    </a:lnTo>
                    <a:cubicBezTo>
                      <a:pt x="73723" y="7817"/>
                      <a:pt x="140208" y="864"/>
                      <a:pt x="223933" y="7"/>
                    </a:cubicBezTo>
                    <a:cubicBezTo>
                      <a:pt x="310705" y="-565"/>
                      <a:pt x="373951" y="34487"/>
                      <a:pt x="373951" y="138786"/>
                    </a:cubicBezTo>
                    <a:lnTo>
                      <a:pt x="373951" y="456635"/>
                    </a:lnTo>
                    <a:lnTo>
                      <a:pt x="297751" y="456635"/>
                    </a:lnTo>
                    <a:lnTo>
                      <a:pt x="276034" y="405581"/>
                    </a:lnTo>
                    <a:cubicBezTo>
                      <a:pt x="272320" y="411773"/>
                      <a:pt x="192786" y="462731"/>
                      <a:pt x="121348" y="461684"/>
                    </a:cubicBezTo>
                    <a:cubicBezTo>
                      <a:pt x="44101" y="460160"/>
                      <a:pt x="0" y="408439"/>
                      <a:pt x="0" y="345288"/>
                    </a:cubicBezTo>
                    <a:close/>
                    <a:moveTo>
                      <a:pt x="143161" y="378626"/>
                    </a:moveTo>
                    <a:cubicBezTo>
                      <a:pt x="199072" y="378626"/>
                      <a:pt x="276511" y="340526"/>
                      <a:pt x="276511" y="340526"/>
                    </a:cubicBezTo>
                    <a:lnTo>
                      <a:pt x="276511" y="244799"/>
                    </a:lnTo>
                    <a:lnTo>
                      <a:pt x="139446" y="254991"/>
                    </a:lnTo>
                    <a:cubicBezTo>
                      <a:pt x="106489" y="258134"/>
                      <a:pt x="98298" y="281661"/>
                      <a:pt x="98298" y="303950"/>
                    </a:cubicBezTo>
                    <a:lnTo>
                      <a:pt x="98298" y="333096"/>
                    </a:lnTo>
                    <a:cubicBezTo>
                      <a:pt x="98107" y="371577"/>
                      <a:pt x="118586" y="378626"/>
                      <a:pt x="142875" y="378626"/>
                    </a:cubicBezTo>
                    <a:close/>
                  </a:path>
                </a:pathLst>
              </a:custGeom>
              <a:solidFill>
                <a:srgbClr val="334C2E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104" name="Freihandform: Form 63">
                <a:extLst>
                  <a:ext uri="{FF2B5EF4-FFF2-40B4-BE49-F238E27FC236}">
                    <a16:creationId xmlns:a16="http://schemas.microsoft.com/office/drawing/2014/main" id="{8441103D-6094-4D8E-96A6-81BA78CABDED}"/>
                  </a:ext>
                </a:extLst>
              </p:cNvPr>
              <p:cNvSpPr/>
              <p:nvPr/>
            </p:nvSpPr>
            <p:spPr>
              <a:xfrm>
                <a:off x="5991637" y="2949194"/>
                <a:ext cx="383857" cy="455676"/>
              </a:xfrm>
              <a:custGeom>
                <a:avLst/>
                <a:gdLst>
                  <a:gd name="connsiteX0" fmla="*/ 0 w 383857"/>
                  <a:gd name="connsiteY0" fmla="*/ 7525 h 455676"/>
                  <a:gd name="connsiteX1" fmla="*/ 76200 w 383857"/>
                  <a:gd name="connsiteY1" fmla="*/ 7525 h 455676"/>
                  <a:gd name="connsiteX2" fmla="*/ 98012 w 383857"/>
                  <a:gd name="connsiteY2" fmla="*/ 57150 h 455676"/>
                  <a:gd name="connsiteX3" fmla="*/ 248507 w 383857"/>
                  <a:gd name="connsiteY3" fmla="*/ 0 h 455676"/>
                  <a:gd name="connsiteX4" fmla="*/ 383858 w 383857"/>
                  <a:gd name="connsiteY4" fmla="*/ 152400 h 455676"/>
                  <a:gd name="connsiteX5" fmla="*/ 383858 w 383857"/>
                  <a:gd name="connsiteY5" fmla="*/ 455676 h 455676"/>
                  <a:gd name="connsiteX6" fmla="*/ 285941 w 383857"/>
                  <a:gd name="connsiteY6" fmla="*/ 455676 h 455676"/>
                  <a:gd name="connsiteX7" fmla="*/ 285941 w 383857"/>
                  <a:gd name="connsiteY7" fmla="*/ 150876 h 455676"/>
                  <a:gd name="connsiteX8" fmla="*/ 226885 w 383857"/>
                  <a:gd name="connsiteY8" fmla="*/ 82868 h 455676"/>
                  <a:gd name="connsiteX9" fmla="*/ 97917 w 383857"/>
                  <a:gd name="connsiteY9" fmla="*/ 125063 h 455676"/>
                  <a:gd name="connsiteX10" fmla="*/ 97917 w 383857"/>
                  <a:gd name="connsiteY10" fmla="*/ 455676 h 455676"/>
                  <a:gd name="connsiteX11" fmla="*/ 0 w 383857"/>
                  <a:gd name="connsiteY11" fmla="*/ 455676 h 4556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83857" h="455676">
                    <a:moveTo>
                      <a:pt x="0" y="7525"/>
                    </a:moveTo>
                    <a:lnTo>
                      <a:pt x="76200" y="7525"/>
                    </a:lnTo>
                    <a:lnTo>
                      <a:pt x="98012" y="57150"/>
                    </a:lnTo>
                    <a:cubicBezTo>
                      <a:pt x="141160" y="28575"/>
                      <a:pt x="180213" y="0"/>
                      <a:pt x="248507" y="0"/>
                    </a:cubicBezTo>
                    <a:cubicBezTo>
                      <a:pt x="347377" y="0"/>
                      <a:pt x="383858" y="70961"/>
                      <a:pt x="383858" y="152400"/>
                    </a:cubicBezTo>
                    <a:lnTo>
                      <a:pt x="383858" y="455676"/>
                    </a:lnTo>
                    <a:lnTo>
                      <a:pt x="285941" y="455676"/>
                    </a:lnTo>
                    <a:lnTo>
                      <a:pt x="285941" y="150876"/>
                    </a:lnTo>
                    <a:cubicBezTo>
                      <a:pt x="285941" y="102299"/>
                      <a:pt x="261366" y="82868"/>
                      <a:pt x="226885" y="82868"/>
                    </a:cubicBezTo>
                    <a:cubicBezTo>
                      <a:pt x="172117" y="82868"/>
                      <a:pt x="143637" y="96774"/>
                      <a:pt x="97917" y="125063"/>
                    </a:cubicBezTo>
                    <a:lnTo>
                      <a:pt x="97917" y="455676"/>
                    </a:lnTo>
                    <a:lnTo>
                      <a:pt x="0" y="455676"/>
                    </a:lnTo>
                    <a:close/>
                  </a:path>
                </a:pathLst>
              </a:custGeom>
              <a:solidFill>
                <a:srgbClr val="334C2E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105" name="Freihandform: Form 64">
                <a:extLst>
                  <a:ext uri="{FF2B5EF4-FFF2-40B4-BE49-F238E27FC236}">
                    <a16:creationId xmlns:a16="http://schemas.microsoft.com/office/drawing/2014/main" id="{9150CAA8-75D2-4707-A6D0-10FCD4180009}"/>
                  </a:ext>
                </a:extLst>
              </p:cNvPr>
              <p:cNvSpPr/>
              <p:nvPr/>
            </p:nvSpPr>
            <p:spPr>
              <a:xfrm>
                <a:off x="6415881" y="2831274"/>
                <a:ext cx="285273" cy="573119"/>
              </a:xfrm>
              <a:custGeom>
                <a:avLst/>
                <a:gdLst>
                  <a:gd name="connsiteX0" fmla="*/ 0 w 285273"/>
                  <a:gd name="connsiteY0" fmla="*/ 145923 h 573119"/>
                  <a:gd name="connsiteX1" fmla="*/ 76200 w 285273"/>
                  <a:gd name="connsiteY1" fmla="*/ 124873 h 573119"/>
                  <a:gd name="connsiteX2" fmla="*/ 94297 w 285273"/>
                  <a:gd name="connsiteY2" fmla="*/ 0 h 573119"/>
                  <a:gd name="connsiteX3" fmla="*/ 174022 w 285273"/>
                  <a:gd name="connsiteY3" fmla="*/ 0 h 573119"/>
                  <a:gd name="connsiteX4" fmla="*/ 174022 w 285273"/>
                  <a:gd name="connsiteY4" fmla="*/ 124873 h 573119"/>
                  <a:gd name="connsiteX5" fmla="*/ 285274 w 285273"/>
                  <a:gd name="connsiteY5" fmla="*/ 124873 h 573119"/>
                  <a:gd name="connsiteX6" fmla="*/ 285274 w 285273"/>
                  <a:gd name="connsiteY6" fmla="*/ 204978 h 573119"/>
                  <a:gd name="connsiteX7" fmla="*/ 174212 w 285273"/>
                  <a:gd name="connsiteY7" fmla="*/ 204978 h 573119"/>
                  <a:gd name="connsiteX8" fmla="*/ 174212 w 285273"/>
                  <a:gd name="connsiteY8" fmla="*/ 401669 h 573119"/>
                  <a:gd name="connsiteX9" fmla="*/ 216122 w 285273"/>
                  <a:gd name="connsiteY9" fmla="*/ 493395 h 573119"/>
                  <a:gd name="connsiteX10" fmla="*/ 279368 w 285273"/>
                  <a:gd name="connsiteY10" fmla="*/ 511111 h 573119"/>
                  <a:gd name="connsiteX11" fmla="*/ 279368 w 285273"/>
                  <a:gd name="connsiteY11" fmla="*/ 573119 h 573119"/>
                  <a:gd name="connsiteX12" fmla="*/ 186880 w 285273"/>
                  <a:gd name="connsiteY12" fmla="*/ 573119 h 573119"/>
                  <a:gd name="connsiteX13" fmla="*/ 76390 w 285273"/>
                  <a:gd name="connsiteY13" fmla="*/ 413099 h 573119"/>
                  <a:gd name="connsiteX14" fmla="*/ 76390 w 285273"/>
                  <a:gd name="connsiteY14" fmla="*/ 204978 h 573119"/>
                  <a:gd name="connsiteX15" fmla="*/ 190 w 285273"/>
                  <a:gd name="connsiteY15" fmla="*/ 204978 h 573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85273" h="573119">
                    <a:moveTo>
                      <a:pt x="0" y="145923"/>
                    </a:moveTo>
                    <a:lnTo>
                      <a:pt x="76200" y="124873"/>
                    </a:lnTo>
                    <a:lnTo>
                      <a:pt x="94297" y="0"/>
                    </a:lnTo>
                    <a:lnTo>
                      <a:pt x="174022" y="0"/>
                    </a:lnTo>
                    <a:lnTo>
                      <a:pt x="174022" y="124873"/>
                    </a:lnTo>
                    <a:lnTo>
                      <a:pt x="285274" y="124873"/>
                    </a:lnTo>
                    <a:lnTo>
                      <a:pt x="285274" y="204978"/>
                    </a:lnTo>
                    <a:lnTo>
                      <a:pt x="174212" y="204978"/>
                    </a:lnTo>
                    <a:lnTo>
                      <a:pt x="174212" y="401669"/>
                    </a:lnTo>
                    <a:cubicBezTo>
                      <a:pt x="174212" y="470345"/>
                      <a:pt x="190976" y="485489"/>
                      <a:pt x="216122" y="493395"/>
                    </a:cubicBezTo>
                    <a:cubicBezTo>
                      <a:pt x="216122" y="493395"/>
                      <a:pt x="273272" y="511111"/>
                      <a:pt x="279368" y="511111"/>
                    </a:cubicBezTo>
                    <a:lnTo>
                      <a:pt x="279368" y="573119"/>
                    </a:lnTo>
                    <a:lnTo>
                      <a:pt x="186880" y="573119"/>
                    </a:lnTo>
                    <a:cubicBezTo>
                      <a:pt x="120968" y="573119"/>
                      <a:pt x="76390" y="532067"/>
                      <a:pt x="76390" y="413099"/>
                    </a:cubicBezTo>
                    <a:lnTo>
                      <a:pt x="76390" y="204978"/>
                    </a:lnTo>
                    <a:lnTo>
                      <a:pt x="190" y="204978"/>
                    </a:lnTo>
                    <a:close/>
                  </a:path>
                </a:pathLst>
              </a:custGeom>
              <a:solidFill>
                <a:srgbClr val="334C2E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106" name="Freihandform: Form 65">
                <a:extLst>
                  <a:ext uri="{FF2B5EF4-FFF2-40B4-BE49-F238E27FC236}">
                    <a16:creationId xmlns:a16="http://schemas.microsoft.com/office/drawing/2014/main" id="{7EB86FEA-6433-4796-A34B-EED4F622EFC2}"/>
                  </a:ext>
                </a:extLst>
              </p:cNvPr>
              <p:cNvSpPr/>
              <p:nvPr/>
            </p:nvSpPr>
            <p:spPr>
              <a:xfrm>
                <a:off x="6757828" y="2952718"/>
                <a:ext cx="403574" cy="456342"/>
              </a:xfrm>
              <a:custGeom>
                <a:avLst/>
                <a:gdLst>
                  <a:gd name="connsiteX0" fmla="*/ 201739 w 403574"/>
                  <a:gd name="connsiteY0" fmla="*/ 0 h 456342"/>
                  <a:gd name="connsiteX1" fmla="*/ 403574 w 403574"/>
                  <a:gd name="connsiteY1" fmla="*/ 234505 h 456342"/>
                  <a:gd name="connsiteX2" fmla="*/ 201739 w 403574"/>
                  <a:gd name="connsiteY2" fmla="*/ 456343 h 456342"/>
                  <a:gd name="connsiteX3" fmla="*/ 0 w 403574"/>
                  <a:gd name="connsiteY3" fmla="*/ 234505 h 456342"/>
                  <a:gd name="connsiteX4" fmla="*/ 201739 w 403574"/>
                  <a:gd name="connsiteY4" fmla="*/ 0 h 456342"/>
                  <a:gd name="connsiteX5" fmla="*/ 201739 w 403574"/>
                  <a:gd name="connsiteY5" fmla="*/ 373285 h 456342"/>
                  <a:gd name="connsiteX6" fmla="*/ 305753 w 403574"/>
                  <a:gd name="connsiteY6" fmla="*/ 234505 h 456342"/>
                  <a:gd name="connsiteX7" fmla="*/ 201739 w 403574"/>
                  <a:gd name="connsiteY7" fmla="*/ 83153 h 456342"/>
                  <a:gd name="connsiteX8" fmla="*/ 97822 w 403574"/>
                  <a:gd name="connsiteY8" fmla="*/ 234505 h 456342"/>
                  <a:gd name="connsiteX9" fmla="*/ 201739 w 403574"/>
                  <a:gd name="connsiteY9" fmla="*/ 373285 h 4563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03574" h="456342">
                    <a:moveTo>
                      <a:pt x="201739" y="0"/>
                    </a:moveTo>
                    <a:cubicBezTo>
                      <a:pt x="354806" y="0"/>
                      <a:pt x="403574" y="56578"/>
                      <a:pt x="403574" y="234505"/>
                    </a:cubicBezTo>
                    <a:cubicBezTo>
                      <a:pt x="403574" y="400621"/>
                      <a:pt x="355949" y="456343"/>
                      <a:pt x="201739" y="456343"/>
                    </a:cubicBezTo>
                    <a:cubicBezTo>
                      <a:pt x="47530" y="456343"/>
                      <a:pt x="0" y="394525"/>
                      <a:pt x="0" y="234505"/>
                    </a:cubicBezTo>
                    <a:cubicBezTo>
                      <a:pt x="0" y="51625"/>
                      <a:pt x="52006" y="0"/>
                      <a:pt x="201739" y="0"/>
                    </a:cubicBezTo>
                    <a:close/>
                    <a:moveTo>
                      <a:pt x="201739" y="373285"/>
                    </a:moveTo>
                    <a:cubicBezTo>
                      <a:pt x="277178" y="373285"/>
                      <a:pt x="305753" y="363188"/>
                      <a:pt x="305753" y="234505"/>
                    </a:cubicBezTo>
                    <a:cubicBezTo>
                      <a:pt x="305753" y="96393"/>
                      <a:pt x="282416" y="83153"/>
                      <a:pt x="201739" y="83153"/>
                    </a:cubicBezTo>
                    <a:cubicBezTo>
                      <a:pt x="122968" y="83153"/>
                      <a:pt x="97822" y="96107"/>
                      <a:pt x="97822" y="234505"/>
                    </a:cubicBezTo>
                    <a:cubicBezTo>
                      <a:pt x="97822" y="362521"/>
                      <a:pt x="130207" y="373285"/>
                      <a:pt x="201739" y="373285"/>
                    </a:cubicBezTo>
                    <a:close/>
                  </a:path>
                </a:pathLst>
              </a:custGeom>
              <a:solidFill>
                <a:srgbClr val="334C2E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</p:grp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7AF0D5E-FBC0-4CBF-BB6D-757696EE12B6}"/>
              </a:ext>
            </a:extLst>
          </p:cNvPr>
          <p:cNvGrpSpPr/>
          <p:nvPr/>
        </p:nvGrpSpPr>
        <p:grpSpPr>
          <a:xfrm>
            <a:off x="1723872" y="560891"/>
            <a:ext cx="456287" cy="596390"/>
            <a:chOff x="1723872" y="560891"/>
            <a:chExt cx="456287" cy="596390"/>
          </a:xfrm>
        </p:grpSpPr>
        <p:pic>
          <p:nvPicPr>
            <p:cNvPr id="91" name="Picture 90">
              <a:extLst>
                <a:ext uri="{FF2B5EF4-FFF2-40B4-BE49-F238E27FC236}">
                  <a16:creationId xmlns:a16="http://schemas.microsoft.com/office/drawing/2014/main" id="{4BA35FF7-7B51-4C83-8A48-4CA03007C2DB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alphaModFix amt="70000"/>
            </a:blip>
            <a:stretch>
              <a:fillRect/>
            </a:stretch>
          </p:blipFill>
          <p:spPr>
            <a:xfrm>
              <a:off x="1723872" y="747619"/>
              <a:ext cx="409662" cy="409662"/>
            </a:xfrm>
            <a:prstGeom prst="rect">
              <a:avLst/>
            </a:prstGeom>
          </p:spPr>
        </p:pic>
        <p:pic>
          <p:nvPicPr>
            <p:cNvPr id="107" name="Picture 106">
              <a:extLst>
                <a:ext uri="{FF2B5EF4-FFF2-40B4-BE49-F238E27FC236}">
                  <a16:creationId xmlns:a16="http://schemas.microsoft.com/office/drawing/2014/main" id="{93585391-8D8C-4073-A6C7-29DAE9C8A6D6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1746614" y="560891"/>
              <a:ext cx="433545" cy="163173"/>
            </a:xfrm>
            <a:prstGeom prst="rect">
              <a:avLst/>
            </a:prstGeom>
          </p:spPr>
        </p:pic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30A77CEB-067F-4A58-A1D8-CF262696D182}"/>
              </a:ext>
            </a:extLst>
          </p:cNvPr>
          <p:cNvGrpSpPr/>
          <p:nvPr/>
        </p:nvGrpSpPr>
        <p:grpSpPr>
          <a:xfrm>
            <a:off x="7579250" y="3711509"/>
            <a:ext cx="1263536" cy="772289"/>
            <a:chOff x="7579250" y="3711509"/>
            <a:chExt cx="1263536" cy="772289"/>
          </a:xfrm>
        </p:grpSpPr>
        <p:cxnSp>
          <p:nvCxnSpPr>
            <p:cNvPr id="63" name="Connector: Elbow 62">
              <a:extLst>
                <a:ext uri="{FF2B5EF4-FFF2-40B4-BE49-F238E27FC236}">
                  <a16:creationId xmlns:a16="http://schemas.microsoft.com/office/drawing/2014/main" id="{ED0106D7-1781-4CEC-B56F-1EB5D5B891F8}"/>
                </a:ext>
              </a:extLst>
            </p:cNvPr>
            <p:cNvCxnSpPr>
              <a:cxnSpLocks/>
              <a:stCxn id="45" idx="1"/>
              <a:endCxn id="39" idx="3"/>
            </p:cNvCxnSpPr>
            <p:nvPr/>
          </p:nvCxnSpPr>
          <p:spPr>
            <a:xfrm rot="10800000">
              <a:off x="7579250" y="4479790"/>
              <a:ext cx="1165821" cy="4008"/>
            </a:xfrm>
            <a:prstGeom prst="bentConnector3">
              <a:avLst>
                <a:gd name="adj1" fmla="val 50000"/>
              </a:avLst>
            </a:prstGeom>
            <a:ln>
              <a:solidFill>
                <a:srgbClr val="5E9E5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6BDBBE1A-B1BC-42BC-8D2E-874E42C73D27}"/>
                </a:ext>
              </a:extLst>
            </p:cNvPr>
            <p:cNvSpPr txBox="1"/>
            <p:nvPr/>
          </p:nvSpPr>
          <p:spPr>
            <a:xfrm>
              <a:off x="8198220" y="4229408"/>
              <a:ext cx="644566" cy="1704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marR="0" algn="l" defTabSz="914400" eaLnBrk="1" fontAlgn="auto" latinLnBrk="0" hangingPunct="1">
                <a:spcBef>
                  <a:spcPts val="5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kern="0" dirty="0">
                  <a:solidFill>
                    <a:srgbClr val="000000"/>
                  </a:solidFill>
                </a:rPr>
                <a:t> 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NMEA</a:t>
              </a:r>
              <a:endParaRPr kumimoji="0" lang="bg-BG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pic>
          <p:nvPicPr>
            <p:cNvPr id="109" name="Graphic 108" descr="Marker outline">
              <a:extLst>
                <a:ext uri="{FF2B5EF4-FFF2-40B4-BE49-F238E27FC236}">
                  <a16:creationId xmlns:a16="http://schemas.microsoft.com/office/drawing/2014/main" id="{E13614CE-B92C-40B3-AEFE-7370D72D69A7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8159823" y="3711509"/>
              <a:ext cx="521539" cy="521539"/>
            </a:xfrm>
            <a:prstGeom prst="rect">
              <a:avLst/>
            </a:prstGeom>
          </p:spPr>
        </p:pic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2E6D521D-C44D-4C3C-9E50-497063EFEC43}"/>
              </a:ext>
            </a:extLst>
          </p:cNvPr>
          <p:cNvGrpSpPr/>
          <p:nvPr/>
        </p:nvGrpSpPr>
        <p:grpSpPr>
          <a:xfrm>
            <a:off x="2240954" y="560891"/>
            <a:ext cx="632025" cy="596390"/>
            <a:chOff x="2240954" y="560891"/>
            <a:chExt cx="632025" cy="596390"/>
          </a:xfrm>
        </p:grpSpPr>
        <p:pic>
          <p:nvPicPr>
            <p:cNvPr id="92" name="Picture 91">
              <a:extLst>
                <a:ext uri="{FF2B5EF4-FFF2-40B4-BE49-F238E27FC236}">
                  <a16:creationId xmlns:a16="http://schemas.microsoft.com/office/drawing/2014/main" id="{A56E07D4-A709-48B3-82B3-80DBCFD761C2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alphaModFix amt="70000"/>
            </a:blip>
            <a:stretch>
              <a:fillRect/>
            </a:stretch>
          </p:blipFill>
          <p:spPr>
            <a:xfrm>
              <a:off x="2240954" y="747619"/>
              <a:ext cx="409662" cy="409662"/>
            </a:xfrm>
            <a:prstGeom prst="rect">
              <a:avLst/>
            </a:prstGeom>
          </p:spPr>
        </p:pic>
        <p:pic>
          <p:nvPicPr>
            <p:cNvPr id="108" name="Picture 107">
              <a:extLst>
                <a:ext uri="{FF2B5EF4-FFF2-40B4-BE49-F238E27FC236}">
                  <a16:creationId xmlns:a16="http://schemas.microsoft.com/office/drawing/2014/main" id="{86BCC226-758E-41B6-B3E7-6A8A54295E93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2246625" y="560891"/>
              <a:ext cx="433545" cy="163173"/>
            </a:xfrm>
            <a:prstGeom prst="rect">
              <a:avLst/>
            </a:prstGeom>
          </p:spPr>
        </p:pic>
        <p:pic>
          <p:nvPicPr>
            <p:cNvPr id="111" name="Graphic 110" descr="Marker outline">
              <a:extLst>
                <a:ext uri="{FF2B5EF4-FFF2-40B4-BE49-F238E27FC236}">
                  <a16:creationId xmlns:a16="http://schemas.microsoft.com/office/drawing/2014/main" id="{2BBF4A02-8466-45FC-8A5D-DBD5D77E219E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2512225" y="647021"/>
              <a:ext cx="360754" cy="360754"/>
            </a:xfrm>
            <a:prstGeom prst="rect">
              <a:avLst/>
            </a:prstGeom>
          </p:spPr>
        </p:pic>
      </p:grpSp>
      <p:cxnSp>
        <p:nvCxnSpPr>
          <p:cNvPr id="116" name="Straight Arrow Connector 115">
            <a:extLst>
              <a:ext uri="{FF2B5EF4-FFF2-40B4-BE49-F238E27FC236}">
                <a16:creationId xmlns:a16="http://schemas.microsoft.com/office/drawing/2014/main" id="{5E73D74C-EF41-4E03-AFDE-429F401D3FE1}"/>
              </a:ext>
            </a:extLst>
          </p:cNvPr>
          <p:cNvCxnSpPr>
            <a:cxnSpLocks/>
          </p:cNvCxnSpPr>
          <p:nvPr/>
        </p:nvCxnSpPr>
        <p:spPr>
          <a:xfrm flipV="1">
            <a:off x="1993631" y="168541"/>
            <a:ext cx="0" cy="362145"/>
          </a:xfrm>
          <a:prstGeom prst="straightConnector1">
            <a:avLst/>
          </a:prstGeom>
          <a:ln>
            <a:solidFill>
              <a:srgbClr val="5E9E56"/>
            </a:solidFill>
            <a:prstDash val="solid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>
            <a:extLst>
              <a:ext uri="{FF2B5EF4-FFF2-40B4-BE49-F238E27FC236}">
                <a16:creationId xmlns:a16="http://schemas.microsoft.com/office/drawing/2014/main" id="{0BE76FFE-E647-42F0-9321-926A2799AD37}"/>
              </a:ext>
            </a:extLst>
          </p:cNvPr>
          <p:cNvGrpSpPr/>
          <p:nvPr/>
        </p:nvGrpSpPr>
        <p:grpSpPr>
          <a:xfrm>
            <a:off x="3736276" y="752311"/>
            <a:ext cx="1659682" cy="330433"/>
            <a:chOff x="3736276" y="752311"/>
            <a:chExt cx="1659682" cy="330433"/>
          </a:xfrm>
        </p:grpSpPr>
        <p:grpSp>
          <p:nvGrpSpPr>
            <p:cNvPr id="130" name="Group 129">
              <a:extLst>
                <a:ext uri="{FF2B5EF4-FFF2-40B4-BE49-F238E27FC236}">
                  <a16:creationId xmlns:a16="http://schemas.microsoft.com/office/drawing/2014/main" id="{3C165BAD-B960-4B78-A9A7-6DB87CD71DFF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736276" y="752311"/>
              <a:ext cx="329078" cy="330433"/>
              <a:chOff x="7770202" y="2854113"/>
              <a:chExt cx="385762" cy="387350"/>
            </a:xfrm>
            <a:noFill/>
          </p:grpSpPr>
          <p:sp>
            <p:nvSpPr>
              <p:cNvPr id="131" name="Oval 5">
                <a:extLst>
                  <a:ext uri="{FF2B5EF4-FFF2-40B4-BE49-F238E27FC236}">
                    <a16:creationId xmlns:a16="http://schemas.microsoft.com/office/drawing/2014/main" id="{EB501ABE-398F-42BD-A22C-B9A0765BE7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770202" y="2854113"/>
                <a:ext cx="385762" cy="387350"/>
              </a:xfrm>
              <a:prstGeom prst="ellipse">
                <a:avLst/>
              </a:prstGeom>
              <a:grpFill/>
              <a:ln w="12700" cap="rnd">
                <a:solidFill>
                  <a:srgbClr val="5E9E56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132" name="Freeform 6">
                <a:extLst>
                  <a:ext uri="{FF2B5EF4-FFF2-40B4-BE49-F238E27FC236}">
                    <a16:creationId xmlns:a16="http://schemas.microsoft.com/office/drawing/2014/main" id="{EBEE50A5-F631-45F2-97E5-8F79ADC2E5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68627" y="2946188"/>
                <a:ext cx="87312" cy="87312"/>
              </a:xfrm>
              <a:custGeom>
                <a:avLst/>
                <a:gdLst>
                  <a:gd name="T0" fmla="*/ 0 w 56"/>
                  <a:gd name="T1" fmla="*/ 56 h 56"/>
                  <a:gd name="T2" fmla="*/ 16 w 56"/>
                  <a:gd name="T3" fmla="*/ 17 h 56"/>
                  <a:gd name="T4" fmla="*/ 56 w 56"/>
                  <a:gd name="T5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6" h="56">
                    <a:moveTo>
                      <a:pt x="0" y="56"/>
                    </a:moveTo>
                    <a:cubicBezTo>
                      <a:pt x="0" y="41"/>
                      <a:pt x="6" y="27"/>
                      <a:pt x="16" y="17"/>
                    </a:cubicBezTo>
                    <a:cubicBezTo>
                      <a:pt x="27" y="6"/>
                      <a:pt x="41" y="0"/>
                      <a:pt x="56" y="0"/>
                    </a:cubicBezTo>
                  </a:path>
                </a:pathLst>
              </a:custGeom>
              <a:grpFill/>
              <a:ln w="12700" cap="rnd">
                <a:solidFill>
                  <a:srgbClr val="5E9E56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9ABFFF61-E125-46D6-8074-EBC7AF3406CB}"/>
                </a:ext>
              </a:extLst>
            </p:cNvPr>
            <p:cNvSpPr txBox="1"/>
            <p:nvPr/>
          </p:nvSpPr>
          <p:spPr>
            <a:xfrm>
              <a:off x="4111095" y="832277"/>
              <a:ext cx="1284863" cy="18862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marR="0" algn="l" defTabSz="914400" eaLnBrk="1" fontAlgn="auto" latinLnBrk="0" hangingPunct="1">
                <a:spcBef>
                  <a:spcPts val="5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kern="0" dirty="0">
                  <a:solidFill>
                    <a:srgbClr val="000000"/>
                  </a:solidFill>
                </a:rPr>
                <a:t> 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Digital Twin</a:t>
              </a:r>
              <a:endParaRPr kumimoji="0" lang="bg-BG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cxnSp>
        <p:nvCxnSpPr>
          <p:cNvPr id="135" name="Straight Arrow Connector 134">
            <a:extLst>
              <a:ext uri="{FF2B5EF4-FFF2-40B4-BE49-F238E27FC236}">
                <a16:creationId xmlns:a16="http://schemas.microsoft.com/office/drawing/2014/main" id="{32680E87-39DA-4C77-B986-2D3B0AF87D32}"/>
              </a:ext>
            </a:extLst>
          </p:cNvPr>
          <p:cNvCxnSpPr>
            <a:cxnSpLocks/>
          </p:cNvCxnSpPr>
          <p:nvPr/>
        </p:nvCxnSpPr>
        <p:spPr>
          <a:xfrm flipH="1" flipV="1">
            <a:off x="2987902" y="901758"/>
            <a:ext cx="570077" cy="1"/>
          </a:xfrm>
          <a:prstGeom prst="straightConnector1">
            <a:avLst/>
          </a:prstGeom>
          <a:ln>
            <a:solidFill>
              <a:srgbClr val="5E9E56"/>
            </a:solidFill>
            <a:prstDash val="solid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2" name="TextBox 1031">
            <a:extLst>
              <a:ext uri="{FF2B5EF4-FFF2-40B4-BE49-F238E27FC236}">
                <a16:creationId xmlns:a16="http://schemas.microsoft.com/office/drawing/2014/main" id="{7836D910-EC14-4711-85BD-0006DE23B330}"/>
              </a:ext>
            </a:extLst>
          </p:cNvPr>
          <p:cNvSpPr txBox="1"/>
          <p:nvPr/>
        </p:nvSpPr>
        <p:spPr>
          <a:xfrm>
            <a:off x="8438674" y="1323191"/>
            <a:ext cx="2060267" cy="17605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R="0" algn="l" defTabSz="914400" eaLnBrk="1" fontAlgn="auto" latinLnBrk="0" hangingPunct="1"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Resources:</a:t>
            </a:r>
          </a:p>
          <a:p>
            <a:pPr marL="171450" marR="0" indent="-171450" algn="l" defTabSz="914400" eaLnBrk="1" fontAlgn="auto" latinLnBrk="0" hangingPunct="1"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1200" kern="0" dirty="0">
                <a:solidFill>
                  <a:srgbClr val="5E9E56"/>
                </a:solidFill>
                <a:hlinkClick r:id="rId1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Getting Started with Kanto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5E9E56"/>
              </a:solidFill>
              <a:effectLst/>
              <a:uLnTx/>
              <a:uFillTx/>
            </a:endParaRPr>
          </a:p>
          <a:p>
            <a:pPr marL="171450" marR="0" indent="-171450" algn="l" defTabSz="914400" eaLnBrk="1" fontAlgn="auto" latinLnBrk="0" hangingPunct="1"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1200" kern="0" dirty="0">
                <a:solidFill>
                  <a:srgbClr val="5E9E56"/>
                </a:solidFill>
                <a:hlinkClick r:id="rId1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Ditto Python Client Library</a:t>
            </a:r>
            <a:endParaRPr lang="en-US" sz="1200" kern="0" dirty="0">
              <a:solidFill>
                <a:srgbClr val="5E9E56"/>
              </a:solidFill>
            </a:endParaRPr>
          </a:p>
          <a:p>
            <a:pPr marL="171450" marR="0" indent="-171450" algn="l" defTabSz="914400" eaLnBrk="1" fontAlgn="auto" latinLnBrk="0" hangingPunct="1"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5E9E56"/>
                </a:solidFill>
                <a:effectLst/>
                <a:uLnTx/>
                <a:uFillTx/>
                <a:hlinkClick r:id="rId1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Kuksa VISS Client Library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5E9E56"/>
              </a:solidFill>
              <a:effectLst/>
              <a:uLnTx/>
              <a:uFillTx/>
            </a:endParaRPr>
          </a:p>
          <a:p>
            <a:pPr marL="171450" marR="0" indent="-171450" algn="l" defTabSz="914400" eaLnBrk="1" fontAlgn="auto" latinLnBrk="0" hangingPunct="1"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1200" kern="0" dirty="0">
                <a:solidFill>
                  <a:srgbClr val="5E9E56"/>
                </a:solidFill>
                <a:hlinkClick r:id="rId1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Kuksa.VAL Server</a:t>
            </a:r>
            <a:endParaRPr lang="en-US" sz="1200" kern="0" dirty="0">
              <a:solidFill>
                <a:srgbClr val="5E9E56"/>
              </a:solidFill>
            </a:endParaRPr>
          </a:p>
          <a:p>
            <a:pPr marL="171450" marR="0" indent="-171450" algn="l" defTabSz="914400" eaLnBrk="1" fontAlgn="auto" latinLnBrk="0" hangingPunct="1"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5E9E56"/>
                </a:solidFill>
                <a:effectLst/>
                <a:uLnTx/>
                <a:uFillTx/>
                <a:hlinkClick r:id="rId1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Kuksa.VAL GPS Feeder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5E9E56"/>
              </a:solidFill>
              <a:effectLst/>
              <a:uLnTx/>
              <a:uFillTx/>
            </a:endParaRPr>
          </a:p>
          <a:p>
            <a:pPr marR="0" algn="l" defTabSz="914400" eaLnBrk="1" fontAlgn="auto" latinLnBrk="0" hangingPunct="1">
              <a:spcBef>
                <a:spcPts val="5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bg-BG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38DB3C0C-EA81-49DD-859C-CEB6CFB06F42}"/>
              </a:ext>
            </a:extLst>
          </p:cNvPr>
          <p:cNvGrpSpPr/>
          <p:nvPr/>
        </p:nvGrpSpPr>
        <p:grpSpPr>
          <a:xfrm>
            <a:off x="2780296" y="2755751"/>
            <a:ext cx="615065" cy="755450"/>
            <a:chOff x="2780296" y="2755751"/>
            <a:chExt cx="615065" cy="755450"/>
          </a:xfrm>
        </p:grpSpPr>
        <p:cxnSp>
          <p:nvCxnSpPr>
            <p:cNvPr id="74" name="Straight Arrow Connector 73">
              <a:extLst>
                <a:ext uri="{FF2B5EF4-FFF2-40B4-BE49-F238E27FC236}">
                  <a16:creationId xmlns:a16="http://schemas.microsoft.com/office/drawing/2014/main" id="{4E6A9F57-0D61-41A3-966E-0B59A3053C9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80296" y="2755751"/>
              <a:ext cx="0" cy="755450"/>
            </a:xfrm>
            <a:prstGeom prst="straightConnector1">
              <a:avLst/>
            </a:prstGeom>
            <a:ln>
              <a:solidFill>
                <a:srgbClr val="5E9E56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6" name="Picture 145">
              <a:extLst>
                <a:ext uri="{FF2B5EF4-FFF2-40B4-BE49-F238E27FC236}">
                  <a16:creationId xmlns:a16="http://schemas.microsoft.com/office/drawing/2014/main" id="{6E847407-22DA-44A0-A500-546BDAC62B8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825735" y="3224037"/>
              <a:ext cx="285318" cy="256786"/>
            </a:xfrm>
            <a:prstGeom prst="rect">
              <a:avLst/>
            </a:prstGeom>
          </p:spPr>
        </p:pic>
        <p:pic>
          <p:nvPicPr>
            <p:cNvPr id="147" name="Picture 146">
              <a:extLst>
                <a:ext uri="{FF2B5EF4-FFF2-40B4-BE49-F238E27FC236}">
                  <a16:creationId xmlns:a16="http://schemas.microsoft.com/office/drawing/2014/main" id="{8BA38E1B-E27A-413B-BB05-82202312A7A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176119" y="3200155"/>
              <a:ext cx="219242" cy="272350"/>
            </a:xfrm>
            <a:prstGeom prst="rect">
              <a:avLst/>
            </a:prstGeom>
          </p:spPr>
        </p:pic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D65F8268-3425-41E9-97D2-8DAC627E6E5A}"/>
              </a:ext>
            </a:extLst>
          </p:cNvPr>
          <p:cNvGrpSpPr/>
          <p:nvPr/>
        </p:nvGrpSpPr>
        <p:grpSpPr>
          <a:xfrm>
            <a:off x="5858190" y="4151205"/>
            <a:ext cx="1721059" cy="654761"/>
            <a:chOff x="5858190" y="4151205"/>
            <a:chExt cx="1721059" cy="654761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BE192ADD-745A-4A69-9B7B-F3FD7F569045}"/>
                </a:ext>
              </a:extLst>
            </p:cNvPr>
            <p:cNvSpPr/>
            <p:nvPr/>
          </p:nvSpPr>
          <p:spPr>
            <a:xfrm>
              <a:off x="5858190" y="4153613"/>
              <a:ext cx="1721059" cy="652353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rgbClr val="5E9E56"/>
              </a:solidFill>
              <a:prstDash val="dash"/>
            </a:ln>
            <a:effectLst/>
          </p:spPr>
          <p:txBody>
            <a:bodyPr rtlCol="0" anchor="b"/>
            <a:lstStyle/>
            <a:p>
              <a:pPr marL="0" marR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Bosch Office Sans"/>
                  <a:ea typeface="+mn-ea"/>
                  <a:cs typeface="+mn-cs"/>
                </a:rPr>
                <a:t>GPS Feeder</a:t>
              </a:r>
              <a:endParaRPr kumimoji="0" lang="bg-BG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osch Office Sans"/>
                <a:ea typeface="+mn-ea"/>
                <a:cs typeface="+mn-cs"/>
              </a:endParaRPr>
            </a:p>
          </p:txBody>
        </p:sp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13177FD8-BC15-42D9-97B4-F24131F881AA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6491417" y="4229545"/>
              <a:ext cx="1013852" cy="381583"/>
            </a:xfrm>
            <a:prstGeom prst="rect">
              <a:avLst/>
            </a:prstGeom>
          </p:spPr>
        </p:pic>
        <p:sp>
          <p:nvSpPr>
            <p:cNvPr id="149" name="Rectangle 148">
              <a:extLst>
                <a:ext uri="{FF2B5EF4-FFF2-40B4-BE49-F238E27FC236}">
                  <a16:creationId xmlns:a16="http://schemas.microsoft.com/office/drawing/2014/main" id="{E87C90C6-992F-4F80-BFB4-8F083AB517BA}"/>
                </a:ext>
              </a:extLst>
            </p:cNvPr>
            <p:cNvSpPr/>
            <p:nvPr/>
          </p:nvSpPr>
          <p:spPr>
            <a:xfrm>
              <a:off x="5860208" y="4151205"/>
              <a:ext cx="580872" cy="154811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rgbClr val="5E9E56"/>
              </a:solidFill>
              <a:prstDash val="dash"/>
            </a:ln>
            <a:effectLst/>
          </p:spPr>
          <p:txBody>
            <a:bodyPr rtlCol="0" anchor="ctr"/>
            <a:lstStyle/>
            <a:p>
              <a:pPr marL="0" marR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b="1" kern="0" dirty="0">
                  <a:solidFill>
                    <a:srgbClr val="000000"/>
                  </a:solidFill>
                  <a:latin typeface="Bosch Office Sans"/>
                </a:rPr>
                <a:t>VSS</a:t>
              </a:r>
              <a:endParaRPr kumimoji="0" lang="bg-BG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osch Office Sans"/>
                <a:ea typeface="+mn-ea"/>
                <a:cs typeface="+mn-cs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BF2BF0E-0760-4321-BF04-E55E801EF153}"/>
              </a:ext>
            </a:extLst>
          </p:cNvPr>
          <p:cNvGrpSpPr/>
          <p:nvPr/>
        </p:nvGrpSpPr>
        <p:grpSpPr>
          <a:xfrm>
            <a:off x="1684695" y="3511201"/>
            <a:ext cx="1819712" cy="657265"/>
            <a:chOff x="1684695" y="3511201"/>
            <a:chExt cx="1819712" cy="657265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6DA6DEE8-6FBB-4793-B9FF-5B9372D30F5D}"/>
                </a:ext>
              </a:extLst>
            </p:cNvPr>
            <p:cNvSpPr/>
            <p:nvPr/>
          </p:nvSpPr>
          <p:spPr>
            <a:xfrm>
              <a:off x="1684695" y="3511201"/>
              <a:ext cx="1811584" cy="652353"/>
            </a:xfrm>
            <a:prstGeom prst="rect">
              <a:avLst/>
            </a:prstGeom>
            <a:solidFill>
              <a:srgbClr val="DFECDD"/>
            </a:solidFill>
            <a:ln w="12700" cap="flat" cmpd="sng" algn="ctr">
              <a:solidFill>
                <a:srgbClr val="5E9E56"/>
              </a:solidFill>
              <a:prstDash val="dash"/>
            </a:ln>
            <a:effectLst/>
          </p:spPr>
          <p:txBody>
            <a:bodyPr rtlCol="0" anchor="b"/>
            <a:lstStyle/>
            <a:p>
              <a:pPr marL="0" marR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kern="0" dirty="0">
                  <a:solidFill>
                    <a:srgbClr val="000000"/>
                  </a:solidFill>
                  <a:latin typeface="Bosch Office Sans"/>
                </a:rPr>
                <a:t>Client</a:t>
              </a:r>
              <a:endParaRPr kumimoji="0" lang="bg-BG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osch Office Sans"/>
                <a:ea typeface="+mn-ea"/>
                <a:cs typeface="+mn-cs"/>
              </a:endParaRPr>
            </a:p>
          </p:txBody>
        </p:sp>
        <p:grpSp>
          <p:nvGrpSpPr>
            <p:cNvPr id="46" name="Gruppieren 56">
              <a:extLst>
                <a:ext uri="{FF2B5EF4-FFF2-40B4-BE49-F238E27FC236}">
                  <a16:creationId xmlns:a16="http://schemas.microsoft.com/office/drawing/2014/main" id="{8FE73823-5217-4A39-9269-E7618D4E831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987016" y="3638590"/>
              <a:ext cx="1050417" cy="307479"/>
              <a:chOff x="3803650" y="2594769"/>
              <a:chExt cx="3357752" cy="982884"/>
            </a:xfrm>
          </p:grpSpPr>
          <p:sp>
            <p:nvSpPr>
              <p:cNvPr id="47" name="Freihandform: Form 57">
                <a:extLst>
                  <a:ext uri="{FF2B5EF4-FFF2-40B4-BE49-F238E27FC236}">
                    <a16:creationId xmlns:a16="http://schemas.microsoft.com/office/drawing/2014/main" id="{6D4502EF-68D5-4400-8093-EA96E9E61948}"/>
                  </a:ext>
                </a:extLst>
              </p:cNvPr>
              <p:cNvSpPr/>
              <p:nvPr/>
            </p:nvSpPr>
            <p:spPr>
              <a:xfrm>
                <a:off x="3803650" y="2594769"/>
                <a:ext cx="1134999" cy="982884"/>
              </a:xfrm>
              <a:custGeom>
                <a:avLst/>
                <a:gdLst>
                  <a:gd name="connsiteX0" fmla="*/ 851249 w 1134999"/>
                  <a:gd name="connsiteY0" fmla="*/ 0 h 982884"/>
                  <a:gd name="connsiteX1" fmla="*/ 283750 w 1134999"/>
                  <a:gd name="connsiteY1" fmla="*/ 0 h 982884"/>
                  <a:gd name="connsiteX2" fmla="*/ 0 w 1134999"/>
                  <a:gd name="connsiteY2" fmla="*/ 491490 h 982884"/>
                  <a:gd name="connsiteX3" fmla="*/ 283750 w 1134999"/>
                  <a:gd name="connsiteY3" fmla="*/ 982885 h 982884"/>
                  <a:gd name="connsiteX4" fmla="*/ 851249 w 1134999"/>
                  <a:gd name="connsiteY4" fmla="*/ 982885 h 982884"/>
                  <a:gd name="connsiteX5" fmla="*/ 1134999 w 1134999"/>
                  <a:gd name="connsiteY5" fmla="*/ 491490 h 982884"/>
                  <a:gd name="connsiteX6" fmla="*/ 851249 w 1134999"/>
                  <a:gd name="connsiteY6" fmla="*/ 0 h 9828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4999" h="982884">
                    <a:moveTo>
                      <a:pt x="851249" y="0"/>
                    </a:moveTo>
                    <a:lnTo>
                      <a:pt x="283750" y="0"/>
                    </a:lnTo>
                    <a:lnTo>
                      <a:pt x="0" y="491490"/>
                    </a:lnTo>
                    <a:lnTo>
                      <a:pt x="283750" y="982885"/>
                    </a:lnTo>
                    <a:lnTo>
                      <a:pt x="851249" y="982885"/>
                    </a:lnTo>
                    <a:lnTo>
                      <a:pt x="1134999" y="491490"/>
                    </a:lnTo>
                    <a:lnTo>
                      <a:pt x="851249" y="0"/>
                    </a:lnTo>
                    <a:close/>
                  </a:path>
                </a:pathLst>
              </a:custGeom>
              <a:solidFill>
                <a:srgbClr val="476E4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48" name="Freihandform: Form 58">
                <a:extLst>
                  <a:ext uri="{FF2B5EF4-FFF2-40B4-BE49-F238E27FC236}">
                    <a16:creationId xmlns:a16="http://schemas.microsoft.com/office/drawing/2014/main" id="{C3E5897C-49B5-4354-8671-A6625426EE48}"/>
                  </a:ext>
                </a:extLst>
              </p:cNvPr>
              <p:cNvSpPr/>
              <p:nvPr/>
            </p:nvSpPr>
            <p:spPr>
              <a:xfrm>
                <a:off x="3901471" y="2679446"/>
                <a:ext cx="988409" cy="898207"/>
              </a:xfrm>
              <a:custGeom>
                <a:avLst/>
                <a:gdLst>
                  <a:gd name="connsiteX0" fmla="*/ 753428 w 988409"/>
                  <a:gd name="connsiteY0" fmla="*/ 898208 h 898207"/>
                  <a:gd name="connsiteX1" fmla="*/ 283273 w 988409"/>
                  <a:gd name="connsiteY1" fmla="*/ 897446 h 898207"/>
                  <a:gd name="connsiteX2" fmla="*/ 0 w 988409"/>
                  <a:gd name="connsiteY2" fmla="*/ 406813 h 898207"/>
                  <a:gd name="connsiteX3" fmla="*/ 257556 w 988409"/>
                  <a:gd name="connsiteY3" fmla="*/ 258223 h 898207"/>
                  <a:gd name="connsiteX4" fmla="*/ 704945 w 988409"/>
                  <a:gd name="connsiteY4" fmla="*/ 0 h 898207"/>
                  <a:gd name="connsiteX5" fmla="*/ 988409 w 988409"/>
                  <a:gd name="connsiteY5" fmla="*/ 491109 h 898207"/>
                  <a:gd name="connsiteX6" fmla="*/ 753428 w 988409"/>
                  <a:gd name="connsiteY6" fmla="*/ 898208 h 8982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88409" h="898207">
                    <a:moveTo>
                      <a:pt x="753428" y="898208"/>
                    </a:moveTo>
                    <a:lnTo>
                      <a:pt x="283273" y="897446"/>
                    </a:lnTo>
                    <a:lnTo>
                      <a:pt x="0" y="406813"/>
                    </a:lnTo>
                    <a:lnTo>
                      <a:pt x="257556" y="258223"/>
                    </a:lnTo>
                    <a:lnTo>
                      <a:pt x="704945" y="0"/>
                    </a:lnTo>
                    <a:lnTo>
                      <a:pt x="988409" y="491109"/>
                    </a:lnTo>
                    <a:lnTo>
                      <a:pt x="753428" y="898208"/>
                    </a:lnTo>
                    <a:close/>
                  </a:path>
                </a:pathLst>
              </a:custGeom>
              <a:solidFill>
                <a:srgbClr val="334C2E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49" name="Freihandform: Form 59">
                <a:extLst>
                  <a:ext uri="{FF2B5EF4-FFF2-40B4-BE49-F238E27FC236}">
                    <a16:creationId xmlns:a16="http://schemas.microsoft.com/office/drawing/2014/main" id="{31AB0B8D-D7FE-4191-8D9C-54EA55864FD0}"/>
                  </a:ext>
                </a:extLst>
              </p:cNvPr>
              <p:cNvSpPr/>
              <p:nvPr/>
            </p:nvSpPr>
            <p:spPr>
              <a:xfrm>
                <a:off x="4083780" y="2679446"/>
                <a:ext cx="367950" cy="359092"/>
              </a:xfrm>
              <a:custGeom>
                <a:avLst/>
                <a:gdLst>
                  <a:gd name="connsiteX0" fmla="*/ 122015 w 367950"/>
                  <a:gd name="connsiteY0" fmla="*/ 359093 h 359092"/>
                  <a:gd name="connsiteX1" fmla="*/ 0 w 367950"/>
                  <a:gd name="connsiteY1" fmla="*/ 288989 h 359092"/>
                  <a:gd name="connsiteX2" fmla="*/ 220123 w 367950"/>
                  <a:gd name="connsiteY2" fmla="*/ 0 h 359092"/>
                  <a:gd name="connsiteX3" fmla="*/ 367951 w 367950"/>
                  <a:gd name="connsiteY3" fmla="*/ 256032 h 359092"/>
                  <a:gd name="connsiteX4" fmla="*/ 122015 w 367950"/>
                  <a:gd name="connsiteY4" fmla="*/ 359093 h 359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7950" h="359092">
                    <a:moveTo>
                      <a:pt x="122015" y="359093"/>
                    </a:moveTo>
                    <a:lnTo>
                      <a:pt x="0" y="288989"/>
                    </a:lnTo>
                    <a:lnTo>
                      <a:pt x="220123" y="0"/>
                    </a:lnTo>
                    <a:lnTo>
                      <a:pt x="367951" y="256032"/>
                    </a:lnTo>
                    <a:lnTo>
                      <a:pt x="122015" y="359093"/>
                    </a:lnTo>
                    <a:close/>
                  </a:path>
                </a:pathLst>
              </a:custGeom>
              <a:solidFill>
                <a:srgbClr val="334C2E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50" name="Freihandform: Form 60">
                <a:extLst>
                  <a:ext uri="{FF2B5EF4-FFF2-40B4-BE49-F238E27FC236}">
                    <a16:creationId xmlns:a16="http://schemas.microsoft.com/office/drawing/2014/main" id="{32C45BDB-DBDA-4CBB-87EB-FA5D2C49AE7F}"/>
                  </a:ext>
                </a:extLst>
              </p:cNvPr>
              <p:cNvSpPr/>
              <p:nvPr/>
            </p:nvSpPr>
            <p:spPr>
              <a:xfrm>
                <a:off x="3901471" y="2679446"/>
                <a:ext cx="788288" cy="813530"/>
              </a:xfrm>
              <a:custGeom>
                <a:avLst/>
                <a:gdLst>
                  <a:gd name="connsiteX0" fmla="*/ 788289 w 788288"/>
                  <a:gd name="connsiteY0" fmla="*/ 144399 h 813530"/>
                  <a:gd name="connsiteX1" fmla="*/ 704945 w 788288"/>
                  <a:gd name="connsiteY1" fmla="*/ 0 h 813530"/>
                  <a:gd name="connsiteX2" fmla="*/ 249936 w 788288"/>
                  <a:gd name="connsiteY2" fmla="*/ 262604 h 813530"/>
                  <a:gd name="connsiteX3" fmla="*/ 401574 w 788288"/>
                  <a:gd name="connsiteY3" fmla="*/ 0 h 813530"/>
                  <a:gd name="connsiteX4" fmla="*/ 234791 w 788288"/>
                  <a:gd name="connsiteY4" fmla="*/ 0 h 813530"/>
                  <a:gd name="connsiteX5" fmla="*/ 0 w 788288"/>
                  <a:gd name="connsiteY5" fmla="*/ 406813 h 813530"/>
                  <a:gd name="connsiteX6" fmla="*/ 234791 w 788288"/>
                  <a:gd name="connsiteY6" fmla="*/ 813530 h 813530"/>
                  <a:gd name="connsiteX7" fmla="*/ 401574 w 788288"/>
                  <a:gd name="connsiteY7" fmla="*/ 813530 h 813530"/>
                  <a:gd name="connsiteX8" fmla="*/ 249936 w 788288"/>
                  <a:gd name="connsiteY8" fmla="*/ 550926 h 813530"/>
                  <a:gd name="connsiteX9" fmla="*/ 704945 w 788288"/>
                  <a:gd name="connsiteY9" fmla="*/ 813530 h 813530"/>
                  <a:gd name="connsiteX10" fmla="*/ 788289 w 788288"/>
                  <a:gd name="connsiteY10" fmla="*/ 669131 h 813530"/>
                  <a:gd name="connsiteX11" fmla="*/ 333661 w 788288"/>
                  <a:gd name="connsiteY11" fmla="*/ 406813 h 813530"/>
                  <a:gd name="connsiteX12" fmla="*/ 788289 w 788288"/>
                  <a:gd name="connsiteY12" fmla="*/ 144399 h 813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88288" h="813530">
                    <a:moveTo>
                      <a:pt x="788289" y="144399"/>
                    </a:moveTo>
                    <a:lnTo>
                      <a:pt x="704945" y="0"/>
                    </a:lnTo>
                    <a:lnTo>
                      <a:pt x="249936" y="262604"/>
                    </a:lnTo>
                    <a:lnTo>
                      <a:pt x="401574" y="0"/>
                    </a:lnTo>
                    <a:lnTo>
                      <a:pt x="234791" y="0"/>
                    </a:lnTo>
                    <a:lnTo>
                      <a:pt x="0" y="406813"/>
                    </a:lnTo>
                    <a:lnTo>
                      <a:pt x="234791" y="813530"/>
                    </a:lnTo>
                    <a:lnTo>
                      <a:pt x="401574" y="813530"/>
                    </a:lnTo>
                    <a:lnTo>
                      <a:pt x="249936" y="550926"/>
                    </a:lnTo>
                    <a:lnTo>
                      <a:pt x="704945" y="813530"/>
                    </a:lnTo>
                    <a:lnTo>
                      <a:pt x="788289" y="669131"/>
                    </a:lnTo>
                    <a:lnTo>
                      <a:pt x="333661" y="406813"/>
                    </a:lnTo>
                    <a:lnTo>
                      <a:pt x="788289" y="144399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51" name="Freihandform: Form 61">
                <a:extLst>
                  <a:ext uri="{FF2B5EF4-FFF2-40B4-BE49-F238E27FC236}">
                    <a16:creationId xmlns:a16="http://schemas.microsoft.com/office/drawing/2014/main" id="{27EF945F-CB62-46BE-8C40-C6CAE832A004}"/>
                  </a:ext>
                </a:extLst>
              </p:cNvPr>
              <p:cNvSpPr/>
              <p:nvPr/>
            </p:nvSpPr>
            <p:spPr>
              <a:xfrm>
                <a:off x="5101907" y="2745264"/>
                <a:ext cx="395478" cy="659606"/>
              </a:xfrm>
              <a:custGeom>
                <a:avLst/>
                <a:gdLst>
                  <a:gd name="connsiteX0" fmla="*/ 0 w 395478"/>
                  <a:gd name="connsiteY0" fmla="*/ 0 h 659606"/>
                  <a:gd name="connsiteX1" fmla="*/ 97822 w 395478"/>
                  <a:gd name="connsiteY1" fmla="*/ 0 h 659606"/>
                  <a:gd name="connsiteX2" fmla="*/ 97822 w 395478"/>
                  <a:gd name="connsiteY2" fmla="*/ 365189 h 659606"/>
                  <a:gd name="connsiteX3" fmla="*/ 125730 w 395478"/>
                  <a:gd name="connsiteY3" fmla="*/ 365189 h 659606"/>
                  <a:gd name="connsiteX4" fmla="*/ 268605 w 395478"/>
                  <a:gd name="connsiteY4" fmla="*/ 211741 h 659606"/>
                  <a:gd name="connsiteX5" fmla="*/ 395288 w 395478"/>
                  <a:gd name="connsiteY5" fmla="*/ 211741 h 659606"/>
                  <a:gd name="connsiteX6" fmla="*/ 216217 w 395478"/>
                  <a:gd name="connsiteY6" fmla="*/ 405289 h 659606"/>
                  <a:gd name="connsiteX7" fmla="*/ 395478 w 395478"/>
                  <a:gd name="connsiteY7" fmla="*/ 659606 h 659606"/>
                  <a:gd name="connsiteX8" fmla="*/ 278130 w 395478"/>
                  <a:gd name="connsiteY8" fmla="*/ 659606 h 659606"/>
                  <a:gd name="connsiteX9" fmla="*/ 125730 w 395478"/>
                  <a:gd name="connsiteY9" fmla="*/ 445294 h 659606"/>
                  <a:gd name="connsiteX10" fmla="*/ 97822 w 395478"/>
                  <a:gd name="connsiteY10" fmla="*/ 445294 h 659606"/>
                  <a:gd name="connsiteX11" fmla="*/ 97822 w 395478"/>
                  <a:gd name="connsiteY11" fmla="*/ 659606 h 659606"/>
                  <a:gd name="connsiteX12" fmla="*/ 0 w 395478"/>
                  <a:gd name="connsiteY12" fmla="*/ 659606 h 659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95478" h="659606">
                    <a:moveTo>
                      <a:pt x="0" y="0"/>
                    </a:moveTo>
                    <a:lnTo>
                      <a:pt x="97822" y="0"/>
                    </a:lnTo>
                    <a:lnTo>
                      <a:pt x="97822" y="365189"/>
                    </a:lnTo>
                    <a:lnTo>
                      <a:pt x="125730" y="365189"/>
                    </a:lnTo>
                    <a:lnTo>
                      <a:pt x="268605" y="211741"/>
                    </a:lnTo>
                    <a:lnTo>
                      <a:pt x="395288" y="211741"/>
                    </a:lnTo>
                    <a:lnTo>
                      <a:pt x="216217" y="405289"/>
                    </a:lnTo>
                    <a:lnTo>
                      <a:pt x="395478" y="659606"/>
                    </a:lnTo>
                    <a:lnTo>
                      <a:pt x="278130" y="659606"/>
                    </a:lnTo>
                    <a:lnTo>
                      <a:pt x="125730" y="445294"/>
                    </a:lnTo>
                    <a:lnTo>
                      <a:pt x="97822" y="445294"/>
                    </a:lnTo>
                    <a:lnTo>
                      <a:pt x="97822" y="659606"/>
                    </a:lnTo>
                    <a:lnTo>
                      <a:pt x="0" y="659606"/>
                    </a:lnTo>
                    <a:close/>
                  </a:path>
                </a:pathLst>
              </a:custGeom>
              <a:solidFill>
                <a:srgbClr val="334C2E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52" name="Freihandform: Form 62">
                <a:extLst>
                  <a:ext uri="{FF2B5EF4-FFF2-40B4-BE49-F238E27FC236}">
                    <a16:creationId xmlns:a16="http://schemas.microsoft.com/office/drawing/2014/main" id="{42B75577-41AB-427B-879C-BA9496D6939B}"/>
                  </a:ext>
                </a:extLst>
              </p:cNvPr>
              <p:cNvSpPr/>
              <p:nvPr/>
            </p:nvSpPr>
            <p:spPr>
              <a:xfrm>
                <a:off x="5539200" y="2948234"/>
                <a:ext cx="373951" cy="461699"/>
              </a:xfrm>
              <a:custGeom>
                <a:avLst/>
                <a:gdLst>
                  <a:gd name="connsiteX0" fmla="*/ 286 w 373951"/>
                  <a:gd name="connsiteY0" fmla="*/ 299759 h 461699"/>
                  <a:gd name="connsiteX1" fmla="*/ 124111 w 373951"/>
                  <a:gd name="connsiteY1" fmla="*/ 180791 h 461699"/>
                  <a:gd name="connsiteX2" fmla="*/ 275844 w 373951"/>
                  <a:gd name="connsiteY2" fmla="*/ 180791 h 461699"/>
                  <a:gd name="connsiteX3" fmla="*/ 275844 w 373951"/>
                  <a:gd name="connsiteY3" fmla="*/ 142025 h 461699"/>
                  <a:gd name="connsiteX4" fmla="*/ 212598 w 373951"/>
                  <a:gd name="connsiteY4" fmla="*/ 81731 h 461699"/>
                  <a:gd name="connsiteX5" fmla="*/ 14383 w 373951"/>
                  <a:gd name="connsiteY5" fmla="*/ 91256 h 461699"/>
                  <a:gd name="connsiteX6" fmla="*/ 14383 w 373951"/>
                  <a:gd name="connsiteY6" fmla="*/ 28582 h 461699"/>
                  <a:gd name="connsiteX7" fmla="*/ 223933 w 373951"/>
                  <a:gd name="connsiteY7" fmla="*/ 7 h 461699"/>
                  <a:gd name="connsiteX8" fmla="*/ 373951 w 373951"/>
                  <a:gd name="connsiteY8" fmla="*/ 138786 h 461699"/>
                  <a:gd name="connsiteX9" fmla="*/ 373951 w 373951"/>
                  <a:gd name="connsiteY9" fmla="*/ 456635 h 461699"/>
                  <a:gd name="connsiteX10" fmla="*/ 297751 w 373951"/>
                  <a:gd name="connsiteY10" fmla="*/ 456635 h 461699"/>
                  <a:gd name="connsiteX11" fmla="*/ 276034 w 373951"/>
                  <a:gd name="connsiteY11" fmla="*/ 405581 h 461699"/>
                  <a:gd name="connsiteX12" fmla="*/ 121348 w 373951"/>
                  <a:gd name="connsiteY12" fmla="*/ 461684 h 461699"/>
                  <a:gd name="connsiteX13" fmla="*/ 0 w 373951"/>
                  <a:gd name="connsiteY13" fmla="*/ 345288 h 461699"/>
                  <a:gd name="connsiteX14" fmla="*/ 143161 w 373951"/>
                  <a:gd name="connsiteY14" fmla="*/ 378626 h 461699"/>
                  <a:gd name="connsiteX15" fmla="*/ 276511 w 373951"/>
                  <a:gd name="connsiteY15" fmla="*/ 340526 h 461699"/>
                  <a:gd name="connsiteX16" fmla="*/ 276511 w 373951"/>
                  <a:gd name="connsiteY16" fmla="*/ 244799 h 461699"/>
                  <a:gd name="connsiteX17" fmla="*/ 139446 w 373951"/>
                  <a:gd name="connsiteY17" fmla="*/ 254991 h 461699"/>
                  <a:gd name="connsiteX18" fmla="*/ 98298 w 373951"/>
                  <a:gd name="connsiteY18" fmla="*/ 303950 h 461699"/>
                  <a:gd name="connsiteX19" fmla="*/ 98298 w 373951"/>
                  <a:gd name="connsiteY19" fmla="*/ 333096 h 461699"/>
                  <a:gd name="connsiteX20" fmla="*/ 142875 w 373951"/>
                  <a:gd name="connsiteY20" fmla="*/ 378626 h 461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73951" h="461699">
                    <a:moveTo>
                      <a:pt x="286" y="299759"/>
                    </a:moveTo>
                    <a:cubicBezTo>
                      <a:pt x="286" y="233750"/>
                      <a:pt x="38386" y="180791"/>
                      <a:pt x="124111" y="180791"/>
                    </a:cubicBezTo>
                    <a:cubicBezTo>
                      <a:pt x="124111" y="180791"/>
                      <a:pt x="275844" y="181649"/>
                      <a:pt x="275844" y="180791"/>
                    </a:cubicBezTo>
                    <a:cubicBezTo>
                      <a:pt x="275844" y="179934"/>
                      <a:pt x="276701" y="142691"/>
                      <a:pt x="275844" y="142025"/>
                    </a:cubicBezTo>
                    <a:cubicBezTo>
                      <a:pt x="275844" y="92876"/>
                      <a:pt x="251841" y="81731"/>
                      <a:pt x="212598" y="81731"/>
                    </a:cubicBezTo>
                    <a:cubicBezTo>
                      <a:pt x="165735" y="81731"/>
                      <a:pt x="67627" y="87732"/>
                      <a:pt x="14383" y="91256"/>
                    </a:cubicBezTo>
                    <a:lnTo>
                      <a:pt x="14383" y="28582"/>
                    </a:lnTo>
                    <a:cubicBezTo>
                      <a:pt x="73723" y="7817"/>
                      <a:pt x="140208" y="864"/>
                      <a:pt x="223933" y="7"/>
                    </a:cubicBezTo>
                    <a:cubicBezTo>
                      <a:pt x="310705" y="-565"/>
                      <a:pt x="373951" y="34487"/>
                      <a:pt x="373951" y="138786"/>
                    </a:cubicBezTo>
                    <a:lnTo>
                      <a:pt x="373951" y="456635"/>
                    </a:lnTo>
                    <a:lnTo>
                      <a:pt x="297751" y="456635"/>
                    </a:lnTo>
                    <a:lnTo>
                      <a:pt x="276034" y="405581"/>
                    </a:lnTo>
                    <a:cubicBezTo>
                      <a:pt x="272320" y="411773"/>
                      <a:pt x="192786" y="462731"/>
                      <a:pt x="121348" y="461684"/>
                    </a:cubicBezTo>
                    <a:cubicBezTo>
                      <a:pt x="44101" y="460160"/>
                      <a:pt x="0" y="408439"/>
                      <a:pt x="0" y="345288"/>
                    </a:cubicBezTo>
                    <a:close/>
                    <a:moveTo>
                      <a:pt x="143161" y="378626"/>
                    </a:moveTo>
                    <a:cubicBezTo>
                      <a:pt x="199072" y="378626"/>
                      <a:pt x="276511" y="340526"/>
                      <a:pt x="276511" y="340526"/>
                    </a:cubicBezTo>
                    <a:lnTo>
                      <a:pt x="276511" y="244799"/>
                    </a:lnTo>
                    <a:lnTo>
                      <a:pt x="139446" y="254991"/>
                    </a:lnTo>
                    <a:cubicBezTo>
                      <a:pt x="106489" y="258134"/>
                      <a:pt x="98298" y="281661"/>
                      <a:pt x="98298" y="303950"/>
                    </a:cubicBezTo>
                    <a:lnTo>
                      <a:pt x="98298" y="333096"/>
                    </a:lnTo>
                    <a:cubicBezTo>
                      <a:pt x="98107" y="371577"/>
                      <a:pt x="118586" y="378626"/>
                      <a:pt x="142875" y="378626"/>
                    </a:cubicBezTo>
                    <a:close/>
                  </a:path>
                </a:pathLst>
              </a:custGeom>
              <a:solidFill>
                <a:srgbClr val="334C2E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53" name="Freihandform: Form 63">
                <a:extLst>
                  <a:ext uri="{FF2B5EF4-FFF2-40B4-BE49-F238E27FC236}">
                    <a16:creationId xmlns:a16="http://schemas.microsoft.com/office/drawing/2014/main" id="{B805681D-8A76-4078-A74C-DA478498FFCB}"/>
                  </a:ext>
                </a:extLst>
              </p:cNvPr>
              <p:cNvSpPr/>
              <p:nvPr/>
            </p:nvSpPr>
            <p:spPr>
              <a:xfrm>
                <a:off x="5991637" y="2949194"/>
                <a:ext cx="383857" cy="455676"/>
              </a:xfrm>
              <a:custGeom>
                <a:avLst/>
                <a:gdLst>
                  <a:gd name="connsiteX0" fmla="*/ 0 w 383857"/>
                  <a:gd name="connsiteY0" fmla="*/ 7525 h 455676"/>
                  <a:gd name="connsiteX1" fmla="*/ 76200 w 383857"/>
                  <a:gd name="connsiteY1" fmla="*/ 7525 h 455676"/>
                  <a:gd name="connsiteX2" fmla="*/ 98012 w 383857"/>
                  <a:gd name="connsiteY2" fmla="*/ 57150 h 455676"/>
                  <a:gd name="connsiteX3" fmla="*/ 248507 w 383857"/>
                  <a:gd name="connsiteY3" fmla="*/ 0 h 455676"/>
                  <a:gd name="connsiteX4" fmla="*/ 383858 w 383857"/>
                  <a:gd name="connsiteY4" fmla="*/ 152400 h 455676"/>
                  <a:gd name="connsiteX5" fmla="*/ 383858 w 383857"/>
                  <a:gd name="connsiteY5" fmla="*/ 455676 h 455676"/>
                  <a:gd name="connsiteX6" fmla="*/ 285941 w 383857"/>
                  <a:gd name="connsiteY6" fmla="*/ 455676 h 455676"/>
                  <a:gd name="connsiteX7" fmla="*/ 285941 w 383857"/>
                  <a:gd name="connsiteY7" fmla="*/ 150876 h 455676"/>
                  <a:gd name="connsiteX8" fmla="*/ 226885 w 383857"/>
                  <a:gd name="connsiteY8" fmla="*/ 82868 h 455676"/>
                  <a:gd name="connsiteX9" fmla="*/ 97917 w 383857"/>
                  <a:gd name="connsiteY9" fmla="*/ 125063 h 455676"/>
                  <a:gd name="connsiteX10" fmla="*/ 97917 w 383857"/>
                  <a:gd name="connsiteY10" fmla="*/ 455676 h 455676"/>
                  <a:gd name="connsiteX11" fmla="*/ 0 w 383857"/>
                  <a:gd name="connsiteY11" fmla="*/ 455676 h 4556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83857" h="455676">
                    <a:moveTo>
                      <a:pt x="0" y="7525"/>
                    </a:moveTo>
                    <a:lnTo>
                      <a:pt x="76200" y="7525"/>
                    </a:lnTo>
                    <a:lnTo>
                      <a:pt x="98012" y="57150"/>
                    </a:lnTo>
                    <a:cubicBezTo>
                      <a:pt x="141160" y="28575"/>
                      <a:pt x="180213" y="0"/>
                      <a:pt x="248507" y="0"/>
                    </a:cubicBezTo>
                    <a:cubicBezTo>
                      <a:pt x="347377" y="0"/>
                      <a:pt x="383858" y="70961"/>
                      <a:pt x="383858" y="152400"/>
                    </a:cubicBezTo>
                    <a:lnTo>
                      <a:pt x="383858" y="455676"/>
                    </a:lnTo>
                    <a:lnTo>
                      <a:pt x="285941" y="455676"/>
                    </a:lnTo>
                    <a:lnTo>
                      <a:pt x="285941" y="150876"/>
                    </a:lnTo>
                    <a:cubicBezTo>
                      <a:pt x="285941" y="102299"/>
                      <a:pt x="261366" y="82868"/>
                      <a:pt x="226885" y="82868"/>
                    </a:cubicBezTo>
                    <a:cubicBezTo>
                      <a:pt x="172117" y="82868"/>
                      <a:pt x="143637" y="96774"/>
                      <a:pt x="97917" y="125063"/>
                    </a:cubicBezTo>
                    <a:lnTo>
                      <a:pt x="97917" y="455676"/>
                    </a:lnTo>
                    <a:lnTo>
                      <a:pt x="0" y="455676"/>
                    </a:lnTo>
                    <a:close/>
                  </a:path>
                </a:pathLst>
              </a:custGeom>
              <a:solidFill>
                <a:srgbClr val="334C2E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54" name="Freihandform: Form 64">
                <a:extLst>
                  <a:ext uri="{FF2B5EF4-FFF2-40B4-BE49-F238E27FC236}">
                    <a16:creationId xmlns:a16="http://schemas.microsoft.com/office/drawing/2014/main" id="{02CD692D-76DA-47F6-A81E-E9B4CBE6C08B}"/>
                  </a:ext>
                </a:extLst>
              </p:cNvPr>
              <p:cNvSpPr/>
              <p:nvPr/>
            </p:nvSpPr>
            <p:spPr>
              <a:xfrm>
                <a:off x="6415881" y="2831274"/>
                <a:ext cx="285273" cy="573119"/>
              </a:xfrm>
              <a:custGeom>
                <a:avLst/>
                <a:gdLst>
                  <a:gd name="connsiteX0" fmla="*/ 0 w 285273"/>
                  <a:gd name="connsiteY0" fmla="*/ 145923 h 573119"/>
                  <a:gd name="connsiteX1" fmla="*/ 76200 w 285273"/>
                  <a:gd name="connsiteY1" fmla="*/ 124873 h 573119"/>
                  <a:gd name="connsiteX2" fmla="*/ 94297 w 285273"/>
                  <a:gd name="connsiteY2" fmla="*/ 0 h 573119"/>
                  <a:gd name="connsiteX3" fmla="*/ 174022 w 285273"/>
                  <a:gd name="connsiteY3" fmla="*/ 0 h 573119"/>
                  <a:gd name="connsiteX4" fmla="*/ 174022 w 285273"/>
                  <a:gd name="connsiteY4" fmla="*/ 124873 h 573119"/>
                  <a:gd name="connsiteX5" fmla="*/ 285274 w 285273"/>
                  <a:gd name="connsiteY5" fmla="*/ 124873 h 573119"/>
                  <a:gd name="connsiteX6" fmla="*/ 285274 w 285273"/>
                  <a:gd name="connsiteY6" fmla="*/ 204978 h 573119"/>
                  <a:gd name="connsiteX7" fmla="*/ 174212 w 285273"/>
                  <a:gd name="connsiteY7" fmla="*/ 204978 h 573119"/>
                  <a:gd name="connsiteX8" fmla="*/ 174212 w 285273"/>
                  <a:gd name="connsiteY8" fmla="*/ 401669 h 573119"/>
                  <a:gd name="connsiteX9" fmla="*/ 216122 w 285273"/>
                  <a:gd name="connsiteY9" fmla="*/ 493395 h 573119"/>
                  <a:gd name="connsiteX10" fmla="*/ 279368 w 285273"/>
                  <a:gd name="connsiteY10" fmla="*/ 511111 h 573119"/>
                  <a:gd name="connsiteX11" fmla="*/ 279368 w 285273"/>
                  <a:gd name="connsiteY11" fmla="*/ 573119 h 573119"/>
                  <a:gd name="connsiteX12" fmla="*/ 186880 w 285273"/>
                  <a:gd name="connsiteY12" fmla="*/ 573119 h 573119"/>
                  <a:gd name="connsiteX13" fmla="*/ 76390 w 285273"/>
                  <a:gd name="connsiteY13" fmla="*/ 413099 h 573119"/>
                  <a:gd name="connsiteX14" fmla="*/ 76390 w 285273"/>
                  <a:gd name="connsiteY14" fmla="*/ 204978 h 573119"/>
                  <a:gd name="connsiteX15" fmla="*/ 190 w 285273"/>
                  <a:gd name="connsiteY15" fmla="*/ 204978 h 573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85273" h="573119">
                    <a:moveTo>
                      <a:pt x="0" y="145923"/>
                    </a:moveTo>
                    <a:lnTo>
                      <a:pt x="76200" y="124873"/>
                    </a:lnTo>
                    <a:lnTo>
                      <a:pt x="94297" y="0"/>
                    </a:lnTo>
                    <a:lnTo>
                      <a:pt x="174022" y="0"/>
                    </a:lnTo>
                    <a:lnTo>
                      <a:pt x="174022" y="124873"/>
                    </a:lnTo>
                    <a:lnTo>
                      <a:pt x="285274" y="124873"/>
                    </a:lnTo>
                    <a:lnTo>
                      <a:pt x="285274" y="204978"/>
                    </a:lnTo>
                    <a:lnTo>
                      <a:pt x="174212" y="204978"/>
                    </a:lnTo>
                    <a:lnTo>
                      <a:pt x="174212" y="401669"/>
                    </a:lnTo>
                    <a:cubicBezTo>
                      <a:pt x="174212" y="470345"/>
                      <a:pt x="190976" y="485489"/>
                      <a:pt x="216122" y="493395"/>
                    </a:cubicBezTo>
                    <a:cubicBezTo>
                      <a:pt x="216122" y="493395"/>
                      <a:pt x="273272" y="511111"/>
                      <a:pt x="279368" y="511111"/>
                    </a:cubicBezTo>
                    <a:lnTo>
                      <a:pt x="279368" y="573119"/>
                    </a:lnTo>
                    <a:lnTo>
                      <a:pt x="186880" y="573119"/>
                    </a:lnTo>
                    <a:cubicBezTo>
                      <a:pt x="120968" y="573119"/>
                      <a:pt x="76390" y="532067"/>
                      <a:pt x="76390" y="413099"/>
                    </a:cubicBezTo>
                    <a:lnTo>
                      <a:pt x="76390" y="204978"/>
                    </a:lnTo>
                    <a:lnTo>
                      <a:pt x="190" y="204978"/>
                    </a:lnTo>
                    <a:close/>
                  </a:path>
                </a:pathLst>
              </a:custGeom>
              <a:solidFill>
                <a:srgbClr val="334C2E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  <p:sp>
            <p:nvSpPr>
              <p:cNvPr id="55" name="Freihandform: Form 65">
                <a:extLst>
                  <a:ext uri="{FF2B5EF4-FFF2-40B4-BE49-F238E27FC236}">
                    <a16:creationId xmlns:a16="http://schemas.microsoft.com/office/drawing/2014/main" id="{739854D4-EDEB-46E9-A673-B15DF02E4DD1}"/>
                  </a:ext>
                </a:extLst>
              </p:cNvPr>
              <p:cNvSpPr/>
              <p:nvPr/>
            </p:nvSpPr>
            <p:spPr>
              <a:xfrm>
                <a:off x="6757828" y="2952718"/>
                <a:ext cx="403574" cy="456342"/>
              </a:xfrm>
              <a:custGeom>
                <a:avLst/>
                <a:gdLst>
                  <a:gd name="connsiteX0" fmla="*/ 201739 w 403574"/>
                  <a:gd name="connsiteY0" fmla="*/ 0 h 456342"/>
                  <a:gd name="connsiteX1" fmla="*/ 403574 w 403574"/>
                  <a:gd name="connsiteY1" fmla="*/ 234505 h 456342"/>
                  <a:gd name="connsiteX2" fmla="*/ 201739 w 403574"/>
                  <a:gd name="connsiteY2" fmla="*/ 456343 h 456342"/>
                  <a:gd name="connsiteX3" fmla="*/ 0 w 403574"/>
                  <a:gd name="connsiteY3" fmla="*/ 234505 h 456342"/>
                  <a:gd name="connsiteX4" fmla="*/ 201739 w 403574"/>
                  <a:gd name="connsiteY4" fmla="*/ 0 h 456342"/>
                  <a:gd name="connsiteX5" fmla="*/ 201739 w 403574"/>
                  <a:gd name="connsiteY5" fmla="*/ 373285 h 456342"/>
                  <a:gd name="connsiteX6" fmla="*/ 305753 w 403574"/>
                  <a:gd name="connsiteY6" fmla="*/ 234505 h 456342"/>
                  <a:gd name="connsiteX7" fmla="*/ 201739 w 403574"/>
                  <a:gd name="connsiteY7" fmla="*/ 83153 h 456342"/>
                  <a:gd name="connsiteX8" fmla="*/ 97822 w 403574"/>
                  <a:gd name="connsiteY8" fmla="*/ 234505 h 456342"/>
                  <a:gd name="connsiteX9" fmla="*/ 201739 w 403574"/>
                  <a:gd name="connsiteY9" fmla="*/ 373285 h 4563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03574" h="456342">
                    <a:moveTo>
                      <a:pt x="201739" y="0"/>
                    </a:moveTo>
                    <a:cubicBezTo>
                      <a:pt x="354806" y="0"/>
                      <a:pt x="403574" y="56578"/>
                      <a:pt x="403574" y="234505"/>
                    </a:cubicBezTo>
                    <a:cubicBezTo>
                      <a:pt x="403574" y="400621"/>
                      <a:pt x="355949" y="456343"/>
                      <a:pt x="201739" y="456343"/>
                    </a:cubicBezTo>
                    <a:cubicBezTo>
                      <a:pt x="47530" y="456343"/>
                      <a:pt x="0" y="394525"/>
                      <a:pt x="0" y="234505"/>
                    </a:cubicBezTo>
                    <a:cubicBezTo>
                      <a:pt x="0" y="51625"/>
                      <a:pt x="52006" y="0"/>
                      <a:pt x="201739" y="0"/>
                    </a:cubicBezTo>
                    <a:close/>
                    <a:moveTo>
                      <a:pt x="201739" y="373285"/>
                    </a:moveTo>
                    <a:cubicBezTo>
                      <a:pt x="277178" y="373285"/>
                      <a:pt x="305753" y="363188"/>
                      <a:pt x="305753" y="234505"/>
                    </a:cubicBezTo>
                    <a:cubicBezTo>
                      <a:pt x="305753" y="96393"/>
                      <a:pt x="282416" y="83153"/>
                      <a:pt x="201739" y="83153"/>
                    </a:cubicBezTo>
                    <a:cubicBezTo>
                      <a:pt x="122968" y="83153"/>
                      <a:pt x="97822" y="96107"/>
                      <a:pt x="97822" y="234505"/>
                    </a:cubicBezTo>
                    <a:cubicBezTo>
                      <a:pt x="97822" y="362521"/>
                      <a:pt x="130207" y="373285"/>
                      <a:pt x="201739" y="373285"/>
                    </a:cubicBezTo>
                    <a:close/>
                  </a:path>
                </a:pathLst>
              </a:custGeom>
              <a:solidFill>
                <a:srgbClr val="334C2E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/>
              </a:p>
            </p:txBody>
          </p:sp>
        </p:grpSp>
        <p:sp>
          <p:nvSpPr>
            <p:cNvPr id="150" name="Rectangle 149">
              <a:extLst>
                <a:ext uri="{FF2B5EF4-FFF2-40B4-BE49-F238E27FC236}">
                  <a16:creationId xmlns:a16="http://schemas.microsoft.com/office/drawing/2014/main" id="{7F7EC36F-8F8E-414B-A501-A34E8FF47FF1}"/>
                </a:ext>
              </a:extLst>
            </p:cNvPr>
            <p:cNvSpPr/>
            <p:nvPr/>
          </p:nvSpPr>
          <p:spPr>
            <a:xfrm>
              <a:off x="2923535" y="4013655"/>
              <a:ext cx="580872" cy="154811"/>
            </a:xfrm>
            <a:prstGeom prst="rect">
              <a:avLst/>
            </a:prstGeom>
            <a:solidFill>
              <a:srgbClr val="DFECDD"/>
            </a:solidFill>
            <a:ln w="12700" cap="flat" cmpd="sng" algn="ctr">
              <a:solidFill>
                <a:srgbClr val="5E9E56"/>
              </a:solidFill>
              <a:prstDash val="dash"/>
            </a:ln>
            <a:effectLst/>
          </p:spPr>
          <p:txBody>
            <a:bodyPr rtlCol="0" anchor="ctr"/>
            <a:lstStyle/>
            <a:p>
              <a:pPr marL="0" marR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b="1" kern="0" dirty="0">
                  <a:solidFill>
                    <a:srgbClr val="000000"/>
                  </a:solidFill>
                  <a:latin typeface="Bosch Office Sans"/>
                </a:rPr>
                <a:t>VSS</a:t>
              </a:r>
              <a:endParaRPr kumimoji="0" lang="bg-BG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osch Office Sans"/>
                <a:ea typeface="+mn-ea"/>
                <a:cs typeface="+mn-cs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E3E28AA1-0C82-44C2-A47D-0D49696A5B6F}"/>
              </a:ext>
            </a:extLst>
          </p:cNvPr>
          <p:cNvGrpSpPr/>
          <p:nvPr/>
        </p:nvGrpSpPr>
        <p:grpSpPr>
          <a:xfrm>
            <a:off x="3881821" y="3719387"/>
            <a:ext cx="1724460" cy="715707"/>
            <a:chOff x="3881821" y="3719387"/>
            <a:chExt cx="1724460" cy="715707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E7281216-3092-403D-A53E-C729ABE39F38}"/>
                </a:ext>
              </a:extLst>
            </p:cNvPr>
            <p:cNvSpPr/>
            <p:nvPr/>
          </p:nvSpPr>
          <p:spPr>
            <a:xfrm>
              <a:off x="3881821" y="3719387"/>
              <a:ext cx="1721059" cy="708525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rgbClr val="5E9E56"/>
              </a:solidFill>
              <a:prstDash val="dash"/>
            </a:ln>
            <a:effectLst/>
          </p:spPr>
          <p:txBody>
            <a:bodyPr rtlCol="0" anchor="b"/>
            <a:lstStyle/>
            <a:p>
              <a:pPr marL="0" marR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kern="0" dirty="0">
                  <a:solidFill>
                    <a:srgbClr val="000000"/>
                  </a:solidFill>
                  <a:latin typeface="Bosch Office Sans"/>
                </a:rPr>
                <a:t>Server</a:t>
              </a:r>
              <a:endParaRPr kumimoji="0" lang="bg-BG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osch Office Sans"/>
                <a:ea typeface="+mn-ea"/>
                <a:cs typeface="+mn-cs"/>
              </a:endParaRPr>
            </a:p>
          </p:txBody>
        </p:sp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21907497-95B3-4B5A-BE1A-534B48C13602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4536598" y="3822863"/>
              <a:ext cx="1013852" cy="381583"/>
            </a:xfrm>
            <a:prstGeom prst="rect">
              <a:avLst/>
            </a:prstGeom>
          </p:spPr>
        </p:pic>
        <p:sp>
          <p:nvSpPr>
            <p:cNvPr id="148" name="Rectangle 147">
              <a:extLst>
                <a:ext uri="{FF2B5EF4-FFF2-40B4-BE49-F238E27FC236}">
                  <a16:creationId xmlns:a16="http://schemas.microsoft.com/office/drawing/2014/main" id="{F3BD939F-62EF-4375-8FD2-8DD78A292C8E}"/>
                </a:ext>
              </a:extLst>
            </p:cNvPr>
            <p:cNvSpPr/>
            <p:nvPr/>
          </p:nvSpPr>
          <p:spPr>
            <a:xfrm>
              <a:off x="5025409" y="4280283"/>
              <a:ext cx="580872" cy="154811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rgbClr val="5E9E56"/>
              </a:solidFill>
              <a:prstDash val="dash"/>
            </a:ln>
            <a:effectLst/>
          </p:spPr>
          <p:txBody>
            <a:bodyPr rtlCol="0" anchor="ctr"/>
            <a:lstStyle/>
            <a:p>
              <a:pPr marL="0" marR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b="1" kern="0" dirty="0">
                  <a:solidFill>
                    <a:srgbClr val="000000"/>
                  </a:solidFill>
                  <a:latin typeface="Bosch Office Sans"/>
                </a:rPr>
                <a:t>VSS</a:t>
              </a:r>
              <a:endParaRPr kumimoji="0" lang="bg-BG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osch Office Sans"/>
                <a:ea typeface="+mn-ea"/>
                <a:cs typeface="+mn-cs"/>
              </a:endParaRPr>
            </a:p>
          </p:txBody>
        </p:sp>
        <p:sp>
          <p:nvSpPr>
            <p:cNvPr id="154" name="Rectangle 153">
              <a:extLst>
                <a:ext uri="{FF2B5EF4-FFF2-40B4-BE49-F238E27FC236}">
                  <a16:creationId xmlns:a16="http://schemas.microsoft.com/office/drawing/2014/main" id="{D05B3A4E-24F1-4F9C-982A-18B0607CC25E}"/>
                </a:ext>
              </a:extLst>
            </p:cNvPr>
            <p:cNvSpPr/>
            <p:nvPr/>
          </p:nvSpPr>
          <p:spPr>
            <a:xfrm>
              <a:off x="3884451" y="3719387"/>
              <a:ext cx="580872" cy="154811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rgbClr val="5E9E56"/>
              </a:solidFill>
              <a:prstDash val="dash"/>
            </a:ln>
            <a:effectLst/>
          </p:spPr>
          <p:txBody>
            <a:bodyPr rtlCol="0" anchor="ctr"/>
            <a:lstStyle/>
            <a:p>
              <a:pPr marL="0" marR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200" b="1" kern="0" dirty="0">
                  <a:solidFill>
                    <a:srgbClr val="000000"/>
                  </a:solidFill>
                  <a:latin typeface="Bosch Office Sans"/>
                </a:rPr>
                <a:t>VSS</a:t>
              </a:r>
              <a:endParaRPr kumimoji="0" lang="bg-BG" sz="12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Bosch Office Sans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639372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26" presetClass="emph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6" presetClass="emph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 tmFilter="0, 0; .2, .5; .8, .5; 1, 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7" dur="250" autoRev="1" fill="hold"/>
                                        <p:tgtEl>
                                          <p:spTgt spid="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8" presetID="26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0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"/>
                            </p:stCondLst>
                            <p:childTnLst>
                              <p:par>
                                <p:cTn id="77" presetID="26" presetClass="emph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9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000"/>
                            </p:stCondLst>
                            <p:childTnLst>
                              <p:par>
                                <p:cTn id="8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3000"/>
                            </p:stCondLst>
                            <p:childTnLst>
                              <p:par>
                                <p:cTn id="8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4000"/>
                            </p:stCondLst>
                            <p:childTnLst>
                              <p:par>
                                <p:cTn id="8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0"/>
                            </p:stCondLst>
                            <p:childTnLst>
                              <p:par>
                                <p:cTn id="9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6000"/>
                            </p:stCondLst>
                            <p:childTnLst>
                              <p:par>
                                <p:cTn id="97" presetID="26" presetClass="emph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9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0" presetID="26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2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2" presetID="26" presetClass="emph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4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9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00"/>
                            </p:stCondLst>
                            <p:childTnLst>
                              <p:par>
                                <p:cTn id="131" presetID="26" presetClass="emph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3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2000"/>
                            </p:stCondLst>
                            <p:childTnLst>
                              <p:par>
                                <p:cTn id="1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3000"/>
                            </p:stCondLst>
                            <p:childTnLst>
                              <p:par>
                                <p:cTn id="1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1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4000"/>
                            </p:stCondLst>
                            <p:childTnLst>
                              <p:par>
                                <p:cTn id="1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5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5000"/>
                            </p:stCondLst>
                            <p:childTnLst>
                              <p:par>
                                <p:cTn id="1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6000"/>
                            </p:stCondLst>
                            <p:childTnLst>
                              <p:par>
                                <p:cTn id="151" presetID="26" presetClass="emph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3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54" presetID="26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" dur="500" tmFilter="0, 0; .2, .5; .8, .5; 1, 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6" dur="250" autoRev="1" fill="hold"/>
                                        <p:tgtEl>
                                          <p:spTgt spid="3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1000"/>
                            </p:stCondLst>
                            <p:childTnLst>
                              <p:par>
                                <p:cTn id="16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5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1000"/>
                            </p:stCondLst>
                            <p:childTnLst>
                              <p:par>
                                <p:cTn id="172" presetID="26" presetClass="emph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" dur="500" tmFilter="0, 0; .2, .5; .8, .5; 1, 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4" dur="250" autoRev="1" fill="hold"/>
                                        <p:tgtEl>
                                          <p:spTgt spid="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1000"/>
                            </p:stCondLst>
                            <p:childTnLst>
                              <p:par>
                                <p:cTn id="181" presetID="26" presetClass="emph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3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2000"/>
                            </p:stCondLst>
                            <p:childTnLst>
                              <p:par>
                                <p:cTn id="18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3000"/>
                            </p:stCondLst>
                            <p:childTnLst>
                              <p:par>
                                <p:cTn id="18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1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4000"/>
                            </p:stCondLst>
                            <p:childTnLst>
                              <p:par>
                                <p:cTn id="19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5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5000"/>
                            </p:stCondLst>
                            <p:childTnLst>
                              <p:par>
                                <p:cTn id="197" presetID="26" presetClass="emph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9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D6F469-08EE-42E0-8305-BD29A37C5E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Comming up next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6B1210B-F437-4E7A-94A0-37BBD19C207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The essential AIoT device enablement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E68E242-0CAF-40F0-990A-7FB4D0F829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8AEC0-503E-4FA4-859C-D0F72D6E3F79}" type="slidenum">
              <a:rPr lang="en-US" noProof="1" smtClean="0"/>
              <a:pPr/>
              <a:t>8</a:t>
            </a:fld>
            <a:endParaRPr lang="en-US" noProof="1"/>
          </a:p>
        </p:txBody>
      </p:sp>
      <p:sp>
        <p:nvSpPr>
          <p:cNvPr id="118" name="Arrow: Pentagon 5">
            <a:extLst>
              <a:ext uri="{FF2B5EF4-FFF2-40B4-BE49-F238E27FC236}">
                <a16:creationId xmlns:a16="http://schemas.microsoft.com/office/drawing/2014/main" id="{DE6A5BD0-3B70-4CB2-AC6F-673ABF516CF9}"/>
              </a:ext>
            </a:extLst>
          </p:cNvPr>
          <p:cNvSpPr/>
          <p:nvPr/>
        </p:nvSpPr>
        <p:spPr>
          <a:xfrm>
            <a:off x="1" y="2500780"/>
            <a:ext cx="10736262" cy="268922"/>
          </a:xfrm>
          <a:prstGeom prst="homePlate">
            <a:avLst>
              <a:gd name="adj" fmla="val 17742"/>
            </a:avLst>
          </a:prstGeom>
          <a:solidFill>
            <a:srgbClr val="D8E2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Straight Connector 55">
            <a:extLst>
              <a:ext uri="{FF2B5EF4-FFF2-40B4-BE49-F238E27FC236}">
                <a16:creationId xmlns:a16="http://schemas.microsoft.com/office/drawing/2014/main" id="{15A0D11B-427F-437C-A93A-834786F49B25}"/>
              </a:ext>
            </a:extLst>
          </p:cNvPr>
          <p:cNvSpPr/>
          <p:nvPr/>
        </p:nvSpPr>
        <p:spPr>
          <a:xfrm>
            <a:off x="776848" y="2681231"/>
            <a:ext cx="0" cy="396351"/>
          </a:xfrm>
          <a:prstGeom prst="line">
            <a:avLst/>
          </a:prstGeom>
          <a:noFill/>
          <a:ln w="12700" cap="rnd" cmpd="sng" algn="ctr">
            <a:solidFill>
              <a:srgbClr val="607831"/>
            </a:solidFill>
            <a:prstDash val="sysDot"/>
            <a:miter lim="800000"/>
          </a:ln>
          <a:effectLst/>
        </p:spPr>
        <p:style>
          <a:lnRef idx="1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US"/>
          </a:p>
        </p:txBody>
      </p:sp>
      <p:sp>
        <p:nvSpPr>
          <p:cNvPr id="120" name="Straight Connector 56">
            <a:extLst>
              <a:ext uri="{FF2B5EF4-FFF2-40B4-BE49-F238E27FC236}">
                <a16:creationId xmlns:a16="http://schemas.microsoft.com/office/drawing/2014/main" id="{25A68191-630E-461A-A38E-C53C5CA14294}"/>
              </a:ext>
            </a:extLst>
          </p:cNvPr>
          <p:cNvSpPr/>
          <p:nvPr/>
        </p:nvSpPr>
        <p:spPr>
          <a:xfrm>
            <a:off x="2879911" y="2681231"/>
            <a:ext cx="0" cy="396351"/>
          </a:xfrm>
          <a:prstGeom prst="line">
            <a:avLst/>
          </a:prstGeom>
          <a:noFill/>
          <a:ln w="12700" cap="rnd" cmpd="sng" algn="ctr">
            <a:solidFill>
              <a:srgbClr val="607831"/>
            </a:solidFill>
            <a:prstDash val="sysDot"/>
            <a:miter lim="800000"/>
          </a:ln>
          <a:effectLst/>
        </p:spPr>
        <p:style>
          <a:lnRef idx="1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US"/>
          </a:p>
        </p:txBody>
      </p:sp>
      <p:sp>
        <p:nvSpPr>
          <p:cNvPr id="121" name="Straight Connector 57">
            <a:extLst>
              <a:ext uri="{FF2B5EF4-FFF2-40B4-BE49-F238E27FC236}">
                <a16:creationId xmlns:a16="http://schemas.microsoft.com/office/drawing/2014/main" id="{ED103282-F067-4344-8164-DB6C63570B41}"/>
              </a:ext>
            </a:extLst>
          </p:cNvPr>
          <p:cNvSpPr/>
          <p:nvPr/>
        </p:nvSpPr>
        <p:spPr>
          <a:xfrm>
            <a:off x="4978707" y="2681231"/>
            <a:ext cx="0" cy="396351"/>
          </a:xfrm>
          <a:prstGeom prst="line">
            <a:avLst/>
          </a:prstGeom>
          <a:noFill/>
          <a:ln w="12700" cap="rnd" cmpd="sng" algn="ctr">
            <a:solidFill>
              <a:srgbClr val="AECEAA"/>
            </a:solidFill>
            <a:prstDash val="sysDot"/>
            <a:miter lim="800000"/>
          </a:ln>
          <a:effectLst/>
        </p:spPr>
        <p:style>
          <a:lnRef idx="1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US"/>
          </a:p>
        </p:txBody>
      </p:sp>
      <p:sp>
        <p:nvSpPr>
          <p:cNvPr id="122" name="Straight Connector 58">
            <a:extLst>
              <a:ext uri="{FF2B5EF4-FFF2-40B4-BE49-F238E27FC236}">
                <a16:creationId xmlns:a16="http://schemas.microsoft.com/office/drawing/2014/main" id="{C2C6C859-33FB-41B8-B633-30F23B64B03A}"/>
              </a:ext>
            </a:extLst>
          </p:cNvPr>
          <p:cNvSpPr/>
          <p:nvPr/>
        </p:nvSpPr>
        <p:spPr>
          <a:xfrm>
            <a:off x="7062051" y="2681231"/>
            <a:ext cx="0" cy="396351"/>
          </a:xfrm>
          <a:prstGeom prst="line">
            <a:avLst/>
          </a:prstGeom>
          <a:noFill/>
          <a:ln w="12700" cap="rnd" cmpd="sng" algn="ctr">
            <a:solidFill>
              <a:srgbClr val="AECEAA"/>
            </a:solidFill>
            <a:prstDash val="sysDot"/>
            <a:miter lim="800000"/>
          </a:ln>
          <a:effectLst/>
        </p:spPr>
        <p:style>
          <a:lnRef idx="1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US"/>
          </a:p>
        </p:txBody>
      </p:sp>
      <p:sp>
        <p:nvSpPr>
          <p:cNvPr id="123" name="Straight Connector 59">
            <a:extLst>
              <a:ext uri="{FF2B5EF4-FFF2-40B4-BE49-F238E27FC236}">
                <a16:creationId xmlns:a16="http://schemas.microsoft.com/office/drawing/2014/main" id="{68F237C0-C8FD-4556-856C-FA3B2A5BA187}"/>
              </a:ext>
            </a:extLst>
          </p:cNvPr>
          <p:cNvSpPr/>
          <p:nvPr/>
        </p:nvSpPr>
        <p:spPr>
          <a:xfrm flipH="1">
            <a:off x="9150382" y="2681231"/>
            <a:ext cx="0" cy="396351"/>
          </a:xfrm>
          <a:prstGeom prst="line">
            <a:avLst/>
          </a:prstGeom>
          <a:noFill/>
          <a:ln w="12700" cap="rnd" cmpd="sng" algn="ctr">
            <a:solidFill>
              <a:srgbClr val="AECEAA"/>
            </a:solidFill>
            <a:prstDash val="sysDot"/>
            <a:miter lim="800000"/>
          </a:ln>
          <a:effectLst/>
        </p:spPr>
        <p:style>
          <a:lnRef idx="1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US"/>
          </a:p>
        </p:txBody>
      </p:sp>
      <p:grpSp>
        <p:nvGrpSpPr>
          <p:cNvPr id="124" name="Group 30">
            <a:extLst>
              <a:ext uri="{FF2B5EF4-FFF2-40B4-BE49-F238E27FC236}">
                <a16:creationId xmlns:a16="http://schemas.microsoft.com/office/drawing/2014/main" id="{BDBE8425-5738-42EF-AD61-A870D204567D}"/>
              </a:ext>
            </a:extLst>
          </p:cNvPr>
          <p:cNvGrpSpPr>
            <a:grpSpLocks/>
          </p:cNvGrpSpPr>
          <p:nvPr/>
        </p:nvGrpSpPr>
        <p:grpSpPr>
          <a:xfrm>
            <a:off x="643889" y="2982332"/>
            <a:ext cx="265917" cy="265917"/>
            <a:chOff x="2444785" y="3947160"/>
            <a:chExt cx="443195" cy="443195"/>
          </a:xfrm>
        </p:grpSpPr>
        <p:sp>
          <p:nvSpPr>
            <p:cNvPr id="125" name="Oval 28">
              <a:extLst>
                <a:ext uri="{FF2B5EF4-FFF2-40B4-BE49-F238E27FC236}">
                  <a16:creationId xmlns:a16="http://schemas.microsoft.com/office/drawing/2014/main" id="{2F6E3477-B514-4BE0-91D7-463FD3B81523}"/>
                </a:ext>
              </a:extLst>
            </p:cNvPr>
            <p:cNvSpPr/>
            <p:nvPr/>
          </p:nvSpPr>
          <p:spPr>
            <a:xfrm>
              <a:off x="2444785" y="3947160"/>
              <a:ext cx="443195" cy="443195"/>
            </a:xfrm>
            <a:prstGeom prst="ellipse">
              <a:avLst/>
            </a:prstGeom>
            <a:solidFill>
              <a:srgbClr val="5E9E5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864" tIns="27432" rIns="54864" bIns="27432" rtlCol="0" anchor="ctr"/>
            <a:lstStyle/>
            <a:p>
              <a:pPr algn="ctr"/>
              <a:endParaRPr lang="en-US"/>
            </a:p>
          </p:txBody>
        </p:sp>
        <p:sp>
          <p:nvSpPr>
            <p:cNvPr id="126" name="Star: 5 Points 29">
              <a:extLst>
                <a:ext uri="{FF2B5EF4-FFF2-40B4-BE49-F238E27FC236}">
                  <a16:creationId xmlns:a16="http://schemas.microsoft.com/office/drawing/2014/main" id="{8B25C2F9-6C4B-4DEF-BE7E-02943B679D0B}"/>
                </a:ext>
              </a:extLst>
            </p:cNvPr>
            <p:cNvSpPr/>
            <p:nvPr/>
          </p:nvSpPr>
          <p:spPr>
            <a:xfrm>
              <a:off x="2543518" y="4045895"/>
              <a:ext cx="245727" cy="245727"/>
            </a:xfrm>
            <a:prstGeom prst="star5">
              <a:avLst/>
            </a:prstGeom>
            <a:solidFill>
              <a:schemeClr val="bg1"/>
            </a:solidFill>
            <a:ln w="762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864" tIns="27432" rIns="54864" bIns="27432"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7" name="Group 32">
            <a:extLst>
              <a:ext uri="{FF2B5EF4-FFF2-40B4-BE49-F238E27FC236}">
                <a16:creationId xmlns:a16="http://schemas.microsoft.com/office/drawing/2014/main" id="{07929BC0-9AB1-4B02-8954-6E22C9A215CF}"/>
              </a:ext>
            </a:extLst>
          </p:cNvPr>
          <p:cNvGrpSpPr>
            <a:grpSpLocks/>
          </p:cNvGrpSpPr>
          <p:nvPr/>
        </p:nvGrpSpPr>
        <p:grpSpPr>
          <a:xfrm>
            <a:off x="2746953" y="2982332"/>
            <a:ext cx="265917" cy="265917"/>
            <a:chOff x="2444785" y="3947160"/>
            <a:chExt cx="443195" cy="443195"/>
          </a:xfrm>
        </p:grpSpPr>
        <p:sp>
          <p:nvSpPr>
            <p:cNvPr id="128" name="Oval 33">
              <a:extLst>
                <a:ext uri="{FF2B5EF4-FFF2-40B4-BE49-F238E27FC236}">
                  <a16:creationId xmlns:a16="http://schemas.microsoft.com/office/drawing/2014/main" id="{BE50DD12-5C5E-4A4E-BAC2-3718DE9A9CE3}"/>
                </a:ext>
              </a:extLst>
            </p:cNvPr>
            <p:cNvSpPr/>
            <p:nvPr/>
          </p:nvSpPr>
          <p:spPr>
            <a:xfrm>
              <a:off x="2444785" y="3947160"/>
              <a:ext cx="443195" cy="443195"/>
            </a:xfrm>
            <a:prstGeom prst="ellipse">
              <a:avLst/>
            </a:prstGeom>
            <a:solidFill>
              <a:srgbClr val="5E9E5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864" tIns="27432" rIns="54864" bIns="27432" rtlCol="0" anchor="ctr"/>
            <a:lstStyle/>
            <a:p>
              <a:pPr algn="ctr"/>
              <a:endParaRPr lang="en-US"/>
            </a:p>
          </p:txBody>
        </p:sp>
        <p:sp>
          <p:nvSpPr>
            <p:cNvPr id="129" name="Star: 5 Points 34">
              <a:extLst>
                <a:ext uri="{FF2B5EF4-FFF2-40B4-BE49-F238E27FC236}">
                  <a16:creationId xmlns:a16="http://schemas.microsoft.com/office/drawing/2014/main" id="{98CBA426-5DCC-4416-B268-15920F41B04A}"/>
                </a:ext>
              </a:extLst>
            </p:cNvPr>
            <p:cNvSpPr/>
            <p:nvPr/>
          </p:nvSpPr>
          <p:spPr>
            <a:xfrm>
              <a:off x="2543520" y="4045895"/>
              <a:ext cx="245727" cy="245727"/>
            </a:xfrm>
            <a:prstGeom prst="star5">
              <a:avLst/>
            </a:prstGeom>
            <a:solidFill>
              <a:schemeClr val="bg1"/>
            </a:solidFill>
            <a:ln w="762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864" tIns="27432" rIns="54864" bIns="27432"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3" name="Group 38">
            <a:extLst>
              <a:ext uri="{FF2B5EF4-FFF2-40B4-BE49-F238E27FC236}">
                <a16:creationId xmlns:a16="http://schemas.microsoft.com/office/drawing/2014/main" id="{62D7E760-8CD8-4096-9BD9-927710AB6DDB}"/>
              </a:ext>
            </a:extLst>
          </p:cNvPr>
          <p:cNvGrpSpPr>
            <a:grpSpLocks/>
          </p:cNvGrpSpPr>
          <p:nvPr/>
        </p:nvGrpSpPr>
        <p:grpSpPr>
          <a:xfrm>
            <a:off x="6929093" y="2982332"/>
            <a:ext cx="265917" cy="265917"/>
            <a:chOff x="2444785" y="3947160"/>
            <a:chExt cx="443195" cy="443195"/>
          </a:xfrm>
        </p:grpSpPr>
        <p:sp>
          <p:nvSpPr>
            <p:cNvPr id="134" name="Oval 39">
              <a:extLst>
                <a:ext uri="{FF2B5EF4-FFF2-40B4-BE49-F238E27FC236}">
                  <a16:creationId xmlns:a16="http://schemas.microsoft.com/office/drawing/2014/main" id="{3FBE6D0F-CE6A-481B-8A85-E49D930EF0C5}"/>
                </a:ext>
              </a:extLst>
            </p:cNvPr>
            <p:cNvSpPr/>
            <p:nvPr/>
          </p:nvSpPr>
          <p:spPr>
            <a:xfrm>
              <a:off x="2444785" y="3947160"/>
              <a:ext cx="443195" cy="443195"/>
            </a:xfrm>
            <a:prstGeom prst="ellipse">
              <a:avLst/>
            </a:prstGeom>
            <a:solidFill>
              <a:srgbClr val="AECEA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864" tIns="27432" rIns="54864" bIns="27432" rtlCol="0" anchor="ctr"/>
            <a:lstStyle/>
            <a:p>
              <a:pPr algn="ctr"/>
              <a:endParaRPr lang="en-US"/>
            </a:p>
          </p:txBody>
        </p:sp>
        <p:sp>
          <p:nvSpPr>
            <p:cNvPr id="135" name="Star: 5 Points 40">
              <a:extLst>
                <a:ext uri="{FF2B5EF4-FFF2-40B4-BE49-F238E27FC236}">
                  <a16:creationId xmlns:a16="http://schemas.microsoft.com/office/drawing/2014/main" id="{9B6B0A9D-396C-4948-8083-0E62ED09CC52}"/>
                </a:ext>
              </a:extLst>
            </p:cNvPr>
            <p:cNvSpPr/>
            <p:nvPr/>
          </p:nvSpPr>
          <p:spPr>
            <a:xfrm>
              <a:off x="2543520" y="4045895"/>
              <a:ext cx="245727" cy="245727"/>
            </a:xfrm>
            <a:prstGeom prst="star5">
              <a:avLst/>
            </a:prstGeom>
            <a:solidFill>
              <a:schemeClr val="bg1"/>
            </a:solidFill>
            <a:ln w="762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864" tIns="27432" rIns="54864" bIns="27432"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6" name="Gruppieren 135">
            <a:extLst>
              <a:ext uri="{FF2B5EF4-FFF2-40B4-BE49-F238E27FC236}">
                <a16:creationId xmlns:a16="http://schemas.microsoft.com/office/drawing/2014/main" id="{CC6D1482-0D94-4019-916E-35535E4E981C}"/>
              </a:ext>
            </a:extLst>
          </p:cNvPr>
          <p:cNvGrpSpPr/>
          <p:nvPr/>
        </p:nvGrpSpPr>
        <p:grpSpPr>
          <a:xfrm>
            <a:off x="9017422" y="2982332"/>
            <a:ext cx="265917" cy="265917"/>
            <a:chOff x="9017422" y="4015720"/>
            <a:chExt cx="265917" cy="265917"/>
          </a:xfrm>
        </p:grpSpPr>
        <p:sp>
          <p:nvSpPr>
            <p:cNvPr id="137" name="Oval 42">
              <a:extLst>
                <a:ext uri="{FF2B5EF4-FFF2-40B4-BE49-F238E27FC236}">
                  <a16:creationId xmlns:a16="http://schemas.microsoft.com/office/drawing/2014/main" id="{1E3FD108-1506-4425-9FBC-B25805D3CCEC}"/>
                </a:ext>
              </a:extLst>
            </p:cNvPr>
            <p:cNvSpPr/>
            <p:nvPr/>
          </p:nvSpPr>
          <p:spPr>
            <a:xfrm>
              <a:off x="9017422" y="4015720"/>
              <a:ext cx="265917" cy="265917"/>
            </a:xfrm>
            <a:prstGeom prst="ellipse">
              <a:avLst/>
            </a:prstGeom>
            <a:solidFill>
              <a:srgbClr val="AECEA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864" tIns="27432" rIns="54864" bIns="27432" rtlCol="0" anchor="ctr"/>
            <a:lstStyle/>
            <a:p>
              <a:pPr algn="ctr"/>
              <a:endParaRPr lang="en-US"/>
            </a:p>
          </p:txBody>
        </p:sp>
        <p:sp>
          <p:nvSpPr>
            <p:cNvPr id="138" name="Star: 5 Points 43">
              <a:extLst>
                <a:ext uri="{FF2B5EF4-FFF2-40B4-BE49-F238E27FC236}">
                  <a16:creationId xmlns:a16="http://schemas.microsoft.com/office/drawing/2014/main" id="{D4918588-1567-4453-849D-1CA8D20B1C4D}"/>
                </a:ext>
              </a:extLst>
            </p:cNvPr>
            <p:cNvSpPr/>
            <p:nvPr/>
          </p:nvSpPr>
          <p:spPr>
            <a:xfrm>
              <a:off x="9076663" y="4074961"/>
              <a:ext cx="147436" cy="147436"/>
            </a:xfrm>
            <a:prstGeom prst="star5">
              <a:avLst/>
            </a:prstGeom>
            <a:solidFill>
              <a:schemeClr val="bg1"/>
            </a:solidFill>
            <a:ln w="762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864" tIns="27432" rIns="54864" bIns="27432"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39" name="Straight Connector 44">
            <a:extLst>
              <a:ext uri="{FF2B5EF4-FFF2-40B4-BE49-F238E27FC236}">
                <a16:creationId xmlns:a16="http://schemas.microsoft.com/office/drawing/2014/main" id="{4FA16C2D-E952-43A5-8C35-CAA466452DE7}"/>
              </a:ext>
            </a:extLst>
          </p:cNvPr>
          <p:cNvCxnSpPr>
            <a:cxnSpLocks/>
          </p:cNvCxnSpPr>
          <p:nvPr/>
        </p:nvCxnSpPr>
        <p:spPr>
          <a:xfrm>
            <a:off x="502442" y="1605905"/>
            <a:ext cx="319" cy="1016085"/>
          </a:xfrm>
          <a:prstGeom prst="line">
            <a:avLst/>
          </a:prstGeom>
          <a:ln w="12700">
            <a:solidFill>
              <a:srgbClr val="334C2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46">
            <a:extLst>
              <a:ext uri="{FF2B5EF4-FFF2-40B4-BE49-F238E27FC236}">
                <a16:creationId xmlns:a16="http://schemas.microsoft.com/office/drawing/2014/main" id="{37FBABEC-C254-4119-8B93-EB7EA96E6939}"/>
              </a:ext>
            </a:extLst>
          </p:cNvPr>
          <p:cNvCxnSpPr>
            <a:cxnSpLocks/>
          </p:cNvCxnSpPr>
          <p:nvPr/>
        </p:nvCxnSpPr>
        <p:spPr>
          <a:xfrm>
            <a:off x="2535114" y="1605905"/>
            <a:ext cx="319" cy="1016085"/>
          </a:xfrm>
          <a:prstGeom prst="line">
            <a:avLst/>
          </a:prstGeom>
          <a:ln w="12700">
            <a:solidFill>
              <a:srgbClr val="334C2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47">
            <a:extLst>
              <a:ext uri="{FF2B5EF4-FFF2-40B4-BE49-F238E27FC236}">
                <a16:creationId xmlns:a16="http://schemas.microsoft.com/office/drawing/2014/main" id="{024AFD51-7638-4ADD-88E9-3AA8251E273F}"/>
              </a:ext>
            </a:extLst>
          </p:cNvPr>
          <p:cNvCxnSpPr>
            <a:cxnSpLocks/>
          </p:cNvCxnSpPr>
          <p:nvPr/>
        </p:nvCxnSpPr>
        <p:spPr>
          <a:xfrm>
            <a:off x="4567786" y="1605905"/>
            <a:ext cx="319" cy="1016085"/>
          </a:xfrm>
          <a:prstGeom prst="line">
            <a:avLst/>
          </a:prstGeom>
          <a:ln w="12700">
            <a:solidFill>
              <a:srgbClr val="70816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48">
            <a:extLst>
              <a:ext uri="{FF2B5EF4-FFF2-40B4-BE49-F238E27FC236}">
                <a16:creationId xmlns:a16="http://schemas.microsoft.com/office/drawing/2014/main" id="{F53B2C60-1C41-4170-BEDB-2E5BE6890B43}"/>
              </a:ext>
            </a:extLst>
          </p:cNvPr>
          <p:cNvCxnSpPr>
            <a:cxnSpLocks/>
          </p:cNvCxnSpPr>
          <p:nvPr/>
        </p:nvCxnSpPr>
        <p:spPr>
          <a:xfrm>
            <a:off x="6600458" y="1605905"/>
            <a:ext cx="319" cy="1016085"/>
          </a:xfrm>
          <a:prstGeom prst="line">
            <a:avLst/>
          </a:prstGeom>
          <a:ln w="12700">
            <a:solidFill>
              <a:schemeClr val="tx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49">
            <a:extLst>
              <a:ext uri="{FF2B5EF4-FFF2-40B4-BE49-F238E27FC236}">
                <a16:creationId xmlns:a16="http://schemas.microsoft.com/office/drawing/2014/main" id="{3229C276-1209-4925-AECD-61C38C415C09}"/>
              </a:ext>
            </a:extLst>
          </p:cNvPr>
          <p:cNvCxnSpPr>
            <a:cxnSpLocks/>
          </p:cNvCxnSpPr>
          <p:nvPr/>
        </p:nvCxnSpPr>
        <p:spPr>
          <a:xfrm>
            <a:off x="8633130" y="1605905"/>
            <a:ext cx="319" cy="1016085"/>
          </a:xfrm>
          <a:prstGeom prst="line">
            <a:avLst/>
          </a:prstGeom>
          <a:ln w="12700">
            <a:solidFill>
              <a:schemeClr val="tx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TextBox 68">
            <a:extLst>
              <a:ext uri="{FF2B5EF4-FFF2-40B4-BE49-F238E27FC236}">
                <a16:creationId xmlns:a16="http://schemas.microsoft.com/office/drawing/2014/main" id="{3B7E0A6C-1632-42AF-80E5-2CCCADDE8A53}"/>
              </a:ext>
            </a:extLst>
          </p:cNvPr>
          <p:cNvSpPr txBox="1"/>
          <p:nvPr/>
        </p:nvSpPr>
        <p:spPr>
          <a:xfrm>
            <a:off x="685223" y="1386514"/>
            <a:ext cx="1971410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/>
              <a:t>Eclipse Kanto launch!</a:t>
            </a:r>
          </a:p>
          <a:p>
            <a:r>
              <a:rPr lang="en-US" sz="1050" b="1" dirty="0"/>
              <a:t>02/2022</a:t>
            </a:r>
          </a:p>
          <a:p>
            <a:endParaRPr lang="en-US" sz="1050" dirty="0"/>
          </a:p>
          <a:p>
            <a:endParaRPr lang="en-US" sz="1050" dirty="0"/>
          </a:p>
          <a:p>
            <a:endParaRPr lang="en-US" sz="1050" dirty="0"/>
          </a:p>
        </p:txBody>
      </p:sp>
      <p:sp>
        <p:nvSpPr>
          <p:cNvPr id="145" name="TextBox 69">
            <a:extLst>
              <a:ext uri="{FF2B5EF4-FFF2-40B4-BE49-F238E27FC236}">
                <a16:creationId xmlns:a16="http://schemas.microsoft.com/office/drawing/2014/main" id="{6BA8652B-FF79-4C4A-ABE5-8F40AEABE4E6}"/>
              </a:ext>
            </a:extLst>
          </p:cNvPr>
          <p:cNvSpPr txBox="1"/>
          <p:nvPr/>
        </p:nvSpPr>
        <p:spPr>
          <a:xfrm>
            <a:off x="2723100" y="1386514"/>
            <a:ext cx="1642236" cy="6924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/>
              <a:t>User onboarding fundamentals</a:t>
            </a:r>
          </a:p>
          <a:p>
            <a:r>
              <a:rPr lang="en-US" sz="1050" b="1" dirty="0"/>
              <a:t>03/2022</a:t>
            </a:r>
          </a:p>
          <a:p>
            <a:endParaRPr lang="en-US" sz="1050" dirty="0"/>
          </a:p>
        </p:txBody>
      </p:sp>
      <p:sp>
        <p:nvSpPr>
          <p:cNvPr id="146" name="TextBox 86">
            <a:extLst>
              <a:ext uri="{FF2B5EF4-FFF2-40B4-BE49-F238E27FC236}">
                <a16:creationId xmlns:a16="http://schemas.microsoft.com/office/drawing/2014/main" id="{25657DCF-87D0-49A7-8233-075D2617BD60}"/>
              </a:ext>
            </a:extLst>
          </p:cNvPr>
          <p:cNvSpPr txBox="1"/>
          <p:nvPr/>
        </p:nvSpPr>
        <p:spPr>
          <a:xfrm>
            <a:off x="6780011" y="1386514"/>
            <a:ext cx="1386264" cy="5078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/>
              <a:t>More features  </a:t>
            </a:r>
          </a:p>
          <a:p>
            <a:r>
              <a:rPr lang="en-US" sz="1050" b="1" dirty="0"/>
              <a:t>06/2022</a:t>
            </a:r>
          </a:p>
          <a:p>
            <a:endParaRPr lang="en-US" sz="1050" dirty="0"/>
          </a:p>
        </p:txBody>
      </p:sp>
      <p:sp>
        <p:nvSpPr>
          <p:cNvPr id="147" name="TextBox 87">
            <a:extLst>
              <a:ext uri="{FF2B5EF4-FFF2-40B4-BE49-F238E27FC236}">
                <a16:creationId xmlns:a16="http://schemas.microsoft.com/office/drawing/2014/main" id="{D50D99FD-B2B9-42E2-9D12-AF97772E8298}"/>
              </a:ext>
            </a:extLst>
          </p:cNvPr>
          <p:cNvSpPr txBox="1"/>
          <p:nvPr/>
        </p:nvSpPr>
        <p:spPr>
          <a:xfrm>
            <a:off x="8814767" y="1386514"/>
            <a:ext cx="1359346" cy="50783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200" b="1" dirty="0"/>
              <a:t>More deployments</a:t>
            </a:r>
          </a:p>
          <a:p>
            <a:r>
              <a:rPr lang="en-US" sz="1050" b="1" dirty="0"/>
              <a:t>07/2022</a:t>
            </a:r>
          </a:p>
          <a:p>
            <a:endParaRPr lang="en-US" sz="1050" dirty="0"/>
          </a:p>
        </p:txBody>
      </p:sp>
      <p:sp>
        <p:nvSpPr>
          <p:cNvPr id="149" name="TextBox 96">
            <a:extLst>
              <a:ext uri="{FF2B5EF4-FFF2-40B4-BE49-F238E27FC236}">
                <a16:creationId xmlns:a16="http://schemas.microsoft.com/office/drawing/2014/main" id="{7FED22E6-8177-442E-AB17-699C12AD8A2B}"/>
              </a:ext>
            </a:extLst>
          </p:cNvPr>
          <p:cNvSpPr txBox="1"/>
          <p:nvPr/>
        </p:nvSpPr>
        <p:spPr>
          <a:xfrm>
            <a:off x="3080648" y="2987551"/>
            <a:ext cx="1726303" cy="15465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/>
              <a:t>First M1 release </a:t>
            </a:r>
            <a:br>
              <a:rPr lang="en-US" sz="1200" b="1" dirty="0"/>
            </a:br>
            <a:r>
              <a:rPr lang="en-US" sz="1200" b="1" dirty="0"/>
              <a:t>and getting started available!</a:t>
            </a:r>
          </a:p>
          <a:p>
            <a:endParaRPr lang="en-US" sz="1050" dirty="0"/>
          </a:p>
          <a:p>
            <a:r>
              <a:rPr lang="en-US" sz="900" b="1" dirty="0">
                <a:solidFill>
                  <a:srgbClr val="5E9E56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https://github.com/eclipse-kanto/kanto/releases/tag/v0.1.0-M1</a:t>
            </a:r>
            <a:r>
              <a:rPr lang="en-US" sz="900" b="1" dirty="0">
                <a:solidFill>
                  <a:srgbClr val="5E9E56"/>
                </a:solidFill>
              </a:rPr>
              <a:t> </a:t>
            </a:r>
            <a:br>
              <a:rPr lang="en-US" sz="900" b="1" dirty="0">
                <a:solidFill>
                  <a:srgbClr val="5E9E56"/>
                </a:solidFill>
              </a:rPr>
            </a:br>
            <a:endParaRPr lang="en-US" sz="900" b="1" dirty="0">
              <a:solidFill>
                <a:srgbClr val="5E9E56"/>
              </a:solidFill>
            </a:endParaRPr>
          </a:p>
          <a:p>
            <a:r>
              <a:rPr lang="en-US" sz="900" b="1" dirty="0">
                <a:solidFill>
                  <a:srgbClr val="5E9E56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https://www.eclipse.org/kanto/docs/getting-started/</a:t>
            </a:r>
            <a:r>
              <a:rPr lang="en-US" sz="900" b="1" dirty="0">
                <a:solidFill>
                  <a:srgbClr val="5E9E56"/>
                </a:solidFill>
              </a:rPr>
              <a:t> </a:t>
            </a:r>
          </a:p>
        </p:txBody>
      </p:sp>
      <p:sp>
        <p:nvSpPr>
          <p:cNvPr id="150" name="TextBox 103">
            <a:extLst>
              <a:ext uri="{FF2B5EF4-FFF2-40B4-BE49-F238E27FC236}">
                <a16:creationId xmlns:a16="http://schemas.microsoft.com/office/drawing/2014/main" id="{44E602BF-442D-45AB-BEB3-822349FABA9A}"/>
              </a:ext>
            </a:extLst>
          </p:cNvPr>
          <p:cNvSpPr txBox="1"/>
          <p:nvPr/>
        </p:nvSpPr>
        <p:spPr>
          <a:xfrm>
            <a:off x="977351" y="2982060"/>
            <a:ext cx="1810328" cy="12926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/>
              <a:t>Initial contribution </a:t>
            </a:r>
            <a:br>
              <a:rPr lang="en-US" sz="1200" b="1" dirty="0"/>
            </a:br>
            <a:r>
              <a:rPr lang="en-US" sz="1200" b="1" dirty="0"/>
              <a:t>from Bosch.IO </a:t>
            </a:r>
            <a:br>
              <a:rPr lang="en-US" sz="1200" b="1" dirty="0"/>
            </a:br>
            <a:r>
              <a:rPr lang="en-US" sz="1200" b="1" dirty="0"/>
              <a:t>available!</a:t>
            </a:r>
          </a:p>
          <a:p>
            <a:endParaRPr lang="en-US" sz="1200" b="1" dirty="0"/>
          </a:p>
          <a:p>
            <a:r>
              <a:rPr lang="en-US" sz="900" b="1" dirty="0">
                <a:solidFill>
                  <a:srgbClr val="5E9E56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https://www.eclipse.org/kanto/</a:t>
            </a:r>
            <a:r>
              <a:rPr lang="en-US" sz="900" b="1" dirty="0">
                <a:solidFill>
                  <a:srgbClr val="5E9E56"/>
                </a:solidFill>
              </a:rPr>
              <a:t> </a:t>
            </a:r>
          </a:p>
          <a:p>
            <a:r>
              <a:rPr lang="en-US" sz="900" b="1" dirty="0">
                <a:solidFill>
                  <a:srgbClr val="5E9E56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https://github.com/eclipse-kanto</a:t>
            </a:r>
            <a:r>
              <a:rPr lang="en-US" sz="900" b="1" dirty="0">
                <a:solidFill>
                  <a:srgbClr val="5E9E56"/>
                </a:solidFill>
              </a:rPr>
              <a:t> </a:t>
            </a:r>
          </a:p>
          <a:p>
            <a:endParaRPr lang="en-US" sz="900" dirty="0">
              <a:latin typeface="Bosch Office Sans" pitchFamily="2" charset="0"/>
            </a:endParaRPr>
          </a:p>
          <a:p>
            <a:pPr lvl="0">
              <a:buSzPct val="70000"/>
            </a:pPr>
            <a:endParaRPr lang="en-US" sz="900" dirty="0">
              <a:latin typeface="Bosch Office Sans" pitchFamily="2" charset="0"/>
            </a:endParaRPr>
          </a:p>
        </p:txBody>
      </p:sp>
      <p:sp>
        <p:nvSpPr>
          <p:cNvPr id="152" name="TextBox 106">
            <a:extLst>
              <a:ext uri="{FF2B5EF4-FFF2-40B4-BE49-F238E27FC236}">
                <a16:creationId xmlns:a16="http://schemas.microsoft.com/office/drawing/2014/main" id="{F22EF28E-8C09-416E-9A97-FFDF3D3D83E4}"/>
              </a:ext>
            </a:extLst>
          </p:cNvPr>
          <p:cNvSpPr txBox="1"/>
          <p:nvPr/>
        </p:nvSpPr>
        <p:spPr>
          <a:xfrm>
            <a:off x="7266066" y="2982933"/>
            <a:ext cx="1597667" cy="15927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/>
              <a:t>More features</a:t>
            </a:r>
          </a:p>
          <a:p>
            <a:endParaRPr lang="en-US" sz="1050" dirty="0"/>
          </a:p>
          <a:p>
            <a:pPr marL="130175" indent="-130175">
              <a:buSzPct val="70000"/>
              <a:buFont typeface="Wingdings 3" panose="05040102010807070707" pitchFamily="18" charset="2"/>
              <a:buChar char=""/>
            </a:pPr>
            <a:r>
              <a:rPr lang="en-US" sz="900" dirty="0">
                <a:latin typeface="Bosch Office Sans" pitchFamily="2" charset="0"/>
              </a:rPr>
              <a:t>State-driven containers management</a:t>
            </a:r>
          </a:p>
          <a:p>
            <a:pPr marL="130175" indent="-130175">
              <a:buSzPct val="70000"/>
              <a:buFont typeface="Wingdings 3" panose="05040102010807070707" pitchFamily="18" charset="2"/>
              <a:buChar char=""/>
            </a:pPr>
            <a:r>
              <a:rPr lang="en-US" sz="900" dirty="0">
                <a:latin typeface="Bosch Office Sans" pitchFamily="2" charset="0"/>
              </a:rPr>
              <a:t>LXD integration</a:t>
            </a:r>
          </a:p>
          <a:p>
            <a:pPr marL="130175" indent="-130175">
              <a:buSzPct val="70000"/>
              <a:buFont typeface="Wingdings 3" panose="05040102010807070707" pitchFamily="18" charset="2"/>
              <a:buChar char=""/>
            </a:pPr>
            <a:r>
              <a:rPr lang="en-US" sz="900" dirty="0">
                <a:latin typeface="Bosch Office Sans" pitchFamily="2" charset="0"/>
              </a:rPr>
              <a:t>File-based backup/restore</a:t>
            </a:r>
          </a:p>
          <a:p>
            <a:pPr marL="130175" indent="-130175">
              <a:buSzPct val="70000"/>
              <a:buFont typeface="Wingdings 3" panose="05040102010807070707" pitchFamily="18" charset="2"/>
              <a:buChar char=""/>
            </a:pPr>
            <a:r>
              <a:rPr lang="en-US" sz="900" dirty="0">
                <a:latin typeface="Bosch Office Sans" pitchFamily="2" charset="0"/>
              </a:rPr>
              <a:t>Lightweight orchestration</a:t>
            </a:r>
          </a:p>
          <a:p>
            <a:pPr marL="130175" indent="-130175">
              <a:buSzPct val="70000"/>
              <a:buFont typeface="Wingdings 3" panose="05040102010807070707" pitchFamily="18" charset="2"/>
              <a:buChar char=""/>
            </a:pPr>
            <a:r>
              <a:rPr lang="en-US" sz="900" dirty="0">
                <a:latin typeface="Bosch Office Sans" pitchFamily="2" charset="0"/>
              </a:rPr>
              <a:t>SoftwareUpdatable library </a:t>
            </a:r>
          </a:p>
          <a:p>
            <a:pPr>
              <a:buSzPct val="70000"/>
            </a:pPr>
            <a:endParaRPr lang="en-US" sz="900" dirty="0">
              <a:latin typeface="Bosch Office Sans" pitchFamily="2" charset="0"/>
            </a:endParaRPr>
          </a:p>
          <a:p>
            <a:pPr marL="130175" indent="-130175">
              <a:buSzPct val="70000"/>
              <a:buFont typeface="Wingdings 3" panose="05040102010807070707" pitchFamily="18" charset="2"/>
              <a:buChar char=""/>
            </a:pPr>
            <a:endParaRPr lang="en-US" sz="900" dirty="0">
              <a:latin typeface="Bosch Office Sans" pitchFamily="2" charset="0"/>
            </a:endParaRPr>
          </a:p>
          <a:p>
            <a:pPr>
              <a:buSzPct val="70000"/>
            </a:pPr>
            <a:endParaRPr lang="en-US" sz="900" dirty="0">
              <a:latin typeface="Bosch Office Sans" pitchFamily="2" charset="0"/>
            </a:endParaRPr>
          </a:p>
        </p:txBody>
      </p:sp>
      <p:grpSp>
        <p:nvGrpSpPr>
          <p:cNvPr id="153" name="Group 10">
            <a:extLst>
              <a:ext uri="{FF2B5EF4-FFF2-40B4-BE49-F238E27FC236}">
                <a16:creationId xmlns:a16="http://schemas.microsoft.com/office/drawing/2014/main" id="{92A8F325-7F65-4F83-B865-3003B8ABC4D3}"/>
              </a:ext>
            </a:extLst>
          </p:cNvPr>
          <p:cNvGrpSpPr>
            <a:grpSpLocks/>
          </p:cNvGrpSpPr>
          <p:nvPr/>
        </p:nvGrpSpPr>
        <p:grpSpPr>
          <a:xfrm>
            <a:off x="390691" y="1382086"/>
            <a:ext cx="223820" cy="223820"/>
            <a:chOff x="2516994" y="1355491"/>
            <a:chExt cx="373034" cy="373034"/>
          </a:xfrm>
        </p:grpSpPr>
        <p:sp>
          <p:nvSpPr>
            <p:cNvPr id="154" name="Teardrop 14">
              <a:extLst>
                <a:ext uri="{FF2B5EF4-FFF2-40B4-BE49-F238E27FC236}">
                  <a16:creationId xmlns:a16="http://schemas.microsoft.com/office/drawing/2014/main" id="{73931307-0FFC-4FD1-9E66-933D5F7E8BE5}"/>
                </a:ext>
              </a:extLst>
            </p:cNvPr>
            <p:cNvSpPr/>
            <p:nvPr/>
          </p:nvSpPr>
          <p:spPr>
            <a:xfrm rot="8100000">
              <a:off x="2516994" y="1355491"/>
              <a:ext cx="373034" cy="373034"/>
            </a:xfrm>
            <a:prstGeom prst="teardrop">
              <a:avLst>
                <a:gd name="adj" fmla="val 115000"/>
              </a:avLst>
            </a:prstGeom>
            <a:solidFill>
              <a:srgbClr val="334C2E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54864" tIns="27432" rIns="54864" bIns="27432"/>
            <a:lstStyle/>
            <a:p>
              <a:endParaRPr lang="en-US"/>
            </a:p>
          </p:txBody>
        </p:sp>
        <p:sp>
          <p:nvSpPr>
            <p:cNvPr id="155" name="Oval 6">
              <a:extLst>
                <a:ext uri="{FF2B5EF4-FFF2-40B4-BE49-F238E27FC236}">
                  <a16:creationId xmlns:a16="http://schemas.microsoft.com/office/drawing/2014/main" id="{9235294C-7B39-4F71-B7BF-EF7C7F97E094}"/>
                </a:ext>
              </a:extLst>
            </p:cNvPr>
            <p:cNvSpPr/>
            <p:nvPr/>
          </p:nvSpPr>
          <p:spPr>
            <a:xfrm>
              <a:off x="2613023" y="1452562"/>
              <a:ext cx="180975" cy="1809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864" tIns="27432" rIns="54864" bIns="27432"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6" name="Group 15">
            <a:extLst>
              <a:ext uri="{FF2B5EF4-FFF2-40B4-BE49-F238E27FC236}">
                <a16:creationId xmlns:a16="http://schemas.microsoft.com/office/drawing/2014/main" id="{B54CE5C0-E7D3-4195-90FA-80472420405D}"/>
              </a:ext>
            </a:extLst>
          </p:cNvPr>
          <p:cNvGrpSpPr>
            <a:grpSpLocks/>
          </p:cNvGrpSpPr>
          <p:nvPr/>
        </p:nvGrpSpPr>
        <p:grpSpPr>
          <a:xfrm>
            <a:off x="2423363" y="1382086"/>
            <a:ext cx="223820" cy="223820"/>
            <a:chOff x="2516994" y="1355491"/>
            <a:chExt cx="373034" cy="373034"/>
          </a:xfrm>
        </p:grpSpPr>
        <p:sp>
          <p:nvSpPr>
            <p:cNvPr id="157" name="Teardrop 16">
              <a:extLst>
                <a:ext uri="{FF2B5EF4-FFF2-40B4-BE49-F238E27FC236}">
                  <a16:creationId xmlns:a16="http://schemas.microsoft.com/office/drawing/2014/main" id="{6D655C60-C4B4-4336-9071-59525B16F3AB}"/>
                </a:ext>
              </a:extLst>
            </p:cNvPr>
            <p:cNvSpPr/>
            <p:nvPr/>
          </p:nvSpPr>
          <p:spPr>
            <a:xfrm rot="8100000">
              <a:off x="2516994" y="1355491"/>
              <a:ext cx="373034" cy="373034"/>
            </a:xfrm>
            <a:prstGeom prst="teardrop">
              <a:avLst>
                <a:gd name="adj" fmla="val 115000"/>
              </a:avLst>
            </a:prstGeom>
            <a:solidFill>
              <a:srgbClr val="334C2E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54864" tIns="27432" rIns="54864" bIns="27432"/>
            <a:lstStyle/>
            <a:p>
              <a:endParaRPr lang="en-US"/>
            </a:p>
          </p:txBody>
        </p:sp>
        <p:sp>
          <p:nvSpPr>
            <p:cNvPr id="158" name="Oval 17">
              <a:extLst>
                <a:ext uri="{FF2B5EF4-FFF2-40B4-BE49-F238E27FC236}">
                  <a16:creationId xmlns:a16="http://schemas.microsoft.com/office/drawing/2014/main" id="{EBBB25FB-89CC-45B4-A483-0507A571994F}"/>
                </a:ext>
              </a:extLst>
            </p:cNvPr>
            <p:cNvSpPr/>
            <p:nvPr/>
          </p:nvSpPr>
          <p:spPr>
            <a:xfrm>
              <a:off x="2613023" y="1452562"/>
              <a:ext cx="180975" cy="1809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864" tIns="27432" rIns="54864" bIns="27432"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9" name="Group 24">
            <a:extLst>
              <a:ext uri="{FF2B5EF4-FFF2-40B4-BE49-F238E27FC236}">
                <a16:creationId xmlns:a16="http://schemas.microsoft.com/office/drawing/2014/main" id="{35527711-5F87-4EE4-B66F-D833917B1B58}"/>
              </a:ext>
            </a:extLst>
          </p:cNvPr>
          <p:cNvGrpSpPr>
            <a:grpSpLocks/>
          </p:cNvGrpSpPr>
          <p:nvPr/>
        </p:nvGrpSpPr>
        <p:grpSpPr>
          <a:xfrm>
            <a:off x="8521379" y="1382086"/>
            <a:ext cx="223820" cy="223820"/>
            <a:chOff x="2516994" y="1355491"/>
            <a:chExt cx="373034" cy="373034"/>
          </a:xfrm>
          <a:solidFill>
            <a:schemeClr val="accent1">
              <a:lumMod val="40000"/>
              <a:lumOff val="60000"/>
            </a:schemeClr>
          </a:solidFill>
        </p:grpSpPr>
        <p:sp>
          <p:nvSpPr>
            <p:cNvPr id="160" name="Teardrop 25">
              <a:extLst>
                <a:ext uri="{FF2B5EF4-FFF2-40B4-BE49-F238E27FC236}">
                  <a16:creationId xmlns:a16="http://schemas.microsoft.com/office/drawing/2014/main" id="{F4925B41-42B2-480C-ABFE-3D0684A633DE}"/>
                </a:ext>
              </a:extLst>
            </p:cNvPr>
            <p:cNvSpPr/>
            <p:nvPr/>
          </p:nvSpPr>
          <p:spPr>
            <a:xfrm rot="8100000">
              <a:off x="2516994" y="1355491"/>
              <a:ext cx="373034" cy="373034"/>
            </a:xfrm>
            <a:prstGeom prst="teardrop">
              <a:avLst>
                <a:gd name="adj" fmla="val 115000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54864" tIns="27432" rIns="54864" bIns="27432"/>
            <a:lstStyle/>
            <a:p>
              <a:endParaRPr lang="en-US"/>
            </a:p>
          </p:txBody>
        </p:sp>
        <p:sp>
          <p:nvSpPr>
            <p:cNvPr id="161" name="Oval 26">
              <a:extLst>
                <a:ext uri="{FF2B5EF4-FFF2-40B4-BE49-F238E27FC236}">
                  <a16:creationId xmlns:a16="http://schemas.microsoft.com/office/drawing/2014/main" id="{5E00D8DD-DA9E-4F3E-9623-B46EECA5EF34}"/>
                </a:ext>
              </a:extLst>
            </p:cNvPr>
            <p:cNvSpPr/>
            <p:nvPr/>
          </p:nvSpPr>
          <p:spPr>
            <a:xfrm>
              <a:off x="2613023" y="1452562"/>
              <a:ext cx="180975" cy="1809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864" tIns="27432" rIns="54864" bIns="27432" rtlCol="0" anchor="ctr"/>
            <a:lstStyle/>
            <a:p>
              <a:pPr algn="ctr"/>
              <a:endParaRPr lang="en-US"/>
            </a:p>
          </p:txBody>
        </p:sp>
      </p:grpSp>
      <p:sp>
        <p:nvSpPr>
          <p:cNvPr id="165" name="Oval 45">
            <a:extLst>
              <a:ext uri="{FF2B5EF4-FFF2-40B4-BE49-F238E27FC236}">
                <a16:creationId xmlns:a16="http://schemas.microsoft.com/office/drawing/2014/main" id="{76EDCBEF-EE53-475B-96AD-1CF50DE33D48}"/>
              </a:ext>
            </a:extLst>
          </p:cNvPr>
          <p:cNvSpPr/>
          <p:nvPr/>
        </p:nvSpPr>
        <p:spPr>
          <a:xfrm>
            <a:off x="453395" y="2586035"/>
            <a:ext cx="98412" cy="98412"/>
          </a:xfrm>
          <a:prstGeom prst="ellipse">
            <a:avLst/>
          </a:prstGeom>
          <a:solidFill>
            <a:srgbClr val="334C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Oval 51">
            <a:extLst>
              <a:ext uri="{FF2B5EF4-FFF2-40B4-BE49-F238E27FC236}">
                <a16:creationId xmlns:a16="http://schemas.microsoft.com/office/drawing/2014/main" id="{2D1C8D63-89AC-49AA-9596-2411088CFB42}"/>
              </a:ext>
            </a:extLst>
          </p:cNvPr>
          <p:cNvSpPr/>
          <p:nvPr/>
        </p:nvSpPr>
        <p:spPr>
          <a:xfrm>
            <a:off x="2486067" y="2586035"/>
            <a:ext cx="98412" cy="98412"/>
          </a:xfrm>
          <a:prstGeom prst="ellipse">
            <a:avLst/>
          </a:prstGeom>
          <a:solidFill>
            <a:srgbClr val="334C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Oval 52">
            <a:extLst>
              <a:ext uri="{FF2B5EF4-FFF2-40B4-BE49-F238E27FC236}">
                <a16:creationId xmlns:a16="http://schemas.microsoft.com/office/drawing/2014/main" id="{D553E21F-5398-4055-B6E0-23AEB1A80E76}"/>
              </a:ext>
            </a:extLst>
          </p:cNvPr>
          <p:cNvSpPr/>
          <p:nvPr/>
        </p:nvSpPr>
        <p:spPr>
          <a:xfrm>
            <a:off x="4518739" y="2586035"/>
            <a:ext cx="98412" cy="98412"/>
          </a:xfrm>
          <a:prstGeom prst="ellipse">
            <a:avLst/>
          </a:prstGeom>
          <a:solidFill>
            <a:srgbClr val="7081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Oval 53">
            <a:extLst>
              <a:ext uri="{FF2B5EF4-FFF2-40B4-BE49-F238E27FC236}">
                <a16:creationId xmlns:a16="http://schemas.microsoft.com/office/drawing/2014/main" id="{3A18EFA6-E7B7-4BA5-8B90-90D4B2089532}"/>
              </a:ext>
            </a:extLst>
          </p:cNvPr>
          <p:cNvSpPr/>
          <p:nvPr/>
        </p:nvSpPr>
        <p:spPr>
          <a:xfrm>
            <a:off x="6551411" y="2586035"/>
            <a:ext cx="98412" cy="98412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54864" tIns="27432" rIns="54864" bIns="27432"/>
          <a:lstStyle/>
          <a:p>
            <a:endParaRPr lang="en-US"/>
          </a:p>
        </p:txBody>
      </p:sp>
      <p:sp>
        <p:nvSpPr>
          <p:cNvPr id="169" name="Oval 54">
            <a:extLst>
              <a:ext uri="{FF2B5EF4-FFF2-40B4-BE49-F238E27FC236}">
                <a16:creationId xmlns:a16="http://schemas.microsoft.com/office/drawing/2014/main" id="{1AFF2659-6761-4770-95FF-21A7C839FD8B}"/>
              </a:ext>
            </a:extLst>
          </p:cNvPr>
          <p:cNvSpPr/>
          <p:nvPr/>
        </p:nvSpPr>
        <p:spPr>
          <a:xfrm>
            <a:off x="8584083" y="2586035"/>
            <a:ext cx="98412" cy="98412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54864" tIns="27432" rIns="54864" bIns="27432"/>
          <a:lstStyle/>
          <a:p>
            <a:endParaRPr lang="en-US"/>
          </a:p>
        </p:txBody>
      </p:sp>
      <p:sp>
        <p:nvSpPr>
          <p:cNvPr id="170" name="Oval 107">
            <a:extLst>
              <a:ext uri="{FF2B5EF4-FFF2-40B4-BE49-F238E27FC236}">
                <a16:creationId xmlns:a16="http://schemas.microsoft.com/office/drawing/2014/main" id="{0702E0B7-CC3C-4FF5-8CFC-0D9849ED4694}"/>
              </a:ext>
            </a:extLst>
          </p:cNvPr>
          <p:cNvSpPr/>
          <p:nvPr/>
        </p:nvSpPr>
        <p:spPr>
          <a:xfrm>
            <a:off x="722848" y="2581241"/>
            <a:ext cx="108000" cy="108000"/>
          </a:xfrm>
          <a:prstGeom prst="ellipse">
            <a:avLst/>
          </a:prstGeom>
          <a:solidFill>
            <a:srgbClr val="5E9E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864" tIns="27432" rIns="54864" bIns="27432" rtlCol="0" anchor="ctr"/>
          <a:lstStyle/>
          <a:p>
            <a:pPr algn="ctr"/>
            <a:endParaRPr lang="en-US"/>
          </a:p>
        </p:txBody>
      </p:sp>
      <p:sp>
        <p:nvSpPr>
          <p:cNvPr id="171" name="Oval 108">
            <a:extLst>
              <a:ext uri="{FF2B5EF4-FFF2-40B4-BE49-F238E27FC236}">
                <a16:creationId xmlns:a16="http://schemas.microsoft.com/office/drawing/2014/main" id="{D29CB099-FD6A-476D-B1AC-7B273F15F590}"/>
              </a:ext>
            </a:extLst>
          </p:cNvPr>
          <p:cNvSpPr/>
          <p:nvPr/>
        </p:nvSpPr>
        <p:spPr>
          <a:xfrm>
            <a:off x="2825911" y="2581241"/>
            <a:ext cx="108000" cy="108000"/>
          </a:xfrm>
          <a:prstGeom prst="ellipse">
            <a:avLst/>
          </a:prstGeom>
          <a:solidFill>
            <a:srgbClr val="5E9E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864" tIns="27432" rIns="54864" bIns="27432" rtlCol="0" anchor="ctr"/>
          <a:lstStyle/>
          <a:p>
            <a:pPr algn="ctr"/>
            <a:endParaRPr lang="en-US"/>
          </a:p>
        </p:txBody>
      </p:sp>
      <p:sp>
        <p:nvSpPr>
          <p:cNvPr id="172" name="Oval 109">
            <a:extLst>
              <a:ext uri="{FF2B5EF4-FFF2-40B4-BE49-F238E27FC236}">
                <a16:creationId xmlns:a16="http://schemas.microsoft.com/office/drawing/2014/main" id="{069A41D7-7851-43EE-B243-E892A8595D4A}"/>
              </a:ext>
            </a:extLst>
          </p:cNvPr>
          <p:cNvSpPr/>
          <p:nvPr/>
        </p:nvSpPr>
        <p:spPr>
          <a:xfrm>
            <a:off x="4924707" y="2581241"/>
            <a:ext cx="108000" cy="108000"/>
          </a:xfrm>
          <a:prstGeom prst="ellipse">
            <a:avLst/>
          </a:prstGeom>
          <a:solidFill>
            <a:srgbClr val="AECE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864" tIns="27432" rIns="54864" bIns="27432" rtlCol="0" anchor="ctr"/>
          <a:lstStyle/>
          <a:p>
            <a:pPr algn="ctr"/>
            <a:endParaRPr lang="en-US"/>
          </a:p>
        </p:txBody>
      </p:sp>
      <p:sp>
        <p:nvSpPr>
          <p:cNvPr id="173" name="Oval 110">
            <a:extLst>
              <a:ext uri="{FF2B5EF4-FFF2-40B4-BE49-F238E27FC236}">
                <a16:creationId xmlns:a16="http://schemas.microsoft.com/office/drawing/2014/main" id="{491D9380-0043-4FB1-87C4-4809405F0C5E}"/>
              </a:ext>
            </a:extLst>
          </p:cNvPr>
          <p:cNvSpPr/>
          <p:nvPr/>
        </p:nvSpPr>
        <p:spPr>
          <a:xfrm>
            <a:off x="7008051" y="2581241"/>
            <a:ext cx="108000" cy="108000"/>
          </a:xfrm>
          <a:prstGeom prst="ellipse">
            <a:avLst/>
          </a:prstGeom>
          <a:solidFill>
            <a:srgbClr val="AECE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864" tIns="27432" rIns="54864" bIns="27432" rtlCol="0" anchor="ctr"/>
          <a:lstStyle/>
          <a:p>
            <a:pPr algn="ctr"/>
            <a:endParaRPr lang="en-US"/>
          </a:p>
        </p:txBody>
      </p:sp>
      <p:sp>
        <p:nvSpPr>
          <p:cNvPr id="174" name="Oval 111">
            <a:extLst>
              <a:ext uri="{FF2B5EF4-FFF2-40B4-BE49-F238E27FC236}">
                <a16:creationId xmlns:a16="http://schemas.microsoft.com/office/drawing/2014/main" id="{69AD22C0-49D2-493C-9B7F-59A3D7784646}"/>
              </a:ext>
            </a:extLst>
          </p:cNvPr>
          <p:cNvSpPr/>
          <p:nvPr/>
        </p:nvSpPr>
        <p:spPr>
          <a:xfrm>
            <a:off x="9096381" y="2581241"/>
            <a:ext cx="108000" cy="108000"/>
          </a:xfrm>
          <a:prstGeom prst="ellipse">
            <a:avLst/>
          </a:prstGeom>
          <a:solidFill>
            <a:srgbClr val="AECE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864" tIns="27432" rIns="54864" bIns="27432" rtlCol="0" anchor="ctr"/>
          <a:lstStyle/>
          <a:p>
            <a:pPr algn="ctr"/>
            <a:endParaRPr lang="en-US"/>
          </a:p>
        </p:txBody>
      </p:sp>
      <p:sp>
        <p:nvSpPr>
          <p:cNvPr id="176" name="TextBox 79">
            <a:extLst>
              <a:ext uri="{FF2B5EF4-FFF2-40B4-BE49-F238E27FC236}">
                <a16:creationId xmlns:a16="http://schemas.microsoft.com/office/drawing/2014/main" id="{1A2B4D07-18A0-4AB7-BD0D-C338EE4FAE9B}"/>
              </a:ext>
            </a:extLst>
          </p:cNvPr>
          <p:cNvSpPr txBox="1"/>
          <p:nvPr/>
        </p:nvSpPr>
        <p:spPr>
          <a:xfrm>
            <a:off x="4758836" y="1386514"/>
            <a:ext cx="1628323" cy="8771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/>
              <a:t>More features and user documentation</a:t>
            </a:r>
            <a:br>
              <a:rPr lang="en-US" sz="1200" b="1" dirty="0"/>
            </a:br>
            <a:r>
              <a:rPr lang="en-US" sz="1050" b="1" dirty="0"/>
              <a:t>04/2022</a:t>
            </a:r>
          </a:p>
          <a:p>
            <a:r>
              <a:rPr lang="en-US" sz="1200" b="1" dirty="0"/>
              <a:t> </a:t>
            </a:r>
            <a:endParaRPr lang="en-US" sz="1050" dirty="0"/>
          </a:p>
          <a:p>
            <a:endParaRPr lang="en-US" sz="1050" dirty="0"/>
          </a:p>
        </p:txBody>
      </p:sp>
      <p:sp>
        <p:nvSpPr>
          <p:cNvPr id="74" name="TextBox 96">
            <a:extLst>
              <a:ext uri="{FF2B5EF4-FFF2-40B4-BE49-F238E27FC236}">
                <a16:creationId xmlns:a16="http://schemas.microsoft.com/office/drawing/2014/main" id="{74D0A1A4-E1A2-40F1-AB35-529C30980FE2}"/>
              </a:ext>
            </a:extLst>
          </p:cNvPr>
          <p:cNvSpPr txBox="1"/>
          <p:nvPr/>
        </p:nvSpPr>
        <p:spPr>
          <a:xfrm>
            <a:off x="5183654" y="2963305"/>
            <a:ext cx="1620082" cy="19620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/>
              <a:t>More features and user documentation available!</a:t>
            </a:r>
          </a:p>
          <a:p>
            <a:endParaRPr lang="en-US" sz="1050" dirty="0"/>
          </a:p>
          <a:p>
            <a:r>
              <a:rPr lang="en-US" sz="900" b="1" dirty="0">
                <a:solidFill>
                  <a:srgbClr val="5E9E56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https://www.eclipse.org/kanto/docs/</a:t>
            </a:r>
            <a:endParaRPr lang="en-US" sz="900" b="1" dirty="0">
              <a:solidFill>
                <a:srgbClr val="5E9E56"/>
              </a:solidFill>
            </a:endParaRPr>
          </a:p>
          <a:p>
            <a:endParaRPr lang="en-US" sz="900" b="1" dirty="0">
              <a:solidFill>
                <a:srgbClr val="5E9E56"/>
              </a:solidFill>
            </a:endParaRPr>
          </a:p>
          <a:p>
            <a:pPr marL="130175" indent="-130175">
              <a:buSzPct val="70000"/>
              <a:buFont typeface="Wingdings 3" panose="05040102010807070707" pitchFamily="18" charset="2"/>
              <a:buChar char=""/>
            </a:pPr>
            <a:r>
              <a:rPr lang="en-US" sz="900" dirty="0">
                <a:latin typeface="Bosch Office Sans" pitchFamily="2" charset="0"/>
              </a:rPr>
              <a:t>Cloud connectivity for Microsoft Azure IoT Hub</a:t>
            </a:r>
          </a:p>
          <a:p>
            <a:pPr marL="130175" indent="-130175">
              <a:buSzPct val="70000"/>
              <a:buFont typeface="Wingdings 3" panose="05040102010807070707" pitchFamily="18" charset="2"/>
              <a:buChar char=""/>
            </a:pPr>
            <a:r>
              <a:rPr lang="en-US" sz="900" dirty="0">
                <a:latin typeface="Bosch Office Sans" pitchFamily="2" charset="0"/>
              </a:rPr>
              <a:t>Bootstrapping agent</a:t>
            </a:r>
          </a:p>
          <a:p>
            <a:pPr marL="130175" indent="-130175">
              <a:buSzPct val="70000"/>
              <a:buFont typeface="Wingdings 3" panose="05040102010807070707" pitchFamily="18" charset="2"/>
              <a:buChar char=""/>
            </a:pPr>
            <a:r>
              <a:rPr lang="en-US" sz="900" dirty="0">
                <a:latin typeface="Bosch Office Sans" pitchFamily="2" charset="0"/>
              </a:rPr>
              <a:t>Local digital twins</a:t>
            </a:r>
          </a:p>
          <a:p>
            <a:pPr marL="130175" indent="-130175">
              <a:buSzPct val="70000"/>
              <a:buFont typeface="Wingdings 3" panose="05040102010807070707" pitchFamily="18" charset="2"/>
              <a:buChar char=""/>
            </a:pPr>
            <a:r>
              <a:rPr lang="en-US" sz="900" dirty="0">
                <a:latin typeface="Bosch Office Sans" pitchFamily="2" charset="0"/>
              </a:rPr>
              <a:t>System metrics </a:t>
            </a:r>
          </a:p>
          <a:p>
            <a:endParaRPr lang="en-US" sz="900" b="1" dirty="0">
              <a:solidFill>
                <a:srgbClr val="5E9E56"/>
              </a:solidFill>
            </a:endParaRPr>
          </a:p>
        </p:txBody>
      </p:sp>
      <p:grpSp>
        <p:nvGrpSpPr>
          <p:cNvPr id="75" name="Group 27">
            <a:extLst>
              <a:ext uri="{FF2B5EF4-FFF2-40B4-BE49-F238E27FC236}">
                <a16:creationId xmlns:a16="http://schemas.microsoft.com/office/drawing/2014/main" id="{C1232C69-1AF0-4ECB-8366-B21750FDE5C8}"/>
              </a:ext>
            </a:extLst>
          </p:cNvPr>
          <p:cNvGrpSpPr>
            <a:grpSpLocks/>
          </p:cNvGrpSpPr>
          <p:nvPr/>
        </p:nvGrpSpPr>
        <p:grpSpPr>
          <a:xfrm>
            <a:off x="4460654" y="1386127"/>
            <a:ext cx="223820" cy="223820"/>
            <a:chOff x="4228069" y="1188308"/>
            <a:chExt cx="373034" cy="373034"/>
          </a:xfrm>
          <a:solidFill>
            <a:srgbClr val="70816C"/>
          </a:solidFill>
        </p:grpSpPr>
        <p:sp>
          <p:nvSpPr>
            <p:cNvPr id="76" name="Teardrop 19">
              <a:extLst>
                <a:ext uri="{FF2B5EF4-FFF2-40B4-BE49-F238E27FC236}">
                  <a16:creationId xmlns:a16="http://schemas.microsoft.com/office/drawing/2014/main" id="{6716BFFA-BB5A-4093-A0B9-C9E935F2F9C2}"/>
                </a:ext>
              </a:extLst>
            </p:cNvPr>
            <p:cNvSpPr/>
            <p:nvPr/>
          </p:nvSpPr>
          <p:spPr>
            <a:xfrm rot="8100000">
              <a:off x="4228069" y="1188308"/>
              <a:ext cx="373034" cy="373034"/>
            </a:xfrm>
            <a:prstGeom prst="teardrop">
              <a:avLst>
                <a:gd name="adj" fmla="val 115000"/>
              </a:avLst>
            </a:prstGeom>
            <a:grpFill/>
            <a:ln>
              <a:noFill/>
            </a:ln>
          </p:spPr>
          <p:style>
            <a:lnRef idx="2">
              <a:scrgbClr r="0" g="0" b="0"/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54864" tIns="27432" rIns="54864" bIns="27432"/>
            <a:lstStyle/>
            <a:p>
              <a:endParaRPr lang="en-US"/>
            </a:p>
          </p:txBody>
        </p:sp>
        <p:sp>
          <p:nvSpPr>
            <p:cNvPr id="77" name="Arrow: Down 11">
              <a:extLst>
                <a:ext uri="{FF2B5EF4-FFF2-40B4-BE49-F238E27FC236}">
                  <a16:creationId xmlns:a16="http://schemas.microsoft.com/office/drawing/2014/main" id="{131AD86D-D2A0-4479-83DF-089D02B11803}"/>
                </a:ext>
              </a:extLst>
            </p:cNvPr>
            <p:cNvSpPr/>
            <p:nvPr/>
          </p:nvSpPr>
          <p:spPr>
            <a:xfrm>
              <a:off x="4315526" y="1284024"/>
              <a:ext cx="198120" cy="185908"/>
            </a:xfrm>
            <a:prstGeom prst="downArrow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864" tIns="27432" rIns="54864" bIns="27432"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8" name="Group 24">
            <a:extLst>
              <a:ext uri="{FF2B5EF4-FFF2-40B4-BE49-F238E27FC236}">
                <a16:creationId xmlns:a16="http://schemas.microsoft.com/office/drawing/2014/main" id="{CDCCE6E8-9CEB-493A-B996-13F612E84AA5}"/>
              </a:ext>
            </a:extLst>
          </p:cNvPr>
          <p:cNvGrpSpPr>
            <a:grpSpLocks/>
          </p:cNvGrpSpPr>
          <p:nvPr/>
        </p:nvGrpSpPr>
        <p:grpSpPr>
          <a:xfrm>
            <a:off x="6487647" y="1382663"/>
            <a:ext cx="223820" cy="223820"/>
            <a:chOff x="2516994" y="1355491"/>
            <a:chExt cx="373034" cy="373034"/>
          </a:xfrm>
          <a:solidFill>
            <a:schemeClr val="accent1">
              <a:lumMod val="40000"/>
              <a:lumOff val="60000"/>
            </a:schemeClr>
          </a:solidFill>
        </p:grpSpPr>
        <p:sp>
          <p:nvSpPr>
            <p:cNvPr id="79" name="Teardrop 25">
              <a:extLst>
                <a:ext uri="{FF2B5EF4-FFF2-40B4-BE49-F238E27FC236}">
                  <a16:creationId xmlns:a16="http://schemas.microsoft.com/office/drawing/2014/main" id="{78DDD687-7D84-4F8B-AED3-E66322D99AE0}"/>
                </a:ext>
              </a:extLst>
            </p:cNvPr>
            <p:cNvSpPr/>
            <p:nvPr/>
          </p:nvSpPr>
          <p:spPr>
            <a:xfrm rot="8100000">
              <a:off x="2516994" y="1355491"/>
              <a:ext cx="373034" cy="373034"/>
            </a:xfrm>
            <a:prstGeom prst="teardrop">
              <a:avLst>
                <a:gd name="adj" fmla="val 115000"/>
              </a:avLst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54864" tIns="27432" rIns="54864" bIns="27432"/>
            <a:lstStyle/>
            <a:p>
              <a:endParaRPr lang="en-US"/>
            </a:p>
          </p:txBody>
        </p:sp>
        <p:sp>
          <p:nvSpPr>
            <p:cNvPr id="80" name="Oval 26">
              <a:extLst>
                <a:ext uri="{FF2B5EF4-FFF2-40B4-BE49-F238E27FC236}">
                  <a16:creationId xmlns:a16="http://schemas.microsoft.com/office/drawing/2014/main" id="{8806DDEE-FDB7-4582-8C78-5A9146A8E1DC}"/>
                </a:ext>
              </a:extLst>
            </p:cNvPr>
            <p:cNvSpPr/>
            <p:nvPr/>
          </p:nvSpPr>
          <p:spPr>
            <a:xfrm>
              <a:off x="2613023" y="1452562"/>
              <a:ext cx="180975" cy="18097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864" tIns="27432" rIns="54864" bIns="27432"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1" name="Group 38">
            <a:extLst>
              <a:ext uri="{FF2B5EF4-FFF2-40B4-BE49-F238E27FC236}">
                <a16:creationId xmlns:a16="http://schemas.microsoft.com/office/drawing/2014/main" id="{F4847B66-0836-41CA-8636-AB0C3C94838A}"/>
              </a:ext>
            </a:extLst>
          </p:cNvPr>
          <p:cNvGrpSpPr>
            <a:grpSpLocks/>
          </p:cNvGrpSpPr>
          <p:nvPr/>
        </p:nvGrpSpPr>
        <p:grpSpPr>
          <a:xfrm>
            <a:off x="4845138" y="2968478"/>
            <a:ext cx="265917" cy="265917"/>
            <a:chOff x="2444785" y="3947160"/>
            <a:chExt cx="443195" cy="443195"/>
          </a:xfrm>
        </p:grpSpPr>
        <p:sp>
          <p:nvSpPr>
            <p:cNvPr id="82" name="Oval 39">
              <a:extLst>
                <a:ext uri="{FF2B5EF4-FFF2-40B4-BE49-F238E27FC236}">
                  <a16:creationId xmlns:a16="http://schemas.microsoft.com/office/drawing/2014/main" id="{C643E777-626D-438A-9587-72D62C7BC372}"/>
                </a:ext>
              </a:extLst>
            </p:cNvPr>
            <p:cNvSpPr/>
            <p:nvPr/>
          </p:nvSpPr>
          <p:spPr>
            <a:xfrm>
              <a:off x="2444785" y="3947160"/>
              <a:ext cx="443195" cy="443195"/>
            </a:xfrm>
            <a:prstGeom prst="ellipse">
              <a:avLst/>
            </a:prstGeom>
            <a:solidFill>
              <a:srgbClr val="AECEA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864" tIns="27432" rIns="54864" bIns="27432" rtlCol="0" anchor="ctr"/>
            <a:lstStyle/>
            <a:p>
              <a:pPr algn="ctr"/>
              <a:endParaRPr lang="en-US"/>
            </a:p>
          </p:txBody>
        </p:sp>
        <p:sp>
          <p:nvSpPr>
            <p:cNvPr id="83" name="Star: 5 Points 40">
              <a:extLst>
                <a:ext uri="{FF2B5EF4-FFF2-40B4-BE49-F238E27FC236}">
                  <a16:creationId xmlns:a16="http://schemas.microsoft.com/office/drawing/2014/main" id="{A2F2DEE8-5C12-4B02-8F85-DA53155CE6DE}"/>
                </a:ext>
              </a:extLst>
            </p:cNvPr>
            <p:cNvSpPr/>
            <p:nvPr/>
          </p:nvSpPr>
          <p:spPr>
            <a:xfrm>
              <a:off x="2543520" y="4045895"/>
              <a:ext cx="245727" cy="245727"/>
            </a:xfrm>
            <a:prstGeom prst="star5">
              <a:avLst/>
            </a:prstGeom>
            <a:solidFill>
              <a:schemeClr val="bg1"/>
            </a:solidFill>
            <a:ln w="762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864" tIns="27432" rIns="54864" bIns="27432" rtlCol="0" anchor="ctr"/>
            <a:lstStyle/>
            <a:p>
              <a:pPr algn="ctr"/>
              <a:endParaRPr lang="en-US"/>
            </a:p>
          </p:txBody>
        </p:sp>
      </p:grpSp>
      <p:sp>
        <p:nvSpPr>
          <p:cNvPr id="84" name="TextBox 106">
            <a:extLst>
              <a:ext uri="{FF2B5EF4-FFF2-40B4-BE49-F238E27FC236}">
                <a16:creationId xmlns:a16="http://schemas.microsoft.com/office/drawing/2014/main" id="{1A3AA585-346F-4C82-8775-F13B3D96FD34}"/>
              </a:ext>
            </a:extLst>
          </p:cNvPr>
          <p:cNvSpPr txBox="1"/>
          <p:nvPr/>
        </p:nvSpPr>
        <p:spPr>
          <a:xfrm>
            <a:off x="9352907" y="2981778"/>
            <a:ext cx="1430111" cy="117724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b="1" dirty="0"/>
              <a:t>More deployments</a:t>
            </a:r>
          </a:p>
          <a:p>
            <a:endParaRPr lang="en-US" sz="1050" dirty="0"/>
          </a:p>
          <a:p>
            <a:pPr marL="130175" indent="-130175">
              <a:buSzPct val="70000"/>
              <a:buFont typeface="Wingdings 3" panose="05040102010807070707" pitchFamily="18" charset="2"/>
              <a:buChar char=""/>
            </a:pPr>
            <a:r>
              <a:rPr lang="en-US" sz="900" dirty="0">
                <a:latin typeface="Bosch Office Sans" pitchFamily="2" charset="0"/>
              </a:rPr>
              <a:t>Apertis integration</a:t>
            </a:r>
          </a:p>
          <a:p>
            <a:pPr marL="130175" indent="-130175">
              <a:buSzPct val="70000"/>
              <a:buFont typeface="Wingdings 3" panose="05040102010807070707" pitchFamily="18" charset="2"/>
              <a:buChar char=""/>
            </a:pPr>
            <a:r>
              <a:rPr lang="en-US" sz="900" dirty="0">
                <a:latin typeface="Bosch Office Sans" pitchFamily="2" charset="0"/>
              </a:rPr>
              <a:t>Yocto meta-layers</a:t>
            </a:r>
          </a:p>
          <a:p>
            <a:pPr>
              <a:buSzPct val="70000"/>
            </a:pPr>
            <a:endParaRPr lang="en-US" sz="900" dirty="0">
              <a:latin typeface="Bosch Office Sans" pitchFamily="2" charset="0"/>
            </a:endParaRPr>
          </a:p>
          <a:p>
            <a:pPr>
              <a:buSzPct val="70000"/>
            </a:pPr>
            <a:r>
              <a:rPr lang="en-US" sz="900" b="1" dirty="0">
                <a:latin typeface="Bosch Office Sans" pitchFamily="2" charset="0"/>
              </a:rPr>
              <a:t>… and more to come driven by the community!</a:t>
            </a:r>
          </a:p>
          <a:p>
            <a:pPr>
              <a:buSzPct val="70000"/>
            </a:pPr>
            <a:endParaRPr lang="en-US" sz="900" dirty="0">
              <a:latin typeface="Bosch Office Sans" pitchFamily="2" charset="0"/>
            </a:endParaRPr>
          </a:p>
        </p:txBody>
      </p:sp>
      <p:sp>
        <p:nvSpPr>
          <p:cNvPr id="68" name="TextBox 103">
            <a:extLst>
              <a:ext uri="{FF2B5EF4-FFF2-40B4-BE49-F238E27FC236}">
                <a16:creationId xmlns:a16="http://schemas.microsoft.com/office/drawing/2014/main" id="{D52F3615-DE81-4D3B-8178-6C50CB682307}"/>
              </a:ext>
            </a:extLst>
          </p:cNvPr>
          <p:cNvSpPr txBox="1"/>
          <p:nvPr/>
        </p:nvSpPr>
        <p:spPr>
          <a:xfrm>
            <a:off x="119519" y="3945247"/>
            <a:ext cx="2960111" cy="15234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endParaRPr lang="en-US" sz="900" dirty="0">
              <a:latin typeface="Bosch Office Sans" pitchFamily="2" charset="0"/>
            </a:endParaRPr>
          </a:p>
          <a:p>
            <a:pPr marL="130175" lvl="0" indent="-130175">
              <a:buSzPct val="70000"/>
              <a:buFont typeface="Wingdings 3" panose="05040102010807070707" pitchFamily="18" charset="2"/>
              <a:buChar char=""/>
            </a:pPr>
            <a:r>
              <a:rPr lang="en-US" sz="900" dirty="0">
                <a:latin typeface="Bosch Office Sans" pitchFamily="2" charset="0"/>
              </a:rPr>
              <a:t>Cloud connectivity to Bosch IoT Device Management powered by  Eclipse </a:t>
            </a:r>
            <a:r>
              <a:rPr lang="en-US" sz="900" dirty="0" err="1">
                <a:latin typeface="Bosch Office Sans" pitchFamily="2" charset="0"/>
              </a:rPr>
              <a:t>Hono</a:t>
            </a:r>
            <a:r>
              <a:rPr lang="en-US" sz="900" dirty="0">
                <a:latin typeface="Bosch Office Sans" pitchFamily="2" charset="0"/>
              </a:rPr>
              <a:t>, Ditto, and </a:t>
            </a:r>
            <a:r>
              <a:rPr lang="en-US" sz="900" dirty="0" err="1">
                <a:latin typeface="Bosch Office Sans" pitchFamily="2" charset="0"/>
              </a:rPr>
              <a:t>hawkBit</a:t>
            </a:r>
            <a:endParaRPr lang="en-US" sz="900" dirty="0">
              <a:latin typeface="Bosch Office Sans" pitchFamily="2" charset="0"/>
            </a:endParaRPr>
          </a:p>
          <a:p>
            <a:pPr marL="130175" lvl="0" indent="-130175">
              <a:buSzPct val="70000"/>
              <a:buFont typeface="Wingdings 3" panose="05040102010807070707" pitchFamily="18" charset="2"/>
              <a:buChar char=""/>
            </a:pPr>
            <a:r>
              <a:rPr lang="en-US" sz="900" dirty="0" err="1">
                <a:latin typeface="Bosch Office Sans" pitchFamily="2" charset="0"/>
              </a:rPr>
              <a:t>Vorto</a:t>
            </a:r>
            <a:r>
              <a:rPr lang="en-US" sz="900" dirty="0">
                <a:latin typeface="Bosch Office Sans" pitchFamily="2" charset="0"/>
              </a:rPr>
              <a:t> semantic modelling</a:t>
            </a:r>
          </a:p>
          <a:p>
            <a:pPr marL="130175" lvl="0" indent="-130175">
              <a:buSzPct val="70000"/>
              <a:buFont typeface="Wingdings 3" panose="05040102010807070707" pitchFamily="18" charset="2"/>
              <a:buChar char=""/>
            </a:pPr>
            <a:r>
              <a:rPr lang="en-US" sz="900" dirty="0">
                <a:latin typeface="Bosch Office Sans" pitchFamily="2" charset="0"/>
              </a:rPr>
              <a:t>Local communication with MQTT</a:t>
            </a:r>
          </a:p>
          <a:p>
            <a:pPr marL="130175" lvl="0" indent="-130175">
              <a:buSzPct val="70000"/>
              <a:buFont typeface="Wingdings 3" panose="05040102010807070707" pitchFamily="18" charset="2"/>
              <a:buChar char=""/>
            </a:pPr>
            <a:r>
              <a:rPr lang="en-US" sz="900" dirty="0">
                <a:latin typeface="Bosch Office Sans" pitchFamily="2" charset="0"/>
              </a:rPr>
              <a:t>Lightweight OCI-compliant containers management</a:t>
            </a:r>
          </a:p>
          <a:p>
            <a:pPr marL="130175" lvl="0" indent="-130175">
              <a:buSzPct val="70000"/>
              <a:buFont typeface="Wingdings 3" panose="05040102010807070707" pitchFamily="18" charset="2"/>
              <a:buChar char=""/>
            </a:pPr>
            <a:r>
              <a:rPr lang="en-US" sz="900" dirty="0">
                <a:latin typeface="Bosch Office Sans" pitchFamily="2" charset="0"/>
              </a:rPr>
              <a:t>Script-based software updates</a:t>
            </a:r>
          </a:p>
          <a:p>
            <a:pPr marL="130175" lvl="0" indent="-130175">
              <a:buSzPct val="70000"/>
              <a:buFont typeface="Wingdings 3" panose="05040102010807070707" pitchFamily="18" charset="2"/>
              <a:buChar char=""/>
            </a:pPr>
            <a:r>
              <a:rPr lang="en-US" sz="900" dirty="0">
                <a:latin typeface="Bosch Office Sans" pitchFamily="2" charset="0"/>
              </a:rPr>
              <a:t>File uploads via AWS, Azure</a:t>
            </a:r>
          </a:p>
          <a:p>
            <a:pPr marL="130175" lvl="0" indent="-130175">
              <a:buSzPct val="70000"/>
              <a:buFont typeface="Wingdings 3" panose="05040102010807070707" pitchFamily="18" charset="2"/>
              <a:buChar char=""/>
            </a:pPr>
            <a:r>
              <a:rPr lang="en-US" sz="900" dirty="0">
                <a:latin typeface="Bosch Office Sans" pitchFamily="2" charset="0"/>
              </a:rPr>
              <a:t>Debian packages for Linux ARM, ARM64, x86_64</a:t>
            </a:r>
          </a:p>
          <a:p>
            <a:pPr marL="130175" lvl="0" indent="-130175">
              <a:buSzPct val="70000"/>
              <a:buFont typeface="Wingdings 3" panose="05040102010807070707" pitchFamily="18" charset="2"/>
              <a:buChar char=""/>
            </a:pPr>
            <a:r>
              <a:rPr lang="en-US" sz="900" dirty="0">
                <a:latin typeface="Bosch Office Sans" pitchFamily="2" charset="0"/>
              </a:rPr>
              <a:t>CI/CD</a:t>
            </a:r>
          </a:p>
          <a:p>
            <a:pPr lvl="0">
              <a:buSzPct val="70000"/>
            </a:pPr>
            <a:endParaRPr lang="en-US" sz="900" dirty="0">
              <a:latin typeface="Bosch Office San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07232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17000" r="-8000" b="-4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4" descr="logo1_d2.png">
            <a:extLst>
              <a:ext uri="{FF2B5EF4-FFF2-40B4-BE49-F238E27FC236}">
                <a16:creationId xmlns:a16="http://schemas.microsoft.com/office/drawing/2014/main" id="{9FEF86E2-0135-4CA4-ACF1-FD997FA7D088}"/>
              </a:ext>
            </a:extLst>
          </p:cNvPr>
          <p:cNvPicPr>
            <a:picLocks noSelect="1"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9600" y="5464811"/>
            <a:ext cx="1094400" cy="575309"/>
          </a:xfrm>
          <a:prstGeom prst="rect">
            <a:avLst/>
          </a:prstGeom>
          <a:ln w="0">
            <a:noFill/>
          </a:ln>
          <a:effectLst/>
        </p:spPr>
      </p:pic>
      <p:pic>
        <p:nvPicPr>
          <p:cNvPr id="8" name="Grafik 3" descr="right_d2.png">
            <a:extLst>
              <a:ext uri="{FF2B5EF4-FFF2-40B4-BE49-F238E27FC236}">
                <a16:creationId xmlns:a16="http://schemas.microsoft.com/office/drawing/2014/main" id="{B117F487-428E-4AA6-B7E6-D4B939307555}"/>
              </a:ext>
            </a:extLst>
          </p:cNvPr>
          <p:cNvPicPr>
            <a:picLocks noSelect="1"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0940" y="2"/>
            <a:ext cx="129600" cy="6170929"/>
          </a:xfrm>
          <a:prstGeom prst="rect">
            <a:avLst/>
          </a:prstGeom>
          <a:ln w="0">
            <a:noFill/>
          </a:ln>
          <a:effectLst/>
        </p:spPr>
      </p:pic>
      <p:sp>
        <p:nvSpPr>
          <p:cNvPr id="19" name="Rechteck 34">
            <a:extLst>
              <a:ext uri="{FF2B5EF4-FFF2-40B4-BE49-F238E27FC236}">
                <a16:creationId xmlns:a16="http://schemas.microsoft.com/office/drawing/2014/main" id="{0C6D7BD3-CE43-4002-B5E8-3752B038FF47}"/>
              </a:ext>
            </a:extLst>
          </p:cNvPr>
          <p:cNvSpPr/>
          <p:nvPr/>
        </p:nvSpPr>
        <p:spPr>
          <a:xfrm>
            <a:off x="7561864" y="2837643"/>
            <a:ext cx="2566408" cy="1308050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wrap="none" lIns="0" tIns="0" rIns="0" bIns="0" rtlCol="0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sch Office Sans"/>
                <a:ea typeface="+mn-ea"/>
                <a:cs typeface="+mn-cs"/>
              </a:rPr>
              <a:t>Get in touch!</a:t>
            </a:r>
            <a:b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sch Office Sans" pitchFamily="34" charset="0"/>
                <a:ea typeface="+mn-ea"/>
                <a:cs typeface="+mn-cs"/>
              </a:rPr>
            </a:b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sch Office Sans" pitchFamily="34" charset="0"/>
                <a:ea typeface="+mn-ea"/>
                <a:cs typeface="+mn-cs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kanto-dev@eclipse.org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sch Office Sans" pitchFamily="34" charset="0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sch Office Sans"/>
                <a:ea typeface="+mn-ea"/>
                <a:cs typeface="+mn-cs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https://www.eclipse.org/kanto/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sch Office Sans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sch Office Sans"/>
                <a:ea typeface="+mn-ea"/>
                <a:cs typeface="+mn-cs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https://github.com/eclipse-kanto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Bosch Office Sans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osch Office Sans"/>
              <a:ea typeface="+mn-ea"/>
              <a:cs typeface="+mn-cs"/>
              <a:hlinkClick r:id="rId9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</p:txBody>
      </p:sp>
      <p:grpSp>
        <p:nvGrpSpPr>
          <p:cNvPr id="27" name="Gruppieren 26">
            <a:extLst>
              <a:ext uri="{FF2B5EF4-FFF2-40B4-BE49-F238E27FC236}">
                <a16:creationId xmlns:a16="http://schemas.microsoft.com/office/drawing/2014/main" id="{DE4B549A-A0D7-4919-8A8D-B8B5977DB332}"/>
              </a:ext>
            </a:extLst>
          </p:cNvPr>
          <p:cNvGrpSpPr>
            <a:grpSpLocks noChangeAspect="1"/>
          </p:cNvGrpSpPr>
          <p:nvPr/>
        </p:nvGrpSpPr>
        <p:grpSpPr>
          <a:xfrm>
            <a:off x="6649206" y="2054832"/>
            <a:ext cx="2396953" cy="701640"/>
            <a:chOff x="258444" y="3383400"/>
            <a:chExt cx="1328228" cy="388801"/>
          </a:xfrm>
        </p:grpSpPr>
        <p:sp>
          <p:nvSpPr>
            <p:cNvPr id="28" name="Freihandform: Form 27">
              <a:extLst>
                <a:ext uri="{FF2B5EF4-FFF2-40B4-BE49-F238E27FC236}">
                  <a16:creationId xmlns:a16="http://schemas.microsoft.com/office/drawing/2014/main" id="{B40A4FB7-EDEF-4286-A351-1AD89B472816}"/>
                </a:ext>
              </a:extLst>
            </p:cNvPr>
            <p:cNvSpPr/>
            <p:nvPr/>
          </p:nvSpPr>
          <p:spPr>
            <a:xfrm>
              <a:off x="258444" y="3383400"/>
              <a:ext cx="448972" cy="388801"/>
            </a:xfrm>
            <a:custGeom>
              <a:avLst/>
              <a:gdLst>
                <a:gd name="connsiteX0" fmla="*/ 131572 w 448972"/>
                <a:gd name="connsiteY0" fmla="*/ 33496 h 388801"/>
                <a:gd name="connsiteX1" fmla="*/ 38695 w 448972"/>
                <a:gd name="connsiteY1" fmla="*/ 194420 h 388801"/>
                <a:gd name="connsiteX2" fmla="*/ 131572 w 448972"/>
                <a:gd name="connsiteY2" fmla="*/ 355305 h 388801"/>
                <a:gd name="connsiteX3" fmla="*/ 197546 w 448972"/>
                <a:gd name="connsiteY3" fmla="*/ 355305 h 388801"/>
                <a:gd name="connsiteX4" fmla="*/ 137562 w 448972"/>
                <a:gd name="connsiteY4" fmla="*/ 251427 h 388801"/>
                <a:gd name="connsiteX5" fmla="*/ 317551 w 448972"/>
                <a:gd name="connsiteY5" fmla="*/ 355305 h 388801"/>
                <a:gd name="connsiteX6" fmla="*/ 350519 w 448972"/>
                <a:gd name="connsiteY6" fmla="*/ 298185 h 388801"/>
                <a:gd name="connsiteX7" fmla="*/ 170682 w 448972"/>
                <a:gd name="connsiteY7" fmla="*/ 194420 h 388801"/>
                <a:gd name="connsiteX8" fmla="*/ 350519 w 448972"/>
                <a:gd name="connsiteY8" fmla="*/ 90616 h 388801"/>
                <a:gd name="connsiteX9" fmla="*/ 317551 w 448972"/>
                <a:gd name="connsiteY9" fmla="*/ 33496 h 388801"/>
                <a:gd name="connsiteX10" fmla="*/ 137562 w 448972"/>
                <a:gd name="connsiteY10" fmla="*/ 137375 h 388801"/>
                <a:gd name="connsiteX11" fmla="*/ 197546 w 448972"/>
                <a:gd name="connsiteY11" fmla="*/ 33496 h 388801"/>
                <a:gd name="connsiteX12" fmla="*/ 112243 w 448972"/>
                <a:gd name="connsiteY12" fmla="*/ 0 h 388801"/>
                <a:gd name="connsiteX13" fmla="*/ 336729 w 448972"/>
                <a:gd name="connsiteY13" fmla="*/ 0 h 388801"/>
                <a:gd name="connsiteX14" fmla="*/ 448972 w 448972"/>
                <a:gd name="connsiteY14" fmla="*/ 194419 h 388801"/>
                <a:gd name="connsiteX15" fmla="*/ 336729 w 448972"/>
                <a:gd name="connsiteY15" fmla="*/ 388801 h 388801"/>
                <a:gd name="connsiteX16" fmla="*/ 112243 w 448972"/>
                <a:gd name="connsiteY16" fmla="*/ 388801 h 388801"/>
                <a:gd name="connsiteX17" fmla="*/ 0 w 448972"/>
                <a:gd name="connsiteY17" fmla="*/ 194419 h 388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48972" h="388801">
                  <a:moveTo>
                    <a:pt x="131572" y="33496"/>
                  </a:moveTo>
                  <a:lnTo>
                    <a:pt x="38695" y="194420"/>
                  </a:lnTo>
                  <a:lnTo>
                    <a:pt x="131572" y="355305"/>
                  </a:lnTo>
                  <a:lnTo>
                    <a:pt x="197546" y="355305"/>
                  </a:lnTo>
                  <a:lnTo>
                    <a:pt x="137562" y="251427"/>
                  </a:lnTo>
                  <a:lnTo>
                    <a:pt x="317551" y="355305"/>
                  </a:lnTo>
                  <a:lnTo>
                    <a:pt x="350519" y="298185"/>
                  </a:lnTo>
                  <a:lnTo>
                    <a:pt x="170682" y="194420"/>
                  </a:lnTo>
                  <a:lnTo>
                    <a:pt x="350519" y="90616"/>
                  </a:lnTo>
                  <a:lnTo>
                    <a:pt x="317551" y="33496"/>
                  </a:lnTo>
                  <a:lnTo>
                    <a:pt x="137562" y="137375"/>
                  </a:lnTo>
                  <a:lnTo>
                    <a:pt x="197546" y="33496"/>
                  </a:lnTo>
                  <a:close/>
                  <a:moveTo>
                    <a:pt x="112243" y="0"/>
                  </a:moveTo>
                  <a:lnTo>
                    <a:pt x="336729" y="0"/>
                  </a:lnTo>
                  <a:lnTo>
                    <a:pt x="448972" y="194419"/>
                  </a:lnTo>
                  <a:lnTo>
                    <a:pt x="336729" y="388801"/>
                  </a:lnTo>
                  <a:lnTo>
                    <a:pt x="112243" y="388801"/>
                  </a:lnTo>
                  <a:lnTo>
                    <a:pt x="0" y="194419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sch Office Sans" pitchFamily="34" charset="0"/>
                <a:ea typeface="+mn-ea"/>
                <a:cs typeface="+mn-cs"/>
              </a:endParaRPr>
            </a:p>
          </p:txBody>
        </p:sp>
        <p:sp>
          <p:nvSpPr>
            <p:cNvPr id="29" name="Freihandform: Form 28">
              <a:extLst>
                <a:ext uri="{FF2B5EF4-FFF2-40B4-BE49-F238E27FC236}">
                  <a16:creationId xmlns:a16="http://schemas.microsoft.com/office/drawing/2014/main" id="{9C50F6B6-6D13-44C0-B2BC-C9DA8FC46771}"/>
                </a:ext>
              </a:extLst>
            </p:cNvPr>
            <p:cNvSpPr/>
            <p:nvPr/>
          </p:nvSpPr>
          <p:spPr>
            <a:xfrm>
              <a:off x="771996" y="3442931"/>
              <a:ext cx="156439" cy="260921"/>
            </a:xfrm>
            <a:custGeom>
              <a:avLst/>
              <a:gdLst>
                <a:gd name="connsiteX0" fmla="*/ 0 w 395478"/>
                <a:gd name="connsiteY0" fmla="*/ 0 h 659606"/>
                <a:gd name="connsiteX1" fmla="*/ 97822 w 395478"/>
                <a:gd name="connsiteY1" fmla="*/ 0 h 659606"/>
                <a:gd name="connsiteX2" fmla="*/ 97822 w 395478"/>
                <a:gd name="connsiteY2" fmla="*/ 365189 h 659606"/>
                <a:gd name="connsiteX3" fmla="*/ 125730 w 395478"/>
                <a:gd name="connsiteY3" fmla="*/ 365189 h 659606"/>
                <a:gd name="connsiteX4" fmla="*/ 268605 w 395478"/>
                <a:gd name="connsiteY4" fmla="*/ 211741 h 659606"/>
                <a:gd name="connsiteX5" fmla="*/ 395288 w 395478"/>
                <a:gd name="connsiteY5" fmla="*/ 211741 h 659606"/>
                <a:gd name="connsiteX6" fmla="*/ 216217 w 395478"/>
                <a:gd name="connsiteY6" fmla="*/ 405289 h 659606"/>
                <a:gd name="connsiteX7" fmla="*/ 395478 w 395478"/>
                <a:gd name="connsiteY7" fmla="*/ 659606 h 659606"/>
                <a:gd name="connsiteX8" fmla="*/ 278130 w 395478"/>
                <a:gd name="connsiteY8" fmla="*/ 659606 h 659606"/>
                <a:gd name="connsiteX9" fmla="*/ 125730 w 395478"/>
                <a:gd name="connsiteY9" fmla="*/ 445294 h 659606"/>
                <a:gd name="connsiteX10" fmla="*/ 97822 w 395478"/>
                <a:gd name="connsiteY10" fmla="*/ 445294 h 659606"/>
                <a:gd name="connsiteX11" fmla="*/ 97822 w 395478"/>
                <a:gd name="connsiteY11" fmla="*/ 659606 h 659606"/>
                <a:gd name="connsiteX12" fmla="*/ 0 w 395478"/>
                <a:gd name="connsiteY12" fmla="*/ 659606 h 659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95478" h="659606">
                  <a:moveTo>
                    <a:pt x="0" y="0"/>
                  </a:moveTo>
                  <a:lnTo>
                    <a:pt x="97822" y="0"/>
                  </a:lnTo>
                  <a:lnTo>
                    <a:pt x="97822" y="365189"/>
                  </a:lnTo>
                  <a:lnTo>
                    <a:pt x="125730" y="365189"/>
                  </a:lnTo>
                  <a:lnTo>
                    <a:pt x="268605" y="211741"/>
                  </a:lnTo>
                  <a:lnTo>
                    <a:pt x="395288" y="211741"/>
                  </a:lnTo>
                  <a:lnTo>
                    <a:pt x="216217" y="405289"/>
                  </a:lnTo>
                  <a:lnTo>
                    <a:pt x="395478" y="659606"/>
                  </a:lnTo>
                  <a:lnTo>
                    <a:pt x="278130" y="659606"/>
                  </a:lnTo>
                  <a:lnTo>
                    <a:pt x="125730" y="445294"/>
                  </a:lnTo>
                  <a:lnTo>
                    <a:pt x="97822" y="445294"/>
                  </a:lnTo>
                  <a:lnTo>
                    <a:pt x="97822" y="659606"/>
                  </a:lnTo>
                  <a:lnTo>
                    <a:pt x="0" y="659606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sch Office Sans" pitchFamily="34" charset="0"/>
                <a:ea typeface="+mn-ea"/>
                <a:cs typeface="+mn-cs"/>
              </a:endParaRPr>
            </a:p>
          </p:txBody>
        </p:sp>
        <p:sp>
          <p:nvSpPr>
            <p:cNvPr id="30" name="Freihandform: Form 29">
              <a:extLst>
                <a:ext uri="{FF2B5EF4-FFF2-40B4-BE49-F238E27FC236}">
                  <a16:creationId xmlns:a16="http://schemas.microsoft.com/office/drawing/2014/main" id="{5CB61CD9-7659-421C-A626-6D9630A237C1}"/>
                </a:ext>
              </a:extLst>
            </p:cNvPr>
            <p:cNvSpPr/>
            <p:nvPr/>
          </p:nvSpPr>
          <p:spPr>
            <a:xfrm>
              <a:off x="944977" y="3523220"/>
              <a:ext cx="147924" cy="182635"/>
            </a:xfrm>
            <a:custGeom>
              <a:avLst/>
              <a:gdLst>
                <a:gd name="connsiteX0" fmla="*/ 286 w 373951"/>
                <a:gd name="connsiteY0" fmla="*/ 299759 h 461699"/>
                <a:gd name="connsiteX1" fmla="*/ 124111 w 373951"/>
                <a:gd name="connsiteY1" fmla="*/ 180791 h 461699"/>
                <a:gd name="connsiteX2" fmla="*/ 275844 w 373951"/>
                <a:gd name="connsiteY2" fmla="*/ 180791 h 461699"/>
                <a:gd name="connsiteX3" fmla="*/ 275844 w 373951"/>
                <a:gd name="connsiteY3" fmla="*/ 142025 h 461699"/>
                <a:gd name="connsiteX4" fmla="*/ 212598 w 373951"/>
                <a:gd name="connsiteY4" fmla="*/ 81731 h 461699"/>
                <a:gd name="connsiteX5" fmla="*/ 14383 w 373951"/>
                <a:gd name="connsiteY5" fmla="*/ 91256 h 461699"/>
                <a:gd name="connsiteX6" fmla="*/ 14383 w 373951"/>
                <a:gd name="connsiteY6" fmla="*/ 28582 h 461699"/>
                <a:gd name="connsiteX7" fmla="*/ 223933 w 373951"/>
                <a:gd name="connsiteY7" fmla="*/ 7 h 461699"/>
                <a:gd name="connsiteX8" fmla="*/ 373951 w 373951"/>
                <a:gd name="connsiteY8" fmla="*/ 138786 h 461699"/>
                <a:gd name="connsiteX9" fmla="*/ 373951 w 373951"/>
                <a:gd name="connsiteY9" fmla="*/ 456635 h 461699"/>
                <a:gd name="connsiteX10" fmla="*/ 297751 w 373951"/>
                <a:gd name="connsiteY10" fmla="*/ 456635 h 461699"/>
                <a:gd name="connsiteX11" fmla="*/ 276034 w 373951"/>
                <a:gd name="connsiteY11" fmla="*/ 405581 h 461699"/>
                <a:gd name="connsiteX12" fmla="*/ 121348 w 373951"/>
                <a:gd name="connsiteY12" fmla="*/ 461684 h 461699"/>
                <a:gd name="connsiteX13" fmla="*/ 0 w 373951"/>
                <a:gd name="connsiteY13" fmla="*/ 345288 h 461699"/>
                <a:gd name="connsiteX14" fmla="*/ 143161 w 373951"/>
                <a:gd name="connsiteY14" fmla="*/ 378626 h 461699"/>
                <a:gd name="connsiteX15" fmla="*/ 276511 w 373951"/>
                <a:gd name="connsiteY15" fmla="*/ 340526 h 461699"/>
                <a:gd name="connsiteX16" fmla="*/ 276511 w 373951"/>
                <a:gd name="connsiteY16" fmla="*/ 244799 h 461699"/>
                <a:gd name="connsiteX17" fmla="*/ 139446 w 373951"/>
                <a:gd name="connsiteY17" fmla="*/ 254991 h 461699"/>
                <a:gd name="connsiteX18" fmla="*/ 98298 w 373951"/>
                <a:gd name="connsiteY18" fmla="*/ 303950 h 461699"/>
                <a:gd name="connsiteX19" fmla="*/ 98298 w 373951"/>
                <a:gd name="connsiteY19" fmla="*/ 333096 h 461699"/>
                <a:gd name="connsiteX20" fmla="*/ 142875 w 373951"/>
                <a:gd name="connsiteY20" fmla="*/ 378626 h 461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73951" h="461699">
                  <a:moveTo>
                    <a:pt x="286" y="299759"/>
                  </a:moveTo>
                  <a:cubicBezTo>
                    <a:pt x="286" y="233750"/>
                    <a:pt x="38386" y="180791"/>
                    <a:pt x="124111" y="180791"/>
                  </a:cubicBezTo>
                  <a:cubicBezTo>
                    <a:pt x="124111" y="180791"/>
                    <a:pt x="275844" y="181649"/>
                    <a:pt x="275844" y="180791"/>
                  </a:cubicBezTo>
                  <a:cubicBezTo>
                    <a:pt x="275844" y="179934"/>
                    <a:pt x="276701" y="142691"/>
                    <a:pt x="275844" y="142025"/>
                  </a:cubicBezTo>
                  <a:cubicBezTo>
                    <a:pt x="275844" y="92876"/>
                    <a:pt x="251841" y="81731"/>
                    <a:pt x="212598" y="81731"/>
                  </a:cubicBezTo>
                  <a:cubicBezTo>
                    <a:pt x="165735" y="81731"/>
                    <a:pt x="67627" y="87732"/>
                    <a:pt x="14383" y="91256"/>
                  </a:cubicBezTo>
                  <a:lnTo>
                    <a:pt x="14383" y="28582"/>
                  </a:lnTo>
                  <a:cubicBezTo>
                    <a:pt x="73723" y="7817"/>
                    <a:pt x="140208" y="864"/>
                    <a:pt x="223933" y="7"/>
                  </a:cubicBezTo>
                  <a:cubicBezTo>
                    <a:pt x="310705" y="-565"/>
                    <a:pt x="373951" y="34487"/>
                    <a:pt x="373951" y="138786"/>
                  </a:cubicBezTo>
                  <a:lnTo>
                    <a:pt x="373951" y="456635"/>
                  </a:lnTo>
                  <a:lnTo>
                    <a:pt x="297751" y="456635"/>
                  </a:lnTo>
                  <a:lnTo>
                    <a:pt x="276034" y="405581"/>
                  </a:lnTo>
                  <a:cubicBezTo>
                    <a:pt x="272320" y="411773"/>
                    <a:pt x="192786" y="462731"/>
                    <a:pt x="121348" y="461684"/>
                  </a:cubicBezTo>
                  <a:cubicBezTo>
                    <a:pt x="44101" y="460160"/>
                    <a:pt x="0" y="408439"/>
                    <a:pt x="0" y="345288"/>
                  </a:cubicBezTo>
                  <a:close/>
                  <a:moveTo>
                    <a:pt x="143161" y="378626"/>
                  </a:moveTo>
                  <a:cubicBezTo>
                    <a:pt x="199072" y="378626"/>
                    <a:pt x="276511" y="340526"/>
                    <a:pt x="276511" y="340526"/>
                  </a:cubicBezTo>
                  <a:lnTo>
                    <a:pt x="276511" y="244799"/>
                  </a:lnTo>
                  <a:lnTo>
                    <a:pt x="139446" y="254991"/>
                  </a:lnTo>
                  <a:cubicBezTo>
                    <a:pt x="106489" y="258134"/>
                    <a:pt x="98298" y="281661"/>
                    <a:pt x="98298" y="303950"/>
                  </a:cubicBezTo>
                  <a:lnTo>
                    <a:pt x="98298" y="333096"/>
                  </a:lnTo>
                  <a:cubicBezTo>
                    <a:pt x="98107" y="371577"/>
                    <a:pt x="118586" y="378626"/>
                    <a:pt x="142875" y="378626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sch Office Sans" pitchFamily="34" charset="0"/>
                <a:ea typeface="+mn-ea"/>
                <a:cs typeface="+mn-cs"/>
              </a:endParaRPr>
            </a:p>
          </p:txBody>
        </p:sp>
        <p:sp>
          <p:nvSpPr>
            <p:cNvPr id="31" name="Freihandform: Form 30">
              <a:extLst>
                <a:ext uri="{FF2B5EF4-FFF2-40B4-BE49-F238E27FC236}">
                  <a16:creationId xmlns:a16="http://schemas.microsoft.com/office/drawing/2014/main" id="{0A12C648-A75C-4486-BFAC-B4DC47AA0415}"/>
                </a:ext>
              </a:extLst>
            </p:cNvPr>
            <p:cNvSpPr/>
            <p:nvPr/>
          </p:nvSpPr>
          <p:spPr>
            <a:xfrm>
              <a:off x="1123947" y="3523600"/>
              <a:ext cx="151843" cy="180252"/>
            </a:xfrm>
            <a:custGeom>
              <a:avLst/>
              <a:gdLst>
                <a:gd name="connsiteX0" fmla="*/ 0 w 383857"/>
                <a:gd name="connsiteY0" fmla="*/ 7525 h 455676"/>
                <a:gd name="connsiteX1" fmla="*/ 76200 w 383857"/>
                <a:gd name="connsiteY1" fmla="*/ 7525 h 455676"/>
                <a:gd name="connsiteX2" fmla="*/ 98012 w 383857"/>
                <a:gd name="connsiteY2" fmla="*/ 57150 h 455676"/>
                <a:gd name="connsiteX3" fmla="*/ 248507 w 383857"/>
                <a:gd name="connsiteY3" fmla="*/ 0 h 455676"/>
                <a:gd name="connsiteX4" fmla="*/ 383858 w 383857"/>
                <a:gd name="connsiteY4" fmla="*/ 152400 h 455676"/>
                <a:gd name="connsiteX5" fmla="*/ 383858 w 383857"/>
                <a:gd name="connsiteY5" fmla="*/ 455676 h 455676"/>
                <a:gd name="connsiteX6" fmla="*/ 285941 w 383857"/>
                <a:gd name="connsiteY6" fmla="*/ 455676 h 455676"/>
                <a:gd name="connsiteX7" fmla="*/ 285941 w 383857"/>
                <a:gd name="connsiteY7" fmla="*/ 150876 h 455676"/>
                <a:gd name="connsiteX8" fmla="*/ 226885 w 383857"/>
                <a:gd name="connsiteY8" fmla="*/ 82868 h 455676"/>
                <a:gd name="connsiteX9" fmla="*/ 97917 w 383857"/>
                <a:gd name="connsiteY9" fmla="*/ 125063 h 455676"/>
                <a:gd name="connsiteX10" fmla="*/ 97917 w 383857"/>
                <a:gd name="connsiteY10" fmla="*/ 455676 h 455676"/>
                <a:gd name="connsiteX11" fmla="*/ 0 w 383857"/>
                <a:gd name="connsiteY11" fmla="*/ 455676 h 455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3857" h="455676">
                  <a:moveTo>
                    <a:pt x="0" y="7525"/>
                  </a:moveTo>
                  <a:lnTo>
                    <a:pt x="76200" y="7525"/>
                  </a:lnTo>
                  <a:lnTo>
                    <a:pt x="98012" y="57150"/>
                  </a:lnTo>
                  <a:cubicBezTo>
                    <a:pt x="141160" y="28575"/>
                    <a:pt x="180213" y="0"/>
                    <a:pt x="248507" y="0"/>
                  </a:cubicBezTo>
                  <a:cubicBezTo>
                    <a:pt x="347377" y="0"/>
                    <a:pt x="383858" y="70961"/>
                    <a:pt x="383858" y="152400"/>
                  </a:cubicBezTo>
                  <a:lnTo>
                    <a:pt x="383858" y="455676"/>
                  </a:lnTo>
                  <a:lnTo>
                    <a:pt x="285941" y="455676"/>
                  </a:lnTo>
                  <a:lnTo>
                    <a:pt x="285941" y="150876"/>
                  </a:lnTo>
                  <a:cubicBezTo>
                    <a:pt x="285941" y="102299"/>
                    <a:pt x="261366" y="82868"/>
                    <a:pt x="226885" y="82868"/>
                  </a:cubicBezTo>
                  <a:cubicBezTo>
                    <a:pt x="172117" y="82868"/>
                    <a:pt x="143637" y="96774"/>
                    <a:pt x="97917" y="125063"/>
                  </a:cubicBezTo>
                  <a:lnTo>
                    <a:pt x="97917" y="455676"/>
                  </a:lnTo>
                  <a:lnTo>
                    <a:pt x="0" y="455676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sch Office Sans" pitchFamily="34" charset="0"/>
                <a:ea typeface="+mn-ea"/>
                <a:cs typeface="+mn-cs"/>
              </a:endParaRPr>
            </a:p>
          </p:txBody>
        </p:sp>
        <p:sp>
          <p:nvSpPr>
            <p:cNvPr id="32" name="Freihandform: Form 31">
              <a:extLst>
                <a:ext uri="{FF2B5EF4-FFF2-40B4-BE49-F238E27FC236}">
                  <a16:creationId xmlns:a16="http://schemas.microsoft.com/office/drawing/2014/main" id="{4195DA78-91BF-4AFA-99EE-51C6E9F18C16}"/>
                </a:ext>
              </a:extLst>
            </p:cNvPr>
            <p:cNvSpPr/>
            <p:nvPr/>
          </p:nvSpPr>
          <p:spPr>
            <a:xfrm>
              <a:off x="1291766" y="3476954"/>
              <a:ext cx="112846" cy="226709"/>
            </a:xfrm>
            <a:custGeom>
              <a:avLst/>
              <a:gdLst>
                <a:gd name="connsiteX0" fmla="*/ 0 w 285273"/>
                <a:gd name="connsiteY0" fmla="*/ 145923 h 573119"/>
                <a:gd name="connsiteX1" fmla="*/ 76200 w 285273"/>
                <a:gd name="connsiteY1" fmla="*/ 124873 h 573119"/>
                <a:gd name="connsiteX2" fmla="*/ 94297 w 285273"/>
                <a:gd name="connsiteY2" fmla="*/ 0 h 573119"/>
                <a:gd name="connsiteX3" fmla="*/ 174022 w 285273"/>
                <a:gd name="connsiteY3" fmla="*/ 0 h 573119"/>
                <a:gd name="connsiteX4" fmla="*/ 174022 w 285273"/>
                <a:gd name="connsiteY4" fmla="*/ 124873 h 573119"/>
                <a:gd name="connsiteX5" fmla="*/ 285274 w 285273"/>
                <a:gd name="connsiteY5" fmla="*/ 124873 h 573119"/>
                <a:gd name="connsiteX6" fmla="*/ 285274 w 285273"/>
                <a:gd name="connsiteY6" fmla="*/ 204978 h 573119"/>
                <a:gd name="connsiteX7" fmla="*/ 174212 w 285273"/>
                <a:gd name="connsiteY7" fmla="*/ 204978 h 573119"/>
                <a:gd name="connsiteX8" fmla="*/ 174212 w 285273"/>
                <a:gd name="connsiteY8" fmla="*/ 401669 h 573119"/>
                <a:gd name="connsiteX9" fmla="*/ 216122 w 285273"/>
                <a:gd name="connsiteY9" fmla="*/ 493395 h 573119"/>
                <a:gd name="connsiteX10" fmla="*/ 279368 w 285273"/>
                <a:gd name="connsiteY10" fmla="*/ 511111 h 573119"/>
                <a:gd name="connsiteX11" fmla="*/ 279368 w 285273"/>
                <a:gd name="connsiteY11" fmla="*/ 573119 h 573119"/>
                <a:gd name="connsiteX12" fmla="*/ 186880 w 285273"/>
                <a:gd name="connsiteY12" fmla="*/ 573119 h 573119"/>
                <a:gd name="connsiteX13" fmla="*/ 76390 w 285273"/>
                <a:gd name="connsiteY13" fmla="*/ 413099 h 573119"/>
                <a:gd name="connsiteX14" fmla="*/ 76390 w 285273"/>
                <a:gd name="connsiteY14" fmla="*/ 204978 h 573119"/>
                <a:gd name="connsiteX15" fmla="*/ 190 w 285273"/>
                <a:gd name="connsiteY15" fmla="*/ 204978 h 573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85273" h="573119">
                  <a:moveTo>
                    <a:pt x="0" y="145923"/>
                  </a:moveTo>
                  <a:lnTo>
                    <a:pt x="76200" y="124873"/>
                  </a:lnTo>
                  <a:lnTo>
                    <a:pt x="94297" y="0"/>
                  </a:lnTo>
                  <a:lnTo>
                    <a:pt x="174022" y="0"/>
                  </a:lnTo>
                  <a:lnTo>
                    <a:pt x="174022" y="124873"/>
                  </a:lnTo>
                  <a:lnTo>
                    <a:pt x="285274" y="124873"/>
                  </a:lnTo>
                  <a:lnTo>
                    <a:pt x="285274" y="204978"/>
                  </a:lnTo>
                  <a:lnTo>
                    <a:pt x="174212" y="204978"/>
                  </a:lnTo>
                  <a:lnTo>
                    <a:pt x="174212" y="401669"/>
                  </a:lnTo>
                  <a:cubicBezTo>
                    <a:pt x="174212" y="470345"/>
                    <a:pt x="190976" y="485489"/>
                    <a:pt x="216122" y="493395"/>
                  </a:cubicBezTo>
                  <a:cubicBezTo>
                    <a:pt x="216122" y="493395"/>
                    <a:pt x="273272" y="511111"/>
                    <a:pt x="279368" y="511111"/>
                  </a:cubicBezTo>
                  <a:lnTo>
                    <a:pt x="279368" y="573119"/>
                  </a:lnTo>
                  <a:lnTo>
                    <a:pt x="186880" y="573119"/>
                  </a:lnTo>
                  <a:cubicBezTo>
                    <a:pt x="120968" y="573119"/>
                    <a:pt x="76390" y="532067"/>
                    <a:pt x="76390" y="413099"/>
                  </a:cubicBezTo>
                  <a:lnTo>
                    <a:pt x="76390" y="204978"/>
                  </a:lnTo>
                  <a:lnTo>
                    <a:pt x="190" y="20497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sch Office Sans" pitchFamily="34" charset="0"/>
                <a:ea typeface="+mn-ea"/>
                <a:cs typeface="+mn-cs"/>
              </a:endParaRPr>
            </a:p>
          </p:txBody>
        </p:sp>
        <p:sp>
          <p:nvSpPr>
            <p:cNvPr id="33" name="Freihandform: Form 32">
              <a:extLst>
                <a:ext uri="{FF2B5EF4-FFF2-40B4-BE49-F238E27FC236}">
                  <a16:creationId xmlns:a16="http://schemas.microsoft.com/office/drawing/2014/main" id="{266086C6-CA47-4589-B823-0FE0FF7A37C6}"/>
                </a:ext>
              </a:extLst>
            </p:cNvPr>
            <p:cNvSpPr/>
            <p:nvPr/>
          </p:nvSpPr>
          <p:spPr>
            <a:xfrm>
              <a:off x="1427030" y="3524994"/>
              <a:ext cx="159642" cy="180515"/>
            </a:xfrm>
            <a:custGeom>
              <a:avLst/>
              <a:gdLst>
                <a:gd name="connsiteX0" fmla="*/ 201739 w 403574"/>
                <a:gd name="connsiteY0" fmla="*/ 0 h 456342"/>
                <a:gd name="connsiteX1" fmla="*/ 403574 w 403574"/>
                <a:gd name="connsiteY1" fmla="*/ 234505 h 456342"/>
                <a:gd name="connsiteX2" fmla="*/ 201739 w 403574"/>
                <a:gd name="connsiteY2" fmla="*/ 456343 h 456342"/>
                <a:gd name="connsiteX3" fmla="*/ 0 w 403574"/>
                <a:gd name="connsiteY3" fmla="*/ 234505 h 456342"/>
                <a:gd name="connsiteX4" fmla="*/ 201739 w 403574"/>
                <a:gd name="connsiteY4" fmla="*/ 0 h 456342"/>
                <a:gd name="connsiteX5" fmla="*/ 201739 w 403574"/>
                <a:gd name="connsiteY5" fmla="*/ 373285 h 456342"/>
                <a:gd name="connsiteX6" fmla="*/ 305753 w 403574"/>
                <a:gd name="connsiteY6" fmla="*/ 234505 h 456342"/>
                <a:gd name="connsiteX7" fmla="*/ 201739 w 403574"/>
                <a:gd name="connsiteY7" fmla="*/ 83153 h 456342"/>
                <a:gd name="connsiteX8" fmla="*/ 97822 w 403574"/>
                <a:gd name="connsiteY8" fmla="*/ 234505 h 456342"/>
                <a:gd name="connsiteX9" fmla="*/ 201739 w 403574"/>
                <a:gd name="connsiteY9" fmla="*/ 373285 h 4563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3574" h="456342">
                  <a:moveTo>
                    <a:pt x="201739" y="0"/>
                  </a:moveTo>
                  <a:cubicBezTo>
                    <a:pt x="354806" y="0"/>
                    <a:pt x="403574" y="56578"/>
                    <a:pt x="403574" y="234505"/>
                  </a:cubicBezTo>
                  <a:cubicBezTo>
                    <a:pt x="403574" y="400621"/>
                    <a:pt x="355949" y="456343"/>
                    <a:pt x="201739" y="456343"/>
                  </a:cubicBezTo>
                  <a:cubicBezTo>
                    <a:pt x="47530" y="456343"/>
                    <a:pt x="0" y="394525"/>
                    <a:pt x="0" y="234505"/>
                  </a:cubicBezTo>
                  <a:cubicBezTo>
                    <a:pt x="0" y="51625"/>
                    <a:pt x="52006" y="0"/>
                    <a:pt x="201739" y="0"/>
                  </a:cubicBezTo>
                  <a:close/>
                  <a:moveTo>
                    <a:pt x="201739" y="373285"/>
                  </a:moveTo>
                  <a:cubicBezTo>
                    <a:pt x="277178" y="373285"/>
                    <a:pt x="305753" y="363188"/>
                    <a:pt x="305753" y="234505"/>
                  </a:cubicBezTo>
                  <a:cubicBezTo>
                    <a:pt x="305753" y="96393"/>
                    <a:pt x="282416" y="83153"/>
                    <a:pt x="201739" y="83153"/>
                  </a:cubicBezTo>
                  <a:cubicBezTo>
                    <a:pt x="122968" y="83153"/>
                    <a:pt x="97822" y="96107"/>
                    <a:pt x="97822" y="234505"/>
                  </a:cubicBezTo>
                  <a:cubicBezTo>
                    <a:pt x="97822" y="362521"/>
                    <a:pt x="130207" y="373285"/>
                    <a:pt x="201739" y="373285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sch Office Sans" pitchFamily="34" charset="0"/>
                <a:ea typeface="+mn-ea"/>
                <a:cs typeface="+mn-cs"/>
              </a:endParaRPr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0639D50B-B852-4C33-A9EF-470C59B5EB6C}"/>
              </a:ext>
            </a:extLst>
          </p:cNvPr>
          <p:cNvSpPr>
            <a:spLocks noChangeAspect="1"/>
          </p:cNvSpPr>
          <p:nvPr/>
        </p:nvSpPr>
        <p:spPr>
          <a:xfrm>
            <a:off x="0" y="0"/>
            <a:ext cx="5484812" cy="617061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Bosch Office Sans"/>
              <a:ea typeface="+mn-ea"/>
              <a:cs typeface="+mn-cs"/>
            </a:endParaRPr>
          </a:p>
        </p:txBody>
      </p:sp>
      <p:pic>
        <p:nvPicPr>
          <p:cNvPr id="14" name="Grafik 8">
            <a:extLst>
              <a:ext uri="{FF2B5EF4-FFF2-40B4-BE49-F238E27FC236}">
                <a16:creationId xmlns:a16="http://schemas.microsoft.com/office/drawing/2014/main" id="{C400798F-A2DC-4287-A3ED-D486FCEE01D6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 l="2279" r="2279"/>
          <a:stretch/>
        </p:blipFill>
        <p:spPr>
          <a:xfrm>
            <a:off x="252249" y="3232600"/>
            <a:ext cx="889136" cy="889140"/>
          </a:xfrm>
          <a:prstGeom prst="ellipse">
            <a:avLst/>
          </a:prstGeom>
          <a:ln w="76200">
            <a:noFill/>
          </a:ln>
        </p:spPr>
      </p:pic>
      <p:sp>
        <p:nvSpPr>
          <p:cNvPr id="15" name="TextBox 9">
            <a:extLst>
              <a:ext uri="{FF2B5EF4-FFF2-40B4-BE49-F238E27FC236}">
                <a16:creationId xmlns:a16="http://schemas.microsoft.com/office/drawing/2014/main" id="{744B0D2E-4840-4F24-8690-556E8171BF54}"/>
              </a:ext>
            </a:extLst>
          </p:cNvPr>
          <p:cNvSpPr txBox="1"/>
          <p:nvPr/>
        </p:nvSpPr>
        <p:spPr>
          <a:xfrm>
            <a:off x="1271604" y="1204646"/>
            <a:ext cx="4196323" cy="11470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defTabSz="1524396" fontAlgn="auto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600" b="1" kern="0" dirty="0"/>
              <a:t>Elena Gramatova-</a:t>
            </a:r>
            <a:r>
              <a:rPr lang="en-US" sz="1600" b="1" kern="0" dirty="0" err="1"/>
              <a:t>Andreeva</a:t>
            </a:r>
            <a:br>
              <a:rPr lang="en-US" sz="1600" b="1" kern="0" dirty="0"/>
            </a:br>
            <a:r>
              <a:rPr lang="en-US" sz="1200" kern="0" dirty="0">
                <a:latin typeface="Bosch Office Sans"/>
              </a:rPr>
              <a:t>Bosch.IO, Device and Data Management and Analytics</a:t>
            </a:r>
            <a:br>
              <a:rPr lang="en-US" sz="1200" kern="0" dirty="0">
                <a:latin typeface="Bosch Office Sans"/>
              </a:rPr>
            </a:br>
            <a:r>
              <a:rPr lang="en-US" sz="1200" kern="0" dirty="0">
                <a:latin typeface="Bosch Office Sans"/>
              </a:rPr>
              <a:t>Lead Product Owner - Bosch IoT Edge Software</a:t>
            </a:r>
            <a:br>
              <a:rPr lang="en-US" sz="1200" kern="0" dirty="0">
                <a:latin typeface="Bosch Office Sans"/>
              </a:rPr>
            </a:br>
            <a:r>
              <a:rPr lang="en-US" sz="1200" kern="0" dirty="0">
                <a:latin typeface="Bosch Office Sans"/>
              </a:rPr>
              <a:t>Project Lead Business – Eclipse Kanto</a:t>
            </a:r>
          </a:p>
          <a:p>
            <a:pPr defTabSz="1524396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400" kern="0" dirty="0">
                <a:solidFill>
                  <a:srgbClr val="5E9E56"/>
                </a:solidFill>
                <a:latin typeface="Bosch Office Sans"/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elena.gramatova@bosch.io</a:t>
            </a:r>
            <a:r>
              <a:rPr lang="en-US" sz="1400" kern="0" dirty="0">
                <a:solidFill>
                  <a:srgbClr val="5E9E56"/>
                </a:solidFill>
                <a:latin typeface="Bosch Office Sans"/>
              </a:rPr>
              <a:t> </a:t>
            </a:r>
          </a:p>
        </p:txBody>
      </p:sp>
      <p:sp>
        <p:nvSpPr>
          <p:cNvPr id="16" name="TextBox 9">
            <a:extLst>
              <a:ext uri="{FF2B5EF4-FFF2-40B4-BE49-F238E27FC236}">
                <a16:creationId xmlns:a16="http://schemas.microsoft.com/office/drawing/2014/main" id="{919A2E01-E6A2-4EAB-849D-32E21FD6C0C3}"/>
              </a:ext>
            </a:extLst>
          </p:cNvPr>
          <p:cNvSpPr txBox="1"/>
          <p:nvPr/>
        </p:nvSpPr>
        <p:spPr>
          <a:xfrm>
            <a:off x="1271604" y="3232600"/>
            <a:ext cx="3799160" cy="1147045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defTabSz="1524396" fontAlgn="auto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600" b="1" kern="0" dirty="0"/>
              <a:t>Dr. Konstantina Gramatova</a:t>
            </a:r>
            <a:br>
              <a:rPr lang="en-US" sz="1600" b="1" kern="0" dirty="0"/>
            </a:br>
            <a:r>
              <a:rPr lang="en-US" sz="1200" dirty="0">
                <a:latin typeface="Bosch Office Sans"/>
              </a:rPr>
              <a:t>Bosch.IO, Device and Data Management and Analytics</a:t>
            </a:r>
            <a:br>
              <a:rPr lang="en-US" sz="1200" dirty="0">
                <a:latin typeface="Bosch Office Sans"/>
              </a:rPr>
            </a:br>
            <a:r>
              <a:rPr lang="en-US" sz="1200" dirty="0">
                <a:latin typeface="Bosch Office Sans"/>
              </a:rPr>
              <a:t>Product Architect - Bosch IoT Edge Agent</a:t>
            </a:r>
            <a:br>
              <a:rPr lang="en-US" sz="1200" dirty="0">
                <a:latin typeface="Bosch Office Sans"/>
              </a:rPr>
            </a:br>
            <a:r>
              <a:rPr lang="en-US" sz="1200" dirty="0">
                <a:latin typeface="Bosch Office Sans"/>
              </a:rPr>
              <a:t>Project Lead Technology – Eclipse Kanto</a:t>
            </a:r>
          </a:p>
          <a:p>
            <a:pPr defTabSz="1524396" fontAlgn="auto">
              <a:lnSpc>
                <a:spcPct val="107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400" kern="0" dirty="0">
                <a:solidFill>
                  <a:srgbClr val="5E9E56"/>
                </a:solidFill>
                <a:hlinkClick r:id="rId1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konstantina.gramatova@bosch.io</a:t>
            </a:r>
            <a:r>
              <a:rPr lang="en-US" sz="1400" kern="0" dirty="0">
                <a:solidFill>
                  <a:srgbClr val="5E9E56"/>
                </a:solidFill>
              </a:rPr>
              <a:t> </a:t>
            </a:r>
          </a:p>
        </p:txBody>
      </p:sp>
      <p:grpSp>
        <p:nvGrpSpPr>
          <p:cNvPr id="17" name="Gruppieren 42">
            <a:extLst>
              <a:ext uri="{FF2B5EF4-FFF2-40B4-BE49-F238E27FC236}">
                <a16:creationId xmlns:a16="http://schemas.microsoft.com/office/drawing/2014/main" id="{6DE67167-D642-4C3C-866F-9DAE5B04A48B}"/>
              </a:ext>
            </a:extLst>
          </p:cNvPr>
          <p:cNvGrpSpPr/>
          <p:nvPr/>
        </p:nvGrpSpPr>
        <p:grpSpPr>
          <a:xfrm>
            <a:off x="1265004" y="2379751"/>
            <a:ext cx="1209086" cy="215444"/>
            <a:chOff x="6458077" y="4347438"/>
            <a:chExt cx="1209086" cy="215444"/>
          </a:xfrm>
        </p:grpSpPr>
        <p:pic>
          <p:nvPicPr>
            <p:cNvPr id="18" name="Picture 2">
              <a:extLst>
                <a:ext uri="{FF2B5EF4-FFF2-40B4-BE49-F238E27FC236}">
                  <a16:creationId xmlns:a16="http://schemas.microsoft.com/office/drawing/2014/main" id="{45C10EB9-2E63-4F03-8641-478B365A124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58077" y="4347438"/>
              <a:ext cx="215444" cy="2154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Rechteck 41">
              <a:extLst>
                <a:ext uri="{FF2B5EF4-FFF2-40B4-BE49-F238E27FC236}">
                  <a16:creationId xmlns:a16="http://schemas.microsoft.com/office/drawing/2014/main" id="{4B871129-769E-4310-9ABB-7E597C44A48C}"/>
                </a:ext>
              </a:extLst>
            </p:cNvPr>
            <p:cNvSpPr/>
            <p:nvPr/>
          </p:nvSpPr>
          <p:spPr>
            <a:xfrm>
              <a:off x="6722994" y="4347438"/>
              <a:ext cx="944169" cy="215444"/>
            </a:xfrm>
            <a:prstGeom prst="rect">
              <a:avLst/>
            </a:prstGeom>
            <a:noFill/>
            <a:ln w="9525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>
              <a:spAutoFit/>
            </a:bodyPr>
            <a:lstStyle/>
            <a:p>
              <a:pPr lvl="0">
                <a:spcBef>
                  <a:spcPts val="500"/>
                </a:spcBef>
                <a:spcAft>
                  <a:spcPts val="0"/>
                </a:spcAft>
                <a:defRPr/>
              </a:pPr>
              <a:r>
                <a:rPr lang="en-US" sz="1400" dirty="0" err="1">
                  <a:latin typeface="Bosch Office Sans"/>
                </a:rPr>
                <a:t>egramatova</a:t>
              </a:r>
              <a:endParaRPr lang="de-DE" dirty="0"/>
            </a:p>
          </p:txBody>
        </p:sp>
      </p:grpSp>
      <p:pic>
        <p:nvPicPr>
          <p:cNvPr id="21" name="Picture 4">
            <a:extLst>
              <a:ext uri="{FF2B5EF4-FFF2-40B4-BE49-F238E27FC236}">
                <a16:creationId xmlns:a16="http://schemas.microsoft.com/office/drawing/2014/main" id="{FF6F9566-4770-4723-A2FF-355063350CB2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175" y="1204646"/>
            <a:ext cx="889158" cy="889140"/>
          </a:xfrm>
          <a:prstGeom prst="ellipse">
            <a:avLst/>
          </a:prstGeom>
          <a:solidFill>
            <a:sysClr val="window" lastClr="FFFFFF"/>
          </a:solidFill>
          <a:ln w="63500" cap="rnd">
            <a:noFill/>
          </a:ln>
          <a:effectLst/>
        </p:spPr>
      </p:pic>
      <p:grpSp>
        <p:nvGrpSpPr>
          <p:cNvPr id="22" name="Gruppieren 42">
            <a:extLst>
              <a:ext uri="{FF2B5EF4-FFF2-40B4-BE49-F238E27FC236}">
                <a16:creationId xmlns:a16="http://schemas.microsoft.com/office/drawing/2014/main" id="{52C5B07B-166F-4600-9B1D-FDB2C7BCB5B4}"/>
              </a:ext>
            </a:extLst>
          </p:cNvPr>
          <p:cNvGrpSpPr/>
          <p:nvPr/>
        </p:nvGrpSpPr>
        <p:grpSpPr>
          <a:xfrm>
            <a:off x="1265004" y="4424746"/>
            <a:ext cx="2134018" cy="215444"/>
            <a:chOff x="6458077" y="4347438"/>
            <a:chExt cx="2134018" cy="215444"/>
          </a:xfrm>
        </p:grpSpPr>
        <p:pic>
          <p:nvPicPr>
            <p:cNvPr id="23" name="Picture 2">
              <a:extLst>
                <a:ext uri="{FF2B5EF4-FFF2-40B4-BE49-F238E27FC236}">
                  <a16:creationId xmlns:a16="http://schemas.microsoft.com/office/drawing/2014/main" id="{08691675-244A-4813-A2E6-EBED78D92E8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 cstate="print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58077" y="4347438"/>
              <a:ext cx="215444" cy="2154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4" name="Rechteck 41">
              <a:extLst>
                <a:ext uri="{FF2B5EF4-FFF2-40B4-BE49-F238E27FC236}">
                  <a16:creationId xmlns:a16="http://schemas.microsoft.com/office/drawing/2014/main" id="{C8DBBEB1-60DF-4D28-A07E-8F01E59975D1}"/>
                </a:ext>
              </a:extLst>
            </p:cNvPr>
            <p:cNvSpPr/>
            <p:nvPr/>
          </p:nvSpPr>
          <p:spPr>
            <a:xfrm>
              <a:off x="6722994" y="4347438"/>
              <a:ext cx="1869101" cy="215444"/>
            </a:xfrm>
            <a:prstGeom prst="rect">
              <a:avLst/>
            </a:prstGeom>
            <a:noFill/>
            <a:ln w="9525" cap="flat" cmpd="sng" algn="ctr">
              <a:noFill/>
              <a:prstDash val="solid"/>
            </a:ln>
            <a:effectLst/>
          </p:spPr>
          <p:txBody>
            <a:bodyPr wrap="none" lIns="0" tIns="0" rIns="0" bIns="0" rtlCol="0" anchor="ctr">
              <a:spAutoFit/>
            </a:bodyPr>
            <a:lstStyle/>
            <a:p>
              <a:pPr lvl="0">
                <a:spcBef>
                  <a:spcPts val="500"/>
                </a:spcBef>
                <a:spcAft>
                  <a:spcPts val="0"/>
                </a:spcAft>
                <a:defRPr/>
              </a:pPr>
              <a:r>
                <a:rPr lang="en-US" sz="1400" err="1">
                  <a:latin typeface="Bosch Office Sans"/>
                </a:rPr>
                <a:t>konstantina-gramatova</a:t>
              </a:r>
              <a:r>
                <a:rPr lang="en-US" sz="1400">
                  <a:latin typeface="Bosch Office Sans"/>
                </a:rPr>
                <a:t> 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461106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G1_D2_169.PNG" val="image1.png"/>
  <p:tag name="RIGHT_D2.PNG" val="image3.png"/>
  <p:tag name="BG2_D2_169.PNG" val="image4.png"/>
  <p:tag name="SWITCH_BG1_D2_169.JPG" val="image5.png"/>
  <p:tag name="BOTTOM_D2_169.PNG" val="image6.png"/>
  <p:tag name="LOGO2_D2.PNG" val="image7.png"/>
  <p:tag name="BG3_D2_169.PNG" val="image9.png"/>
  <p:tag name="SWITCH_BG2_D2_169.JPG" val="image8.png"/>
  <p:tag name="LOGO1_D2.PNG" val="image2.png"/>
  <p:tag name="MLTEMPLATEVERSION" val="1.0"/>
  <p:tag name="SAXMLTEMPLATE" val="presentation_169"/>
  <p:tag name="SAXMLCOMPANYNAME" val="bosch"/>
  <p:tag name="SAXCONVERSION" val="1"/>
  <p:tag name="EE4P_STYLE_ID" val="c90ee1e1-c015-415f-8aa1-dd21303cc84c"/>
</p:tagLst>
</file>

<file path=ppt/theme/theme1.xml><?xml version="1.0" encoding="utf-8"?>
<a:theme xmlns:a="http://schemas.openxmlformats.org/drawingml/2006/main" name="Bosch NG">
  <a:themeElements>
    <a:clrScheme name="Bosch Blau">
      <a:dk1>
        <a:sysClr val="windowText" lastClr="000000"/>
      </a:dk1>
      <a:lt1>
        <a:sysClr val="window" lastClr="FFFFFF"/>
      </a:lt1>
      <a:dk2>
        <a:srgbClr val="424C58"/>
      </a:dk2>
      <a:lt2>
        <a:srgbClr val="B2B3B5"/>
      </a:lt2>
      <a:accent1>
        <a:srgbClr val="007BC0"/>
      </a:accent1>
      <a:accent2>
        <a:srgbClr val="004975"/>
      </a:accent2>
      <a:accent3>
        <a:srgbClr val="007BC0"/>
      </a:accent3>
      <a:accent4>
        <a:srgbClr val="004975"/>
      </a:accent4>
      <a:accent5>
        <a:srgbClr val="007BC0"/>
      </a:accent5>
      <a:accent6>
        <a:srgbClr val="004975"/>
      </a:accent6>
      <a:hlink>
        <a:srgbClr val="738CB4"/>
      </a:hlink>
      <a:folHlink>
        <a:srgbClr val="B0BBD0"/>
      </a:folHlink>
    </a:clrScheme>
    <a:fontScheme name="Bosch">
      <a:majorFont>
        <a:latin typeface="Bosch Office Sans"/>
        <a:ea typeface=""/>
        <a:cs typeface=""/>
      </a:majorFont>
      <a:minorFont>
        <a:latin typeface="Bosch Office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9525" cap="flat" cmpd="sng" algn="ctr">
          <a:solidFill>
            <a:srgbClr val="3F136C"/>
          </a:solidFill>
          <a:prstDash val="solid"/>
        </a:ln>
        <a:effectLst/>
      </a:spPr>
      <a:bodyPr rtlCol="0" anchor="ctr"/>
      <a:lstStyle>
        <a:defPPr marL="0" marR="0" indent="0" algn="ctr" defTabSz="91440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kern="0" cap="none" spc="0" normalizeH="0" baseline="0" noProof="0" dirty="0" smtClean="0">
            <a:ln>
              <a:noFill/>
            </a:ln>
            <a:solidFill>
              <a:srgbClr val="000000"/>
            </a:solidFill>
            <a:effectLst/>
            <a:uLnTx/>
            <a:uFillTx/>
            <a:latin typeface="Bosch Office Sans"/>
            <a:ea typeface="+mn-ea"/>
            <a:cs typeface="+mn-cs"/>
          </a:defRPr>
        </a:defPPr>
      </a:lstStyle>
    </a:spDef>
    <a:txDef>
      <a:spPr>
        <a:noFill/>
      </a:spPr>
      <a:bodyPr wrap="square" lIns="0" tIns="0" rIns="0" bIns="0" rtlCol="0">
        <a:noAutofit/>
      </a:bodyPr>
      <a:lstStyle>
        <a:defPPr marR="0" algn="l" defTabSz="914400" eaLnBrk="1" fontAlgn="auto" latinLnBrk="0" hangingPunct="1">
          <a:spcBef>
            <a:spcPts val="50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kern="0" cap="none" spc="0" normalizeH="0" baseline="0" noProof="0" smtClean="0">
            <a:ln>
              <a:noFill/>
            </a:ln>
            <a:solidFill>
              <a:srgbClr val="000000"/>
            </a:solidFill>
            <a:effectLst/>
            <a:uLnTx/>
            <a:uFillTx/>
          </a:defRPr>
        </a:defPPr>
      </a:lstStyle>
    </a:txDef>
  </a:objectDefaults>
  <a:extraClrSchemeLst/>
  <a:custClrLst>
    <a:custClr name="Bosch Red 50">
      <a:srgbClr val="ED0007"/>
    </a:custClr>
    <a:custClr name="Bosch Purple 40">
      <a:srgbClr val="9E2896"/>
    </a:custClr>
    <a:custClr name="Bosch Purple 20">
      <a:srgbClr val="551151"/>
    </a:custClr>
    <a:custClr name="Bosch Blue 50">
      <a:srgbClr val="007BC0"/>
    </a:custClr>
    <a:custClr name="Bosch Blue 30">
      <a:srgbClr val="004975"/>
    </a:custClr>
    <a:custClr name="Bosch Turquoise 50">
      <a:srgbClr val="18837E"/>
    </a:custClr>
    <a:custClr name="Bosch Turquoise 30">
      <a:srgbClr val="0A4F4B"/>
    </a:custClr>
    <a:custClr name="Bosch Green 50">
      <a:srgbClr val="00884A"/>
    </a:custClr>
    <a:custClr name="Bosch Green 30">
      <a:srgbClr val="00512A"/>
    </a:custClr>
    <a:custClr name="Bosch Gray 50">
      <a:srgbClr val="71767C"/>
    </a:custClr>
  </a:custClrLst>
  <a:extLst>
    <a:ext uri="{05A4C25C-085E-4340-85A3-A5531E510DB2}">
      <thm15:themeFamily xmlns:thm15="http://schemas.microsoft.com/office/thememl/2012/main" name="leere_eForms_NG_IO_NeueFarben.pptx" id="{93F0C5B9-6FDE-405A-8F67-5550BCFDC641}" vid="{217E2103-6FF3-4850-89AF-3D684B3A0ECF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sax_Colors>
  <Line size="7">
    <Color val="9e2896" tooltip="Bosch Purple 40"/>
    <Color val="551151" tooltip="Bosch Purple 20"/>
  </Line>
  <Line size="7">
    <Color val="007bc0" tooltip="Bosch Blue 50"/>
    <Color val="004975" tooltip="Bosch Blue 30"/>
  </Line>
  <Line size="7">
    <Color val="18837e" tooltip="Bosch Turquoise 50"/>
    <Color val="0a4f4b" tooltip="Bosch Turquoise 30"/>
  </Line>
  <Line size="7">
    <Color val="00884a" tooltip="Bosch Green 50"/>
    <Color val="00512a" tooltip="Bosch Green 30"/>
  </Line>
</sax_Colors>
</file>

<file path=customXml/item2.xml><?xml version="1.0" encoding="utf-8"?>
<saxML>
  <saxMLTemplate>presentation_169</saxMLTemplate>
  <Variablen>
    <Variable>
      <Name>attachmentremark</Name>
      <OrgInhalt/>
      <Wert/>
      <Platzhalter>False</Platzhalter>
      <DocDatenDialog>True</DocDatenDialog>
      <Label>Anlagenvermerk</Label>
      <FrageVar>False</FrageVar>
      <Prefix/>
      <Suffix/>
      <WegfallVar/>
      <MussFeld>False</MussFeld>
      <InDokument>True</InDokument>
      <Sektion>Rectangle7</Sektion>
      <Reihenfolge>0</Reihenfolge>
    </Variable>
    <Variable>
      <Name>departmentshort</Name>
      <OrgInhalt>IOC/MKC1</OrgInhalt>
      <Wert>IOC/MKC1</Wert>
      <Platzhalter>False</Platzhalter>
      <DocDatenDialog>True</DocDatenDialog>
      <Label>Urhebervermerk</Label>
      <FrageVar>False</FrageVar>
      <Prefix/>
      <Suffix/>
      <WegfallVar/>
      <MussFeld>False</MussFeld>
      <Trenner>
        <VariableVor>confidentiality</VariableVor>
        <VariableVor>businessunit</VariableVor>
        <Zwischen> | </Zwischen>
        <VariableNach>departmentshort</VariableNach>
      </Trenner>
      <InDokument>True</InDokument>
      <Sektion>Bosch_footer_1</Sektion>
      <Reihenfolge/>
    </Variable>
    <Variable>
      <Name>confidentiality</Name>
      <OrgInhalt>Intern</OrgInhalt>
      <Wert>Intern</Wert>
      <Platzhalter>False</Platzhalter>
      <DocDatenDialog>True</DocDatenDialog>
      <Label>Vertraulichkeitsvermerk</Label>
      <FrageVar>False</FrageVar>
      <Prefix/>
      <Suffix/>
      <WegfallVar/>
      <ComboBox>
        <Option>Intern</Option>
        <Option>Vertraulich</Option>
        <Option>Streng vertraulich</Option>
        <Option/>
      </ComboBox>
      <MussFeld>False</MussFeld>
      <InDokument>True</InDokument>
      <Sektion>Bosch_footer_1</Sektion>
      <Reihenfolge>0</Reihenfolge>
    </Variable>
    <Variable>
      <Name>copyright</Name>
      <OrgInhalt>© Bosch.IO GmbH 2021. All rights reserved, also regarding any disposal, exploitation, reproduction, editing, distribution as well as in the event of applications for industrial property rights.</OrgInhalt>
      <Wert>© Bosch.IO GmbH 2021. All rights reserved, also regarding any disposal, exploitation, reproduction, editing, distribution as well as in the event of applications for industrial property rights.</Wert>
      <Platzhalter>False</Platzhalter>
      <DocDatenDialog>False</DocDatenDialog>
      <Label>$tr_copyright$</Label>
      <FrageVar>False</FrageVar>
      <Prefix/>
      <Suffix/>
      <WegfallVar/>
      <MussFeld>False</MussFeld>
      <Trenner>
        <VariableVor>repositoryremark</VariableVor>
        <Zwischen>&lt;br&gt;</Zwischen>
        <VariableNach>copyright</VariableNach>
      </Trenner>
      <InDokument>True</InDokument>
      <Sektion>Bosch_footer_2</Sektion>
      <Reihenfolge/>
    </Variable>
    <Variable>
      <Name>dateformat</Name>
      <OrgInhalt>18.10.2021</OrgInhalt>
      <Wert>18.10.2021</Wert>
      <Platzhalter>False</Platzhalter>
      <DocDatenDialog>True</DocDatenDialog>
      <Label>Datum</Label>
      <FrageVar>False</FrageVar>
      <Prefix/>
      <Suffix/>
      <WegfallVar/>
      <MussFeld>False</MussFeld>
      <Trenner>
        <VariableVor>departmentshort</VariableVor>
        <VariableVor>confidentiality</VariableVor>
        <VariableVor>businessunit</VariableVor>
        <Zwischen> | </Zwischen>
        <VariableNach>dateformat</VariableNach>
      </Trenner>
      <InDokument>True</InDokument>
      <Sektion>Bosch_footer_1</Sektion>
      <Reihenfolge>0</Reihenfolge>
    </Variable>
    <Variable>
      <Name>businessunit</Name>
      <OrgInhalt/>
      <Wert/>
      <Platzhalter>False</Platzhalter>
      <DocDatenDialog>False</DocDatenDialog>
      <Label>$tr_businessunit$</Label>
      <FrageVar>False</FrageVar>
      <Prefix/>
      <Suffix/>
      <WegfallVar/>
      <MussFeld>False</MussFeld>
      <Trenner>
        <VariableVor>confidentiality</VariableVor>
        <Zwischen> | </Zwischen>
        <VariableNach>businessunit</VariableNach>
      </Trenner>
      <InDokument>True</InDokument>
      <Sektion>Bosch_footer_1</Sektion>
      <Reihenfolge>0</Reihenfolge>
    </Variable>
    <Variable>
      <Name>repositoryremark</Name>
      <OrgInhalt/>
      <Wert/>
      <Platzhalter>False</Platzhalter>
      <DocDatenDialog>True</DocDatenDialog>
      <Label>Ablagevermerk</Label>
      <FrageVar>False</FrageVar>
      <Prefix/>
      <Suffix/>
      <WegfallVar/>
      <MussFeld>False</MussFeld>
      <InDokument>True</InDokument>
      <Sektion>Bosch_footer_2</Sektion>
      <Reihenfolge>0</Reihenfolge>
    </Variable>
  </Variablen>
</saxML>
</file>

<file path=customXml/itemProps1.xml><?xml version="1.0" encoding="utf-8"?>
<ds:datastoreItem xmlns:ds="http://schemas.openxmlformats.org/officeDocument/2006/customXml" ds:itemID="{D0252559-44F8-474C-B66D-E357B88E32C2}">
  <ds:schemaRefs/>
</ds:datastoreItem>
</file>

<file path=customXml/itemProps2.xml><?xml version="1.0" encoding="utf-8"?>
<ds:datastoreItem xmlns:ds="http://schemas.openxmlformats.org/officeDocument/2006/customXml" ds:itemID="{304CF217-3C90-4AA0-B541-CE45F9BD305E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leere_eForms_NG_IO_NeueFarben</Template>
  <TotalTime>0</TotalTime>
  <Words>640</Words>
  <Application>Microsoft Office PowerPoint</Application>
  <PresentationFormat>Custom</PresentationFormat>
  <Paragraphs>140</Paragraphs>
  <Slides>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Bosch Office Sans</vt:lpstr>
      <vt:lpstr>Calibri</vt:lpstr>
      <vt:lpstr>Wingdings 3</vt:lpstr>
      <vt:lpstr>Bosch NG</vt:lpstr>
      <vt:lpstr>PowerPoint Presentation</vt:lpstr>
      <vt:lpstr>Digital transformation and challenges </vt:lpstr>
      <vt:lpstr>Adopting open source and open standards</vt:lpstr>
      <vt:lpstr>Adapting cloud-native technology for cloud-neutral edge</vt:lpstr>
      <vt:lpstr>Technology building blocks</vt:lpstr>
      <vt:lpstr>PowerPoint Presentation</vt:lpstr>
      <vt:lpstr>PowerPoint Presentation</vt:lpstr>
      <vt:lpstr>Comming up next</vt:lpstr>
      <vt:lpstr>PowerPoint Presentation</vt:lpstr>
    </vt:vector>
  </TitlesOfParts>
  <Company>BOSCH Group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Christina Dildey</dc:creator>
  <cp:lastModifiedBy>Gramatova Dr. Konstantina (IOB/PAD-PM1)</cp:lastModifiedBy>
  <cp:revision>156</cp:revision>
  <dcterms:created xsi:type="dcterms:W3CDTF">2021-12-14T15:36:45Z</dcterms:created>
  <dcterms:modified xsi:type="dcterms:W3CDTF">2022-03-28T09:58:55Z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ttachmentremark">
    <vt:lpwstr>$attachmentremark$</vt:lpwstr>
  </property>
  <property fmtid="{D5CDD505-2E9C-101B-9397-08002B2CF9AE}" pid="3" name="confidentiality">
    <vt:lpwstr>$confidentiality_internal$</vt:lpwstr>
  </property>
  <property fmtid="{D5CDD505-2E9C-101B-9397-08002B2CF9AE}" pid="4" name="copyright">
    <vt:lpwstr>$copyright$</vt:lpwstr>
  </property>
  <property fmtid="{D5CDD505-2E9C-101B-9397-08002B2CF9AE}" pid="5" name="dateformat">
    <vt:lpwstr>$dateformat$</vt:lpwstr>
  </property>
  <property fmtid="{D5CDD505-2E9C-101B-9397-08002B2CF9AE}" pid="6" name="businessunit">
    <vt:lpwstr>$businessunit$</vt:lpwstr>
  </property>
  <property fmtid="{D5CDD505-2E9C-101B-9397-08002B2CF9AE}" pid="7" name="repositoryremark">
    <vt:lpwstr>$repositoryremark$</vt:lpwstr>
  </property>
</Properties>
</file>