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7" r:id="rId2"/>
  </p:sldMasterIdLst>
  <p:notesMasterIdLst>
    <p:notesMasterId r:id="rId18"/>
  </p:notesMasterIdLst>
  <p:sldIdLst>
    <p:sldId id="256" r:id="rId3"/>
    <p:sldId id="257" r:id="rId4"/>
    <p:sldId id="300" r:id="rId5"/>
    <p:sldId id="301" r:id="rId6"/>
    <p:sldId id="302" r:id="rId7"/>
    <p:sldId id="303" r:id="rId8"/>
    <p:sldId id="305" r:id="rId9"/>
    <p:sldId id="306" r:id="rId10"/>
    <p:sldId id="258" r:id="rId11"/>
    <p:sldId id="299" r:id="rId12"/>
    <p:sldId id="304" r:id="rId13"/>
    <p:sldId id="307" r:id="rId14"/>
    <p:sldId id="308" r:id="rId15"/>
    <p:sldId id="309" r:id="rId16"/>
    <p:sldId id="277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9" roundtripDataSignature="AMtx7mjm0+LysH81UX93HrD347TMQojc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12B826-9DE3-4BC3-81A1-B7990468E028}" v="2" dt="2025-03-19T08:05:37.1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customschemas.google.com/relationships/presentationmetadata" Target="meta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jorkengren, Ulf (UB)" userId="0dce60dd-e4e5-4f4e-b489-42e575da7de0" providerId="ADAL" clId="{C712B826-9DE3-4BC3-81A1-B7990468E028}"/>
    <pc:docChg chg="undo custSel addSld delSld modSld sldOrd">
      <pc:chgData name="Bjorkengren, Ulf (UB)" userId="0dce60dd-e4e5-4f4e-b489-42e575da7de0" providerId="ADAL" clId="{C712B826-9DE3-4BC3-81A1-B7990468E028}" dt="2025-03-19T08:06:12.101" v="702" actId="478"/>
      <pc:docMkLst>
        <pc:docMk/>
      </pc:docMkLst>
      <pc:sldChg chg="modSp mod">
        <pc:chgData name="Bjorkengren, Ulf (UB)" userId="0dce60dd-e4e5-4f4e-b489-42e575da7de0" providerId="ADAL" clId="{C712B826-9DE3-4BC3-81A1-B7990468E028}" dt="2025-03-18T10:54:14.962" v="699"/>
        <pc:sldMkLst>
          <pc:docMk/>
          <pc:sldMk cId="0" sldId="256"/>
        </pc:sldMkLst>
        <pc:spChg chg="mod">
          <ac:chgData name="Bjorkengren, Ulf (UB)" userId="0dce60dd-e4e5-4f4e-b489-42e575da7de0" providerId="ADAL" clId="{C712B826-9DE3-4BC3-81A1-B7990468E028}" dt="2025-03-17T08:07:41.499" v="17" actId="20577"/>
          <ac:spMkLst>
            <pc:docMk/>
            <pc:sldMk cId="0" sldId="256"/>
            <ac:spMk id="79" creationId="{00000000-0000-0000-0000-000000000000}"/>
          </ac:spMkLst>
        </pc:spChg>
        <pc:spChg chg="mod">
          <ac:chgData name="Bjorkengren, Ulf (UB)" userId="0dce60dd-e4e5-4f4e-b489-42e575da7de0" providerId="ADAL" clId="{C712B826-9DE3-4BC3-81A1-B7990468E028}" dt="2025-03-18T10:54:14.962" v="699"/>
          <ac:spMkLst>
            <pc:docMk/>
            <pc:sldMk cId="0" sldId="256"/>
            <ac:spMk id="81" creationId="{00000000-0000-0000-0000-000000000000}"/>
          </ac:spMkLst>
        </pc:spChg>
      </pc:sldChg>
      <pc:sldChg chg="delSp modSp mod">
        <pc:chgData name="Bjorkengren, Ulf (UB)" userId="0dce60dd-e4e5-4f4e-b489-42e575da7de0" providerId="ADAL" clId="{C712B826-9DE3-4BC3-81A1-B7990468E028}" dt="2025-03-19T08:06:12.101" v="702" actId="478"/>
        <pc:sldMkLst>
          <pc:docMk/>
          <pc:sldMk cId="0" sldId="258"/>
        </pc:sldMkLst>
        <pc:spChg chg="mod">
          <ac:chgData name="Bjorkengren, Ulf (UB)" userId="0dce60dd-e4e5-4f4e-b489-42e575da7de0" providerId="ADAL" clId="{C712B826-9DE3-4BC3-81A1-B7990468E028}" dt="2025-03-17T08:09:47.507" v="74" actId="20577"/>
          <ac:spMkLst>
            <pc:docMk/>
            <pc:sldMk cId="0" sldId="258"/>
            <ac:spMk id="95" creationId="{00000000-0000-0000-0000-000000000000}"/>
          </ac:spMkLst>
        </pc:spChg>
        <pc:spChg chg="del">
          <ac:chgData name="Bjorkengren, Ulf (UB)" userId="0dce60dd-e4e5-4f4e-b489-42e575da7de0" providerId="ADAL" clId="{C712B826-9DE3-4BC3-81A1-B7990468E028}" dt="2025-03-19T08:06:06.314" v="701" actId="478"/>
          <ac:spMkLst>
            <pc:docMk/>
            <pc:sldMk cId="0" sldId="258"/>
            <ac:spMk id="96" creationId="{00000000-0000-0000-0000-000000000000}"/>
          </ac:spMkLst>
        </pc:spChg>
        <pc:spChg chg="del">
          <ac:chgData name="Bjorkengren, Ulf (UB)" userId="0dce60dd-e4e5-4f4e-b489-42e575da7de0" providerId="ADAL" clId="{C712B826-9DE3-4BC3-81A1-B7990468E028}" dt="2025-03-19T08:06:12.101" v="702" actId="478"/>
          <ac:spMkLst>
            <pc:docMk/>
            <pc:sldMk cId="0" sldId="258"/>
            <ac:spMk id="97" creationId="{00000000-0000-0000-0000-000000000000}"/>
          </ac:spMkLst>
        </pc:spChg>
      </pc:sldChg>
      <pc:sldChg chg="ord">
        <pc:chgData name="Bjorkengren, Ulf (UB)" userId="0dce60dd-e4e5-4f4e-b489-42e575da7de0" providerId="ADAL" clId="{C712B826-9DE3-4BC3-81A1-B7990468E028}" dt="2025-03-17T08:25:41.505" v="365"/>
        <pc:sldMkLst>
          <pc:docMk/>
          <pc:sldMk cId="623848559" sldId="299"/>
        </pc:sldMkLst>
      </pc:sldChg>
      <pc:sldChg chg="modSp mod">
        <pc:chgData name="Bjorkengren, Ulf (UB)" userId="0dce60dd-e4e5-4f4e-b489-42e575da7de0" providerId="ADAL" clId="{C712B826-9DE3-4BC3-81A1-B7990468E028}" dt="2025-03-17T08:39:07.781" v="426" actId="20577"/>
        <pc:sldMkLst>
          <pc:docMk/>
          <pc:sldMk cId="367580889" sldId="302"/>
        </pc:sldMkLst>
        <pc:spChg chg="mod">
          <ac:chgData name="Bjorkengren, Ulf (UB)" userId="0dce60dd-e4e5-4f4e-b489-42e575da7de0" providerId="ADAL" clId="{C712B826-9DE3-4BC3-81A1-B7990468E028}" dt="2025-03-17T08:39:07.781" v="426" actId="20577"/>
          <ac:spMkLst>
            <pc:docMk/>
            <pc:sldMk cId="367580889" sldId="302"/>
            <ac:spMk id="6" creationId="{00000000-0000-0000-0000-000000000000}"/>
          </ac:spMkLst>
        </pc:spChg>
      </pc:sldChg>
      <pc:sldChg chg="modSp mod">
        <pc:chgData name="Bjorkengren, Ulf (UB)" userId="0dce60dd-e4e5-4f4e-b489-42e575da7de0" providerId="ADAL" clId="{C712B826-9DE3-4BC3-81A1-B7990468E028}" dt="2025-03-17T08:40:26.019" v="430" actId="20577"/>
        <pc:sldMkLst>
          <pc:docMk/>
          <pc:sldMk cId="2245026840" sldId="303"/>
        </pc:sldMkLst>
        <pc:spChg chg="mod">
          <ac:chgData name="Bjorkengren, Ulf (UB)" userId="0dce60dd-e4e5-4f4e-b489-42e575da7de0" providerId="ADAL" clId="{C712B826-9DE3-4BC3-81A1-B7990468E028}" dt="2025-03-17T08:40:26.019" v="430" actId="20577"/>
          <ac:spMkLst>
            <pc:docMk/>
            <pc:sldMk cId="2245026840" sldId="303"/>
            <ac:spMk id="6" creationId="{00000000-0000-0000-0000-000000000000}"/>
          </ac:spMkLst>
        </pc:spChg>
      </pc:sldChg>
      <pc:sldChg chg="ord">
        <pc:chgData name="Bjorkengren, Ulf (UB)" userId="0dce60dd-e4e5-4f4e-b489-42e575da7de0" providerId="ADAL" clId="{C712B826-9DE3-4BC3-81A1-B7990468E028}" dt="2025-03-17T08:10:27.050" v="76"/>
        <pc:sldMkLst>
          <pc:docMk/>
          <pc:sldMk cId="2073812210" sldId="304"/>
        </pc:sldMkLst>
      </pc:sldChg>
      <pc:sldChg chg="modSp mod">
        <pc:chgData name="Bjorkengren, Ulf (UB)" userId="0dce60dd-e4e5-4f4e-b489-42e575da7de0" providerId="ADAL" clId="{C712B826-9DE3-4BC3-81A1-B7990468E028}" dt="2025-03-17T08:25:09.937" v="363" actId="14100"/>
        <pc:sldMkLst>
          <pc:docMk/>
          <pc:sldMk cId="1436254614" sldId="305"/>
        </pc:sldMkLst>
        <pc:spChg chg="mod">
          <ac:chgData name="Bjorkengren, Ulf (UB)" userId="0dce60dd-e4e5-4f4e-b489-42e575da7de0" providerId="ADAL" clId="{C712B826-9DE3-4BC3-81A1-B7990468E028}" dt="2025-03-17T08:18:39.138" v="206" actId="20577"/>
          <ac:spMkLst>
            <pc:docMk/>
            <pc:sldMk cId="1436254614" sldId="305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712B826-9DE3-4BC3-81A1-B7990468E028}" dt="2025-03-17T08:25:09.937" v="363" actId="14100"/>
          <ac:spMkLst>
            <pc:docMk/>
            <pc:sldMk cId="1436254614" sldId="305"/>
            <ac:spMk id="6" creationId="{00000000-0000-0000-0000-000000000000}"/>
          </ac:spMkLst>
        </pc:spChg>
      </pc:sldChg>
      <pc:sldChg chg="modSp mod">
        <pc:chgData name="Bjorkengren, Ulf (UB)" userId="0dce60dd-e4e5-4f4e-b489-42e575da7de0" providerId="ADAL" clId="{C712B826-9DE3-4BC3-81A1-B7990468E028}" dt="2025-03-18T09:49:36.784" v="698" actId="27636"/>
        <pc:sldMkLst>
          <pc:docMk/>
          <pc:sldMk cId="308499968" sldId="306"/>
        </pc:sldMkLst>
        <pc:spChg chg="mod">
          <ac:chgData name="Bjorkengren, Ulf (UB)" userId="0dce60dd-e4e5-4f4e-b489-42e575da7de0" providerId="ADAL" clId="{C712B826-9DE3-4BC3-81A1-B7990468E028}" dt="2025-03-18T09:49:36.784" v="698" actId="27636"/>
          <ac:spMkLst>
            <pc:docMk/>
            <pc:sldMk cId="308499968" sldId="306"/>
            <ac:spMk id="6" creationId="{00000000-0000-0000-0000-000000000000}"/>
          </ac:spMkLst>
        </pc:spChg>
      </pc:sldChg>
      <pc:sldChg chg="ord">
        <pc:chgData name="Bjorkengren, Ulf (UB)" userId="0dce60dd-e4e5-4f4e-b489-42e575da7de0" providerId="ADAL" clId="{C712B826-9DE3-4BC3-81A1-B7990468E028}" dt="2025-03-17T08:10:43.850" v="78"/>
        <pc:sldMkLst>
          <pc:docMk/>
          <pc:sldMk cId="341507282" sldId="307"/>
        </pc:sldMkLst>
      </pc:sldChg>
      <pc:sldChg chg="ord">
        <pc:chgData name="Bjorkengren, Ulf (UB)" userId="0dce60dd-e4e5-4f4e-b489-42e575da7de0" providerId="ADAL" clId="{C712B826-9DE3-4BC3-81A1-B7990468E028}" dt="2025-03-17T08:10:59.950" v="80"/>
        <pc:sldMkLst>
          <pc:docMk/>
          <pc:sldMk cId="252456379" sldId="308"/>
        </pc:sldMkLst>
      </pc:sldChg>
      <pc:sldChg chg="ord">
        <pc:chgData name="Bjorkengren, Ulf (UB)" userId="0dce60dd-e4e5-4f4e-b489-42e575da7de0" providerId="ADAL" clId="{C712B826-9DE3-4BC3-81A1-B7990468E028}" dt="2025-03-17T08:11:15.586" v="82"/>
        <pc:sldMkLst>
          <pc:docMk/>
          <pc:sldMk cId="3949718824" sldId="309"/>
        </pc:sldMkLst>
      </pc:sldChg>
      <pc:sldChg chg="add del">
        <pc:chgData name="Bjorkengren, Ulf (UB)" userId="0dce60dd-e4e5-4f4e-b489-42e575da7de0" providerId="ADAL" clId="{C712B826-9DE3-4BC3-81A1-B7990468E028}" dt="2025-03-19T08:05:42.566" v="700" actId="2696"/>
        <pc:sldMkLst>
          <pc:docMk/>
          <pc:sldMk cId="4182243635" sldId="310"/>
        </pc:sldMkLst>
      </pc:sldChg>
    </pc:docChg>
  </pc:docChgLst>
  <pc:docChgLst>
    <pc:chgData name="Bjorkengren, Ulf (UB)" userId="0dce60dd-e4e5-4f4e-b489-42e575da7de0" providerId="ADAL" clId="{C691AAE0-7A69-4BA3-AEB6-E7DD3B2CC916}"/>
    <pc:docChg chg="undo custSel addSld modSld sldOrd">
      <pc:chgData name="Bjorkengren, Ulf (UB)" userId="0dce60dd-e4e5-4f4e-b489-42e575da7de0" providerId="ADAL" clId="{C691AAE0-7A69-4BA3-AEB6-E7DD3B2CC916}" dt="2025-03-05T12:52:28.256" v="4865" actId="20577"/>
      <pc:docMkLst>
        <pc:docMk/>
      </pc:docMkLst>
      <pc:sldChg chg="modSp mod">
        <pc:chgData name="Bjorkengren, Ulf (UB)" userId="0dce60dd-e4e5-4f4e-b489-42e575da7de0" providerId="ADAL" clId="{C691AAE0-7A69-4BA3-AEB6-E7DD3B2CC916}" dt="2025-02-27T08:23:18.717" v="86" actId="20577"/>
        <pc:sldMkLst>
          <pc:docMk/>
          <pc:sldMk cId="0" sldId="256"/>
        </pc:sldMkLst>
        <pc:spChg chg="mod">
          <ac:chgData name="Bjorkengren, Ulf (UB)" userId="0dce60dd-e4e5-4f4e-b489-42e575da7de0" providerId="ADAL" clId="{C691AAE0-7A69-4BA3-AEB6-E7DD3B2CC916}" dt="2025-02-27T08:22:58.014" v="79" actId="20577"/>
          <ac:spMkLst>
            <pc:docMk/>
            <pc:sldMk cId="0" sldId="256"/>
            <ac:spMk id="79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7T08:21:16.710" v="52" actId="14100"/>
          <ac:spMkLst>
            <pc:docMk/>
            <pc:sldMk cId="0" sldId="256"/>
            <ac:spMk id="80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7T08:23:18.717" v="86" actId="20577"/>
          <ac:spMkLst>
            <pc:docMk/>
            <pc:sldMk cId="0" sldId="256"/>
            <ac:spMk id="81" creationId="{00000000-0000-0000-0000-000000000000}"/>
          </ac:spMkLst>
        </pc:spChg>
      </pc:sldChg>
      <pc:sldChg chg="addSp modSp mod ord">
        <pc:chgData name="Bjorkengren, Ulf (UB)" userId="0dce60dd-e4e5-4f4e-b489-42e575da7de0" providerId="ADAL" clId="{C691AAE0-7A69-4BA3-AEB6-E7DD3B2CC916}" dt="2025-03-05T12:18:07.389" v="4597" actId="20577"/>
        <pc:sldMkLst>
          <pc:docMk/>
          <pc:sldMk cId="0" sldId="257"/>
        </pc:sldMkLst>
        <pc:spChg chg="mod">
          <ac:chgData name="Bjorkengren, Ulf (UB)" userId="0dce60dd-e4e5-4f4e-b489-42e575da7de0" providerId="ADAL" clId="{C691AAE0-7A69-4BA3-AEB6-E7DD3B2CC916}" dt="2025-02-27T08:56:08.412" v="653" actId="20577"/>
          <ac:spMkLst>
            <pc:docMk/>
            <pc:sldMk cId="0" sldId="257"/>
            <ac:spMk id="89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18:07.389" v="4597" actId="20577"/>
          <ac:spMkLst>
            <pc:docMk/>
            <pc:sldMk cId="0" sldId="257"/>
            <ac:spMk id="90" creationId="{00000000-0000-0000-0000-000000000000}"/>
          </ac:spMkLst>
        </pc:spChg>
        <pc:picChg chg="add mod ord">
          <ac:chgData name="Bjorkengren, Ulf (UB)" userId="0dce60dd-e4e5-4f4e-b489-42e575da7de0" providerId="ADAL" clId="{C691AAE0-7A69-4BA3-AEB6-E7DD3B2CC916}" dt="2025-02-27T09:04:39.430" v="836" actId="1076"/>
          <ac:picMkLst>
            <pc:docMk/>
            <pc:sldMk cId="0" sldId="257"/>
            <ac:picMk id="3" creationId="{D8DF346B-8CF7-6904-2220-2A1F5F6E3E4F}"/>
          </ac:picMkLst>
        </pc:picChg>
      </pc:sldChg>
      <pc:sldChg chg="modSp add mod">
        <pc:chgData name="Bjorkengren, Ulf (UB)" userId="0dce60dd-e4e5-4f4e-b489-42e575da7de0" providerId="ADAL" clId="{C691AAE0-7A69-4BA3-AEB6-E7DD3B2CC916}" dt="2025-03-05T12:13:20.968" v="4542" actId="255"/>
        <pc:sldMkLst>
          <pc:docMk/>
          <pc:sldMk cId="623848559" sldId="299"/>
        </pc:sldMkLst>
        <pc:spChg chg="mod">
          <ac:chgData name="Bjorkengren, Ulf (UB)" userId="0dce60dd-e4e5-4f4e-b489-42e575da7de0" providerId="ADAL" clId="{C691AAE0-7A69-4BA3-AEB6-E7DD3B2CC916}" dt="2025-02-27T08:25:34.619" v="96" actId="20577"/>
          <ac:spMkLst>
            <pc:docMk/>
            <pc:sldMk cId="623848559" sldId="299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13:20.968" v="4542" actId="255"/>
          <ac:spMkLst>
            <pc:docMk/>
            <pc:sldMk cId="623848559" sldId="299"/>
            <ac:spMk id="6" creationId="{00000000-0000-0000-0000-000000000000}"/>
          </ac:spMkLst>
        </pc:spChg>
      </pc:sldChg>
      <pc:sldChg chg="modSp add mod">
        <pc:chgData name="Bjorkengren, Ulf (UB)" userId="0dce60dd-e4e5-4f4e-b489-42e575da7de0" providerId="ADAL" clId="{C691AAE0-7A69-4BA3-AEB6-E7DD3B2CC916}" dt="2025-03-05T12:25:39.708" v="4747" actId="27636"/>
        <pc:sldMkLst>
          <pc:docMk/>
          <pc:sldMk cId="2366022143" sldId="300"/>
        </pc:sldMkLst>
        <pc:spChg chg="mod">
          <ac:chgData name="Bjorkengren, Ulf (UB)" userId="0dce60dd-e4e5-4f4e-b489-42e575da7de0" providerId="ADAL" clId="{C691AAE0-7A69-4BA3-AEB6-E7DD3B2CC916}" dt="2025-02-27T08:47:10.394" v="433" actId="1076"/>
          <ac:spMkLst>
            <pc:docMk/>
            <pc:sldMk cId="2366022143" sldId="300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25:39.708" v="4747" actId="27636"/>
          <ac:spMkLst>
            <pc:docMk/>
            <pc:sldMk cId="2366022143" sldId="300"/>
            <ac:spMk id="6" creationId="{00000000-0000-0000-0000-000000000000}"/>
          </ac:spMkLst>
        </pc:spChg>
      </pc:sldChg>
      <pc:sldChg chg="addSp delSp modSp add mod">
        <pc:chgData name="Bjorkengren, Ulf (UB)" userId="0dce60dd-e4e5-4f4e-b489-42e575da7de0" providerId="ADAL" clId="{C691AAE0-7A69-4BA3-AEB6-E7DD3B2CC916}" dt="2025-03-05T12:32:42.519" v="4772" actId="20577"/>
        <pc:sldMkLst>
          <pc:docMk/>
          <pc:sldMk cId="3602025923" sldId="301"/>
        </pc:sldMkLst>
        <pc:spChg chg="mod">
          <ac:chgData name="Bjorkengren, Ulf (UB)" userId="0dce60dd-e4e5-4f4e-b489-42e575da7de0" providerId="ADAL" clId="{C691AAE0-7A69-4BA3-AEB6-E7DD3B2CC916}" dt="2025-02-27T09:06:59.906" v="865" actId="20577"/>
          <ac:spMkLst>
            <pc:docMk/>
            <pc:sldMk cId="3602025923" sldId="301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32:42.519" v="4772" actId="20577"/>
          <ac:spMkLst>
            <pc:docMk/>
            <pc:sldMk cId="3602025923" sldId="301"/>
            <ac:spMk id="6" creationId="{00000000-0000-0000-0000-000000000000}"/>
          </ac:spMkLst>
        </pc:spChg>
        <pc:picChg chg="add del">
          <ac:chgData name="Bjorkengren, Ulf (UB)" userId="0dce60dd-e4e5-4f4e-b489-42e575da7de0" providerId="ADAL" clId="{C691AAE0-7A69-4BA3-AEB6-E7DD3B2CC916}" dt="2025-02-27T09:05:39.351" v="844" actId="22"/>
          <ac:picMkLst>
            <pc:docMk/>
            <pc:sldMk cId="3602025923" sldId="301"/>
            <ac:picMk id="3" creationId="{C57A4630-E88B-8606-7F1C-B45D25A5F111}"/>
          </ac:picMkLst>
        </pc:picChg>
      </pc:sldChg>
      <pc:sldChg chg="addSp modSp add mod">
        <pc:chgData name="Bjorkengren, Ulf (UB)" userId="0dce60dd-e4e5-4f4e-b489-42e575da7de0" providerId="ADAL" clId="{C691AAE0-7A69-4BA3-AEB6-E7DD3B2CC916}" dt="2025-03-05T12:36:32.983" v="4816" actId="20577"/>
        <pc:sldMkLst>
          <pc:docMk/>
          <pc:sldMk cId="367580889" sldId="302"/>
        </pc:sldMkLst>
        <pc:spChg chg="mod">
          <ac:chgData name="Bjorkengren, Ulf (UB)" userId="0dce60dd-e4e5-4f4e-b489-42e575da7de0" providerId="ADAL" clId="{C691AAE0-7A69-4BA3-AEB6-E7DD3B2CC916}" dt="2025-02-27T10:20:52.775" v="1945" actId="20577"/>
          <ac:spMkLst>
            <pc:docMk/>
            <pc:sldMk cId="367580889" sldId="302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36:32.983" v="4816" actId="20577"/>
          <ac:spMkLst>
            <pc:docMk/>
            <pc:sldMk cId="367580889" sldId="302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C691AAE0-7A69-4BA3-AEB6-E7DD3B2CC916}" dt="2025-02-27T10:24:04.365" v="1950" actId="1076"/>
          <ac:picMkLst>
            <pc:docMk/>
            <pc:sldMk cId="367580889" sldId="302"/>
            <ac:picMk id="3" creationId="{4FD3A9CF-02F0-0448-CEE9-9F3E56F927CB}"/>
          </ac:picMkLst>
        </pc:picChg>
        <pc:picChg chg="add mod">
          <ac:chgData name="Bjorkengren, Ulf (UB)" userId="0dce60dd-e4e5-4f4e-b489-42e575da7de0" providerId="ADAL" clId="{C691AAE0-7A69-4BA3-AEB6-E7DD3B2CC916}" dt="2025-02-27T10:41:39.534" v="2203" actId="1076"/>
          <ac:picMkLst>
            <pc:docMk/>
            <pc:sldMk cId="367580889" sldId="302"/>
            <ac:picMk id="7" creationId="{C24CDA1B-4B91-6F61-0229-63CCE4D59709}"/>
          </ac:picMkLst>
        </pc:picChg>
      </pc:sldChg>
      <pc:sldChg chg="addSp modSp add mod">
        <pc:chgData name="Bjorkengren, Ulf (UB)" userId="0dce60dd-e4e5-4f4e-b489-42e575da7de0" providerId="ADAL" clId="{C691AAE0-7A69-4BA3-AEB6-E7DD3B2CC916}" dt="2025-03-05T12:38:46.641" v="4818" actId="14100"/>
        <pc:sldMkLst>
          <pc:docMk/>
          <pc:sldMk cId="2245026840" sldId="303"/>
        </pc:sldMkLst>
        <pc:spChg chg="mod">
          <ac:chgData name="Bjorkengren, Ulf (UB)" userId="0dce60dd-e4e5-4f4e-b489-42e575da7de0" providerId="ADAL" clId="{C691AAE0-7A69-4BA3-AEB6-E7DD3B2CC916}" dt="2025-02-27T10:44:18.515" v="2231" actId="20577"/>
          <ac:spMkLst>
            <pc:docMk/>
            <pc:sldMk cId="2245026840" sldId="303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38:46.641" v="4818" actId="14100"/>
          <ac:spMkLst>
            <pc:docMk/>
            <pc:sldMk cId="2245026840" sldId="303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C691AAE0-7A69-4BA3-AEB6-E7DD3B2CC916}" dt="2025-02-27T10:50:41.927" v="2508" actId="1076"/>
          <ac:picMkLst>
            <pc:docMk/>
            <pc:sldMk cId="2245026840" sldId="303"/>
            <ac:picMk id="3" creationId="{1EE950FB-95C8-4D26-79CF-E80AAD1BB7DF}"/>
          </ac:picMkLst>
        </pc:picChg>
      </pc:sldChg>
      <pc:sldChg chg="addSp delSp modSp add mod">
        <pc:chgData name="Bjorkengren, Ulf (UB)" userId="0dce60dd-e4e5-4f4e-b489-42e575da7de0" providerId="ADAL" clId="{C691AAE0-7A69-4BA3-AEB6-E7DD3B2CC916}" dt="2025-03-05T12:47:20.208" v="4837" actId="20577"/>
        <pc:sldMkLst>
          <pc:docMk/>
          <pc:sldMk cId="2073812210" sldId="304"/>
        </pc:sldMkLst>
        <pc:spChg chg="mod">
          <ac:chgData name="Bjorkengren, Ulf (UB)" userId="0dce60dd-e4e5-4f4e-b489-42e575da7de0" providerId="ADAL" clId="{C691AAE0-7A69-4BA3-AEB6-E7DD3B2CC916}" dt="2025-02-28T08:33:45.083" v="3583" actId="1076"/>
          <ac:spMkLst>
            <pc:docMk/>
            <pc:sldMk cId="2073812210" sldId="304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47:20.208" v="4837" actId="20577"/>
          <ac:spMkLst>
            <pc:docMk/>
            <pc:sldMk cId="2073812210" sldId="304"/>
            <ac:spMk id="6" creationId="{00000000-0000-0000-0000-000000000000}"/>
          </ac:spMkLst>
        </pc:spChg>
        <pc:picChg chg="add del mod">
          <ac:chgData name="Bjorkengren, Ulf (UB)" userId="0dce60dd-e4e5-4f4e-b489-42e575da7de0" providerId="ADAL" clId="{C691AAE0-7A69-4BA3-AEB6-E7DD3B2CC916}" dt="2025-02-27T14:18:36.584" v="2607" actId="478"/>
          <ac:picMkLst>
            <pc:docMk/>
            <pc:sldMk cId="2073812210" sldId="304"/>
            <ac:picMk id="3" creationId="{23219EDA-7E19-2012-E469-B5D4365072E7}"/>
          </ac:picMkLst>
        </pc:picChg>
        <pc:picChg chg="add mod ord">
          <ac:chgData name="Bjorkengren, Ulf (UB)" userId="0dce60dd-e4e5-4f4e-b489-42e575da7de0" providerId="ADAL" clId="{C691AAE0-7A69-4BA3-AEB6-E7DD3B2CC916}" dt="2025-02-28T08:24:02.241" v="3315" actId="167"/>
          <ac:picMkLst>
            <pc:docMk/>
            <pc:sldMk cId="2073812210" sldId="304"/>
            <ac:picMk id="7" creationId="{5706C1D5-5396-8C27-0315-E7AD0CD4672A}"/>
          </ac:picMkLst>
        </pc:picChg>
      </pc:sldChg>
      <pc:sldChg chg="modSp add mod">
        <pc:chgData name="Bjorkengren, Ulf (UB)" userId="0dce60dd-e4e5-4f4e-b489-42e575da7de0" providerId="ADAL" clId="{C691AAE0-7A69-4BA3-AEB6-E7DD3B2CC916}" dt="2025-02-28T09:51:41.196" v="3718" actId="255"/>
        <pc:sldMkLst>
          <pc:docMk/>
          <pc:sldMk cId="1436254614" sldId="305"/>
        </pc:sldMkLst>
        <pc:spChg chg="mod">
          <ac:chgData name="Bjorkengren, Ulf (UB)" userId="0dce60dd-e4e5-4f4e-b489-42e575da7de0" providerId="ADAL" clId="{C691AAE0-7A69-4BA3-AEB6-E7DD3B2CC916}" dt="2025-02-28T09:35:33.354" v="3716" actId="1076"/>
          <ac:spMkLst>
            <pc:docMk/>
            <pc:sldMk cId="1436254614" sldId="305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8T09:51:41.196" v="3718" actId="255"/>
          <ac:spMkLst>
            <pc:docMk/>
            <pc:sldMk cId="1436254614" sldId="305"/>
            <ac:spMk id="6" creationId="{00000000-0000-0000-0000-000000000000}"/>
          </ac:spMkLst>
        </pc:spChg>
      </pc:sldChg>
      <pc:sldChg chg="addSp modSp add mod">
        <pc:chgData name="Bjorkengren, Ulf (UB)" userId="0dce60dd-e4e5-4f4e-b489-42e575da7de0" providerId="ADAL" clId="{C691AAE0-7A69-4BA3-AEB6-E7DD3B2CC916}" dt="2025-02-28T10:12:27.455" v="4535" actId="20577"/>
        <pc:sldMkLst>
          <pc:docMk/>
          <pc:sldMk cId="308499968" sldId="306"/>
        </pc:sldMkLst>
        <pc:spChg chg="mod">
          <ac:chgData name="Bjorkengren, Ulf (UB)" userId="0dce60dd-e4e5-4f4e-b489-42e575da7de0" providerId="ADAL" clId="{C691AAE0-7A69-4BA3-AEB6-E7DD3B2CC916}" dt="2025-02-27T10:51:58.524" v="2541" actId="20577"/>
          <ac:spMkLst>
            <pc:docMk/>
            <pc:sldMk cId="308499968" sldId="306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8T10:12:27.455" v="4535" actId="20577"/>
          <ac:spMkLst>
            <pc:docMk/>
            <pc:sldMk cId="308499968" sldId="306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C691AAE0-7A69-4BA3-AEB6-E7DD3B2CC916}" dt="2025-02-27T13:25:32.702" v="2545" actId="14100"/>
          <ac:picMkLst>
            <pc:docMk/>
            <pc:sldMk cId="308499968" sldId="306"/>
            <ac:picMk id="3" creationId="{41E781CD-3688-2926-5FD9-A255AC74E744}"/>
          </ac:picMkLst>
        </pc:picChg>
      </pc:sldChg>
      <pc:sldChg chg="modSp add mod">
        <pc:chgData name="Bjorkengren, Ulf (UB)" userId="0dce60dd-e4e5-4f4e-b489-42e575da7de0" providerId="ADAL" clId="{C691AAE0-7A69-4BA3-AEB6-E7DD3B2CC916}" dt="2025-03-05T12:47:39.113" v="4839" actId="27636"/>
        <pc:sldMkLst>
          <pc:docMk/>
          <pc:sldMk cId="341507282" sldId="307"/>
        </pc:sldMkLst>
        <pc:spChg chg="mod">
          <ac:chgData name="Bjorkengren, Ulf (UB)" userId="0dce60dd-e4e5-4f4e-b489-42e575da7de0" providerId="ADAL" clId="{C691AAE0-7A69-4BA3-AEB6-E7DD3B2CC916}" dt="2025-02-28T08:33:25.764" v="3580" actId="1076"/>
          <ac:spMkLst>
            <pc:docMk/>
            <pc:sldMk cId="341507282" sldId="307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47:39.113" v="4839" actId="27636"/>
          <ac:spMkLst>
            <pc:docMk/>
            <pc:sldMk cId="341507282" sldId="307"/>
            <ac:spMk id="6" creationId="{00000000-0000-0000-0000-000000000000}"/>
          </ac:spMkLst>
        </pc:spChg>
        <pc:picChg chg="mod">
          <ac:chgData name="Bjorkengren, Ulf (UB)" userId="0dce60dd-e4e5-4f4e-b489-42e575da7de0" providerId="ADAL" clId="{C691AAE0-7A69-4BA3-AEB6-E7DD3B2CC916}" dt="2025-02-27T15:05:31.915" v="2897" actId="1076"/>
          <ac:picMkLst>
            <pc:docMk/>
            <pc:sldMk cId="341507282" sldId="307"/>
            <ac:picMk id="3" creationId="{23219EDA-7E19-2012-E469-B5D4365072E7}"/>
          </ac:picMkLst>
        </pc:picChg>
      </pc:sldChg>
      <pc:sldChg chg="addSp delSp modSp add mod">
        <pc:chgData name="Bjorkengren, Ulf (UB)" userId="0dce60dd-e4e5-4f4e-b489-42e575da7de0" providerId="ADAL" clId="{C691AAE0-7A69-4BA3-AEB6-E7DD3B2CC916}" dt="2025-02-27T15:03:10.297" v="2892" actId="20577"/>
        <pc:sldMkLst>
          <pc:docMk/>
          <pc:sldMk cId="252456379" sldId="308"/>
        </pc:sldMkLst>
        <pc:spChg chg="mod">
          <ac:chgData name="Bjorkengren, Ulf (UB)" userId="0dce60dd-e4e5-4f4e-b489-42e575da7de0" providerId="ADAL" clId="{C691AAE0-7A69-4BA3-AEB6-E7DD3B2CC916}" dt="2025-02-27T14:59:51.360" v="2632" actId="20577"/>
          <ac:spMkLst>
            <pc:docMk/>
            <pc:sldMk cId="252456379" sldId="308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7T15:03:10.297" v="2892" actId="20577"/>
          <ac:spMkLst>
            <pc:docMk/>
            <pc:sldMk cId="252456379" sldId="308"/>
            <ac:spMk id="6" creationId="{00000000-0000-0000-0000-000000000000}"/>
          </ac:spMkLst>
        </pc:spChg>
        <pc:picChg chg="del">
          <ac:chgData name="Bjorkengren, Ulf (UB)" userId="0dce60dd-e4e5-4f4e-b489-42e575da7de0" providerId="ADAL" clId="{C691AAE0-7A69-4BA3-AEB6-E7DD3B2CC916}" dt="2025-02-27T14:56:34.602" v="2611" actId="478"/>
          <ac:picMkLst>
            <pc:docMk/>
            <pc:sldMk cId="252456379" sldId="308"/>
            <ac:picMk id="3" creationId="{23219EDA-7E19-2012-E469-B5D4365072E7}"/>
          </ac:picMkLst>
        </pc:picChg>
        <pc:picChg chg="add mod">
          <ac:chgData name="Bjorkengren, Ulf (UB)" userId="0dce60dd-e4e5-4f4e-b489-42e575da7de0" providerId="ADAL" clId="{C691AAE0-7A69-4BA3-AEB6-E7DD3B2CC916}" dt="2025-02-27T14:59:28.707" v="2615" actId="1076"/>
          <ac:picMkLst>
            <pc:docMk/>
            <pc:sldMk cId="252456379" sldId="308"/>
            <ac:picMk id="4" creationId="{EA6B2D65-4894-AFE0-185E-1FA662CF258F}"/>
          </ac:picMkLst>
        </pc:picChg>
      </pc:sldChg>
      <pc:sldChg chg="delSp modSp add mod ord">
        <pc:chgData name="Bjorkengren, Ulf (UB)" userId="0dce60dd-e4e5-4f4e-b489-42e575da7de0" providerId="ADAL" clId="{C691AAE0-7A69-4BA3-AEB6-E7DD3B2CC916}" dt="2025-03-05T12:52:28.256" v="4865" actId="20577"/>
        <pc:sldMkLst>
          <pc:docMk/>
          <pc:sldMk cId="3949718824" sldId="309"/>
        </pc:sldMkLst>
        <pc:spChg chg="mod">
          <ac:chgData name="Bjorkengren, Ulf (UB)" userId="0dce60dd-e4e5-4f4e-b489-42e575da7de0" providerId="ADAL" clId="{C691AAE0-7A69-4BA3-AEB6-E7DD3B2CC916}" dt="2025-03-05T12:51:30.035" v="4840" actId="1076"/>
          <ac:spMkLst>
            <pc:docMk/>
            <pc:sldMk cId="3949718824" sldId="309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52:28.256" v="4865" actId="20577"/>
          <ac:spMkLst>
            <pc:docMk/>
            <pc:sldMk cId="3949718824" sldId="309"/>
            <ac:spMk id="6" creationId="{00000000-0000-0000-0000-000000000000}"/>
          </ac:spMkLst>
        </pc:spChg>
        <pc:picChg chg="del">
          <ac:chgData name="Bjorkengren, Ulf (UB)" userId="0dce60dd-e4e5-4f4e-b489-42e575da7de0" providerId="ADAL" clId="{C691AAE0-7A69-4BA3-AEB6-E7DD3B2CC916}" dt="2025-02-28T09:55:33.667" v="3759" actId="478"/>
          <ac:picMkLst>
            <pc:docMk/>
            <pc:sldMk cId="3949718824" sldId="309"/>
            <ac:picMk id="3" creationId="{23219EDA-7E19-2012-E469-B5D4365072E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jp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">
  <p:cSld name="Cover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5" descr="A picture containing background patter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5211" t="1084" r="16982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5896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7791" b="50607"/>
          <a:stretch/>
        </p:blipFill>
        <p:spPr>
          <a:xfrm rot="10800000" flipH="1">
            <a:off x="6959600" y="-1"/>
            <a:ext cx="5232400" cy="217246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5"/>
          <p:cNvSpPr/>
          <p:nvPr/>
        </p:nvSpPr>
        <p:spPr>
          <a:xfrm>
            <a:off x="0" y="2167197"/>
            <a:ext cx="6959600" cy="2481943"/>
          </a:xfrm>
          <a:prstGeom prst="rect">
            <a:avLst/>
          </a:prstGeom>
          <a:gradFill>
            <a:gsLst>
              <a:gs pos="0">
                <a:srgbClr val="00B1C3">
                  <a:alpha val="54509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Google Shape;20;p5" descr="A picture containing graphical user inte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20025" y="2898952"/>
            <a:ext cx="3524249" cy="114342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19 March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629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19 March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6565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19 March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762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19 March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596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727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405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">
  <p:cSld name="Content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6" descr="Picture 12"/>
          <p:cNvPicPr preferRelativeResize="0"/>
          <p:nvPr/>
        </p:nvPicPr>
        <p:blipFill rotWithShape="1">
          <a:blip r:embed="rId2">
            <a:alphaModFix/>
          </a:blip>
          <a:srcRect t="29536" r="6521"/>
          <a:stretch/>
        </p:blipFill>
        <p:spPr>
          <a:xfrm>
            <a:off x="10319993" y="0"/>
            <a:ext cx="1872007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6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Google Shape;27;p6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1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">
  <p:cSld name="Last Slid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7" descr="A car driving on a road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 r="15256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6" name="Google Shape;3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5238" y="549275"/>
            <a:ext cx="3670300" cy="119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7"/>
          <p:cNvSpPr txBox="1">
            <a:spLocks noGrp="1"/>
          </p:cNvSpPr>
          <p:nvPr>
            <p:ph type="subTitle" idx="1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2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rts &amp; Graphs">
  <p:cSld name="Charts &amp; Graph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body" idx="1"/>
          </p:nvPr>
        </p:nvSpPr>
        <p:spPr>
          <a:xfrm>
            <a:off x="334964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42" name="Google Shape;42;p8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" name="Google Shape;43;p8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8"/>
          <p:cNvSpPr txBox="1">
            <a:spLocks noGrp="1"/>
          </p:cNvSpPr>
          <p:nvPr>
            <p:ph type="body" idx="2"/>
          </p:nvPr>
        </p:nvSpPr>
        <p:spPr>
          <a:xfrm>
            <a:off x="6219570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image">
  <p:cSld name="Content with imag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9" descr="A picture containing city, night, spaghetti juncti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52" name="Google Shape;52;p9"/>
          <p:cNvSpPr/>
          <p:nvPr/>
        </p:nvSpPr>
        <p:spPr>
          <a:xfrm>
            <a:off x="7514897" y="1739274"/>
            <a:ext cx="4677101" cy="2455394"/>
          </a:xfrm>
          <a:prstGeom prst="rect">
            <a:avLst/>
          </a:prstGeom>
          <a:gradFill>
            <a:gsLst>
              <a:gs pos="0">
                <a:srgbClr val="00B1C3">
                  <a:alpha val="74901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7704571" y="2032162"/>
            <a:ext cx="4306808" cy="2009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54" name="Google Shape;54;p9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" name="Google Shape;55;p9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2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61" name="Google Shape;61;p10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" name="Google Shape;62;p10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Slide">
  <p:cSld name="Divider Slid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1" descr="Chart, radar char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70" name="Google Shape;70;p11"/>
          <p:cNvSpPr txBox="1">
            <a:spLocks noGrp="1"/>
          </p:cNvSpPr>
          <p:nvPr>
            <p:ph type="subTitle" idx="1"/>
          </p:nvPr>
        </p:nvSpPr>
        <p:spPr>
          <a:xfrm>
            <a:off x="3213221" y="3474003"/>
            <a:ext cx="6904311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71" name="Google Shape;71;p11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" name="Google Shape;72;p11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19 March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8979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19 March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77377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lang="en-US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19 March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273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OVESA/vehicle-information-service-specification" TargetMode="External"/><Relationship Id="rId2" Type="http://schemas.openxmlformats.org/officeDocument/2006/relationships/hyperlink" Target="https://github.com/w3c/automotive" TargetMode="Externa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github.com/COVESA/vehicle-information-service-specification/releases/tag/v3.0rc1" TargetMode="External"/><Relationship Id="rId4" Type="http://schemas.openxmlformats.org/officeDocument/2006/relationships/hyperlink" Target="https://github.com/COVESA/vehicle-information-service-specification/releases/tag/v2.0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drive.google.com/file/d/1w0bV2g6RuebfgZoxZlvLkwTGIEjMuCPZ/view?usp=drive_link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utosar.org/fileadmin/standards/R24-11/AP/AUTOSAR_AP_EXP_AutomotiveAPI.pdf" TargetMode="External"/><Relationship Id="rId2" Type="http://schemas.openxmlformats.org/officeDocument/2006/relationships/hyperlink" Target="https://www.autosar.org/search?tx_solr%5Bfilter%5D%5B1%5D=platform%3AAP&amp;tx_solr%5Bfilter%5D%5B2%5D=category%3AR24-11&amp;tx_solr%5Bq%5D=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github.com/COVESA/vissr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 dirty="0"/>
              <a:t>VISS and VISSR Status spring 2025</a:t>
            </a:r>
            <a:endParaRPr dirty="0"/>
          </a:p>
        </p:txBody>
      </p:sp>
      <p:sp>
        <p:nvSpPr>
          <p:cNvPr id="80" name="Google Shape;80;p1"/>
          <p:cNvSpPr txBox="1">
            <a:spLocks noGrp="1"/>
          </p:cNvSpPr>
          <p:nvPr>
            <p:ph type="body" idx="1"/>
          </p:nvPr>
        </p:nvSpPr>
        <p:spPr>
          <a:xfrm>
            <a:off x="374047" y="3796428"/>
            <a:ext cx="624251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sv-SE" dirty="0"/>
              <a:t>Ulf Bjorkengren, Ford Motor Company</a:t>
            </a:r>
            <a:endParaRPr dirty="0"/>
          </a:p>
        </p:txBody>
      </p:sp>
      <p:sp>
        <p:nvSpPr>
          <p:cNvPr id="81" name="Google Shape;81;p1"/>
          <p:cNvSpPr txBox="1">
            <a:spLocks noGrp="1"/>
          </p:cNvSpPr>
          <p:nvPr>
            <p:ph type="body" idx="2"/>
          </p:nvPr>
        </p:nvSpPr>
        <p:spPr>
          <a:xfrm>
            <a:off x="355600" y="4255537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sv-SE"/>
              <a:t>AMM Berlin 2025-05-15</a:t>
            </a:r>
            <a:endParaRPr dirty="0"/>
          </a:p>
        </p:txBody>
      </p:sp>
      <p:sp>
        <p:nvSpPr>
          <p:cNvPr id="82" name="Google Shape;82;p1"/>
          <p:cNvSpPr txBox="1">
            <a:spLocks noGrp="1"/>
          </p:cNvSpPr>
          <p:nvPr>
            <p:ph type="sldNum" idx="4294967295"/>
          </p:nvPr>
        </p:nvSpPr>
        <p:spPr>
          <a:xfrm>
            <a:off x="9448800" y="64293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83" name="Google Shape;83;p1"/>
          <p:cNvSpPr txBox="1">
            <a:spLocks noGrp="1"/>
          </p:cNvSpPr>
          <p:nvPr>
            <p:ph type="ftr" idx="4294967295"/>
          </p:nvPr>
        </p:nvSpPr>
        <p:spPr>
          <a:xfrm>
            <a:off x="0" y="642937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Copyright ©2022 COVESA</a:t>
            </a:r>
            <a:endParaRPr/>
          </a:p>
        </p:txBody>
      </p:sp>
      <p:sp>
        <p:nvSpPr>
          <p:cNvPr id="84" name="Google Shape;84;p1"/>
          <p:cNvSpPr txBox="1">
            <a:spLocks noGrp="1"/>
          </p:cNvSpPr>
          <p:nvPr>
            <p:ph type="dt" idx="4294967295"/>
          </p:nvPr>
        </p:nvSpPr>
        <p:spPr>
          <a:xfrm>
            <a:off x="0" y="6429375"/>
            <a:ext cx="16097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13 September 2022  </a:t>
            </a:r>
            <a:r>
              <a:rPr lang="en-US">
                <a:solidFill>
                  <a:srgbClr val="00B0F0"/>
                </a:solidFill>
              </a:rPr>
              <a:t>|</a:t>
            </a:r>
            <a:endParaRPr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VISS specification history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1220432"/>
            <a:ext cx="10409237" cy="4285459"/>
          </a:xfrm>
        </p:spPr>
        <p:txBody>
          <a:bodyPr/>
          <a:lstStyle/>
          <a:p>
            <a:r>
              <a:rPr lang="en-US" dirty="0"/>
              <a:t>The Vehicle Information Service Specification development was started at W3C </a:t>
            </a:r>
          </a:p>
          <a:p>
            <a:pPr lvl="1"/>
            <a:r>
              <a:rPr lang="en-US" sz="1600" dirty="0">
                <a:hlinkClick r:id="rId2"/>
              </a:rPr>
              <a:t>https://github.com/w3c/automotive</a:t>
            </a:r>
            <a:endParaRPr lang="en-US" sz="1600" dirty="0"/>
          </a:p>
          <a:p>
            <a:r>
              <a:rPr lang="en-US" dirty="0"/>
              <a:t>Where it was discontinued and in March 2024 migrated to</a:t>
            </a:r>
          </a:p>
          <a:p>
            <a:pPr lvl="1"/>
            <a:r>
              <a:rPr lang="en-US" sz="1600" dirty="0">
                <a:hlinkClick r:id="rId3"/>
              </a:rPr>
              <a:t>https://github.com/COVESA/vehicle-information-service-specification</a:t>
            </a:r>
            <a:endParaRPr lang="en-US" sz="1600" dirty="0"/>
          </a:p>
          <a:p>
            <a:r>
              <a:rPr lang="en-US" dirty="0"/>
              <a:t>VISSv2.0 released in April 2024</a:t>
            </a:r>
          </a:p>
          <a:p>
            <a:pPr lvl="1"/>
            <a:r>
              <a:rPr lang="en-US" sz="1600" dirty="0">
                <a:hlinkClick r:id="rId4"/>
              </a:rPr>
              <a:t>https://github.com/COVESA/vehicle-information-service-specification/releases/tag/v2.0</a:t>
            </a:r>
            <a:endParaRPr lang="en-US" sz="1600" dirty="0"/>
          </a:p>
          <a:p>
            <a:r>
              <a:rPr lang="en-US" dirty="0"/>
              <a:t>VISSv3.0 to be released April/May 2025</a:t>
            </a:r>
          </a:p>
          <a:p>
            <a:pPr lvl="1"/>
            <a:r>
              <a:rPr lang="en-US" dirty="0"/>
              <a:t>Release candidate 1</a:t>
            </a:r>
          </a:p>
          <a:p>
            <a:pPr lvl="2"/>
            <a:r>
              <a:rPr lang="en-US" sz="1600" dirty="0">
                <a:hlinkClick r:id="rId5"/>
              </a:rPr>
              <a:t>https://github.com/COVESA/vehicle-information-service-specification/releases/tag/v3.0rc1</a:t>
            </a:r>
            <a:endParaRPr lang="en-US" sz="1600" dirty="0"/>
          </a:p>
          <a:p>
            <a:pPr marL="5588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848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706C1D5-5396-8C27-0315-E7AD0CD46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8666" y="1433590"/>
            <a:ext cx="6555036" cy="445081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350749"/>
            <a:ext cx="8285842" cy="622847"/>
          </a:xfrm>
        </p:spPr>
        <p:txBody>
          <a:bodyPr/>
          <a:lstStyle/>
          <a:p>
            <a:r>
              <a:rPr lang="en-US" dirty="0"/>
              <a:t>VISS file transfer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1203593"/>
            <a:ext cx="5377469" cy="4450814"/>
          </a:xfrm>
        </p:spPr>
        <p:txBody>
          <a:bodyPr>
            <a:normAutofit/>
          </a:bodyPr>
          <a:lstStyle/>
          <a:p>
            <a:r>
              <a:rPr lang="en-US" dirty="0"/>
              <a:t>Upload of file to client</a:t>
            </a:r>
          </a:p>
          <a:p>
            <a:r>
              <a:rPr lang="en-US" dirty="0"/>
              <a:t>Download of file to server</a:t>
            </a:r>
          </a:p>
          <a:p>
            <a:r>
              <a:rPr lang="en-US" dirty="0"/>
              <a:t>Modeled using control and data channels</a:t>
            </a:r>
          </a:p>
          <a:p>
            <a:r>
              <a:rPr lang="en-US" dirty="0"/>
              <a:t>File node representation:</a:t>
            </a:r>
          </a:p>
          <a:p>
            <a:pPr lvl="1"/>
            <a:r>
              <a:rPr lang="en-US" sz="1600" dirty="0"/>
              <a:t>File name (incl extension)</a:t>
            </a:r>
          </a:p>
          <a:p>
            <a:pPr lvl="1"/>
            <a:r>
              <a:rPr lang="en-US" sz="1600" dirty="0"/>
              <a:t>File hash</a:t>
            </a:r>
          </a:p>
          <a:p>
            <a:pPr lvl="1"/>
            <a:r>
              <a:rPr lang="en-US" sz="1600" dirty="0" err="1"/>
              <a:t>Uid</a:t>
            </a:r>
            <a:r>
              <a:rPr lang="en-US" sz="1600" dirty="0"/>
              <a:t> (unique per session)</a:t>
            </a:r>
          </a:p>
          <a:p>
            <a:r>
              <a:rPr lang="en-US" dirty="0"/>
              <a:t>An alternative to this integrated file transfer support is to define a node with control information that also includes data about external file transfer resources.</a:t>
            </a:r>
          </a:p>
        </p:txBody>
      </p:sp>
    </p:spTree>
    <p:extLst>
      <p:ext uri="{BB962C8B-B14F-4D97-AF65-F5344CB8AC3E}">
        <p14:creationId xmlns:p14="http://schemas.microsoft.com/office/powerpoint/2010/main" val="2073812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2639" y="325205"/>
            <a:ext cx="8285842" cy="622847"/>
          </a:xfrm>
        </p:spPr>
        <p:txBody>
          <a:bodyPr/>
          <a:lstStyle/>
          <a:p>
            <a:r>
              <a:rPr lang="en-US" dirty="0"/>
              <a:t>VISS payload encoding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7823" y="1203730"/>
            <a:ext cx="8100120" cy="199153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Payload encoded when in transit over the transport protocol</a:t>
            </a:r>
          </a:p>
          <a:p>
            <a:r>
              <a:rPr lang="en-US" dirty="0"/>
              <a:t>Primary (JSON) format at end points</a:t>
            </a:r>
          </a:p>
          <a:p>
            <a:r>
              <a:rPr lang="en-US" dirty="0"/>
              <a:t>Integrated part of the </a:t>
            </a:r>
            <a:r>
              <a:rPr lang="en-US" dirty="0" err="1"/>
              <a:t>gRPC</a:t>
            </a:r>
            <a:r>
              <a:rPr lang="en-US" dirty="0"/>
              <a:t> protocol</a:t>
            </a:r>
          </a:p>
          <a:p>
            <a:r>
              <a:rPr lang="en-US" dirty="0"/>
              <a:t>Can be combined with other protocols</a:t>
            </a:r>
          </a:p>
          <a:p>
            <a:pPr lvl="1"/>
            <a:r>
              <a:rPr lang="en-US" sz="1600" dirty="0"/>
              <a:t>Then it is run on a different logical channel than the “primary” channel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219EDA-7E19-2012-E469-B5D436507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812" y="4335324"/>
            <a:ext cx="6871053" cy="188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07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VISS data compression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3" y="741393"/>
            <a:ext cx="9240552" cy="162166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Path compression: Path is replaced by index from sorted list of paths in response.</a:t>
            </a:r>
          </a:p>
          <a:p>
            <a:r>
              <a:rPr lang="en-US" dirty="0"/>
              <a:t>Timestamp compression: Data point timestamp is relative to message timestamp</a:t>
            </a:r>
          </a:p>
          <a:p>
            <a:r>
              <a:rPr lang="en-US" dirty="0"/>
              <a:t>Can be combined with payload encoding</a:t>
            </a:r>
          </a:p>
          <a:p>
            <a:r>
              <a:rPr lang="en-US" dirty="0"/>
              <a:t>Can be combined with curve logging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6B2D65-4894-AFE0-185E-1FA662CF25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962" y="2721458"/>
            <a:ext cx="8833399" cy="339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56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2365" y="132305"/>
            <a:ext cx="8285842" cy="622847"/>
          </a:xfrm>
        </p:spPr>
        <p:txBody>
          <a:bodyPr/>
          <a:lstStyle/>
          <a:p>
            <a:r>
              <a:rPr lang="en-US" dirty="0"/>
              <a:t>VISS server capabilities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38096" y="979440"/>
            <a:ext cx="10154559" cy="4899119"/>
          </a:xfrm>
        </p:spPr>
        <p:txBody>
          <a:bodyPr>
            <a:normAutofit/>
          </a:bodyPr>
          <a:lstStyle/>
          <a:p>
            <a:r>
              <a:rPr lang="en-US" dirty="0"/>
              <a:t>Most VISSv3.0 features are optional</a:t>
            </a:r>
          </a:p>
          <a:p>
            <a:r>
              <a:rPr lang="en-US" dirty="0"/>
              <a:t>A client needs to know which features are supported by the server it connects to.</a:t>
            </a:r>
          </a:p>
          <a:p>
            <a:r>
              <a:rPr lang="en-US" dirty="0"/>
              <a:t>As all transport protocols are optional client is expected to find this information over a side channel.</a:t>
            </a:r>
          </a:p>
          <a:p>
            <a:r>
              <a:rPr lang="en-US" dirty="0"/>
              <a:t>The client can then use the VISS API to request data from the Server tree that contains the server capabilities description.</a:t>
            </a:r>
          </a:p>
          <a:p>
            <a:r>
              <a:rPr lang="en-US" dirty="0"/>
              <a:t>If a feature is supported on any transport protocol it should be represented on the mandatory Support branch.</a:t>
            </a:r>
          </a:p>
          <a:p>
            <a:r>
              <a:rPr lang="en-US" dirty="0"/>
              <a:t>The mandatory Config branch can be accessed to find out the details of a supported feature.</a:t>
            </a:r>
          </a:p>
          <a:p>
            <a:pPr lvl="1"/>
            <a:r>
              <a:rPr lang="en-US" sz="1600" dirty="0"/>
              <a:t>Which protocol(s) support </a:t>
            </a:r>
            <a:r>
              <a:rPr lang="en-US" sz="1600"/>
              <a:t>which features?</a:t>
            </a:r>
            <a:endParaRPr lang="en-US" sz="1600" dirty="0"/>
          </a:p>
          <a:p>
            <a:pPr lvl="1"/>
            <a:r>
              <a:rPr lang="en-US" sz="1600" dirty="0"/>
              <a:t>Specific port number?</a:t>
            </a:r>
          </a:p>
          <a:p>
            <a:pPr lvl="1"/>
            <a:r>
              <a:rPr lang="en-US" sz="1600" dirty="0"/>
              <a:t>Other specific config data?</a:t>
            </a:r>
          </a:p>
        </p:txBody>
      </p:sp>
    </p:spTree>
    <p:extLst>
      <p:ext uri="{BB962C8B-B14F-4D97-AF65-F5344CB8AC3E}">
        <p14:creationId xmlns:p14="http://schemas.microsoft.com/office/powerpoint/2010/main" val="3949718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DF346B-8CF7-6904-2220-2A1F5F6E3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2736" y="1086868"/>
            <a:ext cx="4790476" cy="5114286"/>
          </a:xfrm>
          <a:prstGeom prst="rect">
            <a:avLst/>
          </a:prstGeom>
        </p:spPr>
      </p:pic>
      <p:sp>
        <p:nvSpPr>
          <p:cNvPr id="89" name="Google Shape;89;p2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sv-SE" dirty="0"/>
              <a:t>Deployment of VISS actors</a:t>
            </a:r>
            <a:endParaRPr dirty="0"/>
          </a:p>
        </p:txBody>
      </p:sp>
      <p:sp>
        <p:nvSpPr>
          <p:cNvPr id="90" name="Google Shape;90;p2"/>
          <p:cNvSpPr txBox="1">
            <a:spLocks noGrp="1"/>
          </p:cNvSpPr>
          <p:nvPr>
            <p:ph type="body" idx="1"/>
          </p:nvPr>
        </p:nvSpPr>
        <p:spPr>
          <a:xfrm>
            <a:off x="334963" y="1220432"/>
            <a:ext cx="6137756" cy="42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sz="2400" dirty="0"/>
              <a:t>Client deployment alternatives: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Cloud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Vehicle proximity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In-vehicle (typically in app runtime)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sv-SE" dirty="0"/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sz="2400" dirty="0"/>
              <a:t>Server deployment alternatives: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In-vehicle (typically at the ”edge”)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Cloud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sv-SE" dirty="0"/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sz="2400" dirty="0"/>
              <a:t>Normative payload definitions:</a:t>
            </a:r>
          </a:p>
          <a:p>
            <a:pPr marL="342900" lvl="0" indent="-215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sv-SE" dirty="0"/>
              <a:t>- Client implementations at different deployments can (re)use the same requests also when using different transport protocols.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VISS specification overview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741392"/>
            <a:ext cx="10409237" cy="575187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VISSv1 features </a:t>
            </a:r>
            <a:r>
              <a:rPr lang="en-US" sz="1800" dirty="0"/>
              <a:t>(</a:t>
            </a:r>
            <a:r>
              <a:rPr lang="en-US" sz="1800" dirty="0" err="1"/>
              <a:t>Websocket</a:t>
            </a:r>
            <a:r>
              <a:rPr lang="en-US" sz="1800" dirty="0"/>
              <a:t>; Get/Set/Subscribe/Unsubscribe; limited filter support)</a:t>
            </a:r>
          </a:p>
          <a:p>
            <a:r>
              <a:rPr lang="en-US" dirty="0"/>
              <a:t>VISSv2.0 features</a:t>
            </a:r>
          </a:p>
          <a:p>
            <a:pPr lvl="1"/>
            <a:r>
              <a:rPr lang="en-US" sz="1600" dirty="0"/>
              <a:t>Supported transport protocols: HTTP / </a:t>
            </a:r>
            <a:r>
              <a:rPr lang="en-US" sz="1600" dirty="0" err="1"/>
              <a:t>Websocket</a:t>
            </a:r>
            <a:r>
              <a:rPr lang="en-US" sz="1600" dirty="0"/>
              <a:t> / MQTT</a:t>
            </a:r>
          </a:p>
          <a:p>
            <a:pPr lvl="1"/>
            <a:r>
              <a:rPr lang="en-US" sz="1600" dirty="0"/>
              <a:t>Methods: Get / Set / Subscribe / Unsubscribe</a:t>
            </a:r>
          </a:p>
          <a:p>
            <a:pPr lvl="1"/>
            <a:r>
              <a:rPr lang="en-US" sz="1600" dirty="0"/>
              <a:t>Subscription filters: </a:t>
            </a:r>
            <a:r>
              <a:rPr lang="en-US" sz="1600" dirty="0" err="1"/>
              <a:t>Timebased</a:t>
            </a:r>
            <a:r>
              <a:rPr lang="en-US" sz="1600" dirty="0"/>
              <a:t> / Change / Range / Paths / Curve logging / History</a:t>
            </a:r>
          </a:p>
          <a:p>
            <a:pPr lvl="1"/>
            <a:r>
              <a:rPr lang="en-US" sz="1600" dirty="0"/>
              <a:t>Access control: Token based, OAuth2 inspired, RBAC support, single node granularity</a:t>
            </a:r>
          </a:p>
          <a:p>
            <a:pPr lvl="1"/>
            <a:r>
              <a:rPr lang="en-US" sz="1600" dirty="0"/>
              <a:t>Consent support: Obtaining consent delegated to an External Consent Framework, acts as firewall</a:t>
            </a:r>
          </a:p>
          <a:p>
            <a:r>
              <a:rPr lang="en-US" dirty="0"/>
              <a:t>VISSv3.0 features</a:t>
            </a:r>
          </a:p>
          <a:p>
            <a:pPr lvl="1"/>
            <a:r>
              <a:rPr lang="en-US" sz="1600" dirty="0"/>
              <a:t>All features from VISSv2.0</a:t>
            </a:r>
          </a:p>
          <a:p>
            <a:pPr lvl="1"/>
            <a:r>
              <a:rPr lang="en-US" sz="1600" dirty="0"/>
              <a:t>Primary payloads (JSON) are normative, transport protocols are not normatively specified</a:t>
            </a:r>
          </a:p>
          <a:p>
            <a:pPr lvl="1"/>
            <a:r>
              <a:rPr lang="en-US" sz="1600" dirty="0" err="1"/>
              <a:t>gRPC</a:t>
            </a:r>
            <a:r>
              <a:rPr lang="en-US" sz="1600" dirty="0"/>
              <a:t> added to the mentioned protocols</a:t>
            </a:r>
          </a:p>
          <a:p>
            <a:pPr lvl="1"/>
            <a:r>
              <a:rPr lang="en-US" sz="1600" dirty="0"/>
              <a:t>File transfer. Upload/download of files</a:t>
            </a:r>
          </a:p>
          <a:p>
            <a:pPr lvl="1"/>
            <a:r>
              <a:rPr lang="en-US" sz="1600" dirty="0"/>
              <a:t>Payload encoding</a:t>
            </a:r>
          </a:p>
          <a:p>
            <a:pPr lvl="1"/>
            <a:r>
              <a:rPr lang="en-US" sz="1600" dirty="0"/>
              <a:t>Data compression</a:t>
            </a:r>
          </a:p>
          <a:p>
            <a:pPr lvl="1"/>
            <a:r>
              <a:rPr lang="en-US" sz="1600" dirty="0"/>
              <a:t>JSON scheme defining the content of all primary payloads</a:t>
            </a:r>
          </a:p>
          <a:p>
            <a:pPr lvl="1"/>
            <a:r>
              <a:rPr lang="en-US" sz="1600" dirty="0"/>
              <a:t>A tree describing the VISS server capabilities that can be accessed by clients</a:t>
            </a:r>
          </a:p>
          <a:p>
            <a:pPr lvl="1"/>
            <a:r>
              <a:rPr lang="en-US" sz="1600" dirty="0"/>
              <a:t>Error messages updated</a:t>
            </a:r>
          </a:p>
        </p:txBody>
      </p:sp>
    </p:spTree>
    <p:extLst>
      <p:ext uri="{BB962C8B-B14F-4D97-AF65-F5344CB8AC3E}">
        <p14:creationId xmlns:p14="http://schemas.microsoft.com/office/powerpoint/2010/main" val="2366022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VISS MQTT based protocol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741392"/>
            <a:ext cx="10409237" cy="57518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MQTT uses a consumer / producer / broker model</a:t>
            </a:r>
          </a:p>
          <a:p>
            <a:r>
              <a:rPr lang="en-US" dirty="0"/>
              <a:t>VISS uses a client / server model</a:t>
            </a:r>
          </a:p>
          <a:p>
            <a:r>
              <a:rPr lang="en-US" dirty="0"/>
              <a:t>The VISS client / server model is abstracted on MQTT by adding a thin application layer protocol.</a:t>
            </a:r>
          </a:p>
          <a:p>
            <a:pPr lvl="1"/>
            <a:r>
              <a:rPr lang="en-US" sz="1600" dirty="0"/>
              <a:t>The server subscribes to a topic that is unique for the vehicle, e. g. a pseudo-VIN.</a:t>
            </a:r>
          </a:p>
          <a:p>
            <a:pPr lvl="1"/>
            <a:r>
              <a:rPr lang="en-US" sz="1600" dirty="0"/>
              <a:t>A client must obtain the server topic over a side channel.</a:t>
            </a:r>
          </a:p>
          <a:p>
            <a:pPr lvl="1"/>
            <a:r>
              <a:rPr lang="en-US" sz="1600" dirty="0"/>
              <a:t>A client that is about to issue a request does the following:</a:t>
            </a:r>
          </a:p>
          <a:p>
            <a:pPr lvl="2"/>
            <a:r>
              <a:rPr lang="en-US" sz="1600" dirty="0"/>
              <a:t>It subscribes to a client unique topic.</a:t>
            </a:r>
          </a:p>
          <a:p>
            <a:pPr lvl="2"/>
            <a:r>
              <a:rPr lang="en-US" sz="1600" dirty="0"/>
              <a:t>It publishes a message to the server unique topic. The message contains two parts:</a:t>
            </a:r>
          </a:p>
          <a:p>
            <a:pPr lvl="3"/>
            <a:r>
              <a:rPr lang="en-US" dirty="0"/>
              <a:t>The VISS request</a:t>
            </a:r>
          </a:p>
          <a:p>
            <a:pPr lvl="3"/>
            <a:r>
              <a:rPr lang="en-US" dirty="0"/>
              <a:t>The client unique topic</a:t>
            </a:r>
          </a:p>
          <a:p>
            <a:pPr lvl="1"/>
            <a:r>
              <a:rPr lang="en-US" sz="1600" dirty="0"/>
              <a:t>The server processes the VISS request and then publishes the response / event using the client unique topic.</a:t>
            </a:r>
          </a:p>
          <a:p>
            <a:r>
              <a:rPr lang="en-US" dirty="0"/>
              <a:t>A cloud-based broker provides the following features:</a:t>
            </a:r>
          </a:p>
          <a:p>
            <a:pPr lvl="1"/>
            <a:r>
              <a:rPr lang="en-US" sz="1600" dirty="0"/>
              <a:t>Solves the “firewall/NAT traversal” issue.</a:t>
            </a:r>
          </a:p>
          <a:p>
            <a:pPr lvl="2"/>
            <a:r>
              <a:rPr lang="en-US" sz="1600" dirty="0"/>
              <a:t>The server always initiates the vehicle-to-cloud (broker) communication.</a:t>
            </a:r>
          </a:p>
          <a:p>
            <a:pPr lvl="1"/>
            <a:r>
              <a:rPr lang="en-US" sz="1600" dirty="0"/>
              <a:t>Decouples client and vehicle (server).</a:t>
            </a:r>
          </a:p>
          <a:p>
            <a:pPr lvl="1"/>
            <a:r>
              <a:rPr lang="en-US" sz="1600" dirty="0"/>
              <a:t>The broker can act as an extra security layer.</a:t>
            </a:r>
          </a:p>
        </p:txBody>
      </p:sp>
    </p:spTree>
    <p:extLst>
      <p:ext uri="{BB962C8B-B14F-4D97-AF65-F5344CB8AC3E}">
        <p14:creationId xmlns:p14="http://schemas.microsoft.com/office/powerpoint/2010/main" val="3602025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VISS access control model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741392"/>
            <a:ext cx="5603501" cy="2587435"/>
          </a:xfrm>
        </p:spPr>
        <p:txBody>
          <a:bodyPr>
            <a:normAutofit/>
          </a:bodyPr>
          <a:lstStyle/>
          <a:p>
            <a:r>
              <a:rPr lang="en-US" dirty="0"/>
              <a:t>JSON web-token based, </a:t>
            </a:r>
            <a:r>
              <a:rPr lang="en-US" dirty="0" err="1"/>
              <a:t>Oauth</a:t>
            </a:r>
            <a:r>
              <a:rPr lang="en-US" dirty="0"/>
              <a:t> 2.0 inspired</a:t>
            </a:r>
          </a:p>
          <a:p>
            <a:r>
              <a:rPr lang="en-US" sz="1600" dirty="0"/>
              <a:t>Role based access control</a:t>
            </a:r>
          </a:p>
          <a:p>
            <a:r>
              <a:rPr lang="en-US" sz="1600" dirty="0"/>
              <a:t>GDPR alignment through a purpose-based service offering</a:t>
            </a:r>
          </a:p>
          <a:p>
            <a:r>
              <a:rPr lang="en-US" sz="1600" dirty="0"/>
              <a:t>Access control can be applied per signal through the VSS tree “tagging”. Tag is inherited by children.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D3A9CF-02F0-0448-CEE9-9F3E56F92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3539" y="1827623"/>
            <a:ext cx="5550050" cy="39053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4CDA1B-4B91-6F61-0229-63CCE4D59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013" y="3767458"/>
            <a:ext cx="4972306" cy="2228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80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VISS consent support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3" y="741393"/>
            <a:ext cx="5911726" cy="4077186"/>
          </a:xfrm>
        </p:spPr>
        <p:txBody>
          <a:bodyPr>
            <a:normAutofit/>
          </a:bodyPr>
          <a:lstStyle/>
          <a:p>
            <a:r>
              <a:rPr lang="en-US" dirty="0"/>
              <a:t>Piggy-backs on the access control model</a:t>
            </a:r>
          </a:p>
          <a:p>
            <a:r>
              <a:rPr lang="en-US" dirty="0"/>
              <a:t>Relies on an External Consent Framework (ECF) to obtain consent from the data owner.</a:t>
            </a:r>
          </a:p>
          <a:p>
            <a:r>
              <a:rPr lang="en-US" dirty="0"/>
              <a:t>Supports cancelling of previously given consent.</a:t>
            </a:r>
          </a:p>
          <a:p>
            <a:pPr lvl="1"/>
            <a:r>
              <a:rPr lang="en-US" sz="1600" dirty="0"/>
              <a:t>Data received by client cannot be retracted/cancelled.</a:t>
            </a:r>
          </a:p>
          <a:p>
            <a:r>
              <a:rPr lang="en-US" dirty="0"/>
              <a:t>Demoed at the 2024 spring AMM</a:t>
            </a:r>
          </a:p>
          <a:p>
            <a:pPr lvl="1"/>
            <a:r>
              <a:rPr lang="en-US" sz="1600" dirty="0">
                <a:hlinkClick r:id="rId2"/>
              </a:rPr>
              <a:t>https://drive.google.com/file/d/1w0bV2g6RuebfgZoxZlvLkwTGIEjMuCPZ/view?usp=drive_link</a:t>
            </a:r>
            <a:endParaRPr lang="en-US" sz="1600" dirty="0"/>
          </a:p>
          <a:p>
            <a:pPr marL="358775" lvl="1" indent="0">
              <a:buNone/>
            </a:pPr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E950FB-95C8-4D26-79CF-E80AAD1BB7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5121" y="1600333"/>
            <a:ext cx="4435328" cy="321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026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9074" y="354851"/>
            <a:ext cx="8285842" cy="622847"/>
          </a:xfrm>
        </p:spPr>
        <p:txBody>
          <a:bodyPr/>
          <a:lstStyle/>
          <a:p>
            <a:r>
              <a:rPr lang="en-US" dirty="0"/>
              <a:t>VISS references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1" y="1234551"/>
            <a:ext cx="10442629" cy="4827202"/>
          </a:xfrm>
        </p:spPr>
        <p:txBody>
          <a:bodyPr>
            <a:normAutofit/>
          </a:bodyPr>
          <a:lstStyle/>
          <a:p>
            <a:r>
              <a:rPr lang="en-US" sz="2800" dirty="0"/>
              <a:t>AUTOSAR uses VISS for the Automotive API in the R24-11 release.</a:t>
            </a:r>
          </a:p>
          <a:p>
            <a:pPr lvl="1"/>
            <a:r>
              <a:rPr lang="en-US" dirty="0">
                <a:hlinkClick r:id="rId2"/>
              </a:rPr>
              <a:t>AUTOSAR R24-11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Automotive API Explainer</a:t>
            </a:r>
            <a:endParaRPr lang="en-US" dirty="0"/>
          </a:p>
          <a:p>
            <a:pPr lvl="1"/>
            <a:r>
              <a:rPr lang="en-US" dirty="0"/>
              <a:t>VISSv3.0 is the target version</a:t>
            </a:r>
          </a:p>
          <a:p>
            <a:pPr marL="76200" indent="0">
              <a:buNone/>
            </a:pPr>
            <a:endParaRPr lang="en-US" dirty="0"/>
          </a:p>
          <a:p>
            <a:r>
              <a:rPr lang="en-US" sz="2800" dirty="0"/>
              <a:t>COVESA EU Data Act project</a:t>
            </a:r>
          </a:p>
          <a:p>
            <a:pPr lvl="1"/>
            <a:r>
              <a:rPr lang="en-US" dirty="0"/>
              <a:t>Proposed vehicle API candidate</a:t>
            </a:r>
          </a:p>
          <a:p>
            <a:pPr marL="76200" indent="0">
              <a:buNone/>
            </a:pPr>
            <a:endParaRPr lang="en-US" dirty="0"/>
          </a:p>
          <a:p>
            <a:r>
              <a:rPr lang="en-US" sz="2400" dirty="0"/>
              <a:t>COVESA Central Data Service Playground project (CDSP)</a:t>
            </a:r>
          </a:p>
          <a:p>
            <a:pPr lvl="1"/>
            <a:r>
              <a:rPr lang="en-US" dirty="0"/>
              <a:t>VISSR is an available component for realizing data services</a:t>
            </a:r>
          </a:p>
        </p:txBody>
      </p:sp>
    </p:spTree>
    <p:extLst>
      <p:ext uri="{BB962C8B-B14F-4D97-AF65-F5344CB8AC3E}">
        <p14:creationId xmlns:p14="http://schemas.microsoft.com/office/powerpoint/2010/main" val="1436254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VISS reference implementation - VISSR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3" y="741392"/>
            <a:ext cx="5911726" cy="5710779"/>
          </a:xfrm>
        </p:spPr>
        <p:txBody>
          <a:bodyPr>
            <a:normAutofit fontScale="92500" lnSpcReduction="10000"/>
          </a:bodyPr>
          <a:lstStyle/>
          <a:p>
            <a:pPr marL="579438" marR="0" lvl="1" indent="-220663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buSzTx/>
              <a:buFont typeface="System Font Regular"/>
              <a:buChar char="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https://github.com/COVESA/vissr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Complete VISSv3.0 feature support, plus</a:t>
            </a:r>
          </a:p>
          <a:p>
            <a:pPr marL="579438" marR="0" lvl="1" indent="-220663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buSzTx/>
              <a:buFont typeface="System Font Regular"/>
              <a:buChar char="−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SwCs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realize a complete tech stack:</a:t>
            </a:r>
          </a:p>
          <a:p>
            <a:pPr marL="762000" marR="0" lvl="2" indent="-203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store: SQLite / Redis / Memcached /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IotDB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/ ..</a:t>
            </a:r>
          </a:p>
          <a:p>
            <a:pPr marL="762000" marR="0" lvl="2" indent="-203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Feeder: Template where only the vehicle interface client needs implementation / RL-feeder / EVIC-feeder / …</a:t>
            </a:r>
          </a:p>
          <a:p>
            <a:pPr marL="762000" marR="0" lvl="2" indent="-203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Client: JS based: AGT, AT, HTTP, WS, integrated access control,.. / Go-based: MQTT, curve log to CSV file, …</a:t>
            </a:r>
          </a:p>
          <a:p>
            <a:pPr marL="762000" marR="0" lvl="2" indent="-203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1600" kern="1200" dirty="0">
                <a:solidFill>
                  <a:srgbClr val="000000"/>
                </a:solidFill>
                <a:ea typeface="+mn-ea"/>
                <a:cs typeface="+mn-cs"/>
              </a:rPr>
              <a:t>Access Grant Token server (authentication excl)</a:t>
            </a:r>
          </a:p>
          <a:p>
            <a:pPr marL="762000" marR="0" lvl="2" indent="-203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Access Token server</a:t>
            </a:r>
          </a:p>
          <a:p>
            <a:pPr lvl="2">
              <a:spcBef>
                <a:spcPts val="500"/>
              </a:spcBef>
              <a:spcAft>
                <a:spcPts val="600"/>
              </a:spcAft>
              <a:buClrTx/>
              <a:buSzTx/>
              <a:defRPr/>
            </a:pPr>
            <a:r>
              <a:rPr lang="en-US" sz="1600" kern="1200" dirty="0">
                <a:solidFill>
                  <a:srgbClr val="000000"/>
                </a:solidFill>
                <a:ea typeface="+mn-ea"/>
                <a:cs typeface="+mn-cs"/>
              </a:rPr>
              <a:t>External Consent Framework simulator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762000" marR="0" lvl="2" indent="-2032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Domain Mapping Tool:  creates feeder conversion instructions from YAML input </a:t>
            </a:r>
          </a:p>
          <a:p>
            <a:pPr indent="-203200">
              <a:spcBef>
                <a:spcPts val="5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defRPr/>
            </a:pPr>
            <a:r>
              <a:rPr lang="en-US" sz="2100" kern="1200" dirty="0">
                <a:solidFill>
                  <a:srgbClr val="000000"/>
                </a:solidFill>
                <a:ea typeface="+mn-ea"/>
                <a:cs typeface="+mn-cs"/>
              </a:rPr>
              <a:t>VISSR is a reference implementation written in Go.</a:t>
            </a:r>
          </a:p>
          <a:p>
            <a:pPr lvl="1" indent="-203200">
              <a:spcBef>
                <a:spcPts val="5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Although it is quite stable and with decent performance, a production ready implementation in RUST/C++ would be attractive.</a:t>
            </a:r>
          </a:p>
          <a:p>
            <a:pPr lvl="1" indent="-203200">
              <a:spcBef>
                <a:spcPts val="5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Start a new COVESA project to develop it?</a:t>
            </a:r>
          </a:p>
          <a:p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E781CD-3688-2926-5FD9-A255AC74E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811" y="741391"/>
            <a:ext cx="4709926" cy="5566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99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sv-SE" dirty="0"/>
              <a:t>Supplementary slides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1088</Words>
  <Application>Microsoft Office PowerPoint</Application>
  <PresentationFormat>Widescreen</PresentationFormat>
  <Paragraphs>131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Noto Sans Symbols</vt:lpstr>
      <vt:lpstr>NTR</vt:lpstr>
      <vt:lpstr>System Font Regular</vt:lpstr>
      <vt:lpstr>Wingdings</vt:lpstr>
      <vt:lpstr>Office Theme</vt:lpstr>
      <vt:lpstr>1_Office Theme</vt:lpstr>
      <vt:lpstr>VISS and VISSR Status spring 2025</vt:lpstr>
      <vt:lpstr>Deployment of VISS actors</vt:lpstr>
      <vt:lpstr>VISS specification overview</vt:lpstr>
      <vt:lpstr>VISS MQTT based protocol</vt:lpstr>
      <vt:lpstr>VISS access control model</vt:lpstr>
      <vt:lpstr>VISS consent support</vt:lpstr>
      <vt:lpstr>VISS references</vt:lpstr>
      <vt:lpstr>VISS reference implementation - VISSR</vt:lpstr>
      <vt:lpstr>Supplementary slides</vt:lpstr>
      <vt:lpstr>VISS specification history</vt:lpstr>
      <vt:lpstr>VISS file transfer</vt:lpstr>
      <vt:lpstr>VISS payload encoding</vt:lpstr>
      <vt:lpstr>VISS data compression</vt:lpstr>
      <vt:lpstr>VISS server capabilities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update of the VISS and VISSR projects</dc:title>
  <dc:creator>Chris Bowers</dc:creator>
  <cp:lastModifiedBy>Bjorkengren, Ulf (UB)</cp:lastModifiedBy>
  <cp:revision>1</cp:revision>
  <dcterms:created xsi:type="dcterms:W3CDTF">2021-09-21T14:14:34Z</dcterms:created>
  <dcterms:modified xsi:type="dcterms:W3CDTF">2025-03-19T08:06:16Z</dcterms:modified>
</cp:coreProperties>
</file>