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8" r:id="rId2"/>
    <p:sldId id="299" r:id="rId3"/>
    <p:sldId id="304" r:id="rId4"/>
    <p:sldId id="303" r:id="rId5"/>
    <p:sldId id="27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53F1FA-0E86-418A-BF45-910417626C58}" v="2" dt="2025-02-09T10:59:36.64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49"/>
    <p:restoredTop sz="96208"/>
  </p:normalViewPr>
  <p:slideViewPr>
    <p:cSldViewPr snapToGrid="0" snapToObjects="1" showGuides="1">
      <p:cViewPr varScale="1">
        <p:scale>
          <a:sx n="67" d="100"/>
          <a:sy n="67" d="100"/>
        </p:scale>
        <p:origin x="616" y="4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jorkengren, Ulf (UB)" userId="0dce60dd-e4e5-4f4e-b489-42e575da7de0" providerId="ADAL" clId="{EC53F1FA-0E86-418A-BF45-910417626C58}"/>
    <pc:docChg chg="undo custSel addSld delSld modSld">
      <pc:chgData name="Bjorkengren, Ulf (UB)" userId="0dce60dd-e4e5-4f4e-b489-42e575da7de0" providerId="ADAL" clId="{EC53F1FA-0E86-418A-BF45-910417626C58}" dt="2025-02-10T14:49:23.526" v="2118" actId="20577"/>
      <pc:docMkLst>
        <pc:docMk/>
      </pc:docMkLst>
      <pc:sldChg chg="modSp mod">
        <pc:chgData name="Bjorkengren, Ulf (UB)" userId="0dce60dd-e4e5-4f4e-b489-42e575da7de0" providerId="ADAL" clId="{EC53F1FA-0E86-418A-BF45-910417626C58}" dt="2025-02-10T14:49:23.526" v="2118" actId="20577"/>
        <pc:sldMkLst>
          <pc:docMk/>
          <pc:sldMk cId="1456105891" sldId="298"/>
        </pc:sldMkLst>
        <pc:spChg chg="mod">
          <ac:chgData name="Bjorkengren, Ulf (UB)" userId="0dce60dd-e4e5-4f4e-b489-42e575da7de0" providerId="ADAL" clId="{EC53F1FA-0E86-418A-BF45-910417626C58}" dt="2025-02-10T14:49:23.526" v="2118" actId="20577"/>
          <ac:spMkLst>
            <pc:docMk/>
            <pc:sldMk cId="1456105891" sldId="298"/>
            <ac:spMk id="6" creationId="{B98E4C6B-88DD-48EB-29CD-E99A006847FD}"/>
          </ac:spMkLst>
        </pc:spChg>
        <pc:spChg chg="mod">
          <ac:chgData name="Bjorkengren, Ulf (UB)" userId="0dce60dd-e4e5-4f4e-b489-42e575da7de0" providerId="ADAL" clId="{EC53F1FA-0E86-418A-BF45-910417626C58}" dt="2025-02-03T12:20:52.058" v="27" actId="20577"/>
          <ac:spMkLst>
            <pc:docMk/>
            <pc:sldMk cId="1456105891" sldId="298"/>
            <ac:spMk id="7" creationId="{00000000-0000-0000-0000-000000000000}"/>
          </ac:spMkLst>
        </pc:spChg>
      </pc:sldChg>
      <pc:sldChg chg="modSp mod">
        <pc:chgData name="Bjorkengren, Ulf (UB)" userId="0dce60dd-e4e5-4f4e-b489-42e575da7de0" providerId="ADAL" clId="{EC53F1FA-0E86-418A-BF45-910417626C58}" dt="2025-02-10T14:39:11.375" v="2020" actId="20577"/>
        <pc:sldMkLst>
          <pc:docMk/>
          <pc:sldMk cId="623848559" sldId="299"/>
        </pc:sldMkLst>
        <pc:spChg chg="mod">
          <ac:chgData name="Bjorkengren, Ulf (UB)" userId="0dce60dd-e4e5-4f4e-b489-42e575da7de0" providerId="ADAL" clId="{EC53F1FA-0E86-418A-BF45-910417626C58}" dt="2025-02-03T12:24:20.458" v="132" actId="313"/>
          <ac:spMkLst>
            <pc:docMk/>
            <pc:sldMk cId="623848559" sldId="299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EC53F1FA-0E86-418A-BF45-910417626C58}" dt="2025-02-10T14:39:11.375" v="2020" actId="20577"/>
          <ac:spMkLst>
            <pc:docMk/>
            <pc:sldMk cId="623848559" sldId="299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EC53F1FA-0E86-418A-BF45-910417626C58}" dt="2025-02-03T14:03:48.284" v="1247" actId="2696"/>
        <pc:sldMkLst>
          <pc:docMk/>
          <pc:sldMk cId="546612131" sldId="301"/>
        </pc:sldMkLst>
      </pc:sldChg>
      <pc:sldChg chg="del">
        <pc:chgData name="Bjorkengren, Ulf (UB)" userId="0dce60dd-e4e5-4f4e-b489-42e575da7de0" providerId="ADAL" clId="{EC53F1FA-0E86-418A-BF45-910417626C58}" dt="2025-02-03T13:04:36.083" v="892" actId="47"/>
        <pc:sldMkLst>
          <pc:docMk/>
          <pc:sldMk cId="151581783" sldId="302"/>
        </pc:sldMkLst>
      </pc:sldChg>
      <pc:sldChg chg="addSp modSp mod">
        <pc:chgData name="Bjorkengren, Ulf (UB)" userId="0dce60dd-e4e5-4f4e-b489-42e575da7de0" providerId="ADAL" clId="{EC53F1FA-0E86-418A-BF45-910417626C58}" dt="2025-02-10T14:48:35.742" v="2115" actId="20577"/>
        <pc:sldMkLst>
          <pc:docMk/>
          <pc:sldMk cId="3229769069" sldId="303"/>
        </pc:sldMkLst>
        <pc:spChg chg="mod">
          <ac:chgData name="Bjorkengren, Ulf (UB)" userId="0dce60dd-e4e5-4f4e-b489-42e575da7de0" providerId="ADAL" clId="{EC53F1FA-0E86-418A-BF45-910417626C58}" dt="2025-02-10T14:48:35.742" v="2115" actId="20577"/>
          <ac:spMkLst>
            <pc:docMk/>
            <pc:sldMk cId="3229769069" sldId="303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EC53F1FA-0E86-418A-BF45-910417626C58}" dt="2025-02-03T14:03:26.769" v="1246" actId="20577"/>
          <ac:spMkLst>
            <pc:docMk/>
            <pc:sldMk cId="3229769069" sldId="303"/>
            <ac:spMk id="6" creationId="{00000000-0000-0000-0000-000000000000}"/>
          </ac:spMkLst>
        </pc:spChg>
        <pc:picChg chg="add mod">
          <ac:chgData name="Bjorkengren, Ulf (UB)" userId="0dce60dd-e4e5-4f4e-b489-42e575da7de0" providerId="ADAL" clId="{EC53F1FA-0E86-418A-BF45-910417626C58}" dt="2025-02-03T13:34:56.130" v="900" actId="1076"/>
          <ac:picMkLst>
            <pc:docMk/>
            <pc:sldMk cId="3229769069" sldId="303"/>
            <ac:picMk id="3" creationId="{8993207D-7A0E-CDAD-4000-D4B1FDF9E247}"/>
          </ac:picMkLst>
        </pc:picChg>
      </pc:sldChg>
      <pc:sldChg chg="modSp add mod">
        <pc:chgData name="Bjorkengren, Ulf (UB)" userId="0dce60dd-e4e5-4f4e-b489-42e575da7de0" providerId="ADAL" clId="{EC53F1FA-0E86-418A-BF45-910417626C58}" dt="2025-02-10T14:43:54.975" v="2107" actId="20577"/>
        <pc:sldMkLst>
          <pc:docMk/>
          <pc:sldMk cId="738997952" sldId="304"/>
        </pc:sldMkLst>
        <pc:spChg chg="mod">
          <ac:chgData name="Bjorkengren, Ulf (UB)" userId="0dce60dd-e4e5-4f4e-b489-42e575da7de0" providerId="ADAL" clId="{EC53F1FA-0E86-418A-BF45-910417626C58}" dt="2025-02-07T10:11:40.946" v="1526" actId="20577"/>
          <ac:spMkLst>
            <pc:docMk/>
            <pc:sldMk cId="738997952" sldId="304"/>
            <ac:spMk id="5" creationId="{00000000-0000-0000-0000-000000000000}"/>
          </ac:spMkLst>
        </pc:spChg>
        <pc:spChg chg="mod">
          <ac:chgData name="Bjorkengren, Ulf (UB)" userId="0dce60dd-e4e5-4f4e-b489-42e575da7de0" providerId="ADAL" clId="{EC53F1FA-0E86-418A-BF45-910417626C58}" dt="2025-02-10T14:43:54.975" v="2107" actId="20577"/>
          <ac:spMkLst>
            <pc:docMk/>
            <pc:sldMk cId="738997952" sldId="304"/>
            <ac:spMk id="6" creationId="{00000000-0000-0000-0000-000000000000}"/>
          </ac:spMkLst>
        </pc:spChg>
      </pc:sldChg>
      <pc:sldChg chg="del">
        <pc:chgData name="Bjorkengren, Ulf (UB)" userId="0dce60dd-e4e5-4f4e-b489-42e575da7de0" providerId="ADAL" clId="{EC53F1FA-0E86-418A-BF45-910417626C58}" dt="2025-02-03T13:03:35.911" v="891" actId="47"/>
        <pc:sldMkLst>
          <pc:docMk/>
          <pc:sldMk cId="3757952618" sldId="304"/>
        </pc:sldMkLst>
      </pc:sldChg>
      <pc:sldChg chg="del">
        <pc:chgData name="Bjorkengren, Ulf (UB)" userId="0dce60dd-e4e5-4f4e-b489-42e575da7de0" providerId="ADAL" clId="{EC53F1FA-0E86-418A-BF45-910417626C58}" dt="2025-02-03T13:03:35.911" v="891" actId="47"/>
        <pc:sldMkLst>
          <pc:docMk/>
          <pc:sldMk cId="1810484680" sldId="305"/>
        </pc:sldMkLst>
      </pc:sldChg>
      <pc:sldChg chg="del">
        <pc:chgData name="Bjorkengren, Ulf (UB)" userId="0dce60dd-e4e5-4f4e-b489-42e575da7de0" providerId="ADAL" clId="{EC53F1FA-0E86-418A-BF45-910417626C58}" dt="2025-02-03T13:03:35.911" v="891" actId="47"/>
        <pc:sldMkLst>
          <pc:docMk/>
          <pc:sldMk cId="863360728" sldId="306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10 February 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10 February 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©2022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XKpb-MIFQcFRNdk6PxCtvHpVuAIJHpyZ/edit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319471" y="2215335"/>
            <a:ext cx="6640129" cy="570516"/>
          </a:xfrm>
        </p:spPr>
        <p:txBody>
          <a:bodyPr>
            <a:normAutofit fontScale="90000"/>
          </a:bodyPr>
          <a:lstStyle/>
          <a:p>
            <a:r>
              <a:rPr lang="en-US" dirty="0"/>
              <a:t>CVIS Multiple Trees VSS Alignment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/>
          </p:nvPr>
        </p:nvSpPr>
        <p:spPr>
          <a:xfrm>
            <a:off x="337535" y="3185318"/>
            <a:ext cx="4777390" cy="570516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/>
              <a:t>Ulf Björkengren Ford Motor Company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9448800" y="6429375"/>
            <a:ext cx="2743200" cy="365125"/>
          </a:xfrm>
        </p:spPr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0" y="6429375"/>
            <a:ext cx="1946275" cy="365125"/>
          </a:xfrm>
        </p:spPr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29375"/>
            <a:ext cx="1609725" cy="365125"/>
          </a:xfrm>
        </p:spPr>
        <p:txBody>
          <a:bodyPr/>
          <a:lstStyle/>
          <a:p>
            <a:fld id="{711AD59B-78A3-4C41-A780-C9419A689BF3}" type="datetime4">
              <a:rPr lang="en-GB" smtClean="0"/>
              <a:t>10 February 2025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98E4C6B-88DD-48EB-29CD-E99A006847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sv-SE" dirty="0"/>
              <a:t>February 10  2025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1456105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CVIS path compatibility with VSS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20687" y="897463"/>
            <a:ext cx="10313988" cy="5427137"/>
          </a:xfrm>
        </p:spPr>
        <p:txBody>
          <a:bodyPr>
            <a:normAutofit fontScale="92500"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is desirable that CVIS is path compatible with at least the most common VSS signals.</a:t>
            </a:r>
            <a:endParaRPr lang="da-DK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Currently that is implemented by 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including VSS objects in the Truck tree.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Naming the Truck tree root node “Vehicle” when configured.</a:t>
            </a:r>
            <a:endParaRPr lang="da-DK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alternative is to create a separate “VSS core” tree.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tree is path compatible with the standard VSS tree for the subset of signals it includes.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will make it easier to validate that these signals with the standard VSS tree.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will make it clearer which signals are Vehicle common vs Truck specific.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 may be possible that the VSS community takes over the maintenance later on.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COVESA EU Data Act Charter</a:t>
            </a:r>
            <a:endParaRPr lang="en-US" sz="2400" kern="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“A likely side benefit may be that VSS evolves to be a better solution for OEMs complying to the Act.”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good opportunity to propose an evolved VSS tree acceptable by </a:t>
            </a:r>
            <a:r>
              <a:rPr lang="en-US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passcar</a:t>
            </a: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/truck/</a:t>
            </a:r>
            <a:r>
              <a:rPr lang="en-US" kern="1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en-US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OEMs.</a:t>
            </a:r>
          </a:p>
        </p:txBody>
      </p:sp>
    </p:spTree>
    <p:extLst>
      <p:ext uri="{BB962C8B-B14F-4D97-AF65-F5344CB8AC3E}">
        <p14:creationId xmlns:p14="http://schemas.microsoft.com/office/powerpoint/2010/main" val="623848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/>
          </a:bodyPr>
          <a:lstStyle/>
          <a:p>
            <a:r>
              <a:rPr lang="en-US" dirty="0"/>
              <a:t>CVIS path compatibility with VSS – VSS Core tree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10209213" cy="4464387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Commercial Vehicle project is conducting Data campaigns creating lists with most significant signals for Fleet management and Insurance.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ACEA also created list with 40-ish signals (Niklas signal set?)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the above to create a VSS Core tree.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Signals that are shared with the official VSS tree shall be path compatible.</a:t>
            </a:r>
          </a:p>
          <a:p>
            <a:pPr marL="236538"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Other signals from the input above may be added. They should then be proposed to the VSS WG for inclusion in the VSS tree.</a:t>
            </a:r>
          </a:p>
          <a:p>
            <a:pPr marL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sv-SE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tree could then be proposed to the EU Data Act project.</a:t>
            </a:r>
          </a:p>
        </p:txBody>
      </p:sp>
    </p:spTree>
    <p:extLst>
      <p:ext uri="{BB962C8B-B14F-4D97-AF65-F5344CB8AC3E}">
        <p14:creationId xmlns:p14="http://schemas.microsoft.com/office/powerpoint/2010/main" val="738997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34962" y="274616"/>
            <a:ext cx="9837026" cy="622847"/>
          </a:xfrm>
        </p:spPr>
        <p:txBody>
          <a:bodyPr>
            <a:normAutofit fontScale="90000"/>
          </a:bodyPr>
          <a:lstStyle/>
          <a:p>
            <a:r>
              <a:rPr lang="en-US" dirty="0"/>
              <a:t>CVIS truck-trailer multiple trees configuration (PoC?)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534987" y="1374438"/>
            <a:ext cx="3722688" cy="4759662"/>
          </a:xfrm>
        </p:spPr>
        <p:txBody>
          <a:bodyPr>
            <a:norm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Requests to Truck with a path starting with Vehicle or Truck are served with Truck data.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Requests to Truck with a path starting with Trailer are forwarded to the Trailer server.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4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Requests to Trailer, direct from Client or via Truck, are served with Trailer data.</a:t>
            </a:r>
            <a:endParaRPr lang="en-US" sz="24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93207D-7A0E-CDAD-4000-D4B1FDF9E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7675" y="1422643"/>
            <a:ext cx="7298916" cy="4012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97690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c990bb7a-51f4-439b-bd36-9c07fb1041c0}" enabled="0" method="" siteId="{c990bb7a-51f4-439b-bd36-9c07fb1041c0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1998</TotalTime>
  <Words>352</Words>
  <Application>Microsoft Office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System Font Regular</vt:lpstr>
      <vt:lpstr>Wingdings</vt:lpstr>
      <vt:lpstr>Office Theme</vt:lpstr>
      <vt:lpstr>CVIS Multiple Trees VSS Alignment</vt:lpstr>
      <vt:lpstr>CVIS path compatibility with VSS</vt:lpstr>
      <vt:lpstr>CVIS path compatibility with VSS – VSS Core tree</vt:lpstr>
      <vt:lpstr>CVIS truck-trailer multiple trees configuration (PoC?)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Bjorkengren, Ulf (UB)</cp:lastModifiedBy>
  <cp:revision>81</cp:revision>
  <dcterms:created xsi:type="dcterms:W3CDTF">2021-09-21T14:14:34Z</dcterms:created>
  <dcterms:modified xsi:type="dcterms:W3CDTF">2025-02-10T14:49:33Z</dcterms:modified>
</cp:coreProperties>
</file>