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98" r:id="rId2"/>
    <p:sldId id="299" r:id="rId3"/>
    <p:sldId id="303" r:id="rId4"/>
    <p:sldId id="304" r:id="rId5"/>
    <p:sldId id="305" r:id="rId6"/>
    <p:sldId id="306" r:id="rId7"/>
    <p:sldId id="302" r:id="rId8"/>
    <p:sldId id="301" r:id="rId9"/>
    <p:sldId id="277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5D7D36C-0530-45A4-9725-2903CFD89230}" v="1" dt="2024-11-28T09:31:32.99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49"/>
    <p:restoredTop sz="96208"/>
  </p:normalViewPr>
  <p:slideViewPr>
    <p:cSldViewPr snapToGrid="0" snapToObjects="1" showGuides="1">
      <p:cViewPr varScale="1">
        <p:scale>
          <a:sx n="67" d="100"/>
          <a:sy n="67" d="100"/>
        </p:scale>
        <p:origin x="616" y="4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jorkengren, Ulf (UB)" userId="0dce60dd-e4e5-4f4e-b489-42e575da7de0" providerId="ADAL" clId="{65D7D36C-0530-45A4-9725-2903CFD89230}"/>
    <pc:docChg chg="undo redo custSel addSld delSld modSld">
      <pc:chgData name="Bjorkengren, Ulf (UB)" userId="0dce60dd-e4e5-4f4e-b489-42e575da7de0" providerId="ADAL" clId="{65D7D36C-0530-45A4-9725-2903CFD89230}" dt="2024-12-02T15:33:20.203" v="1892" actId="20577"/>
      <pc:docMkLst>
        <pc:docMk/>
      </pc:docMkLst>
      <pc:sldChg chg="modSp mod">
        <pc:chgData name="Bjorkengren, Ulf (UB)" userId="0dce60dd-e4e5-4f4e-b489-42e575da7de0" providerId="ADAL" clId="{65D7D36C-0530-45A4-9725-2903CFD89230}" dt="2024-11-28T12:13:01.610" v="1514" actId="20577"/>
        <pc:sldMkLst>
          <pc:docMk/>
          <pc:sldMk cId="1456105891" sldId="298"/>
        </pc:sldMkLst>
        <pc:spChg chg="mod">
          <ac:chgData name="Bjorkengren, Ulf (UB)" userId="0dce60dd-e4e5-4f4e-b489-42e575da7de0" providerId="ADAL" clId="{65D7D36C-0530-45A4-9725-2903CFD89230}" dt="2024-11-28T09:29:58.656" v="49" actId="20577"/>
          <ac:spMkLst>
            <pc:docMk/>
            <pc:sldMk cId="1456105891" sldId="298"/>
            <ac:spMk id="6" creationId="{B98E4C6B-88DD-48EB-29CD-E99A006847FD}"/>
          </ac:spMkLst>
        </pc:spChg>
        <pc:spChg chg="mod">
          <ac:chgData name="Bjorkengren, Ulf (UB)" userId="0dce60dd-e4e5-4f4e-b489-42e575da7de0" providerId="ADAL" clId="{65D7D36C-0530-45A4-9725-2903CFD89230}" dt="2024-11-28T12:13:01.610" v="1514" actId="20577"/>
          <ac:spMkLst>
            <pc:docMk/>
            <pc:sldMk cId="1456105891" sldId="298"/>
            <ac:spMk id="7" creationId="{00000000-0000-0000-0000-000000000000}"/>
          </ac:spMkLst>
        </pc:spChg>
      </pc:sldChg>
      <pc:sldChg chg="addSp delSp modSp mod">
        <pc:chgData name="Bjorkengren, Ulf (UB)" userId="0dce60dd-e4e5-4f4e-b489-42e575da7de0" providerId="ADAL" clId="{65D7D36C-0530-45A4-9725-2903CFD89230}" dt="2024-12-02T14:43:18.979" v="1818"/>
        <pc:sldMkLst>
          <pc:docMk/>
          <pc:sldMk cId="623848559" sldId="299"/>
        </pc:sldMkLst>
        <pc:spChg chg="mod">
          <ac:chgData name="Bjorkengren, Ulf (UB)" userId="0dce60dd-e4e5-4f4e-b489-42e575da7de0" providerId="ADAL" clId="{65D7D36C-0530-45A4-9725-2903CFD89230}" dt="2024-11-28T11:42:44.370" v="1077" actId="1076"/>
          <ac:spMkLst>
            <pc:docMk/>
            <pc:sldMk cId="623848559" sldId="299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65D7D36C-0530-45A4-9725-2903CFD89230}" dt="2024-12-02T14:43:18.979" v="1818"/>
          <ac:spMkLst>
            <pc:docMk/>
            <pc:sldMk cId="623848559" sldId="299"/>
            <ac:spMk id="6" creationId="{00000000-0000-0000-0000-000000000000}"/>
          </ac:spMkLst>
        </pc:spChg>
        <pc:picChg chg="add del mod ord">
          <ac:chgData name="Bjorkengren, Ulf (UB)" userId="0dce60dd-e4e5-4f4e-b489-42e575da7de0" providerId="ADAL" clId="{65D7D36C-0530-45A4-9725-2903CFD89230}" dt="2024-11-28T11:42:30.529" v="1075" actId="478"/>
          <ac:picMkLst>
            <pc:docMk/>
            <pc:sldMk cId="623848559" sldId="299"/>
            <ac:picMk id="3" creationId="{91236FA6-E57E-6431-4B43-15819B7193A1}"/>
          </ac:picMkLst>
        </pc:picChg>
      </pc:sldChg>
      <pc:sldChg chg="del">
        <pc:chgData name="Bjorkengren, Ulf (UB)" userId="0dce60dd-e4e5-4f4e-b489-42e575da7de0" providerId="ADAL" clId="{65D7D36C-0530-45A4-9725-2903CFD89230}" dt="2024-11-28T09:45:12.282" v="707" actId="2696"/>
        <pc:sldMkLst>
          <pc:docMk/>
          <pc:sldMk cId="2057849972" sldId="300"/>
        </pc:sldMkLst>
      </pc:sldChg>
      <pc:sldChg chg="addSp modSp mod">
        <pc:chgData name="Bjorkengren, Ulf (UB)" userId="0dce60dd-e4e5-4f4e-b489-42e575da7de0" providerId="ADAL" clId="{65D7D36C-0530-45A4-9725-2903CFD89230}" dt="2024-12-02T14:36:12.135" v="1787" actId="20577"/>
        <pc:sldMkLst>
          <pc:docMk/>
          <pc:sldMk cId="546612131" sldId="301"/>
        </pc:sldMkLst>
        <pc:spChg chg="mod">
          <ac:chgData name="Bjorkengren, Ulf (UB)" userId="0dce60dd-e4e5-4f4e-b489-42e575da7de0" providerId="ADAL" clId="{65D7D36C-0530-45A4-9725-2903CFD89230}" dt="2024-11-28T11:53:59.634" v="1320" actId="20577"/>
          <ac:spMkLst>
            <pc:docMk/>
            <pc:sldMk cId="546612131" sldId="301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65D7D36C-0530-45A4-9725-2903CFD89230}" dt="2024-12-02T14:36:12.135" v="1787" actId="20577"/>
          <ac:spMkLst>
            <pc:docMk/>
            <pc:sldMk cId="546612131" sldId="301"/>
            <ac:spMk id="6" creationId="{00000000-0000-0000-0000-000000000000}"/>
          </ac:spMkLst>
        </pc:spChg>
        <pc:picChg chg="add mod">
          <ac:chgData name="Bjorkengren, Ulf (UB)" userId="0dce60dd-e4e5-4f4e-b489-42e575da7de0" providerId="ADAL" clId="{65D7D36C-0530-45A4-9725-2903CFD89230}" dt="2024-11-28T10:00:08.856" v="711" actId="14100"/>
          <ac:picMkLst>
            <pc:docMk/>
            <pc:sldMk cId="546612131" sldId="301"/>
            <ac:picMk id="3" creationId="{D5D65B14-ABD8-C0F0-FFC4-6696231B3FE9}"/>
          </ac:picMkLst>
        </pc:picChg>
      </pc:sldChg>
      <pc:sldChg chg="modSp add mod">
        <pc:chgData name="Bjorkengren, Ulf (UB)" userId="0dce60dd-e4e5-4f4e-b489-42e575da7de0" providerId="ADAL" clId="{65D7D36C-0530-45A4-9725-2903CFD89230}" dt="2024-11-28T11:53:46.432" v="1303" actId="1076"/>
        <pc:sldMkLst>
          <pc:docMk/>
          <pc:sldMk cId="151581783" sldId="302"/>
        </pc:sldMkLst>
        <pc:spChg chg="mod">
          <ac:chgData name="Bjorkengren, Ulf (UB)" userId="0dce60dd-e4e5-4f4e-b489-42e575da7de0" providerId="ADAL" clId="{65D7D36C-0530-45A4-9725-2903CFD89230}" dt="2024-11-28T11:53:46.432" v="1303" actId="1076"/>
          <ac:spMkLst>
            <pc:docMk/>
            <pc:sldMk cId="151581783" sldId="302"/>
            <ac:spMk id="5" creationId="{00000000-0000-0000-0000-000000000000}"/>
          </ac:spMkLst>
        </pc:spChg>
      </pc:sldChg>
      <pc:sldChg chg="modSp add mod">
        <pc:chgData name="Bjorkengren, Ulf (UB)" userId="0dce60dd-e4e5-4f4e-b489-42e575da7de0" providerId="ADAL" clId="{65D7D36C-0530-45A4-9725-2903CFD89230}" dt="2024-11-28T11:48:30.588" v="1238" actId="14100"/>
        <pc:sldMkLst>
          <pc:docMk/>
          <pc:sldMk cId="3229769069" sldId="303"/>
        </pc:sldMkLst>
        <pc:spChg chg="mod">
          <ac:chgData name="Bjorkengren, Ulf (UB)" userId="0dce60dd-e4e5-4f4e-b489-42e575da7de0" providerId="ADAL" clId="{65D7D36C-0530-45A4-9725-2903CFD89230}" dt="2024-11-28T11:44:16.538" v="1089" actId="27636"/>
          <ac:spMkLst>
            <pc:docMk/>
            <pc:sldMk cId="3229769069" sldId="303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65D7D36C-0530-45A4-9725-2903CFD89230}" dt="2024-11-28T11:48:30.588" v="1238" actId="14100"/>
          <ac:spMkLst>
            <pc:docMk/>
            <pc:sldMk cId="3229769069" sldId="303"/>
            <ac:spMk id="6" creationId="{00000000-0000-0000-0000-000000000000}"/>
          </ac:spMkLst>
        </pc:spChg>
      </pc:sldChg>
      <pc:sldChg chg="modSp add mod">
        <pc:chgData name="Bjorkengren, Ulf (UB)" userId="0dce60dd-e4e5-4f4e-b489-42e575da7de0" providerId="ADAL" clId="{65D7D36C-0530-45A4-9725-2903CFD89230}" dt="2024-12-02T15:33:20.203" v="1892" actId="20577"/>
        <pc:sldMkLst>
          <pc:docMk/>
          <pc:sldMk cId="3757952618" sldId="304"/>
        </pc:sldMkLst>
        <pc:spChg chg="mod">
          <ac:chgData name="Bjorkengren, Ulf (UB)" userId="0dce60dd-e4e5-4f4e-b489-42e575da7de0" providerId="ADAL" clId="{65D7D36C-0530-45A4-9725-2903CFD89230}" dt="2024-11-28T11:49:34.188" v="1240"/>
          <ac:spMkLst>
            <pc:docMk/>
            <pc:sldMk cId="3757952618" sldId="304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65D7D36C-0530-45A4-9725-2903CFD89230}" dt="2024-12-02T15:33:20.203" v="1892" actId="20577"/>
          <ac:spMkLst>
            <pc:docMk/>
            <pc:sldMk cId="3757952618" sldId="304"/>
            <ac:spMk id="6" creationId="{00000000-0000-0000-0000-000000000000}"/>
          </ac:spMkLst>
        </pc:spChg>
      </pc:sldChg>
      <pc:sldChg chg="modSp add mod">
        <pc:chgData name="Bjorkengren, Ulf (UB)" userId="0dce60dd-e4e5-4f4e-b489-42e575da7de0" providerId="ADAL" clId="{65D7D36C-0530-45A4-9725-2903CFD89230}" dt="2024-12-02T14:47:05.631" v="1862" actId="20577"/>
        <pc:sldMkLst>
          <pc:docMk/>
          <pc:sldMk cId="1810484680" sldId="305"/>
        </pc:sldMkLst>
        <pc:spChg chg="mod">
          <ac:chgData name="Bjorkengren, Ulf (UB)" userId="0dce60dd-e4e5-4f4e-b489-42e575da7de0" providerId="ADAL" clId="{65D7D36C-0530-45A4-9725-2903CFD89230}" dt="2024-12-02T14:47:05.631" v="1862" actId="20577"/>
          <ac:spMkLst>
            <pc:docMk/>
            <pc:sldMk cId="1810484680" sldId="305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65D7D36C-0530-45A4-9725-2903CFD89230}" dt="2024-11-28T11:52:12.153" v="1282" actId="14100"/>
          <ac:spMkLst>
            <pc:docMk/>
            <pc:sldMk cId="1810484680" sldId="305"/>
            <ac:spMk id="6" creationId="{00000000-0000-0000-0000-000000000000}"/>
          </ac:spMkLst>
        </pc:spChg>
      </pc:sldChg>
      <pc:sldChg chg="modSp add mod">
        <pc:chgData name="Bjorkengren, Ulf (UB)" userId="0dce60dd-e4e5-4f4e-b489-42e575da7de0" providerId="ADAL" clId="{65D7D36C-0530-45A4-9725-2903CFD89230}" dt="2024-12-02T14:33:37.106" v="1778" actId="255"/>
        <pc:sldMkLst>
          <pc:docMk/>
          <pc:sldMk cId="863360728" sldId="306"/>
        </pc:sldMkLst>
        <pc:spChg chg="mod">
          <ac:chgData name="Bjorkengren, Ulf (UB)" userId="0dce60dd-e4e5-4f4e-b489-42e575da7de0" providerId="ADAL" clId="{65D7D36C-0530-45A4-9725-2903CFD89230}" dt="2024-12-02T14:27:49.665" v="1542" actId="20577"/>
          <ac:spMkLst>
            <pc:docMk/>
            <pc:sldMk cId="863360728" sldId="306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65D7D36C-0530-45A4-9725-2903CFD89230}" dt="2024-12-02T14:33:37.106" v="1778" actId="255"/>
          <ac:spMkLst>
            <pc:docMk/>
            <pc:sldMk cId="863360728" sldId="306"/>
            <ac:spMk id="6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8638807-2917-5743-A2CC-65978910579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FEE186-A421-AF48-94BB-1ABEDD4AF45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8858E1-F8AF-CB41-8A84-A5A2361523A8}" type="datetime4">
              <a:rPr lang="en-GB" smtClean="0"/>
              <a:t>02 December 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E8B52F-1977-E348-8A03-51A453CBA8E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844B16-8D11-894B-B12E-DDA3081BB57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67EEF5-1533-4A41-932F-BAF31903FC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63507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65DB4-554A-6B4E-A74E-EC2B01286B4E}" type="datetime4">
              <a:rPr lang="en-GB" smtClean="0"/>
              <a:t>02 December 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0ADDE7-7F29-A24E-8222-17CAAC41A7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0058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2" descr="Picture 12">
            <a:extLst>
              <a:ext uri="{FF2B5EF4-FFF2-40B4-BE49-F238E27FC236}">
                <a16:creationId xmlns:a16="http://schemas.microsoft.com/office/drawing/2014/main" id="{6125D019-F8D3-1244-8F47-61FE8E70DCE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536" r="6521"/>
          <a:stretch>
            <a:fillRect/>
          </a:stretch>
        </p:blipFill>
        <p:spPr>
          <a:xfrm>
            <a:off x="10319993" y="0"/>
            <a:ext cx="1872007" cy="1524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Picture 7" descr="Picture 7">
            <a:extLst>
              <a:ext uri="{FF2B5EF4-FFF2-40B4-BE49-F238E27FC236}">
                <a16:creationId xmlns:a16="http://schemas.microsoft.com/office/drawing/2014/main" id="{C7F0A4C5-75C9-F840-9487-8551646FEA6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4275AB3-FAC6-E94D-A958-17D25AA67D45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Slide Number Placeholder 8">
            <a:extLst>
              <a:ext uri="{FF2B5EF4-FFF2-40B4-BE49-F238E27FC236}">
                <a16:creationId xmlns:a16="http://schemas.microsoft.com/office/drawing/2014/main" id="{DEE81994-83F0-1047-AE17-AEF21F310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6FED17-8958-F740-A869-874A0B6A5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E0165AB4-084A-BA4F-8E9A-2293F4EAF8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©2022 COVESA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A66F116-E213-5043-BE6B-0ABC3EA1772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11AD59B-78A3-4C41-A780-C9419A689BF3}" type="datetime4">
              <a:rPr lang="en-GB" smtClean="0"/>
              <a:t>02 December 2024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C21D026-CC64-D64F-A5A7-81BF6496F9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5318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s &amp;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A50BFB-D053-E84D-9DBB-8CD45DDADC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34964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D94030-FBFC-984D-9D3C-4029E8D77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7" descr="Picture 7">
            <a:extLst>
              <a:ext uri="{FF2B5EF4-FFF2-40B4-BE49-F238E27FC236}">
                <a16:creationId xmlns:a16="http://schemas.microsoft.com/office/drawing/2014/main" id="{D75A0F04-527C-5140-8179-20532724AD5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2487E2-3F96-B949-85E8-4C38442467ED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1E09022B-A6B8-A541-BAC7-170774419E90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6219570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endParaRPr lang="en-GB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B6C4034-E211-B445-84CC-220A026C70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Page with charts and graphs</a:t>
            </a:r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FAC595DD-80C9-404C-9D48-37691E439C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©2022 COVESA</a:t>
            </a:r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1B57A7B3-1C67-5B46-BDFE-89ED142C2E95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D0EF622-E555-A546-8005-7CDD745BA7BF}" type="datetime4">
              <a:rPr lang="en-GB" smtClean="0"/>
              <a:t>02 December 2024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446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city, night, spaghetti junction&#10;&#10;Description automatically generated">
            <a:extLst>
              <a:ext uri="{FF2B5EF4-FFF2-40B4-BE49-F238E27FC236}">
                <a16:creationId xmlns:a16="http://schemas.microsoft.com/office/drawing/2014/main" id="{0F7ECD4E-05E9-884A-9098-F3B8BAE282F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829" r="3165"/>
          <a:stretch/>
        </p:blipFill>
        <p:spPr>
          <a:xfrm>
            <a:off x="7514897" y="1220432"/>
            <a:ext cx="4677101" cy="43036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5B83566-F47D-1840-8D7F-ABC953AD25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Page with image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091FE2-5120-8544-B13B-D808F6B06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C33CB44-22C5-1C43-87B7-B97727CF06FD}"/>
              </a:ext>
            </a:extLst>
          </p:cNvPr>
          <p:cNvSpPr/>
          <p:nvPr userDrawn="1"/>
        </p:nvSpPr>
        <p:spPr>
          <a:xfrm>
            <a:off x="7514897" y="1739274"/>
            <a:ext cx="4677101" cy="2455394"/>
          </a:xfrm>
          <a:prstGeom prst="rect">
            <a:avLst/>
          </a:prstGeom>
          <a:gradFill flip="none" rotWithShape="1">
            <a:gsLst>
              <a:gs pos="0">
                <a:srgbClr val="00B1C3">
                  <a:alpha val="75090"/>
                </a:srgbClr>
              </a:gs>
              <a:gs pos="66000">
                <a:srgbClr val="355EA8">
                  <a:alpha val="79617"/>
                  <a:lumMod val="99938"/>
                </a:srgbClr>
              </a:gs>
              <a:gs pos="100000">
                <a:srgbClr val="9451B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A9200882-522B-5E48-9513-260535EF4F3D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7704571" y="2032162"/>
            <a:ext cx="4306808" cy="2009259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Text can overlay image</a:t>
            </a:r>
            <a:endParaRPr lang="en-US" dirty="0"/>
          </a:p>
        </p:txBody>
      </p:sp>
      <p:pic>
        <p:nvPicPr>
          <p:cNvPr id="11" name="Picture 7" descr="Picture 7">
            <a:extLst>
              <a:ext uri="{FF2B5EF4-FFF2-40B4-BE49-F238E27FC236}">
                <a16:creationId xmlns:a16="http://schemas.microsoft.com/office/drawing/2014/main" id="{67EB546F-9E5C-2F4F-BA00-E8AF17A7AFF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7369996-E5D0-EB45-9C76-E4D1674D1B1C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A1365A6F-6BB2-2D4F-BC5C-34B78147E4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©2022 COVESA</a:t>
            </a:r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DC233A41-B473-434F-A05B-49FA6976D94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0B0B186-A051-1042-AC6A-44B30391309C}" type="datetime4">
              <a:rPr lang="en-GB" smtClean="0"/>
              <a:t>02 December 2024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E3D26DE-F01D-0647-8A3D-59343B9B140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49782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26AEF5-A530-F741-AA2F-8C0CFA641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7" descr="Picture 7">
            <a:extLst>
              <a:ext uri="{FF2B5EF4-FFF2-40B4-BE49-F238E27FC236}">
                <a16:creationId xmlns:a16="http://schemas.microsoft.com/office/drawing/2014/main" id="{4E2AE552-1CA5-CD4F-965C-A970A3C7C5E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62B7C8E-F321-D247-975B-9145B25372DD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959EBC31-6185-B644-A74F-9DEA98A262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Blank slide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6A8398A9-741C-FC40-9DDC-44B0CEFCBF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©2022 COVESA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ADB08635-3CC6-6848-8C41-1E3FE6A48A22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E54885-F5DD-8145-A519-454713646F3E}" type="datetime4">
              <a:rPr lang="en-GB" smtClean="0"/>
              <a:t>02 December 2024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158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hart, radar chart&#10;&#10;Description automatically generated">
            <a:extLst>
              <a:ext uri="{FF2B5EF4-FFF2-40B4-BE49-F238E27FC236}">
                <a16:creationId xmlns:a16="http://schemas.microsoft.com/office/drawing/2014/main" id="{31F316A6-F980-AD4C-B687-8F364722C3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482"/>
          <a:stretch/>
        </p:blipFill>
        <p:spPr>
          <a:xfrm>
            <a:off x="0" y="0"/>
            <a:ext cx="12192000" cy="26791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16B90F-314C-E340-AEE8-82B1738D6E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22089" y="2882687"/>
            <a:ext cx="8100848" cy="591316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GB" dirty="0"/>
              <a:t>New presentation section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F05941-0B65-1248-AFE9-42645E4B7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C697C498-ED0F-D24F-8FB3-1FE15A02145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13221" y="3474003"/>
            <a:ext cx="690431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Subtitle</a:t>
            </a:r>
            <a:endParaRPr lang="en-US" dirty="0"/>
          </a:p>
        </p:txBody>
      </p:sp>
      <p:pic>
        <p:nvPicPr>
          <p:cNvPr id="8" name="Picture 7" descr="Picture 7">
            <a:extLst>
              <a:ext uri="{FF2B5EF4-FFF2-40B4-BE49-F238E27FC236}">
                <a16:creationId xmlns:a16="http://schemas.microsoft.com/office/drawing/2014/main" id="{7245B3B6-2703-C34C-9664-553F705CD03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FC90D83-897C-3345-A180-172DA635E408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A4B713B4-61FF-C749-B1DA-C150D5E971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©2022 COVESA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9E77C1C7-5EE9-F94D-B566-95F391AE83DE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F039502-76C8-E243-BC8B-2F8912574CFF}" type="datetime4">
              <a:rPr lang="en-GB" smtClean="0"/>
              <a:t>02 December 2024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839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AB892FBF-A671-0A4E-9A94-3AAB40FB6A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211" t="1085" r="16983" b="2258"/>
          <a:stretch/>
        </p:blipFill>
        <p:spPr>
          <a:xfrm>
            <a:off x="-12699" y="0"/>
            <a:ext cx="6972299" cy="6858000"/>
          </a:xfrm>
          <a:prstGeom prst="rect">
            <a:avLst/>
          </a:prstGeom>
        </p:spPr>
      </p:pic>
      <p:pic>
        <p:nvPicPr>
          <p:cNvPr id="8" name="Picture 7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D6715421-AF91-A54B-9090-1BE8E17ABE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889" t="15897" b="50000"/>
          <a:stretch/>
        </p:blipFill>
        <p:spPr>
          <a:xfrm>
            <a:off x="6959600" y="4524065"/>
            <a:ext cx="5232400" cy="2344445"/>
          </a:xfrm>
          <a:prstGeom prst="rect">
            <a:avLst/>
          </a:prstGeom>
        </p:spPr>
      </p:pic>
      <p:pic>
        <p:nvPicPr>
          <p:cNvPr id="9" name="Picture 8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E93CA0D2-49A0-154F-A650-021347526F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889" t="17792" b="50608"/>
          <a:stretch/>
        </p:blipFill>
        <p:spPr>
          <a:xfrm flipV="1">
            <a:off x="6959600" y="-1"/>
            <a:ext cx="5232400" cy="217246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F10864D-6503-DF42-9F59-495F46BB7DF3}"/>
              </a:ext>
            </a:extLst>
          </p:cNvPr>
          <p:cNvSpPr/>
          <p:nvPr userDrawn="1"/>
        </p:nvSpPr>
        <p:spPr>
          <a:xfrm>
            <a:off x="0" y="2167197"/>
            <a:ext cx="6959600" cy="2481943"/>
          </a:xfrm>
          <a:prstGeom prst="rect">
            <a:avLst/>
          </a:prstGeom>
          <a:gradFill flip="none" rotWithShape="1">
            <a:gsLst>
              <a:gs pos="0">
                <a:srgbClr val="00B1C3">
                  <a:alpha val="54750"/>
                </a:srgbClr>
              </a:gs>
              <a:gs pos="66000">
                <a:srgbClr val="355EA8">
                  <a:alpha val="79617"/>
                  <a:lumMod val="99938"/>
                </a:srgbClr>
              </a:gs>
              <a:gs pos="100000">
                <a:srgbClr val="9451B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3196B5A1-AE7E-FE4F-A4C1-F02145458D3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0025" y="2898952"/>
            <a:ext cx="3524249" cy="1143423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9E04DBDF-6B43-964D-958D-33027DC6519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5983" y="2701110"/>
            <a:ext cx="6640129" cy="570516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dirty="0"/>
              <a:t>Cover title or headline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E4C4FD3-5E1B-0542-97FD-3AB88A79D97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5600" y="3429000"/>
            <a:ext cx="6604000" cy="4873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Sub-header text or secondary message</a:t>
            </a:r>
            <a:endParaRPr lang="en-US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ADD5E58-4251-DF4F-93A3-D3AB5878DD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55600" y="3922166"/>
            <a:ext cx="4637088" cy="4873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15 September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78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ar driving on a road&#10;&#10;Description automatically generated with low confidence">
            <a:extLst>
              <a:ext uri="{FF2B5EF4-FFF2-40B4-BE49-F238E27FC236}">
                <a16:creationId xmlns:a16="http://schemas.microsoft.com/office/drawing/2014/main" id="{71F8D904-A1DC-CA4D-8E83-8EC28BE5132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5257"/>
          <a:stretch/>
        </p:blipFill>
        <p:spPr>
          <a:xfrm>
            <a:off x="4239034" y="7042"/>
            <a:ext cx="7952966" cy="68509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733E027-035F-5C49-9E5B-927AAA124B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81958" y="3007410"/>
            <a:ext cx="5514153" cy="555551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Thank you!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4E0656-84D5-E24D-9C80-D2C5F92E002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238" y="549275"/>
            <a:ext cx="3670300" cy="1193800"/>
          </a:xfrm>
          <a:prstGeom prst="rect">
            <a:avLst/>
          </a:prstGeom>
        </p:spPr>
      </p:pic>
      <p:sp>
        <p:nvSpPr>
          <p:cNvPr id="10" name="Subtitle 2">
            <a:extLst>
              <a:ext uri="{FF2B5EF4-FFF2-40B4-BE49-F238E27FC236}">
                <a16:creationId xmlns:a16="http://schemas.microsoft.com/office/drawing/2014/main" id="{FC178A5F-551F-F54B-88DE-90FAC682F8F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136524" y="4834759"/>
            <a:ext cx="4330262" cy="48347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Visit: </a:t>
            </a:r>
            <a:r>
              <a:rPr lang="en-GB" dirty="0" err="1"/>
              <a:t>www.covesa.global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79B527-95CB-CD48-B0A2-DB13A47DACB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26288" y="5434013"/>
            <a:ext cx="4371975" cy="550862"/>
          </a:xfrm>
        </p:spPr>
        <p:txBody>
          <a:bodyPr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Contact Us: </a:t>
            </a:r>
            <a:r>
              <a:rPr lang="en-US" dirty="0" err="1"/>
              <a:t>help@covesa.global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242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5AA5E3-1178-5B4B-A5C1-CEADE8D75B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4724" y="1196975"/>
            <a:ext cx="688690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Nonet </a:t>
            </a:r>
            <a:r>
              <a:rPr lang="en-GB" sz="2000" dirty="0" err="1"/>
              <a:t>voluptatem</a:t>
            </a:r>
            <a:r>
              <a:rPr lang="en-GB" sz="2000" dirty="0"/>
              <a:t> </a:t>
            </a:r>
            <a:r>
              <a:rPr lang="en-GB" sz="2000" dirty="0" err="1"/>
              <a:t>quam</a:t>
            </a:r>
            <a:r>
              <a:rPr lang="en-GB" sz="2000" dirty="0"/>
              <a:t> </a:t>
            </a:r>
            <a:r>
              <a:rPr lang="en-GB" sz="2000" dirty="0" err="1"/>
              <a:t>eliquamus</a:t>
            </a:r>
            <a:r>
              <a:rPr lang="en-GB" sz="2000" dirty="0"/>
              <a:t> </a:t>
            </a:r>
          </a:p>
          <a:p>
            <a:pPr marL="800100" lvl="1" indent="-342900">
              <a:spcAft>
                <a:spcPts val="1000"/>
              </a:spcAft>
              <a:buFont typeface="Calibri" panose="020F0502020204030204" pitchFamily="34" charset="0"/>
              <a:buChar char="―"/>
            </a:pPr>
            <a:r>
              <a:rPr lang="en-GB" sz="2000" dirty="0" err="1"/>
              <a:t>Xxxx</a:t>
            </a:r>
            <a:endParaRPr lang="en-GB" sz="2000" dirty="0"/>
          </a:p>
          <a:p>
            <a:pPr marL="800100" lvl="1" indent="-342900">
              <a:spcAft>
                <a:spcPts val="1000"/>
              </a:spcAft>
              <a:buFont typeface="Calibri" panose="020F0502020204030204" pitchFamily="34" charset="0"/>
              <a:buChar char="―"/>
            </a:pPr>
            <a:r>
              <a:rPr lang="en-GB" sz="2000" dirty="0" err="1"/>
              <a:t>xxxx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Si </a:t>
            </a:r>
            <a:r>
              <a:rPr lang="en-GB" sz="2000" dirty="0" err="1"/>
              <a:t>consequatet</a:t>
            </a:r>
            <a:r>
              <a:rPr lang="en-GB" sz="2000" dirty="0"/>
              <a:t> </a:t>
            </a:r>
            <a:r>
              <a:rPr lang="en-GB" sz="2000" dirty="0" err="1"/>
              <a:t>eumquisseque</a:t>
            </a:r>
            <a:r>
              <a:rPr lang="en-GB" sz="2000" dirty="0"/>
              <a:t> </a:t>
            </a:r>
            <a:r>
              <a:rPr lang="en-GB" sz="2000" dirty="0" err="1"/>
              <a:t>rerro</a:t>
            </a:r>
            <a:r>
              <a:rPr lang="en-GB" sz="2000" dirty="0"/>
              <a:t> </a:t>
            </a:r>
            <a:r>
              <a:rPr lang="en-GB" sz="2000" dirty="0" err="1"/>
              <a:t>iumet</a:t>
            </a:r>
            <a:r>
              <a:rPr lang="en-GB" sz="2000" dirty="0"/>
              <a:t> </a:t>
            </a:r>
            <a:r>
              <a:rPr lang="en-GB" sz="2000" dirty="0" err="1"/>
              <a:t>volupic</a:t>
            </a:r>
            <a:r>
              <a:rPr lang="en-GB" sz="2000" dirty="0"/>
              <a:t> </a:t>
            </a:r>
            <a:r>
              <a:rPr lang="en-GB" sz="2000" dirty="0" err="1"/>
              <a:t>testem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Net, </a:t>
            </a:r>
            <a:r>
              <a:rPr lang="en-GB" sz="2000" dirty="0" err="1"/>
              <a:t>tem</a:t>
            </a:r>
            <a:r>
              <a:rPr lang="en-GB" sz="2000" dirty="0"/>
              <a:t> </a:t>
            </a:r>
            <a:r>
              <a:rPr lang="en-GB" sz="2000" dirty="0" err="1"/>
              <a:t>volupid</a:t>
            </a:r>
            <a:r>
              <a:rPr lang="en-GB" sz="2000" dirty="0"/>
              <a:t> </a:t>
            </a:r>
            <a:r>
              <a:rPr lang="en-GB" sz="2000" dirty="0" err="1"/>
              <a:t>enditis</a:t>
            </a:r>
            <a:r>
              <a:rPr lang="en-GB" sz="2000" dirty="0"/>
              <a:t> </a:t>
            </a:r>
            <a:r>
              <a:rPr lang="en-GB" sz="2000" dirty="0" err="1"/>
              <a:t>dolum</a:t>
            </a:r>
            <a:r>
              <a:rPr lang="en-GB" sz="2000" dirty="0"/>
              <a:t> </a:t>
            </a:r>
            <a:r>
              <a:rPr lang="en-GB" sz="2000" dirty="0" err="1"/>
              <a:t>iur</a:t>
            </a:r>
            <a:r>
              <a:rPr lang="en-GB" sz="2000" dirty="0"/>
              <a:t> 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Qui </a:t>
            </a:r>
            <a:r>
              <a:rPr lang="en-GB" sz="2000" dirty="0" err="1"/>
              <a:t>omnim</a:t>
            </a:r>
            <a:r>
              <a:rPr lang="en-GB" sz="2000" dirty="0"/>
              <a:t> </a:t>
            </a:r>
            <a:r>
              <a:rPr lang="en-GB" sz="2000" dirty="0" err="1"/>
              <a:t>amw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 err="1"/>
              <a:t>eumquisseque</a:t>
            </a:r>
            <a:r>
              <a:rPr lang="en-GB" sz="2000" dirty="0"/>
              <a:t> </a:t>
            </a:r>
            <a:r>
              <a:rPr lang="en-GB" sz="2000" dirty="0" err="1"/>
              <a:t>rerro</a:t>
            </a:r>
            <a:r>
              <a:rPr lang="en-GB" sz="2000" dirty="0"/>
              <a:t> </a:t>
            </a:r>
            <a:r>
              <a:rPr lang="en-GB" sz="2000" dirty="0" err="1"/>
              <a:t>iumet</a:t>
            </a:r>
            <a:r>
              <a:rPr lang="en-GB" sz="2000" dirty="0"/>
              <a:t> </a:t>
            </a:r>
            <a:r>
              <a:rPr lang="en-GB" sz="2000" dirty="0" err="1"/>
              <a:t>volupic</a:t>
            </a:r>
            <a:endParaRPr lang="en-GB" sz="2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104073-B06D-134C-8B16-51DA2C8D72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</a:t>
            </a:r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9FD0B2FA-51FC-6348-9E14-55F1D1F92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C652964-2656-1B41-B28C-886D9C85B1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©2022 COVESA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21B80D12-41B5-A54C-A03B-33C942B360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1C94AD-68C1-DE4B-90EB-252941E2090C}" type="datetime4">
              <a:rPr lang="en-GB" smtClean="0"/>
              <a:t>02 December 2024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542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56" r:id="rId3"/>
    <p:sldLayoutId id="2147483654" r:id="rId4"/>
    <p:sldLayoutId id="2147483652" r:id="rId5"/>
    <p:sldLayoutId id="2147483655" r:id="rId6"/>
    <p:sldLayoutId id="2147483657" r:id="rId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spcAft>
          <a:spcPts val="10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4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725" userDrawn="1">
          <p15:clr>
            <a:srgbClr val="F26B43"/>
          </p15:clr>
        </p15:guide>
        <p15:guide id="2" pos="4566" userDrawn="1">
          <p15:clr>
            <a:srgbClr val="F26B43"/>
          </p15:clr>
        </p15:guide>
        <p15:guide id="3" pos="211" userDrawn="1">
          <p15:clr>
            <a:srgbClr val="F26B43"/>
          </p15:clr>
        </p15:guide>
        <p15:guide id="4" orient="horz" pos="210" userDrawn="1">
          <p15:clr>
            <a:srgbClr val="F26B43"/>
          </p15:clr>
        </p15:guide>
        <p15:guide id="5" orient="horz" pos="754" userDrawn="1">
          <p15:clr>
            <a:srgbClr val="F26B43"/>
          </p15:clr>
        </p15:guide>
        <p15:guide id="6" orient="horz" pos="377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319471" y="2215335"/>
            <a:ext cx="6640129" cy="570516"/>
          </a:xfrm>
        </p:spPr>
        <p:txBody>
          <a:bodyPr>
            <a:normAutofit fontScale="90000"/>
          </a:bodyPr>
          <a:lstStyle/>
          <a:p>
            <a:r>
              <a:rPr lang="en-US" dirty="0"/>
              <a:t>CVIS retrospect, planning</a:t>
            </a:r>
            <a:r>
              <a:rPr lang="en-US"/>
              <a:t>, system design and experimentation </a:t>
            </a:r>
            <a:r>
              <a:rPr lang="en-US" dirty="0"/>
              <a:t>setup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337535" y="3185318"/>
            <a:ext cx="4777390" cy="570516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/>
              <a:t>Ulf Björkengren Ford Motor Company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9448800" y="6429375"/>
            <a:ext cx="2743200" cy="365125"/>
          </a:xfrm>
        </p:spPr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0" y="6429375"/>
            <a:ext cx="1946275" cy="365125"/>
          </a:xfrm>
        </p:spPr>
        <p:txBody>
          <a:bodyPr/>
          <a:lstStyle/>
          <a:p>
            <a:r>
              <a:rPr lang="en-US" dirty="0"/>
              <a:t>Copyright ©2022 COVESA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6429375"/>
            <a:ext cx="1609725" cy="365125"/>
          </a:xfrm>
        </p:spPr>
        <p:txBody>
          <a:bodyPr/>
          <a:lstStyle/>
          <a:p>
            <a:fld id="{711AD59B-78A3-4C41-A780-C9419A689BF3}" type="datetime4">
              <a:rPr lang="en-GB" smtClean="0"/>
              <a:t>02 December 2024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98E4C6B-88DD-48EB-29CD-E99A006847F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sv-SE" dirty="0"/>
              <a:t>December 2  2024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456105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34962" y="274616"/>
            <a:ext cx="9837026" cy="622847"/>
          </a:xfrm>
        </p:spPr>
        <p:txBody>
          <a:bodyPr>
            <a:normAutofit fontScale="90000"/>
          </a:bodyPr>
          <a:lstStyle/>
          <a:p>
            <a:r>
              <a:rPr lang="en-US" dirty="0"/>
              <a:t>CVIS retrospect: What should be the CVIS project results?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534987" y="1374438"/>
            <a:ext cx="9351963" cy="4109123"/>
          </a:xfrm>
        </p:spPr>
        <p:txBody>
          <a:bodyPr>
            <a:norm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model for how to represent signals for different vehicle types.</a:t>
            </a:r>
            <a:endParaRPr lang="da-DK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framework for the development of different signal taxonomies.</a:t>
            </a:r>
            <a:endParaRPr lang="da-DK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Signal taxonomies for different vehicle types.</a:t>
            </a:r>
            <a:endParaRPr lang="da-DK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38485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34962" y="274616"/>
            <a:ext cx="9837026" cy="622847"/>
          </a:xfrm>
        </p:spPr>
        <p:txBody>
          <a:bodyPr>
            <a:normAutofit/>
          </a:bodyPr>
          <a:lstStyle/>
          <a:p>
            <a:r>
              <a:rPr lang="en-US" dirty="0"/>
              <a:t>CVIS retrospect: What have we achieved so far?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534987" y="1374438"/>
            <a:ext cx="11323638" cy="4109123"/>
          </a:xfrm>
        </p:spPr>
        <p:txBody>
          <a:bodyPr>
            <a:norm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Common agreement on a model that uses multiple trees for the signal representation </a:t>
            </a:r>
          </a:p>
          <a:p>
            <a:pPr marL="236538" lv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-&gt; The HIM Resource profile.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Creation of a framework that supports development of multiple different trees with a common base of shared objects. </a:t>
            </a:r>
          </a:p>
          <a:p>
            <a:pPr marL="236538" lv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-&gt; HIM configurator with the trees/objects structure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first draft of truck signal tree  definition.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Skeletons for trailer and bus signal trees.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da-DK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97690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34962" y="274616"/>
            <a:ext cx="9837026" cy="622847"/>
          </a:xfrm>
        </p:spPr>
        <p:txBody>
          <a:bodyPr>
            <a:normAutofit/>
          </a:bodyPr>
          <a:lstStyle/>
          <a:p>
            <a:r>
              <a:rPr lang="en-US" dirty="0"/>
              <a:t>CVIS retrospect: What is left to do?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534987" y="1374438"/>
            <a:ext cx="11323638" cy="4109123"/>
          </a:xfrm>
        </p:spPr>
        <p:txBody>
          <a:bodyPr>
            <a:norm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Definition of the contents of the different trees.</a:t>
            </a:r>
          </a:p>
          <a:p>
            <a:pPr marL="236538" lv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Initial drafts of trailer tree(s), bus tree, and for other vehicle types.</a:t>
            </a:r>
          </a:p>
          <a:p>
            <a:pPr marL="419100" lvl="2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Driver tree, body fitters?</a:t>
            </a:r>
            <a:endParaRPr lang="en-US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36538" lv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Release level version of the different trees.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System design for truck – trailer integration and its implications on tree content?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da-DK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79526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34962" y="274616"/>
            <a:ext cx="9837026" cy="622847"/>
          </a:xfrm>
        </p:spPr>
        <p:txBody>
          <a:bodyPr>
            <a:normAutofit/>
          </a:bodyPr>
          <a:lstStyle/>
          <a:p>
            <a:r>
              <a:rPr lang="en-US" dirty="0"/>
              <a:t>CVIS retrospect: What should be the next step?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534987" y="1374438"/>
            <a:ext cx="9971088" cy="4109123"/>
          </a:xfrm>
        </p:spPr>
        <p:txBody>
          <a:bodyPr>
            <a:norm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Refine the truck tree?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Work on initial trailer tree draft?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System design and experimentation?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da-DK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04846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34962" y="274616"/>
            <a:ext cx="9837026" cy="622847"/>
          </a:xfrm>
        </p:spPr>
        <p:txBody>
          <a:bodyPr>
            <a:normAutofit/>
          </a:bodyPr>
          <a:lstStyle/>
          <a:p>
            <a:r>
              <a:rPr lang="en-US" dirty="0"/>
              <a:t>CVIS truck-trailer system design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534987" y="1374438"/>
            <a:ext cx="9971088" cy="4109123"/>
          </a:xfrm>
        </p:spPr>
        <p:txBody>
          <a:bodyPr>
            <a:norm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Deployment of vehicle API servers?</a:t>
            </a:r>
          </a:p>
          <a:p>
            <a:pPr marL="236538" lv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truck only, or separately in truck/trailer?</a:t>
            </a:r>
          </a:p>
          <a:p>
            <a:pPr mar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hat trailer specific data, if any, should be available in the truck tree?</a:t>
            </a:r>
          </a:p>
          <a:p>
            <a:pPr marL="236538" lv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Trailer identity, type, </a:t>
            </a:r>
            <a:r>
              <a:rPr lang="da-DK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position, ..?</a:t>
            </a:r>
            <a:endParaRPr lang="en-US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33607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1236FA6-E57E-6431-4B43-15819B7193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6220" y="685184"/>
            <a:ext cx="4642825" cy="5487632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34962" y="213121"/>
            <a:ext cx="9798926" cy="622847"/>
          </a:xfrm>
        </p:spPr>
        <p:txBody>
          <a:bodyPr>
            <a:normAutofit fontScale="90000"/>
          </a:bodyPr>
          <a:lstStyle/>
          <a:p>
            <a:r>
              <a:rPr lang="en-US" dirty="0"/>
              <a:t>Experimentation: VISS reference implementation (VISSR)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34962" y="986752"/>
            <a:ext cx="6431257" cy="4861598"/>
          </a:xfrm>
        </p:spPr>
        <p:txBody>
          <a:bodyPr>
            <a:normAutofit/>
          </a:bodyPr>
          <a:lstStyle/>
          <a:p>
            <a:r>
              <a:rPr lang="en-US" dirty="0"/>
              <a:t>VISSR implements the VISS specification.</a:t>
            </a:r>
          </a:p>
          <a:p>
            <a:pPr lvl="1"/>
            <a:r>
              <a:rPr lang="en-US" sz="1600" dirty="0"/>
              <a:t>VISSv2.0 available on v2.0 branch, VISSv3.0 on main branch</a:t>
            </a:r>
          </a:p>
          <a:p>
            <a:r>
              <a:rPr lang="en-US" dirty="0"/>
              <a:t>The VISSR tech stack contains an almost full stack, from vehicle sources to clients (in cloud/proximity/in-vehicle).</a:t>
            </a:r>
          </a:p>
          <a:p>
            <a:r>
              <a:rPr lang="en-US" dirty="0"/>
              <a:t>What needs to be done to complete the stack?</a:t>
            </a:r>
          </a:p>
          <a:p>
            <a:pPr lvl="1"/>
            <a:r>
              <a:rPr lang="en-US" sz="1600" dirty="0"/>
              <a:t>Implement the vehicle interface driver in the feeder.</a:t>
            </a:r>
          </a:p>
          <a:p>
            <a:pPr lvl="1"/>
            <a:r>
              <a:rPr lang="en-US" sz="1600" dirty="0"/>
              <a:t>Map vehicle native data to VSS data.</a:t>
            </a:r>
          </a:p>
          <a:p>
            <a:pPr lvl="2"/>
            <a:r>
              <a:rPr lang="en-US" sz="1600" dirty="0"/>
              <a:t>A truck/trailer/… tree definition must be available.</a:t>
            </a:r>
          </a:p>
          <a:p>
            <a:pPr lvl="1"/>
            <a:r>
              <a:rPr lang="en-US" sz="1600" dirty="0"/>
              <a:t>Provide signal data</a:t>
            </a:r>
          </a:p>
          <a:p>
            <a:pPr lvl="2"/>
            <a:r>
              <a:rPr lang="en-US" sz="1600" dirty="0"/>
              <a:t>Live data by connecting the feeder to real vehicle data sources.</a:t>
            </a:r>
          </a:p>
          <a:p>
            <a:pPr lvl="2"/>
            <a:r>
              <a:rPr lang="en-US" sz="1600" dirty="0"/>
              <a:t>Simulated data. Several options are available to realize this.</a:t>
            </a:r>
          </a:p>
        </p:txBody>
      </p:sp>
    </p:spTree>
    <p:extLst>
      <p:ext uri="{BB962C8B-B14F-4D97-AF65-F5344CB8AC3E}">
        <p14:creationId xmlns:p14="http://schemas.microsoft.com/office/powerpoint/2010/main" val="1515817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Experimentation: Truck-trailer VISSR architecture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34963" y="1220431"/>
            <a:ext cx="4732338" cy="4770793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Truck VISSR tech stack on one computer</a:t>
            </a:r>
          </a:p>
          <a:p>
            <a:r>
              <a:rPr lang="en-US" dirty="0"/>
              <a:t>Trailer VISSR tech stack on another computer</a:t>
            </a:r>
          </a:p>
          <a:p>
            <a:r>
              <a:rPr lang="en-US" dirty="0"/>
              <a:t>Client-server access alternatives</a:t>
            </a:r>
          </a:p>
          <a:p>
            <a:pPr lvl="1"/>
            <a:r>
              <a:rPr lang="en-US" sz="1800" dirty="0"/>
              <a:t>Truck and trailer separately</a:t>
            </a:r>
          </a:p>
          <a:p>
            <a:pPr lvl="1"/>
            <a:r>
              <a:rPr lang="en-US" sz="1800" dirty="0"/>
              <a:t>Both via the truck access</a:t>
            </a:r>
          </a:p>
          <a:p>
            <a:r>
              <a:rPr lang="en-US" dirty="0"/>
              <a:t>Alternative access technologies</a:t>
            </a:r>
          </a:p>
          <a:p>
            <a:pPr lvl="1"/>
            <a:r>
              <a:rPr lang="en-US" sz="1800" dirty="0" err="1"/>
              <a:t>WiFi</a:t>
            </a:r>
            <a:endParaRPr lang="en-US" sz="1800" dirty="0"/>
          </a:p>
          <a:p>
            <a:pPr lvl="1"/>
            <a:r>
              <a:rPr lang="en-US" sz="1800" dirty="0"/>
              <a:t>Cellular</a:t>
            </a:r>
          </a:p>
          <a:p>
            <a:pPr lvl="1"/>
            <a:r>
              <a:rPr lang="en-US" sz="1800" dirty="0"/>
              <a:t>BT</a:t>
            </a:r>
          </a:p>
          <a:p>
            <a:pPr lvl="1"/>
            <a:r>
              <a:rPr lang="en-US" sz="1800" dirty="0"/>
              <a:t>CAN (truck feeder-trailer server)</a:t>
            </a:r>
          </a:p>
          <a:p>
            <a:r>
              <a:rPr lang="en-US" dirty="0"/>
              <a:t>System design questions</a:t>
            </a:r>
          </a:p>
          <a:p>
            <a:pPr lvl="1"/>
            <a:r>
              <a:rPr lang="en-US" sz="1800" dirty="0"/>
              <a:t>???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5D65B14-ABD8-C0F0-FFC4-6696231B3F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240" y="1300481"/>
            <a:ext cx="6316861" cy="4566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6121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C33BA-BD12-BA4D-8E0C-05C76DA292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CC49AC-B4AF-9D47-A497-E68AC5D761F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EAD929-E041-5345-BEF8-8B20F89BD25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31460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B1C3"/>
      </a:accent1>
      <a:accent2>
        <a:srgbClr val="355EA7"/>
      </a:accent2>
      <a:accent3>
        <a:srgbClr val="9450B8"/>
      </a:accent3>
      <a:accent4>
        <a:srgbClr val="F3D97C"/>
      </a:accent4>
      <a:accent5>
        <a:srgbClr val="4BACDB"/>
      </a:accent5>
      <a:accent6>
        <a:srgbClr val="DF0069"/>
      </a:accent6>
      <a:hlink>
        <a:srgbClr val="8BB68E"/>
      </a:hlink>
      <a:folHlink>
        <a:srgbClr val="636568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c990bb7a-51f4-439b-bd36-9c07fb1041c0}" enabled="0" method="" siteId="{c990bb7a-51f4-439b-bd36-9c07fb1041c0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1768</TotalTime>
  <Words>439</Words>
  <Application>Microsoft Office PowerPoint</Application>
  <PresentationFormat>Widescreen</PresentationFormat>
  <Paragraphs>56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System Font Regular</vt:lpstr>
      <vt:lpstr>Wingdings</vt:lpstr>
      <vt:lpstr>Office Theme</vt:lpstr>
      <vt:lpstr>CVIS retrospect, planning, system design and experimentation setup</vt:lpstr>
      <vt:lpstr>CVIS retrospect: What should be the CVIS project results?</vt:lpstr>
      <vt:lpstr>CVIS retrospect: What have we achieved so far?</vt:lpstr>
      <vt:lpstr>CVIS retrospect: What is left to do?</vt:lpstr>
      <vt:lpstr>CVIS retrospect: What should be the next step?</vt:lpstr>
      <vt:lpstr>CVIS truck-trailer system design</vt:lpstr>
      <vt:lpstr>Experimentation: VISS reference implementation (VISSR)</vt:lpstr>
      <vt:lpstr>Experimentation: Truck-trailer VISSR architecture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Bowers</dc:creator>
  <cp:lastModifiedBy>Bjorkengren, Ulf (UB)</cp:lastModifiedBy>
  <cp:revision>80</cp:revision>
  <dcterms:created xsi:type="dcterms:W3CDTF">2021-09-21T14:14:34Z</dcterms:created>
  <dcterms:modified xsi:type="dcterms:W3CDTF">2024-12-02T15:33:25Z</dcterms:modified>
</cp:coreProperties>
</file>