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98" r:id="rId2"/>
    <p:sldId id="299" r:id="rId3"/>
    <p:sldId id="300" r:id="rId4"/>
    <p:sldId id="301" r:id="rId5"/>
    <p:sldId id="27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49"/>
    <p:restoredTop sz="96208"/>
  </p:normalViewPr>
  <p:slideViewPr>
    <p:cSldViewPr snapToGrid="0" snapToObjects="1" showGuides="1">
      <p:cViewPr varScale="1">
        <p:scale>
          <a:sx n="67" d="100"/>
          <a:sy n="67" d="100"/>
        </p:scale>
        <p:origin x="616" y="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jorkengren, Ulf (UB)" userId="0dce60dd-e4e5-4f4e-b489-42e575da7de0" providerId="ADAL" clId="{E171FC9D-9663-405D-8422-174C9AFE7555}"/>
    <pc:docChg chg="modSld">
      <pc:chgData name="Bjorkengren, Ulf (UB)" userId="0dce60dd-e4e5-4f4e-b489-42e575da7de0" providerId="ADAL" clId="{E171FC9D-9663-405D-8422-174C9AFE7555}" dt="2024-08-26T14:14:55.330" v="5" actId="20577"/>
      <pc:docMkLst>
        <pc:docMk/>
      </pc:docMkLst>
      <pc:sldChg chg="modSp mod">
        <pc:chgData name="Bjorkengren, Ulf (UB)" userId="0dce60dd-e4e5-4f4e-b489-42e575da7de0" providerId="ADAL" clId="{E171FC9D-9663-405D-8422-174C9AFE7555}" dt="2024-08-26T14:14:55.330" v="5" actId="20577"/>
        <pc:sldMkLst>
          <pc:docMk/>
          <pc:sldMk cId="4292193919" sldId="300"/>
        </pc:sldMkLst>
        <pc:spChg chg="mod">
          <ac:chgData name="Bjorkengren, Ulf (UB)" userId="0dce60dd-e4e5-4f4e-b489-42e575da7de0" providerId="ADAL" clId="{E171FC9D-9663-405D-8422-174C9AFE7555}" dt="2024-08-26T14:14:55.330" v="5" actId="20577"/>
          <ac:spMkLst>
            <pc:docMk/>
            <pc:sldMk cId="4292193919" sldId="300"/>
            <ac:spMk id="6" creationId="{00000000-0000-0000-0000-000000000000}"/>
          </ac:spMkLst>
        </pc:spChg>
      </pc:sldChg>
    </pc:docChg>
  </pc:docChgLst>
  <pc:docChgLst>
    <pc:chgData name="Bjorkengren, Ulf (UB)" userId="0dce60dd-e4e5-4f4e-b489-42e575da7de0" providerId="ADAL" clId="{729784BE-C62F-4FFC-8901-1D016F764E70}"/>
    <pc:docChg chg="custSel addSld modSld">
      <pc:chgData name="Bjorkengren, Ulf (UB)" userId="0dce60dd-e4e5-4f4e-b489-42e575da7de0" providerId="ADAL" clId="{729784BE-C62F-4FFC-8901-1D016F764E70}" dt="2024-08-15T09:37:21.489" v="2550" actId="20577"/>
      <pc:docMkLst>
        <pc:docMk/>
      </pc:docMkLst>
      <pc:sldChg chg="delSp modSp mod">
        <pc:chgData name="Bjorkengren, Ulf (UB)" userId="0dce60dd-e4e5-4f4e-b489-42e575da7de0" providerId="ADAL" clId="{729784BE-C62F-4FFC-8901-1D016F764E70}" dt="2024-08-15T08:12:41.089" v="84" actId="1076"/>
        <pc:sldMkLst>
          <pc:docMk/>
          <pc:sldMk cId="1456105891" sldId="298"/>
        </pc:sldMkLst>
        <pc:spChg chg="mod">
          <ac:chgData name="Bjorkengren, Ulf (UB)" userId="0dce60dd-e4e5-4f4e-b489-42e575da7de0" providerId="ADAL" clId="{729784BE-C62F-4FFC-8901-1D016F764E70}" dt="2024-08-15T08:12:41.089" v="84" actId="1076"/>
          <ac:spMkLst>
            <pc:docMk/>
            <pc:sldMk cId="1456105891" sldId="298"/>
            <ac:spMk id="7" creationId="{00000000-0000-0000-0000-000000000000}"/>
          </ac:spMkLst>
        </pc:spChg>
        <pc:spChg chg="mod">
          <ac:chgData name="Bjorkengren, Ulf (UB)" userId="0dce60dd-e4e5-4f4e-b489-42e575da7de0" providerId="ADAL" clId="{729784BE-C62F-4FFC-8901-1D016F764E70}" dt="2024-08-15T08:12:14.041" v="82" actId="20577"/>
          <ac:spMkLst>
            <pc:docMk/>
            <pc:sldMk cId="1456105891" sldId="298"/>
            <ac:spMk id="8" creationId="{00000000-0000-0000-0000-000000000000}"/>
          </ac:spMkLst>
        </pc:spChg>
        <pc:spChg chg="del">
          <ac:chgData name="Bjorkengren, Ulf (UB)" userId="0dce60dd-e4e5-4f4e-b489-42e575da7de0" providerId="ADAL" clId="{729784BE-C62F-4FFC-8901-1D016F764E70}" dt="2024-08-15T08:12:27.376" v="83" actId="478"/>
          <ac:spMkLst>
            <pc:docMk/>
            <pc:sldMk cId="1456105891" sldId="298"/>
            <ac:spMk id="9" creationId="{00000000-0000-0000-0000-000000000000}"/>
          </ac:spMkLst>
        </pc:spChg>
      </pc:sldChg>
      <pc:sldChg chg="modSp mod">
        <pc:chgData name="Bjorkengren, Ulf (UB)" userId="0dce60dd-e4e5-4f4e-b489-42e575da7de0" providerId="ADAL" clId="{729784BE-C62F-4FFC-8901-1D016F764E70}" dt="2024-08-15T09:37:21.489" v="2550" actId="20577"/>
        <pc:sldMkLst>
          <pc:docMk/>
          <pc:sldMk cId="623848559" sldId="299"/>
        </pc:sldMkLst>
        <pc:spChg chg="mod">
          <ac:chgData name="Bjorkengren, Ulf (UB)" userId="0dce60dd-e4e5-4f4e-b489-42e575da7de0" providerId="ADAL" clId="{729784BE-C62F-4FFC-8901-1D016F764E70}" dt="2024-08-15T09:35:07.487" v="2507" actId="1076"/>
          <ac:spMkLst>
            <pc:docMk/>
            <pc:sldMk cId="623848559" sldId="299"/>
            <ac:spMk id="5" creationId="{00000000-0000-0000-0000-000000000000}"/>
          </ac:spMkLst>
        </pc:spChg>
        <pc:spChg chg="mod">
          <ac:chgData name="Bjorkengren, Ulf (UB)" userId="0dce60dd-e4e5-4f4e-b489-42e575da7de0" providerId="ADAL" clId="{729784BE-C62F-4FFC-8901-1D016F764E70}" dt="2024-08-15T09:37:21.489" v="2550" actId="20577"/>
          <ac:spMkLst>
            <pc:docMk/>
            <pc:sldMk cId="623848559" sldId="299"/>
            <ac:spMk id="6" creationId="{00000000-0000-0000-0000-000000000000}"/>
          </ac:spMkLst>
        </pc:spChg>
      </pc:sldChg>
      <pc:sldChg chg="modSp add mod">
        <pc:chgData name="Bjorkengren, Ulf (UB)" userId="0dce60dd-e4e5-4f4e-b489-42e575da7de0" providerId="ADAL" clId="{729784BE-C62F-4FFC-8901-1D016F764E70}" dt="2024-08-15T09:11:42.256" v="2077" actId="20577"/>
        <pc:sldMkLst>
          <pc:docMk/>
          <pc:sldMk cId="4292193919" sldId="300"/>
        </pc:sldMkLst>
        <pc:spChg chg="mod">
          <ac:chgData name="Bjorkengren, Ulf (UB)" userId="0dce60dd-e4e5-4f4e-b489-42e575da7de0" providerId="ADAL" clId="{729784BE-C62F-4FFC-8901-1D016F764E70}" dt="2024-08-15T08:52:58.745" v="855" actId="20577"/>
          <ac:spMkLst>
            <pc:docMk/>
            <pc:sldMk cId="4292193919" sldId="300"/>
            <ac:spMk id="5" creationId="{00000000-0000-0000-0000-000000000000}"/>
          </ac:spMkLst>
        </pc:spChg>
        <pc:spChg chg="mod">
          <ac:chgData name="Bjorkengren, Ulf (UB)" userId="0dce60dd-e4e5-4f4e-b489-42e575da7de0" providerId="ADAL" clId="{729784BE-C62F-4FFC-8901-1D016F764E70}" dt="2024-08-15T09:11:42.256" v="2077" actId="20577"/>
          <ac:spMkLst>
            <pc:docMk/>
            <pc:sldMk cId="4292193919" sldId="300"/>
            <ac:spMk id="6" creationId="{00000000-0000-0000-0000-000000000000}"/>
          </ac:spMkLst>
        </pc:spChg>
      </pc:sldChg>
      <pc:sldChg chg="modSp add mod">
        <pc:chgData name="Bjorkengren, Ulf (UB)" userId="0dce60dd-e4e5-4f4e-b489-42e575da7de0" providerId="ADAL" clId="{729784BE-C62F-4FFC-8901-1D016F764E70}" dt="2024-08-15T09:33:15.051" v="2422" actId="20577"/>
        <pc:sldMkLst>
          <pc:docMk/>
          <pc:sldMk cId="3533196396" sldId="301"/>
        </pc:sldMkLst>
        <pc:spChg chg="mod">
          <ac:chgData name="Bjorkengren, Ulf (UB)" userId="0dce60dd-e4e5-4f4e-b489-42e575da7de0" providerId="ADAL" clId="{729784BE-C62F-4FFC-8901-1D016F764E70}" dt="2024-08-15T09:26:37.005" v="2095" actId="20577"/>
          <ac:spMkLst>
            <pc:docMk/>
            <pc:sldMk cId="3533196396" sldId="301"/>
            <ac:spMk id="5" creationId="{00000000-0000-0000-0000-000000000000}"/>
          </ac:spMkLst>
        </pc:spChg>
        <pc:spChg chg="mod">
          <ac:chgData name="Bjorkengren, Ulf (UB)" userId="0dce60dd-e4e5-4f4e-b489-42e575da7de0" providerId="ADAL" clId="{729784BE-C62F-4FFC-8901-1D016F764E70}" dt="2024-08-15T09:33:15.051" v="2422" actId="20577"/>
          <ac:spMkLst>
            <pc:docMk/>
            <pc:sldMk cId="3533196396" sldId="301"/>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638807-2917-5743-A2CC-6597891057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2FEE186-A421-AF48-94BB-1ABEDD4AF45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8858E1-F8AF-CB41-8A84-A5A2361523A8}" type="datetime4">
              <a:rPr lang="en-GB" smtClean="0"/>
              <a:t>26 August 2024</a:t>
            </a:fld>
            <a:endParaRPr lang="en-US"/>
          </a:p>
        </p:txBody>
      </p:sp>
      <p:sp>
        <p:nvSpPr>
          <p:cNvPr id="4" name="Footer Placeholder 3">
            <a:extLst>
              <a:ext uri="{FF2B5EF4-FFF2-40B4-BE49-F238E27FC236}">
                <a16:creationId xmlns:a16="http://schemas.microsoft.com/office/drawing/2014/main" id="{D5E8B52F-1977-E348-8A03-51A453CBA8E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2844B16-8D11-894B-B12E-DDA3081BB57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67EEF5-1533-4A41-932F-BAF31903FCCF}" type="slidenum">
              <a:rPr lang="en-US" smtClean="0"/>
              <a:t>‹#›</a:t>
            </a:fld>
            <a:endParaRPr lang="en-US"/>
          </a:p>
        </p:txBody>
      </p:sp>
    </p:spTree>
    <p:extLst>
      <p:ext uri="{BB962C8B-B14F-4D97-AF65-F5344CB8AC3E}">
        <p14:creationId xmlns:p14="http://schemas.microsoft.com/office/powerpoint/2010/main" val="197763507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565DB4-554A-6B4E-A74E-EC2B01286B4E}" type="datetime4">
              <a:rPr lang="en-GB" smtClean="0"/>
              <a:t>26 August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0ADDE7-7F29-A24E-8222-17CAAC41A76A}" type="slidenum">
              <a:rPr lang="en-US" smtClean="0"/>
              <a:t>‹#›</a:t>
            </a:fld>
            <a:endParaRPr lang="en-US"/>
          </a:p>
        </p:txBody>
      </p:sp>
    </p:spTree>
    <p:extLst>
      <p:ext uri="{BB962C8B-B14F-4D97-AF65-F5344CB8AC3E}">
        <p14:creationId xmlns:p14="http://schemas.microsoft.com/office/powerpoint/2010/main" val="145800058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p:nvPr>
        </p:nvSpPr>
        <p:spPr/>
        <p:txBody>
          <a:bodyPr/>
          <a:lstStyle/>
          <a:p>
            <a:r>
              <a:rPr lang="en-GB"/>
              <a:t>Click to edit Master title style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©2022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26 August 2024</a:t>
            </a:fld>
            <a:r>
              <a:rPr lang="en-GB"/>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105318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charts and graphs</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©2022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26 August 2024</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57244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image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©2022 COVESA</a:t>
            </a:r>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00B0B186-A051-1042-AC6A-44B30391309C}" type="datetime4">
              <a:rPr lang="en-GB" smtClean="0"/>
              <a:t>26 August 2024</a:t>
            </a:fld>
            <a:r>
              <a:rPr lang="en-GB"/>
              <a:t>  </a:t>
            </a:r>
            <a:r>
              <a:rPr lang="en-GB" dirty="0">
                <a:solidFill>
                  <a:srgbClr val="00B0F0"/>
                </a:solidFill>
              </a:rPr>
              <a:t>|</a:t>
            </a:r>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1949782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Blank slide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©2022 COVESA</a:t>
            </a:r>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E54885-F5DD-8145-A519-454713646F3E}" type="datetime4">
              <a:rPr lang="en-GB" smtClean="0"/>
              <a:t>26 August 2024</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802158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New presentation section</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©2022 COVESA</a:t>
            </a:r>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F039502-76C8-E243-BC8B-2F8912574CFF}" type="datetime4">
              <a:rPr lang="en-GB" smtClean="0"/>
              <a:t>26 August 2024</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531839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5211" t="1085" r="16983" b="2258"/>
          <a:stretch/>
        </p:blipFill>
        <p:spPr>
          <a:xfrm>
            <a:off x="-12699"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5897" b="50000"/>
          <a:stretch/>
        </p:blipFill>
        <p:spPr>
          <a:xfrm>
            <a:off x="6959600" y="4524065"/>
            <a:ext cx="5232400" cy="234444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7792" b="50608"/>
          <a:stretch/>
        </p:blipFill>
        <p:spPr>
          <a:xfrm flipV="1">
            <a:off x="6959600" y="-1"/>
            <a:ext cx="5232400" cy="2172469"/>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596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6" name="Text Placeholder 5">
            <a:extLst>
              <a:ext uri="{FF2B5EF4-FFF2-40B4-BE49-F238E27FC236}">
                <a16:creationId xmlns:a16="http://schemas.microsoft.com/office/drawing/2014/main" id="{7E4C4FD3-5E1B-0542-97FD-3AB88A79D97C}"/>
              </a:ext>
            </a:extLst>
          </p:cNvPr>
          <p:cNvSpPr>
            <a:spLocks noGrp="1"/>
          </p:cNvSpPr>
          <p:nvPr>
            <p:ph type="body" sz="quarter" idx="10" hasCustomPrompt="1"/>
          </p:nvPr>
        </p:nvSpPr>
        <p:spPr>
          <a:xfrm>
            <a:off x="355600" y="3429000"/>
            <a:ext cx="6604000" cy="487363"/>
          </a:xfrm>
        </p:spPr>
        <p:txBody>
          <a:bodyPr>
            <a:normAutofit/>
          </a:bodyPr>
          <a:lstStyle>
            <a:lvl1pPr marL="0" indent="0">
              <a:buNone/>
              <a:defRPr sz="2000">
                <a:solidFill>
                  <a:schemeClr val="bg1"/>
                </a:solidFill>
                <a:latin typeface="+mj-lt"/>
              </a:defRPr>
            </a:lvl1pPr>
          </a:lstStyle>
          <a:p>
            <a:pPr lvl="0"/>
            <a:r>
              <a:rPr lang="en-GB" dirty="0"/>
              <a:t>Sub-header text or secondary message</a:t>
            </a:r>
            <a:endParaRPr lang="en-US" dirty="0"/>
          </a:p>
        </p:txBody>
      </p:sp>
      <p:sp>
        <p:nvSpPr>
          <p:cNvPr id="17" name="Text Placeholder 16">
            <a:extLst>
              <a:ext uri="{FF2B5EF4-FFF2-40B4-BE49-F238E27FC236}">
                <a16:creationId xmlns:a16="http://schemas.microsoft.com/office/drawing/2014/main" id="{0ADD5E58-4251-DF4F-93A3-D3AB5878DD10}"/>
              </a:ext>
            </a:extLst>
          </p:cNvPr>
          <p:cNvSpPr>
            <a:spLocks noGrp="1"/>
          </p:cNvSpPr>
          <p:nvPr>
            <p:ph type="body" sz="quarter" idx="11" hasCustomPrompt="1"/>
          </p:nvPr>
        </p:nvSpPr>
        <p:spPr>
          <a:xfrm>
            <a:off x="355600" y="3922166"/>
            <a:ext cx="4637088" cy="487363"/>
          </a:xfrm>
        </p:spPr>
        <p:txBody>
          <a:bodyPr>
            <a:normAutofit/>
          </a:bodyPr>
          <a:lstStyle>
            <a:lvl1pPr marL="0" indent="0">
              <a:buNone/>
              <a:defRPr sz="2000">
                <a:solidFill>
                  <a:schemeClr val="bg1"/>
                </a:solidFill>
                <a:latin typeface="+mj-lt"/>
              </a:defRPr>
            </a:lvl1pPr>
          </a:lstStyle>
          <a:p>
            <a:pPr lvl="0"/>
            <a:r>
              <a:rPr lang="en-GB" dirty="0"/>
              <a:t>15 September 2021</a:t>
            </a:r>
            <a:endParaRPr lang="en-US" dirty="0"/>
          </a:p>
        </p:txBody>
      </p:sp>
    </p:spTree>
    <p:extLst>
      <p:ext uri="{BB962C8B-B14F-4D97-AF65-F5344CB8AC3E}">
        <p14:creationId xmlns:p14="http://schemas.microsoft.com/office/powerpoint/2010/main" val="134078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483475"/>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p:txBody>
      </p:sp>
      <p:sp>
        <p:nvSpPr>
          <p:cNvPr id="4" name="Text Placeholder 3">
            <a:extLst>
              <a:ext uri="{FF2B5EF4-FFF2-40B4-BE49-F238E27FC236}">
                <a16:creationId xmlns:a16="http://schemas.microsoft.com/office/drawing/2014/main" id="{EE79B527-95CB-CD48-B0A2-DB13A47DACB5}"/>
              </a:ext>
            </a:extLst>
          </p:cNvPr>
          <p:cNvSpPr>
            <a:spLocks noGrp="1"/>
          </p:cNvSpPr>
          <p:nvPr>
            <p:ph type="body" sz="quarter" idx="10" hasCustomPrompt="1"/>
          </p:nvPr>
        </p:nvSpPr>
        <p:spPr>
          <a:xfrm>
            <a:off x="7126288" y="5434013"/>
            <a:ext cx="4371975" cy="550862"/>
          </a:xfrm>
        </p:spPr>
        <p:txBody>
          <a:bodyPr/>
          <a:lstStyle>
            <a:lvl1pPr marL="0" indent="0" algn="r">
              <a:buNone/>
              <a:defRPr>
                <a:solidFill>
                  <a:schemeClr val="bg1"/>
                </a:solidFill>
              </a:defRPr>
            </a:lvl1pPr>
          </a:lstStyle>
          <a:p>
            <a:r>
              <a:rPr lang="en-US" dirty="0"/>
              <a:t>Contact Us: </a:t>
            </a:r>
            <a:r>
              <a:rPr lang="en-US" dirty="0" err="1"/>
              <a:t>help@covesa.global</a:t>
            </a:r>
            <a:endParaRPr lang="en-US" dirty="0"/>
          </a:p>
        </p:txBody>
      </p:sp>
    </p:spTree>
    <p:extLst>
      <p:ext uri="{BB962C8B-B14F-4D97-AF65-F5344CB8AC3E}">
        <p14:creationId xmlns:p14="http://schemas.microsoft.com/office/powerpoint/2010/main" val="21072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©2022 COVESA</a:t>
            </a:r>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1C94AD-68C1-DE4B-90EB-252941E2090C}" type="datetime4">
              <a:rPr lang="en-GB" smtClean="0"/>
              <a:t>26 August 2024</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3035542257"/>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56" r:id="rId3"/>
    <p:sldLayoutId id="2147483654" r:id="rId4"/>
    <p:sldLayoutId id="2147483652" r:id="rId5"/>
    <p:sldLayoutId id="2147483655" r:id="rId6"/>
    <p:sldLayoutId id="2147483657" r:id="rId7"/>
  </p:sldLayoutIdLst>
  <p:hf hdr="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userDrawn="1">
          <p15:clr>
            <a:srgbClr val="F26B43"/>
          </p15:clr>
        </p15:guide>
        <p15:guide id="2" pos="4566" userDrawn="1">
          <p15:clr>
            <a:srgbClr val="F26B43"/>
          </p15:clr>
        </p15:guide>
        <p15:guide id="3" pos="211" userDrawn="1">
          <p15:clr>
            <a:srgbClr val="F26B43"/>
          </p15:clr>
        </p15:guide>
        <p15:guide id="4" orient="horz" pos="210" userDrawn="1">
          <p15:clr>
            <a:srgbClr val="F26B43"/>
          </p15:clr>
        </p15:guide>
        <p15:guide id="5" orient="horz" pos="754" userDrawn="1">
          <p15:clr>
            <a:srgbClr val="F26B43"/>
          </p15:clr>
        </p15:guide>
        <p15:guide id="6" orient="horz" pos="377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319471" y="2204879"/>
            <a:ext cx="6640129" cy="570516"/>
          </a:xfrm>
        </p:spPr>
        <p:txBody>
          <a:bodyPr>
            <a:normAutofit fontScale="90000"/>
          </a:bodyPr>
          <a:lstStyle/>
          <a:p>
            <a:r>
              <a:rPr lang="en-US" dirty="0"/>
              <a:t>Commercial Vehicle Information Specifications Status Update</a:t>
            </a:r>
          </a:p>
        </p:txBody>
      </p:sp>
      <p:sp>
        <p:nvSpPr>
          <p:cNvPr id="8" name="Text Placeholder 7"/>
          <p:cNvSpPr>
            <a:spLocks noGrp="1"/>
          </p:cNvSpPr>
          <p:nvPr>
            <p:ph type="body" sz="quarter" idx="10"/>
          </p:nvPr>
        </p:nvSpPr>
        <p:spPr/>
        <p:txBody>
          <a:bodyPr/>
          <a:lstStyle/>
          <a:p>
            <a:r>
              <a:rPr lang="en-US" dirty="0"/>
              <a:t>AMM Sept 2024</a:t>
            </a:r>
          </a:p>
        </p:txBody>
      </p:sp>
      <p:sp>
        <p:nvSpPr>
          <p:cNvPr id="2" name="Slide Number Placeholder 1"/>
          <p:cNvSpPr>
            <a:spLocks noGrp="1"/>
          </p:cNvSpPr>
          <p:nvPr>
            <p:ph type="sldNum" sz="quarter" idx="4294967295"/>
          </p:nvPr>
        </p:nvSpPr>
        <p:spPr>
          <a:xfrm>
            <a:off x="9448800" y="6429375"/>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a:t>
            </a:fld>
            <a:endParaRPr lang="en-US" dirty="0"/>
          </a:p>
        </p:txBody>
      </p:sp>
      <p:sp>
        <p:nvSpPr>
          <p:cNvPr id="4" name="Footer Placeholder 3"/>
          <p:cNvSpPr>
            <a:spLocks noGrp="1"/>
          </p:cNvSpPr>
          <p:nvPr>
            <p:ph type="ftr" sz="quarter" idx="4294967295"/>
          </p:nvPr>
        </p:nvSpPr>
        <p:spPr>
          <a:xfrm>
            <a:off x="0" y="6429375"/>
            <a:ext cx="1946275" cy="365125"/>
          </a:xfrm>
        </p:spPr>
        <p:txBody>
          <a:bodyPr/>
          <a:lstStyle/>
          <a:p>
            <a:r>
              <a:rPr lang="en-US" dirty="0"/>
              <a:t>Copyright ©2022 COVESA</a:t>
            </a:r>
          </a:p>
        </p:txBody>
      </p:sp>
      <p:sp>
        <p:nvSpPr>
          <p:cNvPr id="5" name="Date Placeholder 4"/>
          <p:cNvSpPr>
            <a:spLocks noGrp="1"/>
          </p:cNvSpPr>
          <p:nvPr>
            <p:ph type="dt" sz="half" idx="4294967295"/>
          </p:nvPr>
        </p:nvSpPr>
        <p:spPr>
          <a:xfrm>
            <a:off x="0" y="6429375"/>
            <a:ext cx="1609725" cy="365125"/>
          </a:xfrm>
        </p:spPr>
        <p:txBody>
          <a:bodyPr/>
          <a:lstStyle/>
          <a:p>
            <a:fld id="{711AD59B-78A3-4C41-A780-C9419A689BF3}" type="datetime4">
              <a:rPr lang="en-GB" smtClean="0"/>
              <a:t>26 August 2024</a:t>
            </a:fld>
            <a:r>
              <a:rPr lang="en-GB"/>
              <a:t>  </a:t>
            </a:r>
            <a:r>
              <a:rPr lang="en-GB">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456105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54724" y="298450"/>
            <a:ext cx="10515600" cy="622847"/>
          </a:xfrm>
        </p:spPr>
        <p:txBody>
          <a:bodyPr/>
          <a:lstStyle/>
          <a:p>
            <a:r>
              <a:rPr lang="en-US" dirty="0"/>
              <a:t>CVIS overview</a:t>
            </a:r>
          </a:p>
        </p:txBody>
      </p:sp>
      <p:sp>
        <p:nvSpPr>
          <p:cNvPr id="6" name="Text Placeholder 5"/>
          <p:cNvSpPr>
            <a:spLocks noGrp="1"/>
          </p:cNvSpPr>
          <p:nvPr>
            <p:ph type="body" sz="quarter" idx="15"/>
          </p:nvPr>
        </p:nvSpPr>
        <p:spPr>
          <a:xfrm>
            <a:off x="334963" y="986453"/>
            <a:ext cx="10113962" cy="5319097"/>
          </a:xfrm>
        </p:spPr>
        <p:txBody>
          <a:bodyPr>
            <a:normAutofit/>
          </a:bodyPr>
          <a:lstStyle/>
          <a:p>
            <a:r>
              <a:rPr lang="en-US" dirty="0"/>
              <a:t>The project is hosted by the Commercial Vehicle Expert Group.</a:t>
            </a:r>
          </a:p>
          <a:p>
            <a:r>
              <a:rPr lang="en-US" dirty="0"/>
              <a:t>The decision to start the project was taken at the spring AMM in Gothenburg.</a:t>
            </a:r>
          </a:p>
          <a:p>
            <a:r>
              <a:rPr lang="en-US" dirty="0"/>
              <a:t>First virtual project meeting was held June 3.</a:t>
            </a:r>
          </a:p>
          <a:p>
            <a:r>
              <a:rPr lang="en-US" dirty="0"/>
              <a:t>Bi-weekly 1-hour meetings on Mondays at 16-17 CET.</a:t>
            </a:r>
          </a:p>
          <a:p>
            <a:r>
              <a:rPr lang="en-US" dirty="0"/>
              <a:t>Expected project output are vehicle signal sets for different commercial vehicles.</a:t>
            </a:r>
          </a:p>
          <a:p>
            <a:r>
              <a:rPr lang="en-US" dirty="0"/>
              <a:t>The initial vehicle types for which vehicle signal </a:t>
            </a:r>
            <a:r>
              <a:rPr lang="en-US"/>
              <a:t>sets will be </a:t>
            </a:r>
            <a:r>
              <a:rPr lang="en-US" dirty="0"/>
              <a:t>developed are:</a:t>
            </a:r>
          </a:p>
          <a:p>
            <a:pPr lvl="1"/>
            <a:r>
              <a:rPr lang="en-US" sz="1800" dirty="0"/>
              <a:t>Trucks</a:t>
            </a:r>
          </a:p>
          <a:p>
            <a:pPr lvl="1"/>
            <a:r>
              <a:rPr lang="en-US" sz="1800" dirty="0"/>
              <a:t>Trailers</a:t>
            </a:r>
          </a:p>
          <a:p>
            <a:pPr lvl="1"/>
            <a:r>
              <a:rPr lang="en-US" sz="1800" dirty="0"/>
              <a:t>Buses</a:t>
            </a:r>
          </a:p>
          <a:p>
            <a:r>
              <a:rPr lang="en-US" dirty="0"/>
              <a:t>The signal set structure follows the rule set defined in the Hierarchical Information Model (HIM), which is identical to the rule set used in the Vehicle Signal Specification (VSS).</a:t>
            </a:r>
          </a:p>
          <a:p>
            <a:endParaRPr lang="en-US" sz="1800" dirty="0"/>
          </a:p>
        </p:txBody>
      </p:sp>
    </p:spTree>
    <p:extLst>
      <p:ext uri="{BB962C8B-B14F-4D97-AF65-F5344CB8AC3E}">
        <p14:creationId xmlns:p14="http://schemas.microsoft.com/office/powerpoint/2010/main" val="623848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CVIS development framework</a:t>
            </a:r>
          </a:p>
        </p:txBody>
      </p:sp>
      <p:sp>
        <p:nvSpPr>
          <p:cNvPr id="6" name="Text Placeholder 5"/>
          <p:cNvSpPr>
            <a:spLocks noGrp="1"/>
          </p:cNvSpPr>
          <p:nvPr>
            <p:ph type="body" sz="quarter" idx="15"/>
          </p:nvPr>
        </p:nvSpPr>
        <p:spPr>
          <a:xfrm>
            <a:off x="334963" y="1220432"/>
            <a:ext cx="10113962" cy="4932718"/>
          </a:xfrm>
        </p:spPr>
        <p:txBody>
          <a:bodyPr>
            <a:normAutofit fontScale="92500" lnSpcReduction="10000"/>
          </a:bodyPr>
          <a:lstStyle/>
          <a:p>
            <a:r>
              <a:rPr lang="en-US" dirty="0"/>
              <a:t>To support the development of multiple signal trees a framework has been developed.</a:t>
            </a:r>
          </a:p>
          <a:p>
            <a:r>
              <a:rPr lang="en-US" dirty="0"/>
              <a:t>The framework supports definition of sub-trees that are common to multiple trees while keeping the “main” trees individually defined.</a:t>
            </a:r>
          </a:p>
          <a:p>
            <a:r>
              <a:rPr lang="en-US" dirty="0"/>
              <a:t>A HIM configurator tool has been developed with the following main features.</a:t>
            </a:r>
          </a:p>
          <a:p>
            <a:pPr lvl="1"/>
            <a:r>
              <a:rPr lang="en-US" dirty="0"/>
              <a:t>Input to the tool is the </a:t>
            </a:r>
            <a:r>
              <a:rPr lang="en-US" dirty="0" err="1"/>
              <a:t>vspec</a:t>
            </a:r>
            <a:r>
              <a:rPr lang="en-US" dirty="0"/>
              <a:t>-based tree definition, output is a configured tree in any of the formats supported by </a:t>
            </a:r>
            <a:r>
              <a:rPr lang="en-US"/>
              <a:t>the VSS-tools </a:t>
            </a:r>
            <a:r>
              <a:rPr lang="en-US" dirty="0"/>
              <a:t>exporters.</a:t>
            </a:r>
          </a:p>
          <a:p>
            <a:pPr lvl="1"/>
            <a:r>
              <a:rPr lang="en-US" dirty="0"/>
              <a:t>Variation points: The </a:t>
            </a:r>
            <a:r>
              <a:rPr lang="en-US" dirty="0" err="1"/>
              <a:t>vspec</a:t>
            </a:r>
            <a:r>
              <a:rPr lang="en-US" dirty="0"/>
              <a:t>-based definition can contain multiple branches defining variations of the same feature of which one is selected in the configuration.</a:t>
            </a:r>
          </a:p>
          <a:p>
            <a:pPr lvl="2"/>
            <a:r>
              <a:rPr lang="en-US" sz="1800" dirty="0"/>
              <a:t>Example: Engine type, which could be one of ICE, EV, Hybrid.</a:t>
            </a:r>
          </a:p>
          <a:p>
            <a:pPr lvl="1"/>
            <a:r>
              <a:rPr lang="en-US" dirty="0"/>
              <a:t>Asymmetric instantiation: The “instances” concept from VSS-tools is extended to support asymmetric matrices.</a:t>
            </a:r>
          </a:p>
          <a:p>
            <a:pPr lvl="2"/>
            <a:r>
              <a:rPr lang="en-US" sz="1800" dirty="0"/>
              <a:t>Tire example: [Row1.Pos1, Row1.Pos10, Row2.Pos1, Row2.Pos2, Row2.Pos9, Row2.Pos10]</a:t>
            </a:r>
          </a:p>
          <a:p>
            <a:pPr lvl="1"/>
            <a:r>
              <a:rPr lang="en-US" dirty="0"/>
              <a:t>Common “allowed” definition: The set of restricted values in an “allowed” definition can be part of the common framework structure so that it can be shared among multiple trees. The configurator then populates the configured tree with the common definition.</a:t>
            </a:r>
          </a:p>
        </p:txBody>
      </p:sp>
    </p:spTree>
    <p:extLst>
      <p:ext uri="{BB962C8B-B14F-4D97-AF65-F5344CB8AC3E}">
        <p14:creationId xmlns:p14="http://schemas.microsoft.com/office/powerpoint/2010/main" val="4292193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CVIS topic discussions</a:t>
            </a:r>
          </a:p>
        </p:txBody>
      </p:sp>
      <p:sp>
        <p:nvSpPr>
          <p:cNvPr id="6" name="Text Placeholder 5"/>
          <p:cNvSpPr>
            <a:spLocks noGrp="1"/>
          </p:cNvSpPr>
          <p:nvPr>
            <p:ph type="body" sz="quarter" idx="15"/>
          </p:nvPr>
        </p:nvSpPr>
        <p:spPr>
          <a:xfrm>
            <a:off x="334963" y="1220432"/>
            <a:ext cx="10113962" cy="4932718"/>
          </a:xfrm>
        </p:spPr>
        <p:txBody>
          <a:bodyPr>
            <a:normAutofit/>
          </a:bodyPr>
          <a:lstStyle/>
          <a:p>
            <a:r>
              <a:rPr lang="en-US" dirty="0"/>
              <a:t>Driver recording</a:t>
            </a:r>
          </a:p>
          <a:p>
            <a:pPr lvl="1"/>
            <a:r>
              <a:rPr lang="en-US" sz="1800" dirty="0"/>
              <a:t>Recorder specific data in vehicle tree, driver data in separate tree (multiple driver instances).</a:t>
            </a:r>
          </a:p>
          <a:p>
            <a:pPr lvl="1"/>
            <a:r>
              <a:rPr lang="en-US" sz="1800" dirty="0"/>
              <a:t>xxx</a:t>
            </a:r>
          </a:p>
          <a:p>
            <a:r>
              <a:rPr lang="en-US" dirty="0"/>
              <a:t>Axis/Tire position terminology</a:t>
            </a:r>
          </a:p>
          <a:p>
            <a:pPr lvl="1"/>
            <a:r>
              <a:rPr lang="en-US" sz="1800" dirty="0" err="1"/>
              <a:t>Xxxxx</a:t>
            </a:r>
            <a:endParaRPr lang="en-US" sz="1800" dirty="0"/>
          </a:p>
          <a:p>
            <a:r>
              <a:rPr lang="en-US" dirty="0"/>
              <a:t>Cargo location definition</a:t>
            </a:r>
          </a:p>
          <a:p>
            <a:pPr lvl="1"/>
            <a:r>
              <a:rPr lang="en-US" sz="1800" dirty="0"/>
              <a:t>xxx</a:t>
            </a:r>
          </a:p>
          <a:p>
            <a:r>
              <a:rPr lang="en-US" dirty="0"/>
              <a:t>Truck variants definition</a:t>
            </a:r>
          </a:p>
          <a:p>
            <a:pPr lvl="1"/>
            <a:r>
              <a:rPr lang="en-US" sz="1800" dirty="0" err="1"/>
              <a:t>Xxx</a:t>
            </a:r>
            <a:endParaRPr lang="en-US" sz="1800" dirty="0"/>
          </a:p>
          <a:p>
            <a:r>
              <a:rPr lang="en-US" dirty="0"/>
              <a:t>Trailer variants definition</a:t>
            </a:r>
          </a:p>
          <a:p>
            <a:pPr lvl="1"/>
            <a:r>
              <a:rPr lang="en-US" sz="1800" dirty="0"/>
              <a:t>xxx</a:t>
            </a:r>
          </a:p>
        </p:txBody>
      </p:sp>
    </p:spTree>
    <p:extLst>
      <p:ext uri="{BB962C8B-B14F-4D97-AF65-F5344CB8AC3E}">
        <p14:creationId xmlns:p14="http://schemas.microsoft.com/office/powerpoint/2010/main" val="3533196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C33BA-BD12-BA4D-8E0C-05C76DA29280}"/>
              </a:ext>
            </a:extLst>
          </p:cNvPr>
          <p:cNvSpPr>
            <a:spLocks noGrp="1"/>
          </p:cNvSpPr>
          <p:nvPr>
            <p:ph type="title"/>
          </p:nvPr>
        </p:nvSpPr>
        <p:spPr/>
        <p:txBody>
          <a:bodyPr>
            <a:normAutofit fontScale="90000"/>
          </a:bodyPr>
          <a:lstStyle/>
          <a:p>
            <a:endParaRPr lang="en-US" dirty="0"/>
          </a:p>
        </p:txBody>
      </p:sp>
      <p:sp>
        <p:nvSpPr>
          <p:cNvPr id="3" name="Subtitle 2">
            <a:extLst>
              <a:ext uri="{FF2B5EF4-FFF2-40B4-BE49-F238E27FC236}">
                <a16:creationId xmlns:a16="http://schemas.microsoft.com/office/drawing/2014/main" id="{89CC49AC-B4AF-9D47-A497-E68AC5D761FD}"/>
              </a:ext>
            </a:extLst>
          </p:cNvPr>
          <p:cNvSpPr>
            <a:spLocks noGrp="1"/>
          </p:cNvSpPr>
          <p:nvPr>
            <p:ph type="subTitle" idx="1"/>
          </p:nvPr>
        </p:nvSpPr>
        <p:spPr/>
        <p:txBody>
          <a:bodyPr/>
          <a:lstStyle/>
          <a:p>
            <a:endParaRPr lang="en-US"/>
          </a:p>
        </p:txBody>
      </p:sp>
      <p:sp>
        <p:nvSpPr>
          <p:cNvPr id="4" name="Text Placeholder 3">
            <a:extLst>
              <a:ext uri="{FF2B5EF4-FFF2-40B4-BE49-F238E27FC236}">
                <a16:creationId xmlns:a16="http://schemas.microsoft.com/office/drawing/2014/main" id="{C3EAD929-E041-5345-BEF8-8B20F89BD251}"/>
              </a:ext>
            </a:extLst>
          </p:cNvPr>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653146000"/>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1507</TotalTime>
  <Words>378</Words>
  <Application>Microsoft Office PowerPoint</Application>
  <PresentationFormat>Widescreen</PresentationFormat>
  <Paragraphs>38</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System Font Regular</vt:lpstr>
      <vt:lpstr>Wingdings</vt:lpstr>
      <vt:lpstr>Office Theme</vt:lpstr>
      <vt:lpstr>Commercial Vehicle Information Specifications Status Update</vt:lpstr>
      <vt:lpstr>CVIS overview</vt:lpstr>
      <vt:lpstr>CVIS development framework</vt:lpstr>
      <vt:lpstr>CVIS topic discussions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Bowers</dc:creator>
  <cp:lastModifiedBy>Bjorkengren, Ulf (UB)</cp:lastModifiedBy>
  <cp:revision>79</cp:revision>
  <dcterms:created xsi:type="dcterms:W3CDTF">2021-09-21T14:14:34Z</dcterms:created>
  <dcterms:modified xsi:type="dcterms:W3CDTF">2024-08-26T14:15:03Z</dcterms:modified>
</cp:coreProperties>
</file>