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2"/>
  </p:notesMasterIdLst>
  <p:sldIdLst>
    <p:sldId id="339" r:id="rId2"/>
    <p:sldId id="343" r:id="rId3"/>
    <p:sldId id="342" r:id="rId4"/>
    <p:sldId id="344" r:id="rId5"/>
    <p:sldId id="345" r:id="rId6"/>
    <p:sldId id="272" r:id="rId7"/>
    <p:sldId id="340" r:id="rId8"/>
    <p:sldId id="341" r:id="rId9"/>
    <p:sldId id="346" r:id="rId10"/>
    <p:sldId id="33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7E7E07D-9F35-EF43-9F89-4BF82E3AFECA}">
          <p14:sldIdLst>
            <p14:sldId id="339"/>
            <p14:sldId id="343"/>
            <p14:sldId id="342"/>
            <p14:sldId id="344"/>
            <p14:sldId id="345"/>
            <p14:sldId id="272"/>
            <p14:sldId id="340"/>
            <p14:sldId id="341"/>
            <p14:sldId id="346"/>
            <p14:sldId id="330"/>
          </p14:sldIdLst>
        </p14:section>
      </p14:sectionLst>
    </p:ext>
    <p:ext uri="{EFAFB233-063F-42B5-8137-9DF3F51BA10A}">
      <p15:sldGuideLst xmlns:p15="http://schemas.microsoft.com/office/powerpoint/2012/main">
        <p15:guide id="1" orient="horz" pos="2160" userDrawn="1">
          <p15:clr>
            <a:srgbClr val="A4A3A4"/>
          </p15:clr>
        </p15:guide>
        <p15:guide id="4" pos="7142" userDrawn="1">
          <p15:clr>
            <a:srgbClr val="A4A3A4"/>
          </p15:clr>
        </p15:guide>
        <p15:guide id="5" orient="horz" pos="672" userDrawn="1">
          <p15:clr>
            <a:srgbClr val="A4A3A4"/>
          </p15:clr>
        </p15:guide>
        <p15:guide id="6" orient="horz" pos="375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95B"/>
    <a:srgbClr val="008200"/>
    <a:srgbClr val="D62D14"/>
    <a:srgbClr val="00142E"/>
    <a:srgbClr val="1700F4"/>
    <a:srgbClr val="D8117D"/>
    <a:srgbClr val="FF008C"/>
    <a:srgbClr val="FF1495"/>
    <a:srgbClr val="1600F4"/>
    <a:srgbClr val="C8CC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1360E6-87AB-447A-A84B-9795933182F7}" v="1" dt="2025-08-11T07:40:00.3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490"/>
  </p:normalViewPr>
  <p:slideViewPr>
    <p:cSldViewPr snapToGrid="0" snapToObjects="1" showGuides="1">
      <p:cViewPr varScale="1">
        <p:scale>
          <a:sx n="63" d="100"/>
          <a:sy n="63" d="100"/>
        </p:scale>
        <p:origin x="804" y="56"/>
      </p:cViewPr>
      <p:guideLst>
        <p:guide orient="horz" pos="2160"/>
        <p:guide pos="7142"/>
        <p:guide orient="horz" pos="672"/>
        <p:guide orient="horz" pos="3754"/>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jorkengren, Ulf (UB)" userId="0dce60dd-e4e5-4f4e-b489-42e575da7de0" providerId="ADAL" clId="{7C9FAF62-C134-47F3-8E5C-90BB0C7F58A7}"/>
    <pc:docChg chg="custSel modSld">
      <pc:chgData name="Bjorkengren, Ulf (UB)" userId="0dce60dd-e4e5-4f4e-b489-42e575da7de0" providerId="ADAL" clId="{7C9FAF62-C134-47F3-8E5C-90BB0C7F58A7}" dt="2022-12-02T12:28:32.221" v="44" actId="1076"/>
      <pc:docMkLst>
        <pc:docMk/>
      </pc:docMkLst>
      <pc:sldChg chg="modSp mod">
        <pc:chgData name="Bjorkengren, Ulf (UB)" userId="0dce60dd-e4e5-4f4e-b489-42e575da7de0" providerId="ADAL" clId="{7C9FAF62-C134-47F3-8E5C-90BB0C7F58A7}" dt="2022-12-02T12:27:03.004" v="15" actId="14100"/>
        <pc:sldMkLst>
          <pc:docMk/>
          <pc:sldMk cId="3542920281" sldId="337"/>
        </pc:sldMkLst>
      </pc:sldChg>
      <pc:sldChg chg="addSp delSp modSp mod">
        <pc:chgData name="Bjorkengren, Ulf (UB)" userId="0dce60dd-e4e5-4f4e-b489-42e575da7de0" providerId="ADAL" clId="{7C9FAF62-C134-47F3-8E5C-90BB0C7F58A7}" dt="2022-12-02T12:28:32.221" v="44" actId="1076"/>
        <pc:sldMkLst>
          <pc:docMk/>
          <pc:sldMk cId="3997058194" sldId="339"/>
        </pc:sldMkLst>
      </pc:sldChg>
    </pc:docChg>
  </pc:docChgLst>
  <pc:docChgLst>
    <pc:chgData name="Bjorkengren, Ulf (UB)" userId="0dce60dd-e4e5-4f4e-b489-42e575da7de0" providerId="ADAL" clId="{92439649-DD36-43A1-878A-154B206EE715}"/>
    <pc:docChg chg="undo custSel addSld modSld sldOrd modSection">
      <pc:chgData name="Bjorkengren, Ulf (UB)" userId="0dce60dd-e4e5-4f4e-b489-42e575da7de0" providerId="ADAL" clId="{92439649-DD36-43A1-878A-154B206EE715}" dt="2025-07-10T08:33:50.772" v="7909" actId="1076"/>
      <pc:docMkLst>
        <pc:docMk/>
      </pc:docMkLst>
      <pc:sldChg chg="addSp delSp modSp mod">
        <pc:chgData name="Bjorkengren, Ulf (UB)" userId="0dce60dd-e4e5-4f4e-b489-42e575da7de0" providerId="ADAL" clId="{92439649-DD36-43A1-878A-154B206EE715}" dt="2025-07-09T14:36:49.671" v="5279" actId="20577"/>
        <pc:sldMkLst>
          <pc:docMk/>
          <pc:sldMk cId="1549293924" sldId="272"/>
        </pc:sldMkLst>
        <pc:spChg chg="mod">
          <ac:chgData name="Bjorkengren, Ulf (UB)" userId="0dce60dd-e4e5-4f4e-b489-42e575da7de0" providerId="ADAL" clId="{92439649-DD36-43A1-878A-154B206EE715}" dt="2025-07-09T14:14:49.665" v="4557" actId="20577"/>
          <ac:spMkLst>
            <pc:docMk/>
            <pc:sldMk cId="1549293924" sldId="272"/>
            <ac:spMk id="4" creationId="{00000000-0000-0000-0000-000000000000}"/>
          </ac:spMkLst>
        </pc:spChg>
        <pc:spChg chg="mod">
          <ac:chgData name="Bjorkengren, Ulf (UB)" userId="0dce60dd-e4e5-4f4e-b489-42e575da7de0" providerId="ADAL" clId="{92439649-DD36-43A1-878A-154B206EE715}" dt="2025-07-09T14:36:49.671" v="5279" actId="20577"/>
          <ac:spMkLst>
            <pc:docMk/>
            <pc:sldMk cId="1549293924" sldId="272"/>
            <ac:spMk id="16" creationId="{11F17E87-A879-2C44-8EA0-F17E5ED6056C}"/>
          </ac:spMkLst>
        </pc:spChg>
      </pc:sldChg>
      <pc:sldChg chg="delSp modSp mod">
        <pc:chgData name="Bjorkengren, Ulf (UB)" userId="0dce60dd-e4e5-4f4e-b489-42e575da7de0" providerId="ADAL" clId="{92439649-DD36-43A1-878A-154B206EE715}" dt="2025-07-09T12:21:16.692" v="80" actId="20577"/>
        <pc:sldMkLst>
          <pc:docMk/>
          <pc:sldMk cId="3997058194" sldId="339"/>
        </pc:sldMkLst>
        <pc:spChg chg="mod">
          <ac:chgData name="Bjorkengren, Ulf (UB)" userId="0dce60dd-e4e5-4f4e-b489-42e575da7de0" providerId="ADAL" clId="{92439649-DD36-43A1-878A-154B206EE715}" dt="2025-07-09T12:19:48.665" v="20" actId="20577"/>
          <ac:spMkLst>
            <pc:docMk/>
            <pc:sldMk cId="3997058194" sldId="339"/>
            <ac:spMk id="5" creationId="{84BDC093-42EF-440E-BC9C-5C330BDA815C}"/>
          </ac:spMkLst>
        </pc:spChg>
        <pc:spChg chg="mod">
          <ac:chgData name="Bjorkengren, Ulf (UB)" userId="0dce60dd-e4e5-4f4e-b489-42e575da7de0" providerId="ADAL" clId="{92439649-DD36-43A1-878A-154B206EE715}" dt="2025-07-09T12:20:31.497" v="57" actId="20577"/>
          <ac:spMkLst>
            <pc:docMk/>
            <pc:sldMk cId="3997058194" sldId="339"/>
            <ac:spMk id="8" creationId="{7296E74E-9231-43E0-B1EB-376DE623C8C9}"/>
          </ac:spMkLst>
        </pc:spChg>
        <pc:spChg chg="mod">
          <ac:chgData name="Bjorkengren, Ulf (UB)" userId="0dce60dd-e4e5-4f4e-b489-42e575da7de0" providerId="ADAL" clId="{92439649-DD36-43A1-878A-154B206EE715}" dt="2025-07-09T12:21:16.692" v="80" actId="20577"/>
          <ac:spMkLst>
            <pc:docMk/>
            <pc:sldMk cId="3997058194" sldId="339"/>
            <ac:spMk id="10" creationId="{C0A12A79-FDE6-4C6B-A135-78946F679071}"/>
          </ac:spMkLst>
        </pc:spChg>
      </pc:sldChg>
      <pc:sldChg chg="modSp add mod">
        <pc:chgData name="Bjorkengren, Ulf (UB)" userId="0dce60dd-e4e5-4f4e-b489-42e575da7de0" providerId="ADAL" clId="{92439649-DD36-43A1-878A-154B206EE715}" dt="2025-07-10T08:04:49.834" v="6825" actId="14100"/>
        <pc:sldMkLst>
          <pc:docMk/>
          <pc:sldMk cId="941744582" sldId="340"/>
        </pc:sldMkLst>
        <pc:spChg chg="mod">
          <ac:chgData name="Bjorkengren, Ulf (UB)" userId="0dce60dd-e4e5-4f4e-b489-42e575da7de0" providerId="ADAL" clId="{92439649-DD36-43A1-878A-154B206EE715}" dt="2025-07-09T14:53:10.812" v="6299" actId="1076"/>
          <ac:spMkLst>
            <pc:docMk/>
            <pc:sldMk cId="941744582" sldId="340"/>
            <ac:spMk id="4" creationId="{00000000-0000-0000-0000-000000000000}"/>
          </ac:spMkLst>
        </pc:spChg>
        <pc:spChg chg="mod">
          <ac:chgData name="Bjorkengren, Ulf (UB)" userId="0dce60dd-e4e5-4f4e-b489-42e575da7de0" providerId="ADAL" clId="{92439649-DD36-43A1-878A-154B206EE715}" dt="2025-07-10T08:04:49.834" v="6825" actId="14100"/>
          <ac:spMkLst>
            <pc:docMk/>
            <pc:sldMk cId="941744582" sldId="340"/>
            <ac:spMk id="16" creationId="{11F17E87-A879-2C44-8EA0-F17E5ED6056C}"/>
          </ac:spMkLst>
        </pc:spChg>
      </pc:sldChg>
      <pc:sldChg chg="modSp add mod">
        <pc:chgData name="Bjorkengren, Ulf (UB)" userId="0dce60dd-e4e5-4f4e-b489-42e575da7de0" providerId="ADAL" clId="{92439649-DD36-43A1-878A-154B206EE715}" dt="2025-07-10T08:15:17.716" v="7090" actId="20577"/>
        <pc:sldMkLst>
          <pc:docMk/>
          <pc:sldMk cId="2317403423" sldId="341"/>
        </pc:sldMkLst>
        <pc:spChg chg="mod">
          <ac:chgData name="Bjorkengren, Ulf (UB)" userId="0dce60dd-e4e5-4f4e-b489-42e575da7de0" providerId="ADAL" clId="{92439649-DD36-43A1-878A-154B206EE715}" dt="2025-07-10T08:05:56.355" v="6861" actId="20577"/>
          <ac:spMkLst>
            <pc:docMk/>
            <pc:sldMk cId="2317403423" sldId="341"/>
            <ac:spMk id="4" creationId="{00000000-0000-0000-0000-000000000000}"/>
          </ac:spMkLst>
        </pc:spChg>
        <pc:spChg chg="mod">
          <ac:chgData name="Bjorkengren, Ulf (UB)" userId="0dce60dd-e4e5-4f4e-b489-42e575da7de0" providerId="ADAL" clId="{92439649-DD36-43A1-878A-154B206EE715}" dt="2025-07-10T08:15:17.716" v="7090" actId="20577"/>
          <ac:spMkLst>
            <pc:docMk/>
            <pc:sldMk cId="2317403423" sldId="341"/>
            <ac:spMk id="16" creationId="{11F17E87-A879-2C44-8EA0-F17E5ED6056C}"/>
          </ac:spMkLst>
        </pc:spChg>
      </pc:sldChg>
      <pc:sldChg chg="modSp add mod ord">
        <pc:chgData name="Bjorkengren, Ulf (UB)" userId="0dce60dd-e4e5-4f4e-b489-42e575da7de0" providerId="ADAL" clId="{92439649-DD36-43A1-878A-154B206EE715}" dt="2025-07-09T14:52:19.082" v="6291" actId="14100"/>
        <pc:sldMkLst>
          <pc:docMk/>
          <pc:sldMk cId="3912395877" sldId="342"/>
        </pc:sldMkLst>
        <pc:spChg chg="mod">
          <ac:chgData name="Bjorkengren, Ulf (UB)" userId="0dce60dd-e4e5-4f4e-b489-42e575da7de0" providerId="ADAL" clId="{92439649-DD36-43A1-878A-154B206EE715}" dt="2025-07-09T14:48:54.951" v="6135" actId="1076"/>
          <ac:spMkLst>
            <pc:docMk/>
            <pc:sldMk cId="3912395877" sldId="342"/>
            <ac:spMk id="4" creationId="{00000000-0000-0000-0000-000000000000}"/>
          </ac:spMkLst>
        </pc:spChg>
        <pc:spChg chg="mod">
          <ac:chgData name="Bjorkengren, Ulf (UB)" userId="0dce60dd-e4e5-4f4e-b489-42e575da7de0" providerId="ADAL" clId="{92439649-DD36-43A1-878A-154B206EE715}" dt="2025-07-09T14:52:19.082" v="6291" actId="14100"/>
          <ac:spMkLst>
            <pc:docMk/>
            <pc:sldMk cId="3912395877" sldId="342"/>
            <ac:spMk id="16" creationId="{11F17E87-A879-2C44-8EA0-F17E5ED6056C}"/>
          </ac:spMkLst>
        </pc:spChg>
      </pc:sldChg>
      <pc:sldChg chg="modSp add mod ord">
        <pc:chgData name="Bjorkengren, Ulf (UB)" userId="0dce60dd-e4e5-4f4e-b489-42e575da7de0" providerId="ADAL" clId="{92439649-DD36-43A1-878A-154B206EE715}" dt="2025-07-09T13:23:45.172" v="2096" actId="14100"/>
        <pc:sldMkLst>
          <pc:docMk/>
          <pc:sldMk cId="1731580398" sldId="343"/>
        </pc:sldMkLst>
        <pc:spChg chg="mod">
          <ac:chgData name="Bjorkengren, Ulf (UB)" userId="0dce60dd-e4e5-4f4e-b489-42e575da7de0" providerId="ADAL" clId="{92439649-DD36-43A1-878A-154B206EE715}" dt="2025-07-09T13:10:16.688" v="1196" actId="20577"/>
          <ac:spMkLst>
            <pc:docMk/>
            <pc:sldMk cId="1731580398" sldId="343"/>
            <ac:spMk id="4" creationId="{00000000-0000-0000-0000-000000000000}"/>
          </ac:spMkLst>
        </pc:spChg>
        <pc:spChg chg="mod">
          <ac:chgData name="Bjorkengren, Ulf (UB)" userId="0dce60dd-e4e5-4f4e-b489-42e575da7de0" providerId="ADAL" clId="{92439649-DD36-43A1-878A-154B206EE715}" dt="2025-07-09T13:23:45.172" v="2096" actId="14100"/>
          <ac:spMkLst>
            <pc:docMk/>
            <pc:sldMk cId="1731580398" sldId="343"/>
            <ac:spMk id="16" creationId="{11F17E87-A879-2C44-8EA0-F17E5ED6056C}"/>
          </ac:spMkLst>
        </pc:spChg>
      </pc:sldChg>
      <pc:sldChg chg="addSp modSp add mod">
        <pc:chgData name="Bjorkengren, Ulf (UB)" userId="0dce60dd-e4e5-4f4e-b489-42e575da7de0" providerId="ADAL" clId="{92439649-DD36-43A1-878A-154B206EE715}" dt="2025-07-09T14:12:55.132" v="4502" actId="1076"/>
        <pc:sldMkLst>
          <pc:docMk/>
          <pc:sldMk cId="300293428" sldId="344"/>
        </pc:sldMkLst>
        <pc:spChg chg="mod">
          <ac:chgData name="Bjorkengren, Ulf (UB)" userId="0dce60dd-e4e5-4f4e-b489-42e575da7de0" providerId="ADAL" clId="{92439649-DD36-43A1-878A-154B206EE715}" dt="2025-07-09T14:12:55.132" v="4502" actId="1076"/>
          <ac:spMkLst>
            <pc:docMk/>
            <pc:sldMk cId="300293428" sldId="344"/>
            <ac:spMk id="4" creationId="{00000000-0000-0000-0000-000000000000}"/>
          </ac:spMkLst>
        </pc:spChg>
        <pc:spChg chg="mod">
          <ac:chgData name="Bjorkengren, Ulf (UB)" userId="0dce60dd-e4e5-4f4e-b489-42e575da7de0" providerId="ADAL" clId="{92439649-DD36-43A1-878A-154B206EE715}" dt="2025-07-09T14:12:28.924" v="4501" actId="14100"/>
          <ac:spMkLst>
            <pc:docMk/>
            <pc:sldMk cId="300293428" sldId="344"/>
            <ac:spMk id="16" creationId="{11F17E87-A879-2C44-8EA0-F17E5ED6056C}"/>
          </ac:spMkLst>
        </pc:spChg>
        <pc:picChg chg="add mod">
          <ac:chgData name="Bjorkengren, Ulf (UB)" userId="0dce60dd-e4e5-4f4e-b489-42e575da7de0" providerId="ADAL" clId="{92439649-DD36-43A1-878A-154B206EE715}" dt="2025-07-09T14:11:01.190" v="4499" actId="1076"/>
          <ac:picMkLst>
            <pc:docMk/>
            <pc:sldMk cId="300293428" sldId="344"/>
            <ac:picMk id="5" creationId="{73BA4EFB-D1B7-A055-F4B5-FA8BD0BD9FFC}"/>
          </ac:picMkLst>
        </pc:picChg>
      </pc:sldChg>
      <pc:sldChg chg="modSp add mod">
        <pc:chgData name="Bjorkengren, Ulf (UB)" userId="0dce60dd-e4e5-4f4e-b489-42e575da7de0" providerId="ADAL" clId="{92439649-DD36-43A1-878A-154B206EE715}" dt="2025-07-09T14:07:35.240" v="4495" actId="20577"/>
        <pc:sldMkLst>
          <pc:docMk/>
          <pc:sldMk cId="367763495" sldId="345"/>
        </pc:sldMkLst>
        <pc:spChg chg="mod">
          <ac:chgData name="Bjorkengren, Ulf (UB)" userId="0dce60dd-e4e5-4f4e-b489-42e575da7de0" providerId="ADAL" clId="{92439649-DD36-43A1-878A-154B206EE715}" dt="2025-07-09T13:48:33.873" v="3042" actId="20577"/>
          <ac:spMkLst>
            <pc:docMk/>
            <pc:sldMk cId="367763495" sldId="345"/>
            <ac:spMk id="4" creationId="{00000000-0000-0000-0000-000000000000}"/>
          </ac:spMkLst>
        </pc:spChg>
        <pc:spChg chg="mod">
          <ac:chgData name="Bjorkengren, Ulf (UB)" userId="0dce60dd-e4e5-4f4e-b489-42e575da7de0" providerId="ADAL" clId="{92439649-DD36-43A1-878A-154B206EE715}" dt="2025-07-09T14:07:35.240" v="4495" actId="20577"/>
          <ac:spMkLst>
            <pc:docMk/>
            <pc:sldMk cId="367763495" sldId="345"/>
            <ac:spMk id="16" creationId="{11F17E87-A879-2C44-8EA0-F17E5ED6056C}"/>
          </ac:spMkLst>
        </pc:spChg>
      </pc:sldChg>
      <pc:sldChg chg="addSp modSp add mod">
        <pc:chgData name="Bjorkengren, Ulf (UB)" userId="0dce60dd-e4e5-4f4e-b489-42e575da7de0" providerId="ADAL" clId="{92439649-DD36-43A1-878A-154B206EE715}" dt="2025-07-10T08:33:50.772" v="7909" actId="1076"/>
        <pc:sldMkLst>
          <pc:docMk/>
          <pc:sldMk cId="1283378689" sldId="346"/>
        </pc:sldMkLst>
        <pc:spChg chg="mod">
          <ac:chgData name="Bjorkengren, Ulf (UB)" userId="0dce60dd-e4e5-4f4e-b489-42e575da7de0" providerId="ADAL" clId="{92439649-DD36-43A1-878A-154B206EE715}" dt="2025-07-10T08:20:48.306" v="7125" actId="20577"/>
          <ac:spMkLst>
            <pc:docMk/>
            <pc:sldMk cId="1283378689" sldId="346"/>
            <ac:spMk id="4" creationId="{00000000-0000-0000-0000-000000000000}"/>
          </ac:spMkLst>
        </pc:spChg>
        <pc:spChg chg="mod">
          <ac:chgData name="Bjorkengren, Ulf (UB)" userId="0dce60dd-e4e5-4f4e-b489-42e575da7de0" providerId="ADAL" clId="{92439649-DD36-43A1-878A-154B206EE715}" dt="2025-07-10T08:33:40.088" v="7908" actId="1076"/>
          <ac:spMkLst>
            <pc:docMk/>
            <pc:sldMk cId="1283378689" sldId="346"/>
            <ac:spMk id="16" creationId="{11F17E87-A879-2C44-8EA0-F17E5ED6056C}"/>
          </ac:spMkLst>
        </pc:spChg>
        <pc:picChg chg="add mod">
          <ac:chgData name="Bjorkengren, Ulf (UB)" userId="0dce60dd-e4e5-4f4e-b489-42e575da7de0" providerId="ADAL" clId="{92439649-DD36-43A1-878A-154B206EE715}" dt="2025-07-10T08:33:50.772" v="7909" actId="1076"/>
          <ac:picMkLst>
            <pc:docMk/>
            <pc:sldMk cId="1283378689" sldId="346"/>
            <ac:picMk id="5" creationId="{93F7127F-6A16-B913-A35F-49C2247F603A}"/>
          </ac:picMkLst>
        </pc:picChg>
      </pc:sldChg>
    </pc:docChg>
  </pc:docChgLst>
  <pc:docChgLst>
    <pc:chgData name="Bjorkengren, Ulf (UB)" userId="0dce60dd-e4e5-4f4e-b489-42e575da7de0" providerId="ADAL" clId="{5E40B1CE-F8B3-4FE1-B7ED-C98A14B5626A}"/>
    <pc:docChg chg="delSld modSection">
      <pc:chgData name="Bjorkengren, Ulf (UB)" userId="0dce60dd-e4e5-4f4e-b489-42e575da7de0" providerId="ADAL" clId="{5E40B1CE-F8B3-4FE1-B7ED-C98A14B5626A}" dt="2024-03-20T09:00:36.542" v="2" actId="47"/>
      <pc:docMkLst>
        <pc:docMk/>
      </pc:docMkLst>
      <pc:sldChg chg="del">
        <pc:chgData name="Bjorkengren, Ulf (UB)" userId="0dce60dd-e4e5-4f4e-b489-42e575da7de0" providerId="ADAL" clId="{5E40B1CE-F8B3-4FE1-B7ED-C98A14B5626A}" dt="2024-03-20T08:59:52.822" v="1" actId="47"/>
        <pc:sldMkLst>
          <pc:docMk/>
          <pc:sldMk cId="931314496" sldId="258"/>
        </pc:sldMkLst>
      </pc:sldChg>
      <pc:sldChg chg="del">
        <pc:chgData name="Bjorkengren, Ulf (UB)" userId="0dce60dd-e4e5-4f4e-b489-42e575da7de0" providerId="ADAL" clId="{5E40B1CE-F8B3-4FE1-B7ED-C98A14B5626A}" dt="2024-03-20T08:59:45.340" v="0" actId="47"/>
        <pc:sldMkLst>
          <pc:docMk/>
          <pc:sldMk cId="1887480235" sldId="271"/>
        </pc:sldMkLst>
      </pc:sldChg>
      <pc:sldChg chg="del">
        <pc:chgData name="Bjorkengren, Ulf (UB)" userId="0dce60dd-e4e5-4f4e-b489-42e575da7de0" providerId="ADAL" clId="{5E40B1CE-F8B3-4FE1-B7ED-C98A14B5626A}" dt="2024-03-20T09:00:36.542" v="2" actId="47"/>
        <pc:sldMkLst>
          <pc:docMk/>
          <pc:sldMk cId="2066546370" sldId="298"/>
        </pc:sldMkLst>
      </pc:sldChg>
      <pc:sldChg chg="del">
        <pc:chgData name="Bjorkengren, Ulf (UB)" userId="0dce60dd-e4e5-4f4e-b489-42e575da7de0" providerId="ADAL" clId="{5E40B1CE-F8B3-4FE1-B7ED-C98A14B5626A}" dt="2024-03-20T09:00:36.542" v="2" actId="47"/>
        <pc:sldMkLst>
          <pc:docMk/>
          <pc:sldMk cId="2708646443" sldId="299"/>
        </pc:sldMkLst>
      </pc:sldChg>
      <pc:sldChg chg="del">
        <pc:chgData name="Bjorkengren, Ulf (UB)" userId="0dce60dd-e4e5-4f4e-b489-42e575da7de0" providerId="ADAL" clId="{5E40B1CE-F8B3-4FE1-B7ED-C98A14B5626A}" dt="2024-03-20T09:00:36.542" v="2" actId="47"/>
        <pc:sldMkLst>
          <pc:docMk/>
          <pc:sldMk cId="1612800050" sldId="300"/>
        </pc:sldMkLst>
      </pc:sldChg>
      <pc:sldChg chg="del">
        <pc:chgData name="Bjorkengren, Ulf (UB)" userId="0dce60dd-e4e5-4f4e-b489-42e575da7de0" providerId="ADAL" clId="{5E40B1CE-F8B3-4FE1-B7ED-C98A14B5626A}" dt="2024-03-20T09:00:36.542" v="2" actId="47"/>
        <pc:sldMkLst>
          <pc:docMk/>
          <pc:sldMk cId="2439953636" sldId="301"/>
        </pc:sldMkLst>
      </pc:sldChg>
      <pc:sldChg chg="del">
        <pc:chgData name="Bjorkengren, Ulf (UB)" userId="0dce60dd-e4e5-4f4e-b489-42e575da7de0" providerId="ADAL" clId="{5E40B1CE-F8B3-4FE1-B7ED-C98A14B5626A}" dt="2024-03-20T09:00:36.542" v="2" actId="47"/>
        <pc:sldMkLst>
          <pc:docMk/>
          <pc:sldMk cId="332296821" sldId="303"/>
        </pc:sldMkLst>
      </pc:sldChg>
      <pc:sldChg chg="del">
        <pc:chgData name="Bjorkengren, Ulf (UB)" userId="0dce60dd-e4e5-4f4e-b489-42e575da7de0" providerId="ADAL" clId="{5E40B1CE-F8B3-4FE1-B7ED-C98A14B5626A}" dt="2024-03-20T09:00:36.542" v="2" actId="47"/>
        <pc:sldMkLst>
          <pc:docMk/>
          <pc:sldMk cId="2766296264" sldId="304"/>
        </pc:sldMkLst>
      </pc:sldChg>
      <pc:sldChg chg="del">
        <pc:chgData name="Bjorkengren, Ulf (UB)" userId="0dce60dd-e4e5-4f4e-b489-42e575da7de0" providerId="ADAL" clId="{5E40B1CE-F8B3-4FE1-B7ED-C98A14B5626A}" dt="2024-03-20T09:00:36.542" v="2" actId="47"/>
        <pc:sldMkLst>
          <pc:docMk/>
          <pc:sldMk cId="155434167" sldId="306"/>
        </pc:sldMkLst>
      </pc:sldChg>
      <pc:sldChg chg="del">
        <pc:chgData name="Bjorkengren, Ulf (UB)" userId="0dce60dd-e4e5-4f4e-b489-42e575da7de0" providerId="ADAL" clId="{5E40B1CE-F8B3-4FE1-B7ED-C98A14B5626A}" dt="2024-03-20T09:00:36.542" v="2" actId="47"/>
        <pc:sldMkLst>
          <pc:docMk/>
          <pc:sldMk cId="3319561519" sldId="307"/>
        </pc:sldMkLst>
      </pc:sldChg>
      <pc:sldChg chg="del">
        <pc:chgData name="Bjorkengren, Ulf (UB)" userId="0dce60dd-e4e5-4f4e-b489-42e575da7de0" providerId="ADAL" clId="{5E40B1CE-F8B3-4FE1-B7ED-C98A14B5626A}" dt="2024-03-20T09:00:36.542" v="2" actId="47"/>
        <pc:sldMkLst>
          <pc:docMk/>
          <pc:sldMk cId="3395777833" sldId="313"/>
        </pc:sldMkLst>
      </pc:sldChg>
      <pc:sldChg chg="del">
        <pc:chgData name="Bjorkengren, Ulf (UB)" userId="0dce60dd-e4e5-4f4e-b489-42e575da7de0" providerId="ADAL" clId="{5E40B1CE-F8B3-4FE1-B7ED-C98A14B5626A}" dt="2024-03-20T09:00:36.542" v="2" actId="47"/>
        <pc:sldMkLst>
          <pc:docMk/>
          <pc:sldMk cId="673615600" sldId="315"/>
        </pc:sldMkLst>
      </pc:sldChg>
      <pc:sldChg chg="del">
        <pc:chgData name="Bjorkengren, Ulf (UB)" userId="0dce60dd-e4e5-4f4e-b489-42e575da7de0" providerId="ADAL" clId="{5E40B1CE-F8B3-4FE1-B7ED-C98A14B5626A}" dt="2024-03-20T09:00:36.542" v="2" actId="47"/>
        <pc:sldMkLst>
          <pc:docMk/>
          <pc:sldMk cId="3991298489" sldId="320"/>
        </pc:sldMkLst>
      </pc:sldChg>
      <pc:sldChg chg="del">
        <pc:chgData name="Bjorkengren, Ulf (UB)" userId="0dce60dd-e4e5-4f4e-b489-42e575da7de0" providerId="ADAL" clId="{5E40B1CE-F8B3-4FE1-B7ED-C98A14B5626A}" dt="2024-03-20T09:00:36.542" v="2" actId="47"/>
        <pc:sldMkLst>
          <pc:docMk/>
          <pc:sldMk cId="2342377720" sldId="321"/>
        </pc:sldMkLst>
      </pc:sldChg>
      <pc:sldChg chg="del">
        <pc:chgData name="Bjorkengren, Ulf (UB)" userId="0dce60dd-e4e5-4f4e-b489-42e575da7de0" providerId="ADAL" clId="{5E40B1CE-F8B3-4FE1-B7ED-C98A14B5626A}" dt="2024-03-20T09:00:36.542" v="2" actId="47"/>
        <pc:sldMkLst>
          <pc:docMk/>
          <pc:sldMk cId="947631513" sldId="322"/>
        </pc:sldMkLst>
      </pc:sldChg>
      <pc:sldChg chg="del">
        <pc:chgData name="Bjorkengren, Ulf (UB)" userId="0dce60dd-e4e5-4f4e-b489-42e575da7de0" providerId="ADAL" clId="{5E40B1CE-F8B3-4FE1-B7ED-C98A14B5626A}" dt="2024-03-20T09:00:36.542" v="2" actId="47"/>
        <pc:sldMkLst>
          <pc:docMk/>
          <pc:sldMk cId="2458272304" sldId="323"/>
        </pc:sldMkLst>
      </pc:sldChg>
      <pc:sldChg chg="del">
        <pc:chgData name="Bjorkengren, Ulf (UB)" userId="0dce60dd-e4e5-4f4e-b489-42e575da7de0" providerId="ADAL" clId="{5E40B1CE-F8B3-4FE1-B7ED-C98A14B5626A}" dt="2024-03-20T08:59:52.822" v="1" actId="47"/>
        <pc:sldMkLst>
          <pc:docMk/>
          <pc:sldMk cId="2929789510" sldId="325"/>
        </pc:sldMkLst>
      </pc:sldChg>
      <pc:sldChg chg="del">
        <pc:chgData name="Bjorkengren, Ulf (UB)" userId="0dce60dd-e4e5-4f4e-b489-42e575da7de0" providerId="ADAL" clId="{5E40B1CE-F8B3-4FE1-B7ED-C98A14B5626A}" dt="2024-03-20T09:00:36.542" v="2" actId="47"/>
        <pc:sldMkLst>
          <pc:docMk/>
          <pc:sldMk cId="805225381" sldId="326"/>
        </pc:sldMkLst>
      </pc:sldChg>
      <pc:sldChg chg="del">
        <pc:chgData name="Bjorkengren, Ulf (UB)" userId="0dce60dd-e4e5-4f4e-b489-42e575da7de0" providerId="ADAL" clId="{5E40B1CE-F8B3-4FE1-B7ED-C98A14B5626A}" dt="2024-03-20T09:00:36.542" v="2" actId="47"/>
        <pc:sldMkLst>
          <pc:docMk/>
          <pc:sldMk cId="2422134817" sldId="328"/>
        </pc:sldMkLst>
      </pc:sldChg>
      <pc:sldChg chg="del">
        <pc:chgData name="Bjorkengren, Ulf (UB)" userId="0dce60dd-e4e5-4f4e-b489-42e575da7de0" providerId="ADAL" clId="{5E40B1CE-F8B3-4FE1-B7ED-C98A14B5626A}" dt="2024-03-20T09:00:36.542" v="2" actId="47"/>
        <pc:sldMkLst>
          <pc:docMk/>
          <pc:sldMk cId="2523373893" sldId="329"/>
        </pc:sldMkLst>
      </pc:sldChg>
      <pc:sldChg chg="del">
        <pc:chgData name="Bjorkengren, Ulf (UB)" userId="0dce60dd-e4e5-4f4e-b489-42e575da7de0" providerId="ADAL" clId="{5E40B1CE-F8B3-4FE1-B7ED-C98A14B5626A}" dt="2024-03-20T08:59:52.822" v="1" actId="47"/>
        <pc:sldMkLst>
          <pc:docMk/>
          <pc:sldMk cId="1452619114" sldId="331"/>
        </pc:sldMkLst>
      </pc:sldChg>
      <pc:sldChg chg="del">
        <pc:chgData name="Bjorkengren, Ulf (UB)" userId="0dce60dd-e4e5-4f4e-b489-42e575da7de0" providerId="ADAL" clId="{5E40B1CE-F8B3-4FE1-B7ED-C98A14B5626A}" dt="2024-03-20T08:59:52.822" v="1" actId="47"/>
        <pc:sldMkLst>
          <pc:docMk/>
          <pc:sldMk cId="1404939959" sldId="332"/>
        </pc:sldMkLst>
      </pc:sldChg>
      <pc:sldChg chg="del">
        <pc:chgData name="Bjorkengren, Ulf (UB)" userId="0dce60dd-e4e5-4f4e-b489-42e575da7de0" providerId="ADAL" clId="{5E40B1CE-F8B3-4FE1-B7ED-C98A14B5626A}" dt="2024-03-20T08:59:52.822" v="1" actId="47"/>
        <pc:sldMkLst>
          <pc:docMk/>
          <pc:sldMk cId="1852949968" sldId="333"/>
        </pc:sldMkLst>
      </pc:sldChg>
      <pc:sldChg chg="del">
        <pc:chgData name="Bjorkengren, Ulf (UB)" userId="0dce60dd-e4e5-4f4e-b489-42e575da7de0" providerId="ADAL" clId="{5E40B1CE-F8B3-4FE1-B7ED-C98A14B5626A}" dt="2024-03-20T09:00:36.542" v="2" actId="47"/>
        <pc:sldMkLst>
          <pc:docMk/>
          <pc:sldMk cId="2565360520" sldId="335"/>
        </pc:sldMkLst>
      </pc:sldChg>
      <pc:sldChg chg="del">
        <pc:chgData name="Bjorkengren, Ulf (UB)" userId="0dce60dd-e4e5-4f4e-b489-42e575da7de0" providerId="ADAL" clId="{5E40B1CE-F8B3-4FE1-B7ED-C98A14B5626A}" dt="2024-03-20T08:59:52.822" v="1" actId="47"/>
        <pc:sldMkLst>
          <pc:docMk/>
          <pc:sldMk cId="3542920281" sldId="337"/>
        </pc:sldMkLst>
      </pc:sldChg>
      <pc:sldChg chg="del">
        <pc:chgData name="Bjorkengren, Ulf (UB)" userId="0dce60dd-e4e5-4f4e-b489-42e575da7de0" providerId="ADAL" clId="{5E40B1CE-F8B3-4FE1-B7ED-C98A14B5626A}" dt="2024-03-20T09:00:36.542" v="2" actId="47"/>
        <pc:sldMkLst>
          <pc:docMk/>
          <pc:sldMk cId="2706453275" sldId="338"/>
        </pc:sldMkLst>
      </pc:sldChg>
    </pc:docChg>
  </pc:docChgLst>
  <pc:docChgLst>
    <pc:chgData name="Bjorkengren, Ulf (UB)" userId="0dce60dd-e4e5-4f4e-b489-42e575da7de0" providerId="ADAL" clId="{731360E6-87AB-447A-A84B-9795933182F7}"/>
    <pc:docChg chg="modSld">
      <pc:chgData name="Bjorkengren, Ulf (UB)" userId="0dce60dd-e4e5-4f4e-b489-42e575da7de0" providerId="ADAL" clId="{731360E6-87AB-447A-A84B-9795933182F7}" dt="2025-08-11T13:55:25.906" v="123" actId="20577"/>
      <pc:docMkLst>
        <pc:docMk/>
      </pc:docMkLst>
      <pc:sldChg chg="modSp mod">
        <pc:chgData name="Bjorkengren, Ulf (UB)" userId="0dce60dd-e4e5-4f4e-b489-42e575da7de0" providerId="ADAL" clId="{731360E6-87AB-447A-A84B-9795933182F7}" dt="2025-08-11T09:08:11.890" v="102" actId="14100"/>
        <pc:sldMkLst>
          <pc:docMk/>
          <pc:sldMk cId="1549293924" sldId="272"/>
        </pc:sldMkLst>
        <pc:spChg chg="mod">
          <ac:chgData name="Bjorkengren, Ulf (UB)" userId="0dce60dd-e4e5-4f4e-b489-42e575da7de0" providerId="ADAL" clId="{731360E6-87AB-447A-A84B-9795933182F7}" dt="2025-08-11T09:07:59.562" v="100" actId="1076"/>
          <ac:spMkLst>
            <pc:docMk/>
            <pc:sldMk cId="1549293924" sldId="272"/>
            <ac:spMk id="4" creationId="{00000000-0000-0000-0000-000000000000}"/>
          </ac:spMkLst>
        </pc:spChg>
        <pc:spChg chg="mod">
          <ac:chgData name="Bjorkengren, Ulf (UB)" userId="0dce60dd-e4e5-4f4e-b489-42e575da7de0" providerId="ADAL" clId="{731360E6-87AB-447A-A84B-9795933182F7}" dt="2025-08-11T09:08:11.890" v="102" actId="14100"/>
          <ac:spMkLst>
            <pc:docMk/>
            <pc:sldMk cId="1549293924" sldId="272"/>
            <ac:spMk id="16" creationId="{11F17E87-A879-2C44-8EA0-F17E5ED6056C}"/>
          </ac:spMkLst>
        </pc:spChg>
      </pc:sldChg>
      <pc:sldChg chg="modSp mod">
        <pc:chgData name="Bjorkengren, Ulf (UB)" userId="0dce60dd-e4e5-4f4e-b489-42e575da7de0" providerId="ADAL" clId="{731360E6-87AB-447A-A84B-9795933182F7}" dt="2025-08-07T08:03:34.955" v="4" actId="20577"/>
        <pc:sldMkLst>
          <pc:docMk/>
          <pc:sldMk cId="3997058194" sldId="339"/>
        </pc:sldMkLst>
        <pc:spChg chg="mod">
          <ac:chgData name="Bjorkengren, Ulf (UB)" userId="0dce60dd-e4e5-4f4e-b489-42e575da7de0" providerId="ADAL" clId="{731360E6-87AB-447A-A84B-9795933182F7}" dt="2025-08-07T08:03:34.955" v="4" actId="20577"/>
          <ac:spMkLst>
            <pc:docMk/>
            <pc:sldMk cId="3997058194" sldId="339"/>
            <ac:spMk id="5" creationId="{84BDC093-42EF-440E-BC9C-5C330BDA815C}"/>
          </ac:spMkLst>
        </pc:spChg>
      </pc:sldChg>
      <pc:sldChg chg="modSp mod">
        <pc:chgData name="Bjorkengren, Ulf (UB)" userId="0dce60dd-e4e5-4f4e-b489-42e575da7de0" providerId="ADAL" clId="{731360E6-87AB-447A-A84B-9795933182F7}" dt="2025-08-11T09:11:18.581" v="107" actId="20577"/>
        <pc:sldMkLst>
          <pc:docMk/>
          <pc:sldMk cId="941744582" sldId="340"/>
        </pc:sldMkLst>
        <pc:spChg chg="mod">
          <ac:chgData name="Bjorkengren, Ulf (UB)" userId="0dce60dd-e4e5-4f4e-b489-42e575da7de0" providerId="ADAL" clId="{731360E6-87AB-447A-A84B-9795933182F7}" dt="2025-08-11T08:06:52.776" v="47" actId="1076"/>
          <ac:spMkLst>
            <pc:docMk/>
            <pc:sldMk cId="941744582" sldId="340"/>
            <ac:spMk id="4" creationId="{00000000-0000-0000-0000-000000000000}"/>
          </ac:spMkLst>
        </pc:spChg>
        <pc:spChg chg="mod">
          <ac:chgData name="Bjorkengren, Ulf (UB)" userId="0dce60dd-e4e5-4f4e-b489-42e575da7de0" providerId="ADAL" clId="{731360E6-87AB-447A-A84B-9795933182F7}" dt="2025-08-11T09:11:18.581" v="107" actId="20577"/>
          <ac:spMkLst>
            <pc:docMk/>
            <pc:sldMk cId="941744582" sldId="340"/>
            <ac:spMk id="16" creationId="{11F17E87-A879-2C44-8EA0-F17E5ED6056C}"/>
          </ac:spMkLst>
        </pc:spChg>
      </pc:sldChg>
      <pc:sldChg chg="modSp mod">
        <pc:chgData name="Bjorkengren, Ulf (UB)" userId="0dce60dd-e4e5-4f4e-b489-42e575da7de0" providerId="ADAL" clId="{731360E6-87AB-447A-A84B-9795933182F7}" dt="2025-08-11T08:07:51.146" v="54" actId="255"/>
        <pc:sldMkLst>
          <pc:docMk/>
          <pc:sldMk cId="2317403423" sldId="341"/>
        </pc:sldMkLst>
        <pc:spChg chg="mod">
          <ac:chgData name="Bjorkengren, Ulf (UB)" userId="0dce60dd-e4e5-4f4e-b489-42e575da7de0" providerId="ADAL" clId="{731360E6-87AB-447A-A84B-9795933182F7}" dt="2025-08-11T08:07:33.647" v="51" actId="1076"/>
          <ac:spMkLst>
            <pc:docMk/>
            <pc:sldMk cId="2317403423" sldId="341"/>
            <ac:spMk id="4" creationId="{00000000-0000-0000-0000-000000000000}"/>
          </ac:spMkLst>
        </pc:spChg>
        <pc:spChg chg="mod">
          <ac:chgData name="Bjorkengren, Ulf (UB)" userId="0dce60dd-e4e5-4f4e-b489-42e575da7de0" providerId="ADAL" clId="{731360E6-87AB-447A-A84B-9795933182F7}" dt="2025-08-11T08:07:51.146" v="54" actId="255"/>
          <ac:spMkLst>
            <pc:docMk/>
            <pc:sldMk cId="2317403423" sldId="341"/>
            <ac:spMk id="16" creationId="{11F17E87-A879-2C44-8EA0-F17E5ED6056C}"/>
          </ac:spMkLst>
        </pc:spChg>
      </pc:sldChg>
      <pc:sldChg chg="modSp mod">
        <pc:chgData name="Bjorkengren, Ulf (UB)" userId="0dce60dd-e4e5-4f4e-b489-42e575da7de0" providerId="ADAL" clId="{731360E6-87AB-447A-A84B-9795933182F7}" dt="2025-08-11T08:04:44.485" v="35" actId="255"/>
        <pc:sldMkLst>
          <pc:docMk/>
          <pc:sldMk cId="3912395877" sldId="342"/>
        </pc:sldMkLst>
        <pc:spChg chg="mod">
          <ac:chgData name="Bjorkengren, Ulf (UB)" userId="0dce60dd-e4e5-4f4e-b489-42e575da7de0" providerId="ADAL" clId="{731360E6-87AB-447A-A84B-9795933182F7}" dt="2025-08-11T08:04:44.485" v="35" actId="255"/>
          <ac:spMkLst>
            <pc:docMk/>
            <pc:sldMk cId="3912395877" sldId="342"/>
            <ac:spMk id="16" creationId="{11F17E87-A879-2C44-8EA0-F17E5ED6056C}"/>
          </ac:spMkLst>
        </pc:spChg>
      </pc:sldChg>
      <pc:sldChg chg="modSp mod">
        <pc:chgData name="Bjorkengren, Ulf (UB)" userId="0dce60dd-e4e5-4f4e-b489-42e575da7de0" providerId="ADAL" clId="{731360E6-87AB-447A-A84B-9795933182F7}" dt="2025-08-11T13:55:25.906" v="123" actId="20577"/>
        <pc:sldMkLst>
          <pc:docMk/>
          <pc:sldMk cId="1731580398" sldId="343"/>
        </pc:sldMkLst>
        <pc:spChg chg="mod">
          <ac:chgData name="Bjorkengren, Ulf (UB)" userId="0dce60dd-e4e5-4f4e-b489-42e575da7de0" providerId="ADAL" clId="{731360E6-87AB-447A-A84B-9795933182F7}" dt="2025-08-11T13:55:25.906" v="123" actId="20577"/>
          <ac:spMkLst>
            <pc:docMk/>
            <pc:sldMk cId="1731580398" sldId="343"/>
            <ac:spMk id="16" creationId="{11F17E87-A879-2C44-8EA0-F17E5ED6056C}"/>
          </ac:spMkLst>
        </pc:spChg>
      </pc:sldChg>
      <pc:sldChg chg="modSp mod">
        <pc:chgData name="Bjorkengren, Ulf (UB)" userId="0dce60dd-e4e5-4f4e-b489-42e575da7de0" providerId="ADAL" clId="{731360E6-87AB-447A-A84B-9795933182F7}" dt="2025-08-11T08:13:37.281" v="94" actId="20577"/>
        <pc:sldMkLst>
          <pc:docMk/>
          <pc:sldMk cId="300293428" sldId="344"/>
        </pc:sldMkLst>
        <pc:spChg chg="mod">
          <ac:chgData name="Bjorkengren, Ulf (UB)" userId="0dce60dd-e4e5-4f4e-b489-42e575da7de0" providerId="ADAL" clId="{731360E6-87AB-447A-A84B-9795933182F7}" dt="2025-08-11T08:13:37.281" v="94" actId="20577"/>
          <ac:spMkLst>
            <pc:docMk/>
            <pc:sldMk cId="300293428" sldId="344"/>
            <ac:spMk id="16" creationId="{11F17E87-A879-2C44-8EA0-F17E5ED6056C}"/>
          </ac:spMkLst>
        </pc:spChg>
      </pc:sldChg>
      <pc:sldChg chg="modSp mod">
        <pc:chgData name="Bjorkengren, Ulf (UB)" userId="0dce60dd-e4e5-4f4e-b489-42e575da7de0" providerId="ADAL" clId="{731360E6-87AB-447A-A84B-9795933182F7}" dt="2025-08-11T09:05:41.662" v="96" actId="20577"/>
        <pc:sldMkLst>
          <pc:docMk/>
          <pc:sldMk cId="367763495" sldId="345"/>
        </pc:sldMkLst>
        <pc:spChg chg="mod">
          <ac:chgData name="Bjorkengren, Ulf (UB)" userId="0dce60dd-e4e5-4f4e-b489-42e575da7de0" providerId="ADAL" clId="{731360E6-87AB-447A-A84B-9795933182F7}" dt="2025-08-11T08:05:37.799" v="39" actId="1076"/>
          <ac:spMkLst>
            <pc:docMk/>
            <pc:sldMk cId="367763495" sldId="345"/>
            <ac:spMk id="4" creationId="{00000000-0000-0000-0000-000000000000}"/>
          </ac:spMkLst>
        </pc:spChg>
        <pc:spChg chg="mod">
          <ac:chgData name="Bjorkengren, Ulf (UB)" userId="0dce60dd-e4e5-4f4e-b489-42e575da7de0" providerId="ADAL" clId="{731360E6-87AB-447A-A84B-9795933182F7}" dt="2025-08-11T09:05:41.662" v="96" actId="20577"/>
          <ac:spMkLst>
            <pc:docMk/>
            <pc:sldMk cId="367763495" sldId="345"/>
            <ac:spMk id="16" creationId="{11F17E87-A879-2C44-8EA0-F17E5ED6056C}"/>
          </ac:spMkLst>
        </pc:spChg>
      </pc:sldChg>
      <pc:sldChg chg="modSp mod">
        <pc:chgData name="Bjorkengren, Ulf (UB)" userId="0dce60dd-e4e5-4f4e-b489-42e575da7de0" providerId="ADAL" clId="{731360E6-87AB-447A-A84B-9795933182F7}" dt="2025-08-11T09:15:46.162" v="108" actId="20577"/>
        <pc:sldMkLst>
          <pc:docMk/>
          <pc:sldMk cId="1283378689" sldId="346"/>
        </pc:sldMkLst>
        <pc:spChg chg="mod">
          <ac:chgData name="Bjorkengren, Ulf (UB)" userId="0dce60dd-e4e5-4f4e-b489-42e575da7de0" providerId="ADAL" clId="{731360E6-87AB-447A-A84B-9795933182F7}" dt="2025-08-11T08:08:03.165" v="55" actId="1076"/>
          <ac:spMkLst>
            <pc:docMk/>
            <pc:sldMk cId="1283378689" sldId="346"/>
            <ac:spMk id="4" creationId="{00000000-0000-0000-0000-000000000000}"/>
          </ac:spMkLst>
        </pc:spChg>
        <pc:spChg chg="mod">
          <ac:chgData name="Bjorkengren, Ulf (UB)" userId="0dce60dd-e4e5-4f4e-b489-42e575da7de0" providerId="ADAL" clId="{731360E6-87AB-447A-A84B-9795933182F7}" dt="2025-08-11T09:15:46.162" v="108" actId="20577"/>
          <ac:spMkLst>
            <pc:docMk/>
            <pc:sldMk cId="1283378689" sldId="346"/>
            <ac:spMk id="16" creationId="{11F17E87-A879-2C44-8EA0-F17E5ED6056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39065D-4032-554A-8CA5-41F0190DF726}" type="datetimeFigureOut">
              <a:rPr lang="en-US" smtClean="0"/>
              <a:t>8/11/2025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40D495-7193-5445-8C4B-C97D92EB04C1}" type="slidenum">
              <a:rPr lang="en-US" smtClean="0"/>
              <a:t>‹#›</a:t>
            </a:fld>
            <a:endParaRPr lang="en-US"/>
          </a:p>
        </p:txBody>
      </p:sp>
    </p:spTree>
    <p:extLst>
      <p:ext uri="{BB962C8B-B14F-4D97-AF65-F5344CB8AC3E}">
        <p14:creationId xmlns:p14="http://schemas.microsoft.com/office/powerpoint/2010/main" val="461956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Slide">
    <p:bg>
      <p:bgPr>
        <a:solidFill>
          <a:schemeClr val="accent1"/>
        </a:solidFill>
        <a:effectLst/>
      </p:bgPr>
    </p:bg>
    <p:spTree>
      <p:nvGrpSpPr>
        <p:cNvPr id="1" name=""/>
        <p:cNvGrpSpPr/>
        <p:nvPr/>
      </p:nvGrpSpPr>
      <p:grpSpPr>
        <a:xfrm>
          <a:off x="0" y="0"/>
          <a:ext cx="0" cy="0"/>
          <a:chOff x="0" y="0"/>
          <a:chExt cx="0" cy="0"/>
        </a:xfrm>
      </p:grpSpPr>
      <p:pic>
        <p:nvPicPr>
          <p:cNvPr id="5" name="Picture 4" descr="Background pattern&#10;&#10;Description automatically generated">
            <a:extLst>
              <a:ext uri="{FF2B5EF4-FFF2-40B4-BE49-F238E27FC236}">
                <a16:creationId xmlns:a16="http://schemas.microsoft.com/office/drawing/2014/main" id="{BBE9A093-FF78-3741-A87F-A4E6F406E1BA}"/>
              </a:ext>
            </a:extLst>
          </p:cNvPr>
          <p:cNvPicPr>
            <a:picLocks noChangeAspect="1"/>
          </p:cNvPicPr>
          <p:nvPr userDrawn="1"/>
        </p:nvPicPr>
        <p:blipFill>
          <a:blip r:embed="rId2"/>
          <a:stretch>
            <a:fillRect/>
          </a:stretch>
        </p:blipFill>
        <p:spPr>
          <a:xfrm>
            <a:off x="0" y="2328"/>
            <a:ext cx="12192000" cy="6853344"/>
          </a:xfrm>
          <a:prstGeom prst="rect">
            <a:avLst/>
          </a:prstGeom>
        </p:spPr>
      </p:pic>
      <p:pic>
        <p:nvPicPr>
          <p:cNvPr id="2" name="Picture 1">
            <a:extLst>
              <a:ext uri="{FF2B5EF4-FFF2-40B4-BE49-F238E27FC236}">
                <a16:creationId xmlns:a16="http://schemas.microsoft.com/office/drawing/2014/main" id="{9A838BC7-0008-6F46-838D-CA17E412702C}"/>
              </a:ext>
            </a:extLst>
          </p:cNvPr>
          <p:cNvPicPr>
            <a:picLocks noChangeAspect="1"/>
          </p:cNvPicPr>
          <p:nvPr userDrawn="1"/>
        </p:nvPicPr>
        <p:blipFill>
          <a:blip r:embed="rId3"/>
          <a:stretch>
            <a:fillRect/>
          </a:stretch>
        </p:blipFill>
        <p:spPr>
          <a:xfrm>
            <a:off x="586853" y="5989927"/>
            <a:ext cx="1043498" cy="391948"/>
          </a:xfrm>
          <a:prstGeom prst="rect">
            <a:avLst/>
          </a:prstGeom>
        </p:spPr>
      </p:pic>
      <p:sp>
        <p:nvSpPr>
          <p:cNvPr id="9" name="Title 1"/>
          <p:cNvSpPr>
            <a:spLocks noGrp="1"/>
          </p:cNvSpPr>
          <p:nvPr>
            <p:ph type="title"/>
          </p:nvPr>
        </p:nvSpPr>
        <p:spPr>
          <a:xfrm>
            <a:off x="610997" y="2187820"/>
            <a:ext cx="11373313" cy="2123954"/>
          </a:xfrm>
        </p:spPr>
        <p:txBody>
          <a:bodyPr lIns="0" anchor="ctr">
            <a:noAutofit/>
          </a:bodyPr>
          <a:lstStyle>
            <a:lvl1pPr>
              <a:lnSpc>
                <a:spcPct val="90000"/>
              </a:lnSpc>
              <a:defRPr sz="7200" b="0" i="0" spc="-350" baseline="0">
                <a:solidFill>
                  <a:schemeClr val="bg1"/>
                </a:solidFill>
                <a:latin typeface="Ford Antenna Medium" panose="02000505000000020004" pitchFamily="2" charset="0"/>
              </a:defRPr>
            </a:lvl1pPr>
          </a:lstStyle>
          <a:p>
            <a:r>
              <a:rPr lang="en-US"/>
              <a:t>Click to edit Master title style</a:t>
            </a:r>
            <a:endParaRPr lang="en-US" dirty="0"/>
          </a:p>
        </p:txBody>
      </p:sp>
      <p:sp>
        <p:nvSpPr>
          <p:cNvPr id="11" name="Text Placeholder 8"/>
          <p:cNvSpPr>
            <a:spLocks noGrp="1"/>
          </p:cNvSpPr>
          <p:nvPr>
            <p:ph type="body" sz="quarter" idx="13" hasCustomPrompt="1"/>
          </p:nvPr>
        </p:nvSpPr>
        <p:spPr>
          <a:xfrm>
            <a:off x="669688" y="4213855"/>
            <a:ext cx="10515600" cy="439738"/>
          </a:xfrm>
        </p:spPr>
        <p:txBody>
          <a:bodyPr lIns="0" anchor="t">
            <a:noAutofit/>
          </a:bodyPr>
          <a:lstStyle>
            <a:lvl1pPr>
              <a:defRPr b="0" i="0" spc="0">
                <a:solidFill>
                  <a:schemeClr val="bg1"/>
                </a:solidFill>
                <a:latin typeface="Ford Antenna Regular" panose="02000505000000020004" pitchFamily="2" charset="0"/>
              </a:defRPr>
            </a:lvl1pPr>
          </a:lstStyle>
          <a:p>
            <a:pPr lvl="0"/>
            <a:r>
              <a:rPr lang="en-US" dirty="0"/>
              <a:t>Click to edit master text styles</a:t>
            </a:r>
          </a:p>
        </p:txBody>
      </p:sp>
      <p:sp>
        <p:nvSpPr>
          <p:cNvPr id="6" name="Text Placeholder 5">
            <a:extLst>
              <a:ext uri="{FF2B5EF4-FFF2-40B4-BE49-F238E27FC236}">
                <a16:creationId xmlns:a16="http://schemas.microsoft.com/office/drawing/2014/main" id="{BB39B039-D4D5-3043-B999-F27B88349298}"/>
              </a:ext>
            </a:extLst>
          </p:cNvPr>
          <p:cNvSpPr>
            <a:spLocks noGrp="1"/>
          </p:cNvSpPr>
          <p:nvPr>
            <p:ph type="body" sz="quarter" idx="14" hasCustomPrompt="1"/>
          </p:nvPr>
        </p:nvSpPr>
        <p:spPr>
          <a:xfrm>
            <a:off x="1798112" y="6113827"/>
            <a:ext cx="3279966" cy="165100"/>
          </a:xfrm>
        </p:spPr>
        <p:txBody>
          <a:bodyPr lIns="0" anchor="ctr">
            <a:noAutofit/>
          </a:bodyPr>
          <a:lstStyle>
            <a:lvl1pPr>
              <a:defRPr sz="1200" b="0" i="0" spc="0">
                <a:solidFill>
                  <a:schemeClr val="bg1"/>
                </a:solidFill>
                <a:latin typeface="Ford Antenna Regular" panose="02000505000000020004" pitchFamily="2" charset="0"/>
              </a:defRPr>
            </a:lvl1pPr>
          </a:lstStyle>
          <a:p>
            <a:pPr lvl="0"/>
            <a:r>
              <a:rPr lang="en-US" dirty="0"/>
              <a:t>Click to add copy</a:t>
            </a:r>
          </a:p>
        </p:txBody>
      </p:sp>
      <p:sp>
        <p:nvSpPr>
          <p:cNvPr id="57" name="Text Placeholder 5">
            <a:extLst>
              <a:ext uri="{FF2B5EF4-FFF2-40B4-BE49-F238E27FC236}">
                <a16:creationId xmlns:a16="http://schemas.microsoft.com/office/drawing/2014/main" id="{B5025353-486B-6E46-86F3-79035A16B038}"/>
              </a:ext>
            </a:extLst>
          </p:cNvPr>
          <p:cNvSpPr>
            <a:spLocks noGrp="1"/>
          </p:cNvSpPr>
          <p:nvPr>
            <p:ph type="body" sz="quarter" idx="15"/>
          </p:nvPr>
        </p:nvSpPr>
        <p:spPr>
          <a:xfrm>
            <a:off x="8481936" y="327550"/>
            <a:ext cx="3279966" cy="165100"/>
          </a:xfrm>
        </p:spPr>
        <p:txBody>
          <a:bodyPr lIns="0" rIns="0" anchor="ctr">
            <a:noAutofit/>
          </a:bodyPr>
          <a:lstStyle>
            <a:lvl1pPr algn="r">
              <a:defRPr sz="800" b="0" i="0" spc="0">
                <a:solidFill>
                  <a:schemeClr val="bg1"/>
                </a:solidFill>
                <a:latin typeface="Ford Antenna Regular" panose="02000505000000020004" pitchFamily="2" charset="0"/>
              </a:defRPr>
            </a:lvl1pPr>
          </a:lstStyle>
          <a:p>
            <a:pPr lvl="0"/>
            <a:r>
              <a:rPr lang="en-US"/>
              <a:t>Click to edit Master text styles</a:t>
            </a:r>
          </a:p>
        </p:txBody>
      </p:sp>
      <p:sp>
        <p:nvSpPr>
          <p:cNvPr id="4" name="TextBox 3">
            <a:extLst>
              <a:ext uri="{FF2B5EF4-FFF2-40B4-BE49-F238E27FC236}">
                <a16:creationId xmlns:a16="http://schemas.microsoft.com/office/drawing/2014/main" id="{A39C0429-D0C6-7542-88E3-FD284FA634DF}"/>
              </a:ext>
            </a:extLst>
          </p:cNvPr>
          <p:cNvSpPr txBox="1"/>
          <p:nvPr userDrawn="1"/>
        </p:nvSpPr>
        <p:spPr>
          <a:xfrm>
            <a:off x="10890466" y="487413"/>
            <a:ext cx="874598" cy="215444"/>
          </a:xfrm>
          <a:prstGeom prst="rect">
            <a:avLst/>
          </a:prstGeom>
          <a:noFill/>
        </p:spPr>
        <p:txBody>
          <a:bodyPr wrap="none" rIns="0" rtlCol="0">
            <a:spAutoFit/>
          </a:bodyPr>
          <a:lstStyle/>
          <a:p>
            <a:pPr algn="r"/>
            <a:r>
              <a:rPr lang="en-US" sz="800" dirty="0">
                <a:solidFill>
                  <a:schemeClr val="bg1"/>
                </a:solidFill>
                <a:latin typeface="Ford Antenna Light" charset="0"/>
                <a:ea typeface="Ford Antenna Light" charset="0"/>
                <a:cs typeface="Ford Antenna Light" charset="0"/>
              </a:rPr>
              <a:t>CONFIDENTIAL</a:t>
            </a:r>
          </a:p>
        </p:txBody>
      </p:sp>
    </p:spTree>
  </p:cSld>
  <p:clrMapOvr>
    <a:masterClrMapping/>
  </p:clrMapOvr>
  <p:extLst>
    <p:ext uri="{DCECCB84-F9BA-43D5-87BE-67443E8EF086}">
      <p15:sldGuideLst xmlns:p15="http://schemas.microsoft.com/office/powerpoint/2012/main">
        <p15:guide id="1" orient="horz" pos="151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mper">
    <p:spTree>
      <p:nvGrpSpPr>
        <p:cNvPr id="1" name=""/>
        <p:cNvGrpSpPr/>
        <p:nvPr/>
      </p:nvGrpSpPr>
      <p:grpSpPr>
        <a:xfrm>
          <a:off x="0" y="0"/>
          <a:ext cx="0" cy="0"/>
          <a:chOff x="0" y="0"/>
          <a:chExt cx="0" cy="0"/>
        </a:xfrm>
      </p:grpSpPr>
      <p:pic>
        <p:nvPicPr>
          <p:cNvPr id="11" name="Picture 10" descr="A picture containing monitor, computer, screen, table&#10;&#10;Description automatically generated">
            <a:extLst>
              <a:ext uri="{FF2B5EF4-FFF2-40B4-BE49-F238E27FC236}">
                <a16:creationId xmlns:a16="http://schemas.microsoft.com/office/drawing/2014/main" id="{A989CF09-6A08-5749-A828-CD0CA2FAF33C}"/>
              </a:ext>
            </a:extLst>
          </p:cNvPr>
          <p:cNvPicPr>
            <a:picLocks noChangeAspect="1"/>
          </p:cNvPicPr>
          <p:nvPr userDrawn="1"/>
        </p:nvPicPr>
        <p:blipFill rotWithShape="1">
          <a:blip r:embed="rId2"/>
          <a:srcRect t="15326"/>
          <a:stretch/>
        </p:blipFill>
        <p:spPr>
          <a:xfrm>
            <a:off x="0" y="0"/>
            <a:ext cx="12192000" cy="6882322"/>
          </a:xfrm>
          <a:prstGeom prst="rect">
            <a:avLst/>
          </a:prstGeom>
        </p:spPr>
      </p:pic>
      <p:sp>
        <p:nvSpPr>
          <p:cNvPr id="13" name="Content Placeholder 2">
            <a:extLst>
              <a:ext uri="{FF2B5EF4-FFF2-40B4-BE49-F238E27FC236}">
                <a16:creationId xmlns:a16="http://schemas.microsoft.com/office/drawing/2014/main" id="{B831EB8F-2065-1045-8C6C-C5844FBCD9BA}"/>
              </a:ext>
            </a:extLst>
          </p:cNvPr>
          <p:cNvSpPr>
            <a:spLocks noGrp="1"/>
          </p:cNvSpPr>
          <p:nvPr>
            <p:ph idx="18" hasCustomPrompt="1"/>
          </p:nvPr>
        </p:nvSpPr>
        <p:spPr>
          <a:xfrm>
            <a:off x="755573" y="6067225"/>
            <a:ext cx="10514899" cy="790776"/>
          </a:xfrm>
        </p:spPr>
        <p:txBody>
          <a:bodyPr anchor="ctr">
            <a:noAutofit/>
          </a:bodyPr>
          <a:lstStyle>
            <a:lvl1pPr marL="0" indent="0" algn="ctr">
              <a:lnSpc>
                <a:spcPct val="100000"/>
              </a:lnSpc>
              <a:spcBef>
                <a:spcPts val="1200"/>
              </a:spcBef>
              <a:buNone/>
              <a:defRPr sz="1400" spc="0">
                <a:solidFill>
                  <a:schemeClr val="bg1"/>
                </a:solidFill>
                <a:latin typeface="Ford Antenna Regular" panose="02000505000000020004" pitchFamily="2" charset="0"/>
              </a:defRPr>
            </a:lvl1pPr>
            <a:lvl2pPr marL="0" indent="0" algn="ctr">
              <a:lnSpc>
                <a:spcPct val="100000"/>
              </a:lnSpc>
              <a:spcBef>
                <a:spcPts val="1200"/>
              </a:spcBef>
              <a:buSzPct val="75000"/>
              <a:buNone/>
              <a:defRPr sz="1400" spc="0">
                <a:solidFill>
                  <a:schemeClr val="bg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p:txBody>
      </p:sp>
      <p:sp>
        <p:nvSpPr>
          <p:cNvPr id="2" name="Title 1"/>
          <p:cNvSpPr>
            <a:spLocks noGrp="1"/>
          </p:cNvSpPr>
          <p:nvPr>
            <p:ph type="title"/>
          </p:nvPr>
        </p:nvSpPr>
        <p:spPr>
          <a:xfrm>
            <a:off x="283464" y="563880"/>
            <a:ext cx="10515600" cy="685800"/>
          </a:xfrm>
        </p:spPr>
        <p:txBody>
          <a:bodyPr>
            <a:noAutofit/>
          </a:bodyPr>
          <a:lstStyle>
            <a:lvl1pPr>
              <a:defRPr sz="3200" b="0" i="0" spc="-60" baseline="0">
                <a:solidFill>
                  <a:schemeClr val="accent1"/>
                </a:solidFill>
                <a:latin typeface="Ford Antenna Medium" panose="02000505000000020004" pitchFamily="2" charset="0"/>
              </a:defRPr>
            </a:lvl1pPr>
          </a:lstStyle>
          <a:p>
            <a:r>
              <a:rPr lang="en-US"/>
              <a:t>Click to edit Master title style</a:t>
            </a:r>
            <a:endParaRPr lang="en-US" dirty="0"/>
          </a:p>
        </p:txBody>
      </p:sp>
      <p:sp>
        <p:nvSpPr>
          <p:cNvPr id="9" name="Text Placeholder 8"/>
          <p:cNvSpPr>
            <a:spLocks noGrp="1"/>
          </p:cNvSpPr>
          <p:nvPr>
            <p:ph type="body" sz="quarter" idx="13"/>
          </p:nvPr>
        </p:nvSpPr>
        <p:spPr>
          <a:xfrm>
            <a:off x="320993" y="286910"/>
            <a:ext cx="4986298" cy="264121"/>
          </a:xfrm>
        </p:spPr>
        <p:txBody>
          <a:bodyPr anchor="t">
            <a:normAutofit/>
          </a:bodyPr>
          <a:lstStyle>
            <a:lvl1pPr>
              <a:defRPr sz="1200" b="0" i="0" spc="0">
                <a:solidFill>
                  <a:schemeClr val="accent1"/>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bg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4" name="Footer Placeholder 3">
            <a:extLst>
              <a:ext uri="{FF2B5EF4-FFF2-40B4-BE49-F238E27FC236}">
                <a16:creationId xmlns:a16="http://schemas.microsoft.com/office/drawing/2014/main" id="{16C5ACE6-4DB5-E647-8F03-3164C5ACBA92}"/>
              </a:ext>
            </a:extLst>
          </p:cNvPr>
          <p:cNvSpPr>
            <a:spLocks noGrp="1"/>
          </p:cNvSpPr>
          <p:nvPr>
            <p:ph type="ftr" sz="quarter" idx="19"/>
          </p:nvPr>
        </p:nvSpPr>
        <p:spPr/>
        <p:txBody>
          <a:bodyPr/>
          <a:lstStyle>
            <a:lvl1pPr>
              <a:defRPr>
                <a:solidFill>
                  <a:schemeClr val="accent1"/>
                </a:solidFill>
              </a:defRPr>
            </a:lvl1pPr>
          </a:lstStyle>
          <a:p>
            <a:r>
              <a:rPr lang="en-US"/>
              <a:t>Presentation Title (Change in Footer)</a:t>
            </a:r>
            <a:endParaRPr lang="en-US" dirty="0"/>
          </a:p>
        </p:txBody>
      </p:sp>
      <p:sp>
        <p:nvSpPr>
          <p:cNvPr id="15" name="Content Placeholder 2">
            <a:extLst>
              <a:ext uri="{FF2B5EF4-FFF2-40B4-BE49-F238E27FC236}">
                <a16:creationId xmlns:a16="http://schemas.microsoft.com/office/drawing/2014/main" id="{0D6F7511-29CF-934D-A109-6BA06E425208}"/>
              </a:ext>
            </a:extLst>
          </p:cNvPr>
          <p:cNvSpPr>
            <a:spLocks noGrp="1"/>
          </p:cNvSpPr>
          <p:nvPr>
            <p:ph idx="17" hasCustomPrompt="1"/>
          </p:nvPr>
        </p:nvSpPr>
        <p:spPr>
          <a:xfrm>
            <a:off x="5825257" y="1948330"/>
            <a:ext cx="5329352" cy="3286123"/>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6" name="Content Placeholder 2">
            <a:extLst>
              <a:ext uri="{FF2B5EF4-FFF2-40B4-BE49-F238E27FC236}">
                <a16:creationId xmlns:a16="http://schemas.microsoft.com/office/drawing/2014/main" id="{83E5371E-E627-D443-BC05-DB58A8CC6433}"/>
              </a:ext>
            </a:extLst>
          </p:cNvPr>
          <p:cNvSpPr>
            <a:spLocks noGrp="1"/>
          </p:cNvSpPr>
          <p:nvPr>
            <p:ph idx="1" hasCustomPrompt="1"/>
          </p:nvPr>
        </p:nvSpPr>
        <p:spPr>
          <a:xfrm>
            <a:off x="283465" y="1948330"/>
            <a:ext cx="5410326" cy="3286123"/>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7" name="Text Placeholder 38">
            <a:extLst>
              <a:ext uri="{FF2B5EF4-FFF2-40B4-BE49-F238E27FC236}">
                <a16:creationId xmlns:a16="http://schemas.microsoft.com/office/drawing/2014/main" id="{CBA7E0DA-2F5B-C74F-905A-612EFE570A8E}"/>
              </a:ext>
            </a:extLst>
          </p:cNvPr>
          <p:cNvSpPr>
            <a:spLocks noGrp="1"/>
          </p:cNvSpPr>
          <p:nvPr>
            <p:ph type="body" sz="quarter" idx="16"/>
          </p:nvPr>
        </p:nvSpPr>
        <p:spPr>
          <a:xfrm>
            <a:off x="283464" y="1262529"/>
            <a:ext cx="8631395" cy="685801"/>
          </a:xfrm>
        </p:spPr>
        <p:txBody>
          <a:bodyPr>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Tree>
    <p:extLst>
      <p:ext uri="{BB962C8B-B14F-4D97-AF65-F5344CB8AC3E}">
        <p14:creationId xmlns:p14="http://schemas.microsoft.com/office/powerpoint/2010/main" val="1892538183"/>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by two gri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182EFFC-2983-F142-97A2-8CA5B6E2777C}"/>
              </a:ext>
            </a:extLst>
          </p:cNvPr>
          <p:cNvSpPr/>
          <p:nvPr userDrawn="1"/>
        </p:nvSpPr>
        <p:spPr>
          <a:xfrm rot="10800000">
            <a:off x="6102194" y="-2"/>
            <a:ext cx="6102195" cy="3428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rgbClr val="00095B"/>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12" name="Rectangle 11">
            <a:extLst>
              <a:ext uri="{FF2B5EF4-FFF2-40B4-BE49-F238E27FC236}">
                <a16:creationId xmlns:a16="http://schemas.microsoft.com/office/drawing/2014/main" id="{7F9F1F5A-08C3-F14A-AADC-44E5019280E7}"/>
              </a:ext>
            </a:extLst>
          </p:cNvPr>
          <p:cNvSpPr/>
          <p:nvPr userDrawn="1"/>
        </p:nvSpPr>
        <p:spPr>
          <a:xfrm>
            <a:off x="-8662" y="3429001"/>
            <a:ext cx="6102195" cy="3429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ontent Placeholder 2">
            <a:extLst>
              <a:ext uri="{FF2B5EF4-FFF2-40B4-BE49-F238E27FC236}">
                <a16:creationId xmlns:a16="http://schemas.microsoft.com/office/drawing/2014/main" id="{6AD9549D-45F2-7D40-8A9F-970A9340160B}"/>
              </a:ext>
            </a:extLst>
          </p:cNvPr>
          <p:cNvSpPr>
            <a:spLocks noGrp="1"/>
          </p:cNvSpPr>
          <p:nvPr>
            <p:ph idx="13" hasCustomPrompt="1"/>
          </p:nvPr>
        </p:nvSpPr>
        <p:spPr>
          <a:xfrm>
            <a:off x="283465" y="1151707"/>
            <a:ext cx="5410326" cy="1739275"/>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1" name="Text Placeholder 38">
            <a:extLst>
              <a:ext uri="{FF2B5EF4-FFF2-40B4-BE49-F238E27FC236}">
                <a16:creationId xmlns:a16="http://schemas.microsoft.com/office/drawing/2014/main" id="{F56478C8-9316-DE4B-908D-522ED1483444}"/>
              </a:ext>
            </a:extLst>
          </p:cNvPr>
          <p:cNvSpPr>
            <a:spLocks noGrp="1"/>
          </p:cNvSpPr>
          <p:nvPr>
            <p:ph type="body" sz="quarter" idx="16"/>
          </p:nvPr>
        </p:nvSpPr>
        <p:spPr>
          <a:xfrm>
            <a:off x="283465" y="327551"/>
            <a:ext cx="5418988" cy="685801"/>
          </a:xfrm>
        </p:spPr>
        <p:txBody>
          <a:bodyPr>
            <a:noAutofit/>
          </a:bodyPr>
          <a:lstStyle>
            <a:lvl1pPr>
              <a:lnSpc>
                <a:spcPct val="100000"/>
              </a:lnSpc>
              <a:spcBef>
                <a:spcPts val="0"/>
              </a:spcBef>
              <a:defRPr b="0" spc="-20" baseline="0">
                <a:solidFill>
                  <a:schemeClr val="accent1"/>
                </a:solidFill>
                <a:latin typeface="Ford Antenna Regular" panose="02000505000000020004" pitchFamily="2" charset="0"/>
              </a:defRPr>
            </a:lvl1pPr>
          </a:lstStyle>
          <a:p>
            <a:pPr lvl="0"/>
            <a:r>
              <a:rPr lang="en-US"/>
              <a:t>Click to edit Master text styles</a:t>
            </a:r>
          </a:p>
        </p:txBody>
      </p:sp>
      <p:sp>
        <p:nvSpPr>
          <p:cNvPr id="17" name="Content Placeholder 2">
            <a:extLst>
              <a:ext uri="{FF2B5EF4-FFF2-40B4-BE49-F238E27FC236}">
                <a16:creationId xmlns:a16="http://schemas.microsoft.com/office/drawing/2014/main" id="{143D9C80-C222-294E-82BE-0EF66826BD1D}"/>
              </a:ext>
            </a:extLst>
          </p:cNvPr>
          <p:cNvSpPr>
            <a:spLocks noGrp="1"/>
          </p:cNvSpPr>
          <p:nvPr>
            <p:ph idx="17" hasCustomPrompt="1"/>
          </p:nvPr>
        </p:nvSpPr>
        <p:spPr>
          <a:xfrm>
            <a:off x="283465" y="4516009"/>
            <a:ext cx="5410326" cy="1739275"/>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8" name="Text Placeholder 38">
            <a:extLst>
              <a:ext uri="{FF2B5EF4-FFF2-40B4-BE49-F238E27FC236}">
                <a16:creationId xmlns:a16="http://schemas.microsoft.com/office/drawing/2014/main" id="{DE1A9CC6-27CA-4744-9243-0CC5B905FFB5}"/>
              </a:ext>
            </a:extLst>
          </p:cNvPr>
          <p:cNvSpPr>
            <a:spLocks noGrp="1"/>
          </p:cNvSpPr>
          <p:nvPr>
            <p:ph type="body" sz="quarter" idx="18"/>
          </p:nvPr>
        </p:nvSpPr>
        <p:spPr>
          <a:xfrm>
            <a:off x="283465" y="3691853"/>
            <a:ext cx="5418988" cy="685801"/>
          </a:xfrm>
        </p:spPr>
        <p:txBody>
          <a:bodyPr>
            <a:noAutofit/>
          </a:bodyPr>
          <a:lstStyle>
            <a:lvl1pPr>
              <a:lnSpc>
                <a:spcPct val="100000"/>
              </a:lnSpc>
              <a:spcBef>
                <a:spcPts val="0"/>
              </a:spcBef>
              <a:defRPr b="0" spc="-20" baseline="0">
                <a:solidFill>
                  <a:schemeClr val="accent1"/>
                </a:solidFill>
                <a:latin typeface="Ford Antenna Regular" panose="02000505000000020004" pitchFamily="2" charset="0"/>
              </a:defRPr>
            </a:lvl1pPr>
          </a:lstStyle>
          <a:p>
            <a:pPr lvl="0"/>
            <a:r>
              <a:rPr lang="en-US"/>
              <a:t>Click to edit Master text styles</a:t>
            </a:r>
          </a:p>
        </p:txBody>
      </p:sp>
      <p:sp>
        <p:nvSpPr>
          <p:cNvPr id="19" name="Content Placeholder 2">
            <a:extLst>
              <a:ext uri="{FF2B5EF4-FFF2-40B4-BE49-F238E27FC236}">
                <a16:creationId xmlns:a16="http://schemas.microsoft.com/office/drawing/2014/main" id="{A46DDDCC-8541-FF40-BDCB-D77B31BA1059}"/>
              </a:ext>
            </a:extLst>
          </p:cNvPr>
          <p:cNvSpPr>
            <a:spLocks noGrp="1"/>
          </p:cNvSpPr>
          <p:nvPr>
            <p:ph idx="19" hasCustomPrompt="1"/>
          </p:nvPr>
        </p:nvSpPr>
        <p:spPr>
          <a:xfrm>
            <a:off x="6479937" y="1151707"/>
            <a:ext cx="5410326" cy="1739275"/>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20" name="Text Placeholder 38">
            <a:extLst>
              <a:ext uri="{FF2B5EF4-FFF2-40B4-BE49-F238E27FC236}">
                <a16:creationId xmlns:a16="http://schemas.microsoft.com/office/drawing/2014/main" id="{6F993026-B8F7-494B-8673-C44EB58B9280}"/>
              </a:ext>
            </a:extLst>
          </p:cNvPr>
          <p:cNvSpPr>
            <a:spLocks noGrp="1"/>
          </p:cNvSpPr>
          <p:nvPr>
            <p:ph type="body" sz="quarter" idx="20"/>
          </p:nvPr>
        </p:nvSpPr>
        <p:spPr>
          <a:xfrm>
            <a:off x="6479937" y="327551"/>
            <a:ext cx="5418988" cy="685801"/>
          </a:xfrm>
        </p:spPr>
        <p:txBody>
          <a:bodyPr>
            <a:noAutofit/>
          </a:bodyPr>
          <a:lstStyle>
            <a:lvl1pPr>
              <a:lnSpc>
                <a:spcPct val="100000"/>
              </a:lnSpc>
              <a:spcBef>
                <a:spcPts val="0"/>
              </a:spcBef>
              <a:defRPr b="0" spc="-20" baseline="0">
                <a:solidFill>
                  <a:schemeClr val="accent1"/>
                </a:solidFill>
                <a:latin typeface="Ford Antenna Regular" panose="02000505000000020004" pitchFamily="2" charset="0"/>
              </a:defRPr>
            </a:lvl1pPr>
          </a:lstStyle>
          <a:p>
            <a:pPr lvl="0"/>
            <a:r>
              <a:rPr lang="en-US"/>
              <a:t>Click to edit Master text styles</a:t>
            </a:r>
          </a:p>
        </p:txBody>
      </p:sp>
      <p:sp>
        <p:nvSpPr>
          <p:cNvPr id="21" name="Content Placeholder 2">
            <a:extLst>
              <a:ext uri="{FF2B5EF4-FFF2-40B4-BE49-F238E27FC236}">
                <a16:creationId xmlns:a16="http://schemas.microsoft.com/office/drawing/2014/main" id="{7ADFACBF-52E0-6F47-8A6D-285855CAD850}"/>
              </a:ext>
            </a:extLst>
          </p:cNvPr>
          <p:cNvSpPr>
            <a:spLocks noGrp="1"/>
          </p:cNvSpPr>
          <p:nvPr>
            <p:ph idx="21" hasCustomPrompt="1"/>
          </p:nvPr>
        </p:nvSpPr>
        <p:spPr>
          <a:xfrm>
            <a:off x="6479937" y="4516009"/>
            <a:ext cx="5410326" cy="1739275"/>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22" name="Text Placeholder 38">
            <a:extLst>
              <a:ext uri="{FF2B5EF4-FFF2-40B4-BE49-F238E27FC236}">
                <a16:creationId xmlns:a16="http://schemas.microsoft.com/office/drawing/2014/main" id="{3FF17F36-F101-F74B-BE72-54B73098066F}"/>
              </a:ext>
            </a:extLst>
          </p:cNvPr>
          <p:cNvSpPr>
            <a:spLocks noGrp="1"/>
          </p:cNvSpPr>
          <p:nvPr>
            <p:ph type="body" sz="quarter" idx="22"/>
          </p:nvPr>
        </p:nvSpPr>
        <p:spPr>
          <a:xfrm>
            <a:off x="6479937" y="3691853"/>
            <a:ext cx="5418988" cy="685801"/>
          </a:xfrm>
        </p:spPr>
        <p:txBody>
          <a:bodyPr>
            <a:noAutofit/>
          </a:bodyPr>
          <a:lstStyle>
            <a:lvl1pPr>
              <a:lnSpc>
                <a:spcPct val="100000"/>
              </a:lnSpc>
              <a:spcBef>
                <a:spcPts val="0"/>
              </a:spcBef>
              <a:defRPr b="0" spc="-20" baseline="0">
                <a:solidFill>
                  <a:schemeClr val="accent1"/>
                </a:solidFill>
                <a:latin typeface="Ford Antenna Regular" panose="02000505000000020004" pitchFamily="2" charset="0"/>
              </a:defRPr>
            </a:lvl1pPr>
          </a:lstStyle>
          <a:p>
            <a:pPr lvl="0"/>
            <a:r>
              <a:rPr lang="en-US"/>
              <a:t>Click to edit Master text styles</a:t>
            </a:r>
          </a:p>
        </p:txBody>
      </p:sp>
    </p:spTree>
    <p:extLst>
      <p:ext uri="{BB962C8B-B14F-4D97-AF65-F5344CB8AC3E}">
        <p14:creationId xmlns:p14="http://schemas.microsoft.com/office/powerpoint/2010/main" val="2647586297"/>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3 whit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F9F1F5A-08C3-F14A-AADC-44E5019280E7}"/>
              </a:ext>
            </a:extLst>
          </p:cNvPr>
          <p:cNvSpPr/>
          <p:nvPr userDrawn="1"/>
        </p:nvSpPr>
        <p:spPr>
          <a:xfrm flipH="1">
            <a:off x="-1" y="1"/>
            <a:ext cx="4061254" cy="68580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p:cNvSpPr>
            <a:spLocks noGrp="1"/>
          </p:cNvSpPr>
          <p:nvPr>
            <p:ph type="body" sz="quarter" idx="13"/>
          </p:nvPr>
        </p:nvSpPr>
        <p:spPr>
          <a:xfrm>
            <a:off x="320993" y="286910"/>
            <a:ext cx="3740260" cy="264121"/>
          </a:xfrm>
        </p:spPr>
        <p:txBody>
          <a:bodyPr anchor="t">
            <a:normAutofit/>
          </a:bodyPr>
          <a:lstStyle>
            <a:lvl1pPr>
              <a:defRPr sz="1200" b="0" i="0" spc="0">
                <a:solidFill>
                  <a:srgbClr val="00095B"/>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10" name="Title 1">
            <a:extLst>
              <a:ext uri="{FF2B5EF4-FFF2-40B4-BE49-F238E27FC236}">
                <a16:creationId xmlns:a16="http://schemas.microsoft.com/office/drawing/2014/main" id="{33C378C1-7420-CD44-B868-2DFAAADAC1C9}"/>
              </a:ext>
            </a:extLst>
          </p:cNvPr>
          <p:cNvSpPr>
            <a:spLocks noGrp="1"/>
          </p:cNvSpPr>
          <p:nvPr>
            <p:ph type="title"/>
          </p:nvPr>
        </p:nvSpPr>
        <p:spPr>
          <a:xfrm>
            <a:off x="283464" y="563880"/>
            <a:ext cx="3777789" cy="1199017"/>
          </a:xfrm>
        </p:spPr>
        <p:txBody>
          <a:bodyPr>
            <a:noAutofit/>
          </a:bodyPr>
          <a:lstStyle>
            <a:lvl1pPr>
              <a:defRPr sz="3200" b="0" i="0" spc="-60" baseline="0">
                <a:solidFill>
                  <a:schemeClr val="accent1"/>
                </a:solidFill>
                <a:latin typeface="Ford Antenna Medium" panose="02000505000000020004" pitchFamily="2"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99B85D3D-4961-7B4A-936C-D9635CDDB7BF}"/>
              </a:ext>
            </a:extLst>
          </p:cNvPr>
          <p:cNvSpPr>
            <a:spLocks noGrp="1"/>
          </p:cNvSpPr>
          <p:nvPr>
            <p:ph type="ftr" sz="quarter" idx="17"/>
          </p:nvPr>
        </p:nvSpPr>
        <p:spPr/>
        <p:txBody>
          <a:bodyPr/>
          <a:lstStyle>
            <a:lvl1pPr>
              <a:defRPr>
                <a:solidFill>
                  <a:schemeClr val="accent1"/>
                </a:solidFill>
              </a:defRPr>
            </a:lvl1pPr>
          </a:lstStyle>
          <a:p>
            <a:r>
              <a:rPr lang="en-US"/>
              <a:t>Presentation Title (Change in Footer)</a:t>
            </a:r>
            <a:endParaRPr lang="en-US" dirty="0"/>
          </a:p>
        </p:txBody>
      </p:sp>
      <p:sp>
        <p:nvSpPr>
          <p:cNvPr id="13" name="Text Placeholder 38">
            <a:extLst>
              <a:ext uri="{FF2B5EF4-FFF2-40B4-BE49-F238E27FC236}">
                <a16:creationId xmlns:a16="http://schemas.microsoft.com/office/drawing/2014/main" id="{5FCE9F5D-E9FA-B143-882B-9BEAFC61DC3E}"/>
              </a:ext>
            </a:extLst>
          </p:cNvPr>
          <p:cNvSpPr>
            <a:spLocks noGrp="1"/>
          </p:cNvSpPr>
          <p:nvPr>
            <p:ph type="body" sz="quarter" idx="16"/>
          </p:nvPr>
        </p:nvSpPr>
        <p:spPr>
          <a:xfrm>
            <a:off x="283464" y="1777806"/>
            <a:ext cx="3777789" cy="657815"/>
          </a:xfrm>
        </p:spPr>
        <p:txBody>
          <a:bodyPr rIns="0">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
        <p:nvSpPr>
          <p:cNvPr id="14" name="Content Placeholder 2">
            <a:extLst>
              <a:ext uri="{FF2B5EF4-FFF2-40B4-BE49-F238E27FC236}">
                <a16:creationId xmlns:a16="http://schemas.microsoft.com/office/drawing/2014/main" id="{CA84C714-88C3-7D49-8859-EFC2257E72CA}"/>
              </a:ext>
            </a:extLst>
          </p:cNvPr>
          <p:cNvSpPr>
            <a:spLocks noGrp="1"/>
          </p:cNvSpPr>
          <p:nvPr>
            <p:ph idx="1" hasCustomPrompt="1"/>
          </p:nvPr>
        </p:nvSpPr>
        <p:spPr>
          <a:xfrm>
            <a:off x="283464" y="2466410"/>
            <a:ext cx="3555111" cy="3416226"/>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3574622335"/>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3 Gray Lef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399397-354A-4745-A8D7-544073547F63}"/>
              </a:ext>
            </a:extLst>
          </p:cNvPr>
          <p:cNvSpPr/>
          <p:nvPr userDrawn="1"/>
        </p:nvSpPr>
        <p:spPr>
          <a:xfrm>
            <a:off x="0" y="1"/>
            <a:ext cx="8134474" cy="68580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 Placeholder 8"/>
          <p:cNvSpPr>
            <a:spLocks noGrp="1"/>
          </p:cNvSpPr>
          <p:nvPr>
            <p:ph type="body" sz="quarter" idx="13"/>
          </p:nvPr>
        </p:nvSpPr>
        <p:spPr>
          <a:xfrm>
            <a:off x="320993" y="286910"/>
            <a:ext cx="6111557" cy="264121"/>
          </a:xfrm>
        </p:spPr>
        <p:txBody>
          <a:bodyPr anchor="t">
            <a:normAutofit/>
          </a:bodyPr>
          <a:lstStyle>
            <a:lvl1pPr>
              <a:defRPr sz="1200" b="0" i="0" spc="0">
                <a:solidFill>
                  <a:srgbClr val="00095B"/>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10" name="Title 1">
            <a:extLst>
              <a:ext uri="{FF2B5EF4-FFF2-40B4-BE49-F238E27FC236}">
                <a16:creationId xmlns:a16="http://schemas.microsoft.com/office/drawing/2014/main" id="{33C378C1-7420-CD44-B868-2DFAAADAC1C9}"/>
              </a:ext>
            </a:extLst>
          </p:cNvPr>
          <p:cNvSpPr>
            <a:spLocks noGrp="1"/>
          </p:cNvSpPr>
          <p:nvPr>
            <p:ph type="title"/>
          </p:nvPr>
        </p:nvSpPr>
        <p:spPr>
          <a:xfrm>
            <a:off x="283464" y="563881"/>
            <a:ext cx="7237682" cy="762412"/>
          </a:xfrm>
        </p:spPr>
        <p:txBody>
          <a:bodyPr>
            <a:noAutofit/>
          </a:bodyPr>
          <a:lstStyle>
            <a:lvl1pPr>
              <a:defRPr sz="3200" b="0" i="0" spc="-60" baseline="0">
                <a:solidFill>
                  <a:schemeClr val="accent1"/>
                </a:solidFill>
                <a:latin typeface="Ford Antenna Medium" panose="02000505000000020004" pitchFamily="2"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99B85D3D-4961-7B4A-936C-D9635CDDB7BF}"/>
              </a:ext>
            </a:extLst>
          </p:cNvPr>
          <p:cNvSpPr>
            <a:spLocks noGrp="1"/>
          </p:cNvSpPr>
          <p:nvPr>
            <p:ph type="ftr" sz="quarter" idx="17"/>
          </p:nvPr>
        </p:nvSpPr>
        <p:spPr>
          <a:xfrm>
            <a:off x="8130746" y="314961"/>
            <a:ext cx="3631156" cy="198802"/>
          </a:xfrm>
        </p:spPr>
        <p:txBody>
          <a:bodyPr/>
          <a:lstStyle>
            <a:lvl1pPr>
              <a:defRPr>
                <a:solidFill>
                  <a:schemeClr val="accent1"/>
                </a:solidFill>
              </a:defRPr>
            </a:lvl1pPr>
          </a:lstStyle>
          <a:p>
            <a:r>
              <a:rPr lang="en-US"/>
              <a:t>Presentation Title (Change in Footer)</a:t>
            </a:r>
            <a:endParaRPr lang="en-US" dirty="0"/>
          </a:p>
        </p:txBody>
      </p:sp>
      <p:sp>
        <p:nvSpPr>
          <p:cNvPr id="12" name="Content Placeholder 2">
            <a:extLst>
              <a:ext uri="{FF2B5EF4-FFF2-40B4-BE49-F238E27FC236}">
                <a16:creationId xmlns:a16="http://schemas.microsoft.com/office/drawing/2014/main" id="{AE60CB2B-A687-F843-9BF7-407DB60E1F8A}"/>
              </a:ext>
            </a:extLst>
          </p:cNvPr>
          <p:cNvSpPr>
            <a:spLocks noGrp="1"/>
          </p:cNvSpPr>
          <p:nvPr>
            <p:ph idx="18" hasCustomPrompt="1"/>
          </p:nvPr>
        </p:nvSpPr>
        <p:spPr>
          <a:xfrm>
            <a:off x="283464" y="2468880"/>
            <a:ext cx="7237681" cy="3286123"/>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5" name="Text Placeholder 38">
            <a:extLst>
              <a:ext uri="{FF2B5EF4-FFF2-40B4-BE49-F238E27FC236}">
                <a16:creationId xmlns:a16="http://schemas.microsoft.com/office/drawing/2014/main" id="{028898AD-A381-2C41-B41E-09FDA4B111BB}"/>
              </a:ext>
            </a:extLst>
          </p:cNvPr>
          <p:cNvSpPr>
            <a:spLocks noGrp="1"/>
          </p:cNvSpPr>
          <p:nvPr>
            <p:ph type="body" sz="quarter" idx="19"/>
          </p:nvPr>
        </p:nvSpPr>
        <p:spPr>
          <a:xfrm>
            <a:off x="283464" y="1773936"/>
            <a:ext cx="7237682" cy="685801"/>
          </a:xfrm>
        </p:spPr>
        <p:txBody>
          <a:bodyPr>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Tree>
    <p:extLst>
      <p:ext uri="{BB962C8B-B14F-4D97-AF65-F5344CB8AC3E}">
        <p14:creationId xmlns:p14="http://schemas.microsoft.com/office/powerpoint/2010/main" val="2493930264"/>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3 Gra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F9F1F5A-08C3-F14A-AADC-44E5019280E7}"/>
              </a:ext>
            </a:extLst>
          </p:cNvPr>
          <p:cNvSpPr/>
          <p:nvPr userDrawn="1"/>
        </p:nvSpPr>
        <p:spPr>
          <a:xfrm>
            <a:off x="4061254" y="1"/>
            <a:ext cx="8134474" cy="68580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283464" y="563880"/>
            <a:ext cx="3555111" cy="1058974"/>
          </a:xfrm>
        </p:spPr>
        <p:txBody>
          <a:bodyPr>
            <a:noAutofit/>
          </a:bodyPr>
          <a:lstStyle>
            <a:lvl1pPr>
              <a:defRPr sz="3200" b="0" i="0" spc="-60" baseline="0">
                <a:solidFill>
                  <a:schemeClr val="accent1"/>
                </a:solidFill>
                <a:latin typeface="Ford Antenna Medium" panose="02000505000000020004" pitchFamily="2" charset="0"/>
              </a:defRPr>
            </a:lvl1pPr>
          </a:lstStyle>
          <a:p>
            <a:r>
              <a:rPr lang="en-US"/>
              <a:t>Click to edit Master title style</a:t>
            </a:r>
            <a:endParaRPr lang="en-US" dirty="0"/>
          </a:p>
        </p:txBody>
      </p:sp>
      <p:sp>
        <p:nvSpPr>
          <p:cNvPr id="9" name="Text Placeholder 8"/>
          <p:cNvSpPr>
            <a:spLocks noGrp="1"/>
          </p:cNvSpPr>
          <p:nvPr>
            <p:ph type="body" sz="quarter" idx="13"/>
          </p:nvPr>
        </p:nvSpPr>
        <p:spPr>
          <a:xfrm>
            <a:off x="320993" y="286910"/>
            <a:ext cx="3740261" cy="264121"/>
          </a:xfrm>
        </p:spPr>
        <p:txBody>
          <a:bodyPr anchor="t">
            <a:noAutofit/>
          </a:bodyPr>
          <a:lstStyle>
            <a:lvl1pPr>
              <a:defRPr sz="1200" b="0" i="0" spc="0">
                <a:solidFill>
                  <a:srgbClr val="00095B"/>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39" name="Text Placeholder 38">
            <a:extLst>
              <a:ext uri="{FF2B5EF4-FFF2-40B4-BE49-F238E27FC236}">
                <a16:creationId xmlns:a16="http://schemas.microsoft.com/office/drawing/2014/main" id="{94783C15-2AFC-1A4E-8534-03C6C64BAA5B}"/>
              </a:ext>
            </a:extLst>
          </p:cNvPr>
          <p:cNvSpPr>
            <a:spLocks noGrp="1"/>
          </p:cNvSpPr>
          <p:nvPr>
            <p:ph type="body" sz="quarter" idx="16"/>
          </p:nvPr>
        </p:nvSpPr>
        <p:spPr>
          <a:xfrm>
            <a:off x="283464" y="1773936"/>
            <a:ext cx="3777790" cy="657815"/>
          </a:xfrm>
        </p:spPr>
        <p:txBody>
          <a:bodyPr rIns="0">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
        <p:nvSpPr>
          <p:cNvPr id="3" name="Footer Placeholder 2">
            <a:extLst>
              <a:ext uri="{FF2B5EF4-FFF2-40B4-BE49-F238E27FC236}">
                <a16:creationId xmlns:a16="http://schemas.microsoft.com/office/drawing/2014/main" id="{328442BA-7F20-914C-B894-71C090CBC5BA}"/>
              </a:ext>
            </a:extLst>
          </p:cNvPr>
          <p:cNvSpPr>
            <a:spLocks noGrp="1"/>
          </p:cNvSpPr>
          <p:nvPr>
            <p:ph type="ftr" sz="quarter" idx="17"/>
          </p:nvPr>
        </p:nvSpPr>
        <p:spPr/>
        <p:txBody>
          <a:bodyPr/>
          <a:lstStyle>
            <a:lvl1pPr>
              <a:defRPr>
                <a:solidFill>
                  <a:schemeClr val="accent1"/>
                </a:solidFill>
              </a:defRPr>
            </a:lvl1pPr>
          </a:lstStyle>
          <a:p>
            <a:r>
              <a:rPr lang="en-US"/>
              <a:t>Presentation Title (Change in Footer)</a:t>
            </a:r>
            <a:endParaRPr lang="en-US" dirty="0"/>
          </a:p>
        </p:txBody>
      </p:sp>
      <p:sp>
        <p:nvSpPr>
          <p:cNvPr id="10" name="Content Placeholder 2">
            <a:extLst>
              <a:ext uri="{FF2B5EF4-FFF2-40B4-BE49-F238E27FC236}">
                <a16:creationId xmlns:a16="http://schemas.microsoft.com/office/drawing/2014/main" id="{48DDCCDA-B4AC-6346-B43F-EF9A192D0DFD}"/>
              </a:ext>
            </a:extLst>
          </p:cNvPr>
          <p:cNvSpPr>
            <a:spLocks noGrp="1"/>
          </p:cNvSpPr>
          <p:nvPr>
            <p:ph idx="1" hasCustomPrompt="1"/>
          </p:nvPr>
        </p:nvSpPr>
        <p:spPr>
          <a:xfrm>
            <a:off x="283464" y="2468880"/>
            <a:ext cx="3777790" cy="3416226"/>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4129222882"/>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Small body copy">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F9F1F5A-08C3-F14A-AADC-44E5019280E7}"/>
              </a:ext>
            </a:extLst>
          </p:cNvPr>
          <p:cNvSpPr/>
          <p:nvPr userDrawn="1"/>
        </p:nvSpPr>
        <p:spPr>
          <a:xfrm flipH="1">
            <a:off x="8130746" y="1"/>
            <a:ext cx="4061254" cy="68580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p:cNvSpPr>
            <a:spLocks noGrp="1"/>
          </p:cNvSpPr>
          <p:nvPr>
            <p:ph type="body" sz="quarter" idx="13"/>
          </p:nvPr>
        </p:nvSpPr>
        <p:spPr>
          <a:xfrm>
            <a:off x="320993" y="286910"/>
            <a:ext cx="6111557" cy="264121"/>
          </a:xfrm>
        </p:spPr>
        <p:txBody>
          <a:bodyPr anchor="t">
            <a:normAutofit/>
          </a:bodyPr>
          <a:lstStyle>
            <a:lvl1pPr>
              <a:defRPr sz="1200" b="0" i="0" spc="0">
                <a:solidFill>
                  <a:srgbClr val="00095B"/>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3" name="Footer Placeholder 2">
            <a:extLst>
              <a:ext uri="{FF2B5EF4-FFF2-40B4-BE49-F238E27FC236}">
                <a16:creationId xmlns:a16="http://schemas.microsoft.com/office/drawing/2014/main" id="{99B85D3D-4961-7B4A-936C-D9635CDDB7BF}"/>
              </a:ext>
            </a:extLst>
          </p:cNvPr>
          <p:cNvSpPr>
            <a:spLocks noGrp="1"/>
          </p:cNvSpPr>
          <p:nvPr>
            <p:ph type="ftr" sz="quarter" idx="17"/>
          </p:nvPr>
        </p:nvSpPr>
        <p:spPr>
          <a:xfrm>
            <a:off x="8130746" y="314961"/>
            <a:ext cx="3631156" cy="198802"/>
          </a:xfrm>
        </p:spPr>
        <p:txBody>
          <a:bodyPr/>
          <a:lstStyle>
            <a:lvl1pPr>
              <a:defRPr>
                <a:solidFill>
                  <a:schemeClr val="accent1"/>
                </a:solidFill>
              </a:defRPr>
            </a:lvl1pPr>
          </a:lstStyle>
          <a:p>
            <a:r>
              <a:rPr lang="en-US"/>
              <a:t>Presentation Title (Change in Footer)</a:t>
            </a:r>
            <a:endParaRPr lang="en-US" dirty="0"/>
          </a:p>
        </p:txBody>
      </p:sp>
      <p:sp>
        <p:nvSpPr>
          <p:cNvPr id="11" name="Title 1">
            <a:extLst>
              <a:ext uri="{FF2B5EF4-FFF2-40B4-BE49-F238E27FC236}">
                <a16:creationId xmlns:a16="http://schemas.microsoft.com/office/drawing/2014/main" id="{00F984E6-8155-464F-8380-DEDAA20C8B07}"/>
              </a:ext>
            </a:extLst>
          </p:cNvPr>
          <p:cNvSpPr>
            <a:spLocks noGrp="1"/>
          </p:cNvSpPr>
          <p:nvPr>
            <p:ph type="title"/>
          </p:nvPr>
        </p:nvSpPr>
        <p:spPr>
          <a:xfrm>
            <a:off x="283464" y="563881"/>
            <a:ext cx="7237682" cy="770650"/>
          </a:xfrm>
        </p:spPr>
        <p:txBody>
          <a:bodyPr>
            <a:noAutofit/>
          </a:bodyPr>
          <a:lstStyle>
            <a:lvl1pPr>
              <a:defRPr sz="3200" b="0" i="0" spc="-60" baseline="0">
                <a:solidFill>
                  <a:schemeClr val="accent1"/>
                </a:solidFill>
                <a:latin typeface="Ford Antenna Medium" panose="02000505000000020004" pitchFamily="2" charset="0"/>
              </a:defRPr>
            </a:lvl1pPr>
          </a:lstStyle>
          <a:p>
            <a:r>
              <a:rPr lang="en-US"/>
              <a:t>Click to edit Master title style</a:t>
            </a:r>
            <a:endParaRPr lang="en-US" dirty="0"/>
          </a:p>
        </p:txBody>
      </p:sp>
      <p:sp>
        <p:nvSpPr>
          <p:cNvPr id="10" name="Content Placeholder 2">
            <a:extLst>
              <a:ext uri="{FF2B5EF4-FFF2-40B4-BE49-F238E27FC236}">
                <a16:creationId xmlns:a16="http://schemas.microsoft.com/office/drawing/2014/main" id="{9747DA2B-FC81-AC4B-9837-5F9CBBAD8413}"/>
              </a:ext>
            </a:extLst>
          </p:cNvPr>
          <p:cNvSpPr>
            <a:spLocks noGrp="1"/>
          </p:cNvSpPr>
          <p:nvPr>
            <p:ph idx="18" hasCustomPrompt="1"/>
          </p:nvPr>
        </p:nvSpPr>
        <p:spPr>
          <a:xfrm>
            <a:off x="283464" y="2468880"/>
            <a:ext cx="7237681" cy="3286123"/>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3" name="Text Placeholder 38">
            <a:extLst>
              <a:ext uri="{FF2B5EF4-FFF2-40B4-BE49-F238E27FC236}">
                <a16:creationId xmlns:a16="http://schemas.microsoft.com/office/drawing/2014/main" id="{08437C7E-89B0-6445-BAC5-D1E4D35E410E}"/>
              </a:ext>
            </a:extLst>
          </p:cNvPr>
          <p:cNvSpPr>
            <a:spLocks noGrp="1"/>
          </p:cNvSpPr>
          <p:nvPr>
            <p:ph type="body" sz="quarter" idx="19"/>
          </p:nvPr>
        </p:nvSpPr>
        <p:spPr>
          <a:xfrm>
            <a:off x="283464" y="1773936"/>
            <a:ext cx="7237682" cy="685801"/>
          </a:xfrm>
        </p:spPr>
        <p:txBody>
          <a:bodyPr>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Tree>
    <p:extLst>
      <p:ext uri="{BB962C8B-B14F-4D97-AF65-F5344CB8AC3E}">
        <p14:creationId xmlns:p14="http://schemas.microsoft.com/office/powerpoint/2010/main" val="3111891402"/>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ay/White Spli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F9F1F5A-08C3-F14A-AADC-44E5019280E7}"/>
              </a:ext>
            </a:extLst>
          </p:cNvPr>
          <p:cNvSpPr/>
          <p:nvPr userDrawn="1"/>
        </p:nvSpPr>
        <p:spPr>
          <a:xfrm>
            <a:off x="0" y="1"/>
            <a:ext cx="6099728" cy="68580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8" name="Content Placeholder 2">
            <a:extLst>
              <a:ext uri="{FF2B5EF4-FFF2-40B4-BE49-F238E27FC236}">
                <a16:creationId xmlns:a16="http://schemas.microsoft.com/office/drawing/2014/main" id="{A33DA785-DBDC-474D-ABAE-8A5F7523F364}"/>
              </a:ext>
            </a:extLst>
          </p:cNvPr>
          <p:cNvSpPr>
            <a:spLocks noGrp="1"/>
          </p:cNvSpPr>
          <p:nvPr>
            <p:ph idx="18" hasCustomPrompt="1"/>
          </p:nvPr>
        </p:nvSpPr>
        <p:spPr>
          <a:xfrm>
            <a:off x="283465" y="2468880"/>
            <a:ext cx="5410326" cy="3286123"/>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9" name="Text Placeholder 38">
            <a:extLst>
              <a:ext uri="{FF2B5EF4-FFF2-40B4-BE49-F238E27FC236}">
                <a16:creationId xmlns:a16="http://schemas.microsoft.com/office/drawing/2014/main" id="{BFF6EACA-9341-CD4B-8917-BBB894851201}"/>
              </a:ext>
            </a:extLst>
          </p:cNvPr>
          <p:cNvSpPr>
            <a:spLocks noGrp="1"/>
          </p:cNvSpPr>
          <p:nvPr>
            <p:ph type="body" sz="quarter" idx="19"/>
          </p:nvPr>
        </p:nvSpPr>
        <p:spPr>
          <a:xfrm>
            <a:off x="283464" y="1773936"/>
            <a:ext cx="5410327" cy="685801"/>
          </a:xfrm>
        </p:spPr>
        <p:txBody>
          <a:bodyPr>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
        <p:nvSpPr>
          <p:cNvPr id="9" name="Text Placeholder 8"/>
          <p:cNvSpPr>
            <a:spLocks noGrp="1"/>
          </p:cNvSpPr>
          <p:nvPr>
            <p:ph type="body" sz="quarter" idx="13"/>
          </p:nvPr>
        </p:nvSpPr>
        <p:spPr>
          <a:xfrm>
            <a:off x="320993" y="286910"/>
            <a:ext cx="5335305" cy="264121"/>
          </a:xfrm>
        </p:spPr>
        <p:txBody>
          <a:bodyPr anchor="t">
            <a:normAutofit/>
          </a:bodyPr>
          <a:lstStyle>
            <a:lvl1pPr>
              <a:defRPr sz="1200" b="0" i="0" spc="0">
                <a:solidFill>
                  <a:schemeClr val="accent1"/>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10" name="Title 1">
            <a:extLst>
              <a:ext uri="{FF2B5EF4-FFF2-40B4-BE49-F238E27FC236}">
                <a16:creationId xmlns:a16="http://schemas.microsoft.com/office/drawing/2014/main" id="{3C76D422-6A8E-8F4E-870E-AE1452E6C4D9}"/>
              </a:ext>
            </a:extLst>
          </p:cNvPr>
          <p:cNvSpPr>
            <a:spLocks noGrp="1"/>
          </p:cNvSpPr>
          <p:nvPr>
            <p:ph type="title"/>
          </p:nvPr>
        </p:nvSpPr>
        <p:spPr>
          <a:xfrm>
            <a:off x="283464" y="563880"/>
            <a:ext cx="5335305" cy="1058974"/>
          </a:xfrm>
        </p:spPr>
        <p:txBody>
          <a:bodyPr>
            <a:noAutofit/>
          </a:bodyPr>
          <a:lstStyle>
            <a:lvl1pPr>
              <a:defRPr sz="3200" b="0" i="0" spc="-60" baseline="0">
                <a:solidFill>
                  <a:schemeClr val="accent1"/>
                </a:solidFill>
                <a:latin typeface="Ford Antenna Medium" panose="02000505000000020004" pitchFamily="2"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62FDE77-358B-A042-827D-6F58682D2B8A}"/>
              </a:ext>
            </a:extLst>
          </p:cNvPr>
          <p:cNvSpPr>
            <a:spLocks noGrp="1"/>
          </p:cNvSpPr>
          <p:nvPr>
            <p:ph type="ftr" sz="quarter" idx="17"/>
          </p:nvPr>
        </p:nvSpPr>
        <p:spPr/>
        <p:txBody>
          <a:bodyPr/>
          <a:lstStyle>
            <a:lvl1pPr>
              <a:defRPr>
                <a:solidFill>
                  <a:schemeClr val="accent1"/>
                </a:solidFill>
              </a:defRPr>
            </a:lvl1pPr>
          </a:lstStyle>
          <a:p>
            <a:r>
              <a:rPr lang="en-US"/>
              <a:t>Presentation Title (Change in Footer)</a:t>
            </a:r>
            <a:endParaRPr lang="en-US" dirty="0"/>
          </a:p>
        </p:txBody>
      </p:sp>
    </p:spTree>
    <p:extLst>
      <p:ext uri="{BB962C8B-B14F-4D97-AF65-F5344CB8AC3E}">
        <p14:creationId xmlns:p14="http://schemas.microsoft.com/office/powerpoint/2010/main" val="1881301833"/>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hite/gray split">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A33DA785-DBDC-474D-ABAE-8A5F7523F364}"/>
              </a:ext>
            </a:extLst>
          </p:cNvPr>
          <p:cNvSpPr>
            <a:spLocks noGrp="1"/>
          </p:cNvSpPr>
          <p:nvPr>
            <p:ph idx="18" hasCustomPrompt="1"/>
          </p:nvPr>
        </p:nvSpPr>
        <p:spPr>
          <a:xfrm>
            <a:off x="283465" y="2468880"/>
            <a:ext cx="5410326" cy="3286123"/>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9" name="Text Placeholder 38">
            <a:extLst>
              <a:ext uri="{FF2B5EF4-FFF2-40B4-BE49-F238E27FC236}">
                <a16:creationId xmlns:a16="http://schemas.microsoft.com/office/drawing/2014/main" id="{BFF6EACA-9341-CD4B-8917-BBB894851201}"/>
              </a:ext>
            </a:extLst>
          </p:cNvPr>
          <p:cNvSpPr>
            <a:spLocks noGrp="1"/>
          </p:cNvSpPr>
          <p:nvPr>
            <p:ph type="body" sz="quarter" idx="19"/>
          </p:nvPr>
        </p:nvSpPr>
        <p:spPr>
          <a:xfrm>
            <a:off x="283464" y="1773936"/>
            <a:ext cx="5410327" cy="685801"/>
          </a:xfrm>
        </p:spPr>
        <p:txBody>
          <a:bodyPr>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
        <p:nvSpPr>
          <p:cNvPr id="12" name="Rectangle 11">
            <a:extLst>
              <a:ext uri="{FF2B5EF4-FFF2-40B4-BE49-F238E27FC236}">
                <a16:creationId xmlns:a16="http://schemas.microsoft.com/office/drawing/2014/main" id="{7F9F1F5A-08C3-F14A-AADC-44E5019280E7}"/>
              </a:ext>
            </a:extLst>
          </p:cNvPr>
          <p:cNvSpPr/>
          <p:nvPr userDrawn="1"/>
        </p:nvSpPr>
        <p:spPr>
          <a:xfrm>
            <a:off x="6096000" y="1"/>
            <a:ext cx="6099728" cy="68580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9" name="Text Placeholder 8"/>
          <p:cNvSpPr>
            <a:spLocks noGrp="1"/>
          </p:cNvSpPr>
          <p:nvPr>
            <p:ph type="body" sz="quarter" idx="13"/>
          </p:nvPr>
        </p:nvSpPr>
        <p:spPr>
          <a:xfrm>
            <a:off x="320993" y="286910"/>
            <a:ext cx="5335305" cy="264121"/>
          </a:xfrm>
        </p:spPr>
        <p:txBody>
          <a:bodyPr anchor="t">
            <a:normAutofit/>
          </a:bodyPr>
          <a:lstStyle>
            <a:lvl1pPr>
              <a:defRPr sz="1200" b="0" i="0" spc="0">
                <a:solidFill>
                  <a:schemeClr val="accent1"/>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10" name="Title 1">
            <a:extLst>
              <a:ext uri="{FF2B5EF4-FFF2-40B4-BE49-F238E27FC236}">
                <a16:creationId xmlns:a16="http://schemas.microsoft.com/office/drawing/2014/main" id="{3C76D422-6A8E-8F4E-870E-AE1452E6C4D9}"/>
              </a:ext>
            </a:extLst>
          </p:cNvPr>
          <p:cNvSpPr>
            <a:spLocks noGrp="1"/>
          </p:cNvSpPr>
          <p:nvPr>
            <p:ph type="title"/>
          </p:nvPr>
        </p:nvSpPr>
        <p:spPr>
          <a:xfrm>
            <a:off x="283464" y="563880"/>
            <a:ext cx="5335305" cy="1009547"/>
          </a:xfrm>
        </p:spPr>
        <p:txBody>
          <a:bodyPr>
            <a:noAutofit/>
          </a:bodyPr>
          <a:lstStyle>
            <a:lvl1pPr>
              <a:defRPr sz="3200" b="0" i="0" spc="-60" baseline="0">
                <a:solidFill>
                  <a:schemeClr val="accent1"/>
                </a:solidFill>
                <a:latin typeface="Ford Antenna Medium" panose="02000505000000020004" pitchFamily="2"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62FDE77-358B-A042-827D-6F58682D2B8A}"/>
              </a:ext>
            </a:extLst>
          </p:cNvPr>
          <p:cNvSpPr>
            <a:spLocks noGrp="1"/>
          </p:cNvSpPr>
          <p:nvPr>
            <p:ph type="ftr" sz="quarter" idx="17"/>
          </p:nvPr>
        </p:nvSpPr>
        <p:spPr/>
        <p:txBody>
          <a:bodyPr/>
          <a:lstStyle>
            <a:lvl1pPr>
              <a:defRPr>
                <a:solidFill>
                  <a:schemeClr val="accent1"/>
                </a:solidFill>
              </a:defRPr>
            </a:lvl1pPr>
          </a:lstStyle>
          <a:p>
            <a:r>
              <a:rPr lang="en-US"/>
              <a:t>Presentation Title (Change in Footer)</a:t>
            </a:r>
            <a:endParaRPr lang="en-US" dirty="0"/>
          </a:p>
        </p:txBody>
      </p:sp>
    </p:spTree>
    <p:extLst>
      <p:ext uri="{BB962C8B-B14F-4D97-AF65-F5344CB8AC3E}">
        <p14:creationId xmlns:p14="http://schemas.microsoft.com/office/powerpoint/2010/main" val="456843944"/>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py w/Two Images">
    <p:spTree>
      <p:nvGrpSpPr>
        <p:cNvPr id="1" name=""/>
        <p:cNvGrpSpPr/>
        <p:nvPr/>
      </p:nvGrpSpPr>
      <p:grpSpPr>
        <a:xfrm>
          <a:off x="0" y="0"/>
          <a:ext cx="0" cy="0"/>
          <a:chOff x="0" y="0"/>
          <a:chExt cx="0" cy="0"/>
        </a:xfrm>
      </p:grpSpPr>
      <p:sp>
        <p:nvSpPr>
          <p:cNvPr id="13" name="Picture Placeholder 3">
            <a:extLst>
              <a:ext uri="{FF2B5EF4-FFF2-40B4-BE49-F238E27FC236}">
                <a16:creationId xmlns:a16="http://schemas.microsoft.com/office/drawing/2014/main" id="{0A976AC0-E5D1-4E4B-95CD-9886689152AB}"/>
              </a:ext>
            </a:extLst>
          </p:cNvPr>
          <p:cNvSpPr>
            <a:spLocks noGrp="1"/>
          </p:cNvSpPr>
          <p:nvPr>
            <p:ph type="pic" sz="quarter" idx="21"/>
          </p:nvPr>
        </p:nvSpPr>
        <p:spPr>
          <a:xfrm>
            <a:off x="6096000" y="3460750"/>
            <a:ext cx="6096000" cy="3397250"/>
          </a:xfrm>
        </p:spPr>
        <p:txBody>
          <a:bodyPr/>
          <a:lstStyle/>
          <a:p>
            <a:r>
              <a:rPr lang="en-US"/>
              <a:t>Click icon to add picture</a:t>
            </a:r>
          </a:p>
        </p:txBody>
      </p:sp>
      <p:sp>
        <p:nvSpPr>
          <p:cNvPr id="18" name="Content Placeholder 2">
            <a:extLst>
              <a:ext uri="{FF2B5EF4-FFF2-40B4-BE49-F238E27FC236}">
                <a16:creationId xmlns:a16="http://schemas.microsoft.com/office/drawing/2014/main" id="{A33DA785-DBDC-474D-ABAE-8A5F7523F364}"/>
              </a:ext>
            </a:extLst>
          </p:cNvPr>
          <p:cNvSpPr>
            <a:spLocks noGrp="1"/>
          </p:cNvSpPr>
          <p:nvPr>
            <p:ph idx="18" hasCustomPrompt="1"/>
          </p:nvPr>
        </p:nvSpPr>
        <p:spPr>
          <a:xfrm>
            <a:off x="283465" y="2468880"/>
            <a:ext cx="5410326" cy="3286123"/>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9" name="Text Placeholder 38">
            <a:extLst>
              <a:ext uri="{FF2B5EF4-FFF2-40B4-BE49-F238E27FC236}">
                <a16:creationId xmlns:a16="http://schemas.microsoft.com/office/drawing/2014/main" id="{BFF6EACA-9341-CD4B-8917-BBB894851201}"/>
              </a:ext>
            </a:extLst>
          </p:cNvPr>
          <p:cNvSpPr>
            <a:spLocks noGrp="1"/>
          </p:cNvSpPr>
          <p:nvPr>
            <p:ph type="body" sz="quarter" idx="19"/>
          </p:nvPr>
        </p:nvSpPr>
        <p:spPr>
          <a:xfrm>
            <a:off x="283464" y="1773936"/>
            <a:ext cx="5410327" cy="685801"/>
          </a:xfrm>
        </p:spPr>
        <p:txBody>
          <a:bodyPr>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
        <p:nvSpPr>
          <p:cNvPr id="9" name="Text Placeholder 8"/>
          <p:cNvSpPr>
            <a:spLocks noGrp="1"/>
          </p:cNvSpPr>
          <p:nvPr>
            <p:ph type="body" sz="quarter" idx="13"/>
          </p:nvPr>
        </p:nvSpPr>
        <p:spPr>
          <a:xfrm>
            <a:off x="320993" y="286910"/>
            <a:ext cx="5335305" cy="264121"/>
          </a:xfrm>
        </p:spPr>
        <p:txBody>
          <a:bodyPr anchor="t">
            <a:normAutofit/>
          </a:bodyPr>
          <a:lstStyle>
            <a:lvl1pPr>
              <a:defRPr sz="1200" b="0" i="0" spc="0">
                <a:solidFill>
                  <a:schemeClr val="accent1"/>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10" name="Title 1">
            <a:extLst>
              <a:ext uri="{FF2B5EF4-FFF2-40B4-BE49-F238E27FC236}">
                <a16:creationId xmlns:a16="http://schemas.microsoft.com/office/drawing/2014/main" id="{3C76D422-6A8E-8F4E-870E-AE1452E6C4D9}"/>
              </a:ext>
            </a:extLst>
          </p:cNvPr>
          <p:cNvSpPr>
            <a:spLocks noGrp="1"/>
          </p:cNvSpPr>
          <p:nvPr>
            <p:ph type="title"/>
          </p:nvPr>
        </p:nvSpPr>
        <p:spPr>
          <a:xfrm>
            <a:off x="283464" y="563880"/>
            <a:ext cx="5335305" cy="1210056"/>
          </a:xfrm>
        </p:spPr>
        <p:txBody>
          <a:bodyPr>
            <a:noAutofit/>
          </a:bodyPr>
          <a:lstStyle>
            <a:lvl1pPr>
              <a:defRPr sz="3200" b="0" i="0" spc="-60" baseline="0">
                <a:solidFill>
                  <a:schemeClr val="accent1"/>
                </a:solidFill>
                <a:latin typeface="Ford Antenna Medium" panose="02000505000000020004" pitchFamily="2"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62FDE77-358B-A042-827D-6F58682D2B8A}"/>
              </a:ext>
            </a:extLst>
          </p:cNvPr>
          <p:cNvSpPr>
            <a:spLocks noGrp="1"/>
          </p:cNvSpPr>
          <p:nvPr>
            <p:ph type="ftr" sz="quarter" idx="17"/>
          </p:nvPr>
        </p:nvSpPr>
        <p:spPr/>
        <p:txBody>
          <a:bodyPr/>
          <a:lstStyle>
            <a:lvl1pPr>
              <a:defRPr>
                <a:solidFill>
                  <a:schemeClr val="accent1"/>
                </a:solidFill>
              </a:defRPr>
            </a:lvl1pPr>
          </a:lstStyle>
          <a:p>
            <a:r>
              <a:rPr lang="en-US"/>
              <a:t>Presentation Title (Change in Footer)</a:t>
            </a:r>
            <a:endParaRPr lang="en-US" dirty="0"/>
          </a:p>
        </p:txBody>
      </p:sp>
      <p:sp>
        <p:nvSpPr>
          <p:cNvPr id="4" name="Picture Placeholder 3">
            <a:extLst>
              <a:ext uri="{FF2B5EF4-FFF2-40B4-BE49-F238E27FC236}">
                <a16:creationId xmlns:a16="http://schemas.microsoft.com/office/drawing/2014/main" id="{92528B71-87D9-4B4F-9585-3E2807BAFF05}"/>
              </a:ext>
            </a:extLst>
          </p:cNvPr>
          <p:cNvSpPr>
            <a:spLocks noGrp="1"/>
          </p:cNvSpPr>
          <p:nvPr>
            <p:ph type="pic" sz="quarter" idx="20"/>
          </p:nvPr>
        </p:nvSpPr>
        <p:spPr>
          <a:xfrm>
            <a:off x="6096000" y="0"/>
            <a:ext cx="6096000" cy="3397250"/>
          </a:xfrm>
        </p:spPr>
        <p:txBody>
          <a:bodyPr/>
          <a:lstStyle/>
          <a:p>
            <a:r>
              <a:rPr lang="en-US"/>
              <a:t>Click icon to add picture</a:t>
            </a:r>
          </a:p>
        </p:txBody>
      </p:sp>
    </p:spTree>
    <p:extLst>
      <p:ext uri="{BB962C8B-B14F-4D97-AF65-F5344CB8AC3E}">
        <p14:creationId xmlns:p14="http://schemas.microsoft.com/office/powerpoint/2010/main" val="2966143260"/>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mbers">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DD5E35D-5AE2-F446-89F4-375D4A9D959C}"/>
              </a:ext>
            </a:extLst>
          </p:cNvPr>
          <p:cNvSpPr>
            <a:spLocks noGrp="1"/>
          </p:cNvSpPr>
          <p:nvPr>
            <p:ph type="body" sz="quarter" idx="23" hasCustomPrompt="1"/>
          </p:nvPr>
        </p:nvSpPr>
        <p:spPr>
          <a:xfrm>
            <a:off x="464197" y="3695874"/>
            <a:ext cx="2381767" cy="2111034"/>
          </a:xfrm>
        </p:spPr>
        <p:txBody>
          <a:bodyPr>
            <a:noAutofit/>
          </a:bodyPr>
          <a:lstStyle>
            <a:lvl1pPr>
              <a:defRPr sz="2000" b="0" i="0" spc="0">
                <a:latin typeface="Ford Antenna Light" panose="02000505000000020004" pitchFamily="2" charset="0"/>
              </a:defRPr>
            </a:lvl1pPr>
            <a:lvl2pPr>
              <a:defRPr sz="2000"/>
            </a:lvl2pPr>
            <a:lvl3pPr>
              <a:defRPr sz="2000"/>
            </a:lvl3pPr>
            <a:lvl4pPr>
              <a:defRPr sz="2000"/>
            </a:lvl4pPr>
            <a:lvl5pPr>
              <a:defRPr sz="2000"/>
            </a:lvl5pPr>
          </a:lstStyle>
          <a:p>
            <a:pPr lvl="0"/>
            <a:r>
              <a:rPr lang="en-US" dirty="0"/>
              <a:t>Copy goes here</a:t>
            </a:r>
          </a:p>
        </p:txBody>
      </p:sp>
      <p:sp>
        <p:nvSpPr>
          <p:cNvPr id="24" name="Text Placeholder 6">
            <a:extLst>
              <a:ext uri="{FF2B5EF4-FFF2-40B4-BE49-F238E27FC236}">
                <a16:creationId xmlns:a16="http://schemas.microsoft.com/office/drawing/2014/main" id="{A4007E17-4686-8742-8110-4CE17413C018}"/>
              </a:ext>
            </a:extLst>
          </p:cNvPr>
          <p:cNvSpPr>
            <a:spLocks noGrp="1"/>
          </p:cNvSpPr>
          <p:nvPr>
            <p:ph type="body" sz="quarter" idx="24" hasCustomPrompt="1"/>
          </p:nvPr>
        </p:nvSpPr>
        <p:spPr>
          <a:xfrm>
            <a:off x="3287573" y="3695874"/>
            <a:ext cx="2381767" cy="2111034"/>
          </a:xfrm>
        </p:spPr>
        <p:txBody>
          <a:bodyPr>
            <a:noAutofit/>
          </a:bodyPr>
          <a:lstStyle>
            <a:lvl1pPr>
              <a:defRPr sz="2000" b="0" i="0" spc="0">
                <a:latin typeface="Ford Antenna Light" panose="02000505000000020004" pitchFamily="2" charset="0"/>
              </a:defRPr>
            </a:lvl1pPr>
            <a:lvl2pPr>
              <a:defRPr sz="2000"/>
            </a:lvl2pPr>
            <a:lvl3pPr>
              <a:defRPr sz="2000"/>
            </a:lvl3pPr>
            <a:lvl4pPr>
              <a:defRPr sz="2000"/>
            </a:lvl4pPr>
            <a:lvl5pPr>
              <a:defRPr sz="2000"/>
            </a:lvl5pPr>
          </a:lstStyle>
          <a:p>
            <a:pPr lvl="0"/>
            <a:r>
              <a:rPr lang="en-US" dirty="0"/>
              <a:t>Copy goes here</a:t>
            </a:r>
          </a:p>
        </p:txBody>
      </p:sp>
      <p:sp>
        <p:nvSpPr>
          <p:cNvPr id="25" name="Text Placeholder 6">
            <a:extLst>
              <a:ext uri="{FF2B5EF4-FFF2-40B4-BE49-F238E27FC236}">
                <a16:creationId xmlns:a16="http://schemas.microsoft.com/office/drawing/2014/main" id="{13E507FB-C728-BD4E-AC86-17909FC6F634}"/>
              </a:ext>
            </a:extLst>
          </p:cNvPr>
          <p:cNvSpPr>
            <a:spLocks noGrp="1"/>
          </p:cNvSpPr>
          <p:nvPr>
            <p:ph type="body" sz="quarter" idx="25" hasCustomPrompt="1"/>
          </p:nvPr>
        </p:nvSpPr>
        <p:spPr>
          <a:xfrm>
            <a:off x="6370138" y="3695874"/>
            <a:ext cx="2381767" cy="2111034"/>
          </a:xfrm>
        </p:spPr>
        <p:txBody>
          <a:bodyPr>
            <a:noAutofit/>
          </a:bodyPr>
          <a:lstStyle>
            <a:lvl1pPr>
              <a:defRPr sz="2000" b="0" i="0" spc="0">
                <a:latin typeface="Ford Antenna Light" panose="02000505000000020004" pitchFamily="2" charset="0"/>
              </a:defRPr>
            </a:lvl1pPr>
            <a:lvl2pPr>
              <a:defRPr sz="2000"/>
            </a:lvl2pPr>
            <a:lvl3pPr>
              <a:defRPr sz="2000"/>
            </a:lvl3pPr>
            <a:lvl4pPr>
              <a:defRPr sz="2000"/>
            </a:lvl4pPr>
            <a:lvl5pPr>
              <a:defRPr sz="2000"/>
            </a:lvl5pPr>
          </a:lstStyle>
          <a:p>
            <a:pPr lvl="0"/>
            <a:r>
              <a:rPr lang="en-US" dirty="0"/>
              <a:t>Copy goes here</a:t>
            </a:r>
          </a:p>
        </p:txBody>
      </p:sp>
      <p:sp>
        <p:nvSpPr>
          <p:cNvPr id="26" name="Text Placeholder 6">
            <a:extLst>
              <a:ext uri="{FF2B5EF4-FFF2-40B4-BE49-F238E27FC236}">
                <a16:creationId xmlns:a16="http://schemas.microsoft.com/office/drawing/2014/main" id="{538408B9-6368-1241-8B2F-0732DB2BDC10}"/>
              </a:ext>
            </a:extLst>
          </p:cNvPr>
          <p:cNvSpPr>
            <a:spLocks noGrp="1"/>
          </p:cNvSpPr>
          <p:nvPr>
            <p:ph type="body" sz="quarter" idx="26" hasCustomPrompt="1"/>
          </p:nvPr>
        </p:nvSpPr>
        <p:spPr>
          <a:xfrm>
            <a:off x="9513928" y="3695874"/>
            <a:ext cx="2381767" cy="2111034"/>
          </a:xfrm>
        </p:spPr>
        <p:txBody>
          <a:bodyPr>
            <a:noAutofit/>
          </a:bodyPr>
          <a:lstStyle>
            <a:lvl1pPr>
              <a:defRPr sz="2000" b="0" i="0" spc="0">
                <a:latin typeface="Ford Antenna Light" panose="02000505000000020004" pitchFamily="2" charset="0"/>
              </a:defRPr>
            </a:lvl1pPr>
            <a:lvl2pPr>
              <a:defRPr sz="2000"/>
            </a:lvl2pPr>
            <a:lvl3pPr>
              <a:defRPr sz="2000"/>
            </a:lvl3pPr>
            <a:lvl4pPr>
              <a:defRPr sz="2000"/>
            </a:lvl4pPr>
            <a:lvl5pPr>
              <a:defRPr sz="2000"/>
            </a:lvl5pPr>
          </a:lstStyle>
          <a:p>
            <a:pPr lvl="0"/>
            <a:r>
              <a:rPr lang="en-US" dirty="0"/>
              <a:t>Copy goes here</a:t>
            </a:r>
          </a:p>
        </p:txBody>
      </p:sp>
      <p:sp>
        <p:nvSpPr>
          <p:cNvPr id="5" name="Text Placeholder 4">
            <a:extLst>
              <a:ext uri="{FF2B5EF4-FFF2-40B4-BE49-F238E27FC236}">
                <a16:creationId xmlns:a16="http://schemas.microsoft.com/office/drawing/2014/main" id="{4E4CC85A-0F5F-3347-8BC9-AB55553117FD}"/>
              </a:ext>
            </a:extLst>
          </p:cNvPr>
          <p:cNvSpPr>
            <a:spLocks noGrp="1"/>
          </p:cNvSpPr>
          <p:nvPr>
            <p:ph type="body" sz="quarter" idx="19" hasCustomPrompt="1"/>
          </p:nvPr>
        </p:nvSpPr>
        <p:spPr>
          <a:xfrm>
            <a:off x="378894" y="2385721"/>
            <a:ext cx="1543922" cy="1346667"/>
          </a:xfrm>
        </p:spPr>
        <p:txBody>
          <a:bodyPr>
            <a:noAutofit/>
          </a:bodyPr>
          <a:lstStyle>
            <a:lvl1pPr>
              <a:defRPr sz="10000" b="0" i="0" spc="-1240" baseline="0">
                <a:solidFill>
                  <a:schemeClr val="accent2"/>
                </a:solidFill>
                <a:latin typeface="Ford Antenna Light"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01</a:t>
            </a:r>
          </a:p>
        </p:txBody>
      </p:sp>
      <p:sp>
        <p:nvSpPr>
          <p:cNvPr id="21" name="Text Placeholder 4">
            <a:extLst>
              <a:ext uri="{FF2B5EF4-FFF2-40B4-BE49-F238E27FC236}">
                <a16:creationId xmlns:a16="http://schemas.microsoft.com/office/drawing/2014/main" id="{9D86CC6E-95FC-934B-B527-C60F7831BC0A}"/>
              </a:ext>
            </a:extLst>
          </p:cNvPr>
          <p:cNvSpPr>
            <a:spLocks noGrp="1"/>
          </p:cNvSpPr>
          <p:nvPr>
            <p:ph type="body" sz="quarter" idx="20" hasCustomPrompt="1"/>
          </p:nvPr>
        </p:nvSpPr>
        <p:spPr>
          <a:xfrm>
            <a:off x="3207003" y="2385721"/>
            <a:ext cx="1543922" cy="1346667"/>
          </a:xfrm>
        </p:spPr>
        <p:txBody>
          <a:bodyPr>
            <a:noAutofit/>
          </a:bodyPr>
          <a:lstStyle>
            <a:lvl1pPr>
              <a:defRPr sz="10000" b="0" i="0" spc="-1240" baseline="0">
                <a:solidFill>
                  <a:schemeClr val="accent2"/>
                </a:solidFill>
                <a:latin typeface="Ford Antenna Light"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02</a:t>
            </a:r>
          </a:p>
        </p:txBody>
      </p:sp>
      <p:sp>
        <p:nvSpPr>
          <p:cNvPr id="22" name="Text Placeholder 4">
            <a:extLst>
              <a:ext uri="{FF2B5EF4-FFF2-40B4-BE49-F238E27FC236}">
                <a16:creationId xmlns:a16="http://schemas.microsoft.com/office/drawing/2014/main" id="{0CB12631-32EA-DF4B-8C0D-600A9B9BAC14}"/>
              </a:ext>
            </a:extLst>
          </p:cNvPr>
          <p:cNvSpPr>
            <a:spLocks noGrp="1"/>
          </p:cNvSpPr>
          <p:nvPr>
            <p:ph type="body" sz="quarter" idx="21" hasCustomPrompt="1"/>
          </p:nvPr>
        </p:nvSpPr>
        <p:spPr>
          <a:xfrm>
            <a:off x="6296369" y="2385721"/>
            <a:ext cx="1809134" cy="1346667"/>
          </a:xfrm>
        </p:spPr>
        <p:txBody>
          <a:bodyPr>
            <a:noAutofit/>
          </a:bodyPr>
          <a:lstStyle>
            <a:lvl1pPr>
              <a:defRPr sz="10000" b="0" i="0" spc="-1240" baseline="0">
                <a:solidFill>
                  <a:schemeClr val="accent2"/>
                </a:solidFill>
                <a:latin typeface="Ford Antenna Light"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03</a:t>
            </a:r>
          </a:p>
        </p:txBody>
      </p:sp>
      <p:sp>
        <p:nvSpPr>
          <p:cNvPr id="23" name="Text Placeholder 4">
            <a:extLst>
              <a:ext uri="{FF2B5EF4-FFF2-40B4-BE49-F238E27FC236}">
                <a16:creationId xmlns:a16="http://schemas.microsoft.com/office/drawing/2014/main" id="{9F436F58-0423-3245-AF5B-9261955C0912}"/>
              </a:ext>
            </a:extLst>
          </p:cNvPr>
          <p:cNvSpPr>
            <a:spLocks noGrp="1"/>
          </p:cNvSpPr>
          <p:nvPr>
            <p:ph type="body" sz="quarter" idx="22" hasCustomPrompt="1"/>
          </p:nvPr>
        </p:nvSpPr>
        <p:spPr>
          <a:xfrm>
            <a:off x="9424924" y="2385721"/>
            <a:ext cx="1809134" cy="1346667"/>
          </a:xfrm>
        </p:spPr>
        <p:txBody>
          <a:bodyPr>
            <a:noAutofit/>
          </a:bodyPr>
          <a:lstStyle>
            <a:lvl1pPr>
              <a:defRPr sz="10000" b="0" i="0" spc="-1240" baseline="0">
                <a:solidFill>
                  <a:schemeClr val="accent2"/>
                </a:solidFill>
                <a:latin typeface="Ford Antenna Light"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04</a:t>
            </a:r>
          </a:p>
        </p:txBody>
      </p:sp>
      <p:sp>
        <p:nvSpPr>
          <p:cNvPr id="2" name="Title 1"/>
          <p:cNvSpPr>
            <a:spLocks noGrp="1"/>
          </p:cNvSpPr>
          <p:nvPr>
            <p:ph type="title"/>
          </p:nvPr>
        </p:nvSpPr>
        <p:spPr>
          <a:xfrm>
            <a:off x="283464" y="563880"/>
            <a:ext cx="10515600" cy="685800"/>
          </a:xfrm>
        </p:spPr>
        <p:txBody>
          <a:bodyPr>
            <a:noAutofit/>
          </a:bodyPr>
          <a:lstStyle>
            <a:lvl1pPr>
              <a:defRPr sz="3200" b="0" i="0" spc="-60" baseline="0">
                <a:solidFill>
                  <a:schemeClr val="accent1"/>
                </a:solidFill>
                <a:latin typeface="Ford Antenna Medium" panose="02000505000000020004" pitchFamily="2" charset="0"/>
              </a:defRPr>
            </a:lvl1pPr>
          </a:lstStyle>
          <a:p>
            <a:r>
              <a:rPr lang="en-US"/>
              <a:t>Click to edit Master title style</a:t>
            </a:r>
            <a:endParaRPr lang="en-US" dirty="0"/>
          </a:p>
        </p:txBody>
      </p:sp>
      <p:sp>
        <p:nvSpPr>
          <p:cNvPr id="9" name="Text Placeholder 8"/>
          <p:cNvSpPr>
            <a:spLocks noGrp="1"/>
          </p:cNvSpPr>
          <p:nvPr>
            <p:ph type="body" sz="quarter" idx="13"/>
          </p:nvPr>
        </p:nvSpPr>
        <p:spPr>
          <a:xfrm>
            <a:off x="320993" y="286910"/>
            <a:ext cx="4571518" cy="264121"/>
          </a:xfrm>
        </p:spPr>
        <p:txBody>
          <a:bodyPr anchor="t">
            <a:normAutofit/>
          </a:bodyPr>
          <a:lstStyle>
            <a:lvl1pPr>
              <a:defRPr sz="1200" b="0" i="0" spc="0">
                <a:solidFill>
                  <a:schemeClr val="accent1"/>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4" name="Footer Placeholder 3">
            <a:extLst>
              <a:ext uri="{FF2B5EF4-FFF2-40B4-BE49-F238E27FC236}">
                <a16:creationId xmlns:a16="http://schemas.microsoft.com/office/drawing/2014/main" id="{170AED7A-A747-C24B-BB50-1EEC2F61043C}"/>
              </a:ext>
            </a:extLst>
          </p:cNvPr>
          <p:cNvSpPr>
            <a:spLocks noGrp="1"/>
          </p:cNvSpPr>
          <p:nvPr>
            <p:ph type="ftr" sz="quarter" idx="18"/>
          </p:nvPr>
        </p:nvSpPr>
        <p:spPr/>
        <p:txBody>
          <a:bodyPr/>
          <a:lstStyle>
            <a:lvl1pPr>
              <a:defRPr>
                <a:solidFill>
                  <a:schemeClr val="accent1"/>
                </a:solidFill>
              </a:defRPr>
            </a:lvl1pPr>
          </a:lstStyle>
          <a:p>
            <a:r>
              <a:rPr lang="en-US"/>
              <a:t>Presentation Title (Change in Footer)</a:t>
            </a:r>
            <a:endParaRPr lang="en-US" dirty="0"/>
          </a:p>
        </p:txBody>
      </p:sp>
      <p:sp>
        <p:nvSpPr>
          <p:cNvPr id="12" name="Text Placeholder 38">
            <a:extLst>
              <a:ext uri="{FF2B5EF4-FFF2-40B4-BE49-F238E27FC236}">
                <a16:creationId xmlns:a16="http://schemas.microsoft.com/office/drawing/2014/main" id="{16E527E8-D863-0E4F-B7F6-40B77A53A728}"/>
              </a:ext>
            </a:extLst>
          </p:cNvPr>
          <p:cNvSpPr>
            <a:spLocks noGrp="1"/>
          </p:cNvSpPr>
          <p:nvPr>
            <p:ph type="body" sz="quarter" idx="16"/>
          </p:nvPr>
        </p:nvSpPr>
        <p:spPr>
          <a:xfrm>
            <a:off x="283464" y="1261872"/>
            <a:ext cx="10515600" cy="685801"/>
          </a:xfrm>
        </p:spPr>
        <p:txBody>
          <a:bodyPr>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Tree>
    <p:extLst>
      <p:ext uri="{BB962C8B-B14F-4D97-AF65-F5344CB8AC3E}">
        <p14:creationId xmlns:p14="http://schemas.microsoft.com/office/powerpoint/2010/main" val="1837647454"/>
      </p:ext>
    </p:extLst>
  </p:cSld>
  <p:clrMapOvr>
    <a:masterClrMapping/>
  </p:clrMapOvr>
  <p:extLst>
    <p:ext uri="{DCECCB84-F9BA-43D5-87BE-67443E8EF086}">
      <p15:sldGuideLst xmlns:p15="http://schemas.microsoft.com/office/powerpoint/2012/main">
        <p15:guide id="1" orient="horz" pos="2160">
          <p15:clr>
            <a:srgbClr val="FBAE40"/>
          </p15:clr>
        </p15:guide>
        <p15:guide id="2" pos="6048" userDrawn="1">
          <p15:clr>
            <a:srgbClr val="FBAE40"/>
          </p15:clr>
        </p15:guide>
        <p15:guide id="3" orient="horz" pos="3792">
          <p15:clr>
            <a:srgbClr val="FBAE40"/>
          </p15:clr>
        </p15:guide>
        <p15:guide id="4" orient="horz" pos="404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 Slide">
    <p:bg>
      <p:bgPr>
        <a:solidFill>
          <a:srgbClr val="00095B"/>
        </a:solidFill>
        <a:effectLst/>
      </p:bgPr>
    </p:bg>
    <p:spTree>
      <p:nvGrpSpPr>
        <p:cNvPr id="1" name=""/>
        <p:cNvGrpSpPr/>
        <p:nvPr/>
      </p:nvGrpSpPr>
      <p:grpSpPr>
        <a:xfrm>
          <a:off x="0" y="0"/>
          <a:ext cx="0" cy="0"/>
          <a:chOff x="0" y="0"/>
          <a:chExt cx="0" cy="0"/>
        </a:xfrm>
      </p:grpSpPr>
      <p:sp>
        <p:nvSpPr>
          <p:cNvPr id="9" name="Title 1"/>
          <p:cNvSpPr>
            <a:spLocks noGrp="1"/>
          </p:cNvSpPr>
          <p:nvPr>
            <p:ph type="title"/>
          </p:nvPr>
        </p:nvSpPr>
        <p:spPr>
          <a:xfrm>
            <a:off x="610997" y="2187820"/>
            <a:ext cx="11373313" cy="2123954"/>
          </a:xfrm>
        </p:spPr>
        <p:txBody>
          <a:bodyPr lIns="0" anchor="ctr">
            <a:noAutofit/>
          </a:bodyPr>
          <a:lstStyle>
            <a:lvl1pPr>
              <a:lnSpc>
                <a:spcPct val="90000"/>
              </a:lnSpc>
              <a:defRPr sz="7200" b="0" i="0" spc="-350" baseline="0">
                <a:solidFill>
                  <a:schemeClr val="bg1"/>
                </a:solidFill>
                <a:latin typeface="Ford Antenna Medium" panose="02000505000000020004" pitchFamily="2" charset="0"/>
              </a:defRPr>
            </a:lvl1pPr>
          </a:lstStyle>
          <a:p>
            <a:r>
              <a:rPr lang="en-US"/>
              <a:t>Click to edit Master title style</a:t>
            </a:r>
            <a:endParaRPr lang="en-US" dirty="0"/>
          </a:p>
        </p:txBody>
      </p:sp>
      <p:sp>
        <p:nvSpPr>
          <p:cNvPr id="11" name="Text Placeholder 8"/>
          <p:cNvSpPr>
            <a:spLocks noGrp="1"/>
          </p:cNvSpPr>
          <p:nvPr>
            <p:ph type="body" sz="quarter" idx="13" hasCustomPrompt="1"/>
          </p:nvPr>
        </p:nvSpPr>
        <p:spPr>
          <a:xfrm>
            <a:off x="669688" y="4213855"/>
            <a:ext cx="10515600" cy="439738"/>
          </a:xfrm>
        </p:spPr>
        <p:txBody>
          <a:bodyPr lIns="0" anchor="t">
            <a:noAutofit/>
          </a:bodyPr>
          <a:lstStyle>
            <a:lvl1pPr>
              <a:defRPr b="0" i="0" spc="0">
                <a:solidFill>
                  <a:schemeClr val="bg1"/>
                </a:solidFill>
                <a:latin typeface="Ford Antenna Regular" panose="02000505000000020004" pitchFamily="2" charset="0"/>
              </a:defRPr>
            </a:lvl1pPr>
          </a:lstStyle>
          <a:p>
            <a:pPr lvl="0"/>
            <a:r>
              <a:rPr lang="en-US" dirty="0"/>
              <a:t>Click to edit master text styles</a:t>
            </a:r>
          </a:p>
        </p:txBody>
      </p:sp>
      <p:sp>
        <p:nvSpPr>
          <p:cNvPr id="57" name="Text Placeholder 5">
            <a:extLst>
              <a:ext uri="{FF2B5EF4-FFF2-40B4-BE49-F238E27FC236}">
                <a16:creationId xmlns:a16="http://schemas.microsoft.com/office/drawing/2014/main" id="{B5025353-486B-6E46-86F3-79035A16B038}"/>
              </a:ext>
            </a:extLst>
          </p:cNvPr>
          <p:cNvSpPr>
            <a:spLocks noGrp="1"/>
          </p:cNvSpPr>
          <p:nvPr>
            <p:ph type="body" sz="quarter" idx="15"/>
          </p:nvPr>
        </p:nvSpPr>
        <p:spPr>
          <a:xfrm>
            <a:off x="8481936" y="327550"/>
            <a:ext cx="3279966" cy="165100"/>
          </a:xfrm>
        </p:spPr>
        <p:txBody>
          <a:bodyPr lIns="0" rIns="0" anchor="ctr">
            <a:noAutofit/>
          </a:bodyPr>
          <a:lstStyle>
            <a:lvl1pPr algn="r">
              <a:defRPr sz="800" b="0" i="0" spc="0">
                <a:solidFill>
                  <a:schemeClr val="bg1"/>
                </a:solidFill>
                <a:latin typeface="Ford Antenna Regular" panose="02000505000000020004" pitchFamily="2" charset="0"/>
              </a:defRPr>
            </a:lvl1pPr>
          </a:lstStyle>
          <a:p>
            <a:pPr lvl="0"/>
            <a:r>
              <a:rPr lang="en-US"/>
              <a:t>Click to edit Master text styles</a:t>
            </a:r>
          </a:p>
        </p:txBody>
      </p:sp>
      <p:sp>
        <p:nvSpPr>
          <p:cNvPr id="4" name="TextBox 3">
            <a:extLst>
              <a:ext uri="{FF2B5EF4-FFF2-40B4-BE49-F238E27FC236}">
                <a16:creationId xmlns:a16="http://schemas.microsoft.com/office/drawing/2014/main" id="{A39C0429-D0C6-7542-88E3-FD284FA634DF}"/>
              </a:ext>
            </a:extLst>
          </p:cNvPr>
          <p:cNvSpPr txBox="1"/>
          <p:nvPr userDrawn="1"/>
        </p:nvSpPr>
        <p:spPr>
          <a:xfrm>
            <a:off x="10890466" y="487413"/>
            <a:ext cx="874598" cy="215444"/>
          </a:xfrm>
          <a:prstGeom prst="rect">
            <a:avLst/>
          </a:prstGeom>
          <a:noFill/>
        </p:spPr>
        <p:txBody>
          <a:bodyPr wrap="none" rIns="0" rtlCol="0">
            <a:spAutoFit/>
          </a:bodyPr>
          <a:lstStyle/>
          <a:p>
            <a:pPr algn="r"/>
            <a:r>
              <a:rPr lang="en-US" sz="800" dirty="0">
                <a:solidFill>
                  <a:schemeClr val="bg1"/>
                </a:solidFill>
                <a:latin typeface="Ford Antenna Light" charset="0"/>
                <a:ea typeface="Ford Antenna Light" charset="0"/>
                <a:cs typeface="Ford Antenna Light" charset="0"/>
              </a:rPr>
              <a:t>CONFIDENTIAL</a:t>
            </a:r>
          </a:p>
        </p:txBody>
      </p:sp>
      <p:pic>
        <p:nvPicPr>
          <p:cNvPr id="10" name="Picture 9">
            <a:extLst>
              <a:ext uri="{FF2B5EF4-FFF2-40B4-BE49-F238E27FC236}">
                <a16:creationId xmlns:a16="http://schemas.microsoft.com/office/drawing/2014/main" id="{645BBFA9-4A9C-C34A-93F4-3A3CCF548AF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423" t="17707" r="9665" b="16389"/>
          <a:stretch/>
        </p:blipFill>
        <p:spPr>
          <a:xfrm>
            <a:off x="471136" y="5496316"/>
            <a:ext cx="2058505" cy="841493"/>
          </a:xfrm>
          <a:prstGeom prst="rect">
            <a:avLst/>
          </a:prstGeom>
        </p:spPr>
      </p:pic>
      <p:sp>
        <p:nvSpPr>
          <p:cNvPr id="12" name="Text Placeholder 5">
            <a:extLst>
              <a:ext uri="{FF2B5EF4-FFF2-40B4-BE49-F238E27FC236}">
                <a16:creationId xmlns:a16="http://schemas.microsoft.com/office/drawing/2014/main" id="{9236C667-E865-F648-87C6-8F1A978C0239}"/>
              </a:ext>
            </a:extLst>
          </p:cNvPr>
          <p:cNvSpPr>
            <a:spLocks noGrp="1"/>
          </p:cNvSpPr>
          <p:nvPr>
            <p:ph type="body" sz="quarter" idx="14" hasCustomPrompt="1"/>
          </p:nvPr>
        </p:nvSpPr>
        <p:spPr>
          <a:xfrm>
            <a:off x="610997" y="334772"/>
            <a:ext cx="3279966" cy="165100"/>
          </a:xfrm>
        </p:spPr>
        <p:txBody>
          <a:bodyPr lIns="0" anchor="ctr">
            <a:noAutofit/>
          </a:bodyPr>
          <a:lstStyle>
            <a:lvl1pPr>
              <a:defRPr sz="1200" b="0" i="0" spc="0">
                <a:solidFill>
                  <a:schemeClr val="bg1"/>
                </a:solidFill>
                <a:latin typeface="Ford Antenna Regular" panose="02000505000000020004" pitchFamily="2" charset="0"/>
              </a:defRPr>
            </a:lvl1pPr>
          </a:lstStyle>
          <a:p>
            <a:pPr lvl="0"/>
            <a:r>
              <a:rPr lang="en-US" dirty="0"/>
              <a:t>Click to add copy</a:t>
            </a:r>
          </a:p>
        </p:txBody>
      </p:sp>
    </p:spTree>
    <p:extLst>
      <p:ext uri="{BB962C8B-B14F-4D97-AF65-F5344CB8AC3E}">
        <p14:creationId xmlns:p14="http://schemas.microsoft.com/office/powerpoint/2010/main" val="2344202012"/>
      </p:ext>
    </p:extLst>
  </p:cSld>
  <p:clrMapOvr>
    <a:masterClrMapping/>
  </p:clrMapOvr>
  <p:extLst>
    <p:ext uri="{DCECCB84-F9BA-43D5-87BE-67443E8EF086}">
      <p15:sldGuideLst xmlns:p15="http://schemas.microsoft.com/office/powerpoint/2012/main">
        <p15:guide id="1" orient="horz" pos="151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ue/white 3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AAAD73B-0455-1340-9130-4BC254077418}"/>
              </a:ext>
            </a:extLst>
          </p:cNvPr>
          <p:cNvSpPr/>
          <p:nvPr userDrawn="1"/>
        </p:nvSpPr>
        <p:spPr>
          <a:xfrm>
            <a:off x="-1" y="1"/>
            <a:ext cx="12192001" cy="3428999"/>
          </a:xfrm>
          <a:prstGeom prst="rect">
            <a:avLst/>
          </a:prstGeom>
          <a:solidFill>
            <a:srgbClr val="000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283464" y="563880"/>
            <a:ext cx="7702296" cy="1027176"/>
          </a:xfrm>
        </p:spPr>
        <p:txBody>
          <a:bodyPr>
            <a:noAutofit/>
          </a:bodyPr>
          <a:lstStyle>
            <a:lvl1pPr>
              <a:defRPr sz="3200" b="0" i="0" spc="-60" baseline="0">
                <a:solidFill>
                  <a:schemeClr val="bg1"/>
                </a:solidFill>
                <a:latin typeface="Ford Antenna Medium" panose="02000505000000020004" pitchFamily="2" charset="0"/>
              </a:defRPr>
            </a:lvl1pPr>
          </a:lstStyle>
          <a:p>
            <a:r>
              <a:rPr lang="en-US"/>
              <a:t>Click to edit Master title style</a:t>
            </a:r>
            <a:endParaRPr lang="en-US" dirty="0"/>
          </a:p>
        </p:txBody>
      </p:sp>
      <p:sp>
        <p:nvSpPr>
          <p:cNvPr id="9" name="Text Placeholder 8"/>
          <p:cNvSpPr>
            <a:spLocks noGrp="1"/>
          </p:cNvSpPr>
          <p:nvPr>
            <p:ph type="body" sz="quarter" idx="13"/>
          </p:nvPr>
        </p:nvSpPr>
        <p:spPr>
          <a:xfrm>
            <a:off x="320993" y="286910"/>
            <a:ext cx="3335906" cy="264121"/>
          </a:xfrm>
        </p:spPr>
        <p:txBody>
          <a:bodyPr anchor="t">
            <a:normAutofit/>
          </a:bodyPr>
          <a:lstStyle>
            <a:lvl1pPr>
              <a:defRPr sz="1200" b="0" i="0" spc="0">
                <a:solidFill>
                  <a:schemeClr val="bg1"/>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39" name="Text Placeholder 38">
            <a:extLst>
              <a:ext uri="{FF2B5EF4-FFF2-40B4-BE49-F238E27FC236}">
                <a16:creationId xmlns:a16="http://schemas.microsoft.com/office/drawing/2014/main" id="{94783C15-2AFC-1A4E-8534-03C6C64BAA5B}"/>
              </a:ext>
            </a:extLst>
          </p:cNvPr>
          <p:cNvSpPr>
            <a:spLocks noGrp="1"/>
          </p:cNvSpPr>
          <p:nvPr>
            <p:ph type="body" sz="quarter" idx="16"/>
          </p:nvPr>
        </p:nvSpPr>
        <p:spPr>
          <a:xfrm>
            <a:off x="283464" y="1591056"/>
            <a:ext cx="7702296" cy="852377"/>
          </a:xfrm>
        </p:spPr>
        <p:txBody>
          <a:bodyPr>
            <a:noAutofit/>
          </a:bodyPr>
          <a:lstStyle>
            <a:lvl1pPr>
              <a:defRPr b="0" spc="0">
                <a:solidFill>
                  <a:schemeClr val="bg1"/>
                </a:solidFill>
                <a:latin typeface="Ford Antenna Regular" panose="02000505000000020004" pitchFamily="2" charset="0"/>
              </a:defRPr>
            </a:lvl1pPr>
          </a:lstStyle>
          <a:p>
            <a:pPr lvl="0"/>
            <a:r>
              <a:rPr lang="en-US"/>
              <a:t>Click to edit Master text styles</a:t>
            </a:r>
          </a:p>
        </p:txBody>
      </p:sp>
      <p:sp>
        <p:nvSpPr>
          <p:cNvPr id="16" name="Content Placeholder 2">
            <a:extLst>
              <a:ext uri="{FF2B5EF4-FFF2-40B4-BE49-F238E27FC236}">
                <a16:creationId xmlns:a16="http://schemas.microsoft.com/office/drawing/2014/main" id="{0783C3E6-ACF4-3641-9DAE-BD560E146EDC}"/>
              </a:ext>
            </a:extLst>
          </p:cNvPr>
          <p:cNvSpPr>
            <a:spLocks noGrp="1"/>
          </p:cNvSpPr>
          <p:nvPr>
            <p:ph idx="17" hasCustomPrompt="1"/>
          </p:nvPr>
        </p:nvSpPr>
        <p:spPr>
          <a:xfrm>
            <a:off x="283464" y="3625258"/>
            <a:ext cx="3703320" cy="2837329"/>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3" name="Footer Placeholder 2">
            <a:extLst>
              <a:ext uri="{FF2B5EF4-FFF2-40B4-BE49-F238E27FC236}">
                <a16:creationId xmlns:a16="http://schemas.microsoft.com/office/drawing/2014/main" id="{D362EC90-1502-EF41-99C1-11FED83651DB}"/>
              </a:ext>
            </a:extLst>
          </p:cNvPr>
          <p:cNvSpPr>
            <a:spLocks noGrp="1"/>
          </p:cNvSpPr>
          <p:nvPr>
            <p:ph type="ftr" sz="quarter" idx="18"/>
          </p:nvPr>
        </p:nvSpPr>
        <p:spPr/>
        <p:txBody>
          <a:bodyPr/>
          <a:lstStyle>
            <a:lvl1pPr>
              <a:defRPr>
                <a:solidFill>
                  <a:schemeClr val="bg1"/>
                </a:solidFill>
              </a:defRPr>
            </a:lvl1pPr>
          </a:lstStyle>
          <a:p>
            <a:r>
              <a:rPr lang="en-US" dirty="0"/>
              <a:t>Presentation Title (Change in Footer)</a:t>
            </a:r>
          </a:p>
        </p:txBody>
      </p:sp>
      <p:sp>
        <p:nvSpPr>
          <p:cNvPr id="11" name="Content Placeholder 2">
            <a:extLst>
              <a:ext uri="{FF2B5EF4-FFF2-40B4-BE49-F238E27FC236}">
                <a16:creationId xmlns:a16="http://schemas.microsoft.com/office/drawing/2014/main" id="{56D5A53C-9509-184A-AD9B-82803A79A873}"/>
              </a:ext>
            </a:extLst>
          </p:cNvPr>
          <p:cNvSpPr>
            <a:spLocks noGrp="1"/>
          </p:cNvSpPr>
          <p:nvPr>
            <p:ph idx="19" hasCustomPrompt="1"/>
          </p:nvPr>
        </p:nvSpPr>
        <p:spPr>
          <a:xfrm>
            <a:off x="4171023" y="3625258"/>
            <a:ext cx="3703320" cy="2837329"/>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2" name="Content Placeholder 2">
            <a:extLst>
              <a:ext uri="{FF2B5EF4-FFF2-40B4-BE49-F238E27FC236}">
                <a16:creationId xmlns:a16="http://schemas.microsoft.com/office/drawing/2014/main" id="{C67E120A-3C02-8D4C-BCAD-EAB04A10B76C}"/>
              </a:ext>
            </a:extLst>
          </p:cNvPr>
          <p:cNvSpPr>
            <a:spLocks noGrp="1"/>
          </p:cNvSpPr>
          <p:nvPr>
            <p:ph idx="20" hasCustomPrompt="1"/>
          </p:nvPr>
        </p:nvSpPr>
        <p:spPr>
          <a:xfrm>
            <a:off x="8058582" y="3625258"/>
            <a:ext cx="3703320" cy="2837329"/>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753524387"/>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o Slide">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AAAD73B-0455-1340-9130-4BC254077418}"/>
              </a:ext>
            </a:extLst>
          </p:cNvPr>
          <p:cNvSpPr/>
          <p:nvPr userDrawn="1"/>
        </p:nvSpPr>
        <p:spPr>
          <a:xfrm>
            <a:off x="0" y="1"/>
            <a:ext cx="4053432" cy="6857998"/>
          </a:xfrm>
          <a:prstGeom prst="rect">
            <a:avLst/>
          </a:prstGeom>
          <a:solidFill>
            <a:srgbClr val="0009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a:extLst>
              <a:ext uri="{FF2B5EF4-FFF2-40B4-BE49-F238E27FC236}">
                <a16:creationId xmlns:a16="http://schemas.microsoft.com/office/drawing/2014/main" id="{37D9CC74-94D0-9E42-95A7-158DE4B65F4B}"/>
              </a:ext>
            </a:extLst>
          </p:cNvPr>
          <p:cNvSpPr/>
          <p:nvPr userDrawn="1"/>
        </p:nvSpPr>
        <p:spPr>
          <a:xfrm>
            <a:off x="4053431" y="1"/>
            <a:ext cx="8142297" cy="3428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Picture Placeholder 5">
            <a:extLst>
              <a:ext uri="{FF2B5EF4-FFF2-40B4-BE49-F238E27FC236}">
                <a16:creationId xmlns:a16="http://schemas.microsoft.com/office/drawing/2014/main" id="{57355F67-E7E2-2A41-A275-C2BB1F9B778F}"/>
              </a:ext>
            </a:extLst>
          </p:cNvPr>
          <p:cNvSpPr>
            <a:spLocks noGrp="1"/>
          </p:cNvSpPr>
          <p:nvPr>
            <p:ph type="pic" sz="quarter" idx="19"/>
          </p:nvPr>
        </p:nvSpPr>
        <p:spPr>
          <a:xfrm>
            <a:off x="0" y="0"/>
            <a:ext cx="4052888" cy="6858000"/>
          </a:xfrm>
        </p:spPr>
        <p:txBody>
          <a:bodyPr anchor="ctr"/>
          <a:lstStyle>
            <a:lvl1pPr algn="ctr">
              <a:defRPr>
                <a:solidFill>
                  <a:schemeClr val="bg1"/>
                </a:solidFill>
              </a:defRPr>
            </a:lvl1pPr>
          </a:lstStyle>
          <a:p>
            <a:r>
              <a:rPr lang="en-US"/>
              <a:t>Click icon to add picture</a:t>
            </a:r>
          </a:p>
        </p:txBody>
      </p:sp>
      <p:sp>
        <p:nvSpPr>
          <p:cNvPr id="2" name="Title 1"/>
          <p:cNvSpPr>
            <a:spLocks noGrp="1"/>
          </p:cNvSpPr>
          <p:nvPr>
            <p:ph type="title"/>
          </p:nvPr>
        </p:nvSpPr>
        <p:spPr>
          <a:xfrm>
            <a:off x="4230640" y="563879"/>
            <a:ext cx="5488395" cy="1027177"/>
          </a:xfrm>
        </p:spPr>
        <p:txBody>
          <a:bodyPr>
            <a:noAutofit/>
          </a:bodyPr>
          <a:lstStyle>
            <a:lvl1pPr>
              <a:defRPr sz="3200" b="0" i="0" spc="-60" baseline="0">
                <a:solidFill>
                  <a:schemeClr val="accent1"/>
                </a:solidFill>
                <a:latin typeface="Ford Antenna Medium" panose="02000505000000020004" pitchFamily="2" charset="0"/>
              </a:defRPr>
            </a:lvl1pPr>
          </a:lstStyle>
          <a:p>
            <a:r>
              <a:rPr lang="en-US"/>
              <a:t>Click to edit Master title style</a:t>
            </a:r>
            <a:endParaRPr lang="en-US" dirty="0"/>
          </a:p>
        </p:txBody>
      </p:sp>
      <p:sp>
        <p:nvSpPr>
          <p:cNvPr id="9" name="Text Placeholder 8"/>
          <p:cNvSpPr>
            <a:spLocks noGrp="1"/>
          </p:cNvSpPr>
          <p:nvPr>
            <p:ph type="body" sz="quarter" idx="13"/>
          </p:nvPr>
        </p:nvSpPr>
        <p:spPr>
          <a:xfrm>
            <a:off x="4230640" y="286910"/>
            <a:ext cx="3335906" cy="264121"/>
          </a:xfrm>
        </p:spPr>
        <p:txBody>
          <a:bodyPr anchor="t">
            <a:normAutofit/>
          </a:bodyPr>
          <a:lstStyle>
            <a:lvl1pPr>
              <a:defRPr sz="1200" b="0" i="0" spc="0">
                <a:solidFill>
                  <a:schemeClr val="accent1"/>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39" name="Text Placeholder 38">
            <a:extLst>
              <a:ext uri="{FF2B5EF4-FFF2-40B4-BE49-F238E27FC236}">
                <a16:creationId xmlns:a16="http://schemas.microsoft.com/office/drawing/2014/main" id="{94783C15-2AFC-1A4E-8534-03C6C64BAA5B}"/>
              </a:ext>
            </a:extLst>
          </p:cNvPr>
          <p:cNvSpPr>
            <a:spLocks noGrp="1"/>
          </p:cNvSpPr>
          <p:nvPr>
            <p:ph type="body" sz="quarter" idx="16"/>
          </p:nvPr>
        </p:nvSpPr>
        <p:spPr>
          <a:xfrm>
            <a:off x="4230640" y="1591056"/>
            <a:ext cx="5488395" cy="852377"/>
          </a:xfrm>
        </p:spPr>
        <p:txBody>
          <a:bodyPr>
            <a:noAutofit/>
          </a:bodyPr>
          <a:lstStyle>
            <a:lvl1pPr>
              <a:defRPr b="0" spc="0">
                <a:solidFill>
                  <a:schemeClr val="accent1"/>
                </a:solidFill>
                <a:latin typeface="Ford Antenna Regular" panose="02000505000000020004" pitchFamily="2" charset="0"/>
              </a:defRPr>
            </a:lvl1pPr>
          </a:lstStyle>
          <a:p>
            <a:pPr lvl="0"/>
            <a:r>
              <a:rPr lang="en-US"/>
              <a:t>Click to edit Master text styles</a:t>
            </a:r>
          </a:p>
        </p:txBody>
      </p:sp>
      <p:sp>
        <p:nvSpPr>
          <p:cNvPr id="16" name="Content Placeholder 2">
            <a:extLst>
              <a:ext uri="{FF2B5EF4-FFF2-40B4-BE49-F238E27FC236}">
                <a16:creationId xmlns:a16="http://schemas.microsoft.com/office/drawing/2014/main" id="{0783C3E6-ACF4-3641-9DAE-BD560E146EDC}"/>
              </a:ext>
            </a:extLst>
          </p:cNvPr>
          <p:cNvSpPr>
            <a:spLocks noGrp="1"/>
          </p:cNvSpPr>
          <p:nvPr>
            <p:ph idx="17" hasCustomPrompt="1"/>
          </p:nvPr>
        </p:nvSpPr>
        <p:spPr>
          <a:xfrm>
            <a:off x="4230640" y="3625258"/>
            <a:ext cx="3465560" cy="2837329"/>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3" name="Footer Placeholder 2">
            <a:extLst>
              <a:ext uri="{FF2B5EF4-FFF2-40B4-BE49-F238E27FC236}">
                <a16:creationId xmlns:a16="http://schemas.microsoft.com/office/drawing/2014/main" id="{D362EC90-1502-EF41-99C1-11FED83651DB}"/>
              </a:ext>
            </a:extLst>
          </p:cNvPr>
          <p:cNvSpPr>
            <a:spLocks noGrp="1"/>
          </p:cNvSpPr>
          <p:nvPr>
            <p:ph type="ftr" sz="quarter" idx="18"/>
          </p:nvPr>
        </p:nvSpPr>
        <p:spPr>
          <a:xfrm>
            <a:off x="8940800" y="314961"/>
            <a:ext cx="2821102" cy="198802"/>
          </a:xfrm>
        </p:spPr>
        <p:txBody>
          <a:bodyPr/>
          <a:lstStyle>
            <a:lvl1pPr>
              <a:defRPr>
                <a:solidFill>
                  <a:schemeClr val="accent1"/>
                </a:solidFill>
              </a:defRPr>
            </a:lvl1pPr>
          </a:lstStyle>
          <a:p>
            <a:r>
              <a:rPr lang="en-US" dirty="0"/>
              <a:t>Presentation Title (Change in Footer)</a:t>
            </a:r>
          </a:p>
        </p:txBody>
      </p:sp>
      <p:sp>
        <p:nvSpPr>
          <p:cNvPr id="15" name="Content Placeholder 2">
            <a:extLst>
              <a:ext uri="{FF2B5EF4-FFF2-40B4-BE49-F238E27FC236}">
                <a16:creationId xmlns:a16="http://schemas.microsoft.com/office/drawing/2014/main" id="{63357D85-A262-0548-8B26-F2B1D03384B8}"/>
              </a:ext>
            </a:extLst>
          </p:cNvPr>
          <p:cNvSpPr>
            <a:spLocks noGrp="1"/>
          </p:cNvSpPr>
          <p:nvPr>
            <p:ph idx="20" hasCustomPrompt="1"/>
          </p:nvPr>
        </p:nvSpPr>
        <p:spPr>
          <a:xfrm>
            <a:off x="7888240" y="3625258"/>
            <a:ext cx="3465560" cy="2837329"/>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898644918"/>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arge Statement">
    <p:bg>
      <p:bgPr>
        <a:solidFill>
          <a:srgbClr val="00095B"/>
        </a:solidFill>
        <a:effectLst/>
      </p:bgPr>
    </p:bg>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bg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39" name="Text Placeholder 38">
            <a:extLst>
              <a:ext uri="{FF2B5EF4-FFF2-40B4-BE49-F238E27FC236}">
                <a16:creationId xmlns:a16="http://schemas.microsoft.com/office/drawing/2014/main" id="{94783C15-2AFC-1A4E-8534-03C6C64BAA5B}"/>
              </a:ext>
            </a:extLst>
          </p:cNvPr>
          <p:cNvSpPr>
            <a:spLocks noGrp="1"/>
          </p:cNvSpPr>
          <p:nvPr>
            <p:ph type="body" sz="quarter" idx="16"/>
          </p:nvPr>
        </p:nvSpPr>
        <p:spPr>
          <a:xfrm>
            <a:off x="320675" y="1244338"/>
            <a:ext cx="10683440" cy="3657966"/>
          </a:xfrm>
        </p:spPr>
        <p:txBody>
          <a:bodyPr anchor="t">
            <a:noAutofit/>
          </a:bodyPr>
          <a:lstStyle>
            <a:lvl1pPr>
              <a:lnSpc>
                <a:spcPct val="100000"/>
              </a:lnSpc>
              <a:defRPr sz="4200" b="0" i="0" spc="0">
                <a:solidFill>
                  <a:schemeClr val="bg1"/>
                </a:solidFill>
                <a:latin typeface="Ford Antenna Medium" panose="02000505000000020004" pitchFamily="2" charset="0"/>
              </a:defRPr>
            </a:lvl1pPr>
          </a:lstStyle>
          <a:p>
            <a:pPr lvl="0"/>
            <a:r>
              <a:rPr lang="en-US"/>
              <a:t>Click to edit Master text styles</a:t>
            </a:r>
          </a:p>
        </p:txBody>
      </p:sp>
      <p:sp>
        <p:nvSpPr>
          <p:cNvPr id="2" name="Footer Placeholder 1">
            <a:extLst>
              <a:ext uri="{FF2B5EF4-FFF2-40B4-BE49-F238E27FC236}">
                <a16:creationId xmlns:a16="http://schemas.microsoft.com/office/drawing/2014/main" id="{F24ECBB3-9F77-954C-A8A0-8873AAF3F073}"/>
              </a:ext>
            </a:extLst>
          </p:cNvPr>
          <p:cNvSpPr>
            <a:spLocks noGrp="1"/>
          </p:cNvSpPr>
          <p:nvPr>
            <p:ph type="ftr" sz="quarter" idx="17"/>
          </p:nvPr>
        </p:nvSpPr>
        <p:spPr/>
        <p:txBody>
          <a:bodyPr/>
          <a:lstStyle>
            <a:lvl1pPr>
              <a:defRPr>
                <a:solidFill>
                  <a:schemeClr val="bg1"/>
                </a:solidFill>
              </a:defRPr>
            </a:lvl1pPr>
          </a:lstStyle>
          <a:p>
            <a:r>
              <a:rPr lang="en-US"/>
              <a:t>Presentation Title (Change in Footer)</a:t>
            </a:r>
            <a:endParaRPr lang="en-US" dirty="0"/>
          </a:p>
        </p:txBody>
      </p:sp>
    </p:spTree>
    <p:extLst>
      <p:ext uri="{BB962C8B-B14F-4D97-AF65-F5344CB8AC3E}">
        <p14:creationId xmlns:p14="http://schemas.microsoft.com/office/powerpoint/2010/main" val="3674529505"/>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arge Statement over Image">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86E2C78-61A9-4743-A01D-2106E0EBDDC6}"/>
              </a:ext>
            </a:extLst>
          </p:cNvPr>
          <p:cNvSpPr>
            <a:spLocks noGrp="1"/>
          </p:cNvSpPr>
          <p:nvPr>
            <p:ph type="pic" sz="quarter" idx="17"/>
          </p:nvPr>
        </p:nvSpPr>
        <p:spPr>
          <a:xfrm>
            <a:off x="0" y="0"/>
            <a:ext cx="12192000" cy="6858000"/>
          </a:xfrm>
        </p:spPr>
        <p:txBody>
          <a:bodyPr/>
          <a:lstStyle/>
          <a:p>
            <a:r>
              <a:rPr lang="en-US"/>
              <a:t>Click icon to add picture</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4" name="Footer Placeholder 3">
            <a:extLst>
              <a:ext uri="{FF2B5EF4-FFF2-40B4-BE49-F238E27FC236}">
                <a16:creationId xmlns:a16="http://schemas.microsoft.com/office/drawing/2014/main" id="{08DA98C7-3E98-B54E-A002-D7FC188BDA5B}"/>
              </a:ext>
            </a:extLst>
          </p:cNvPr>
          <p:cNvSpPr>
            <a:spLocks noGrp="1"/>
          </p:cNvSpPr>
          <p:nvPr>
            <p:ph type="ftr" sz="quarter" idx="18"/>
          </p:nvPr>
        </p:nvSpPr>
        <p:spPr/>
        <p:txBody>
          <a:bodyPr/>
          <a:lstStyle>
            <a:lvl1pPr>
              <a:defRPr>
                <a:solidFill>
                  <a:schemeClr val="accent1"/>
                </a:solidFill>
              </a:defRPr>
            </a:lvl1pPr>
          </a:lstStyle>
          <a:p>
            <a:r>
              <a:rPr lang="en-US"/>
              <a:t>Presentation Title (Change in Footer)</a:t>
            </a:r>
            <a:endParaRPr lang="en-US" dirty="0"/>
          </a:p>
        </p:txBody>
      </p:sp>
      <p:sp>
        <p:nvSpPr>
          <p:cNvPr id="6" name="Text Placeholder 38">
            <a:extLst>
              <a:ext uri="{FF2B5EF4-FFF2-40B4-BE49-F238E27FC236}">
                <a16:creationId xmlns:a16="http://schemas.microsoft.com/office/drawing/2014/main" id="{92907C37-4F88-BD41-A901-40810A9DD7BB}"/>
              </a:ext>
            </a:extLst>
          </p:cNvPr>
          <p:cNvSpPr>
            <a:spLocks noGrp="1"/>
          </p:cNvSpPr>
          <p:nvPr>
            <p:ph type="body" sz="quarter" idx="16"/>
          </p:nvPr>
        </p:nvSpPr>
        <p:spPr>
          <a:xfrm>
            <a:off x="320675" y="1244338"/>
            <a:ext cx="10683440" cy="3657966"/>
          </a:xfrm>
        </p:spPr>
        <p:txBody>
          <a:bodyPr anchor="t">
            <a:noAutofit/>
          </a:bodyPr>
          <a:lstStyle>
            <a:lvl1pPr>
              <a:lnSpc>
                <a:spcPct val="100000"/>
              </a:lnSpc>
              <a:defRPr sz="4200" b="0" i="0" spc="0">
                <a:solidFill>
                  <a:schemeClr val="accent1"/>
                </a:solidFill>
                <a:latin typeface="Ford Antenna Medium" panose="02000505000000020004" pitchFamily="2" charset="0"/>
              </a:defRPr>
            </a:lvl1pPr>
          </a:lstStyle>
          <a:p>
            <a:pPr lvl="0"/>
            <a:r>
              <a:rPr lang="en-US"/>
              <a:t>Click to edit Master text styles</a:t>
            </a:r>
          </a:p>
        </p:txBody>
      </p:sp>
    </p:spTree>
    <p:extLst>
      <p:ext uri="{BB962C8B-B14F-4D97-AF65-F5344CB8AC3E}">
        <p14:creationId xmlns:p14="http://schemas.microsoft.com/office/powerpoint/2010/main" val="1107606599"/>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ontage Slide-Blue">
    <p:bg>
      <p:bgPr>
        <a:solidFill>
          <a:srgbClr val="00095B"/>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7926220-4014-A441-BE3B-A7487A4F58FA}"/>
              </a:ext>
            </a:extLst>
          </p:cNvPr>
          <p:cNvSpPr>
            <a:spLocks noGrp="1"/>
          </p:cNvSpPr>
          <p:nvPr>
            <p:ph type="pic" sz="quarter" idx="18"/>
          </p:nvPr>
        </p:nvSpPr>
        <p:spPr>
          <a:xfrm>
            <a:off x="6470650" y="1008063"/>
            <a:ext cx="3249613" cy="2112962"/>
          </a:xfrm>
        </p:spPr>
        <p:txBody>
          <a:bodyPr>
            <a:normAutofit/>
          </a:bodyPr>
          <a:lstStyle>
            <a:lvl1pPr>
              <a:defRPr sz="1200">
                <a:solidFill>
                  <a:schemeClr val="bg1"/>
                </a:solidFill>
              </a:defRPr>
            </a:lvl1pPr>
          </a:lstStyle>
          <a:p>
            <a:r>
              <a:rPr lang="en-US"/>
              <a:t>Click icon to add picture</a:t>
            </a:r>
          </a:p>
        </p:txBody>
      </p:sp>
      <p:sp>
        <p:nvSpPr>
          <p:cNvPr id="13" name="Picture Placeholder 3">
            <a:extLst>
              <a:ext uri="{FF2B5EF4-FFF2-40B4-BE49-F238E27FC236}">
                <a16:creationId xmlns:a16="http://schemas.microsoft.com/office/drawing/2014/main" id="{D93D4DEF-4B41-8045-A30D-021341548DD2}"/>
              </a:ext>
            </a:extLst>
          </p:cNvPr>
          <p:cNvSpPr>
            <a:spLocks noGrp="1"/>
          </p:cNvSpPr>
          <p:nvPr>
            <p:ph type="pic" sz="quarter" idx="19"/>
          </p:nvPr>
        </p:nvSpPr>
        <p:spPr>
          <a:xfrm>
            <a:off x="9816698" y="1422091"/>
            <a:ext cx="1508845" cy="1698934"/>
          </a:xfrm>
        </p:spPr>
        <p:txBody>
          <a:bodyPr>
            <a:normAutofit/>
          </a:bodyPr>
          <a:lstStyle>
            <a:lvl1pPr>
              <a:defRPr sz="1200">
                <a:solidFill>
                  <a:schemeClr val="bg1"/>
                </a:solidFill>
              </a:defRPr>
            </a:lvl1pPr>
          </a:lstStyle>
          <a:p>
            <a:r>
              <a:rPr lang="en-US"/>
              <a:t>Click icon to add picture</a:t>
            </a:r>
          </a:p>
        </p:txBody>
      </p:sp>
      <p:sp>
        <p:nvSpPr>
          <p:cNvPr id="14" name="Picture Placeholder 3">
            <a:extLst>
              <a:ext uri="{FF2B5EF4-FFF2-40B4-BE49-F238E27FC236}">
                <a16:creationId xmlns:a16="http://schemas.microsoft.com/office/drawing/2014/main" id="{4C6B1392-F7A6-0642-B38A-F44020081C93}"/>
              </a:ext>
            </a:extLst>
          </p:cNvPr>
          <p:cNvSpPr>
            <a:spLocks noGrp="1"/>
          </p:cNvSpPr>
          <p:nvPr>
            <p:ph type="pic" sz="quarter" idx="20"/>
          </p:nvPr>
        </p:nvSpPr>
        <p:spPr>
          <a:xfrm>
            <a:off x="5840730" y="3212783"/>
            <a:ext cx="3249613" cy="2112962"/>
          </a:xfrm>
        </p:spPr>
        <p:txBody>
          <a:bodyPr>
            <a:normAutofit/>
          </a:bodyPr>
          <a:lstStyle>
            <a:lvl1pPr>
              <a:defRPr sz="1200">
                <a:solidFill>
                  <a:schemeClr val="bg1"/>
                </a:solidFill>
              </a:defRPr>
            </a:lvl1pPr>
          </a:lstStyle>
          <a:p>
            <a:r>
              <a:rPr lang="en-US"/>
              <a:t>Click icon to add picture</a:t>
            </a:r>
          </a:p>
        </p:txBody>
      </p:sp>
      <p:sp>
        <p:nvSpPr>
          <p:cNvPr id="15" name="Picture Placeholder 3">
            <a:extLst>
              <a:ext uri="{FF2B5EF4-FFF2-40B4-BE49-F238E27FC236}">
                <a16:creationId xmlns:a16="http://schemas.microsoft.com/office/drawing/2014/main" id="{00D83697-2122-3546-B9A9-85A6D0D0EE7A}"/>
              </a:ext>
            </a:extLst>
          </p:cNvPr>
          <p:cNvSpPr>
            <a:spLocks noGrp="1"/>
          </p:cNvSpPr>
          <p:nvPr>
            <p:ph type="pic" sz="quarter" idx="21"/>
          </p:nvPr>
        </p:nvSpPr>
        <p:spPr>
          <a:xfrm>
            <a:off x="9193531" y="3212783"/>
            <a:ext cx="2568372" cy="2557908"/>
          </a:xfrm>
        </p:spPr>
        <p:txBody>
          <a:bodyPr>
            <a:normAutofit/>
          </a:bodyPr>
          <a:lstStyle>
            <a:lvl1pPr>
              <a:defRPr sz="1200">
                <a:solidFill>
                  <a:schemeClr val="bg1"/>
                </a:solidFill>
              </a:defRPr>
            </a:lvl1pPr>
          </a:lstStyle>
          <a:p>
            <a:r>
              <a:rPr lang="en-US"/>
              <a:t>Click icon to add picture</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bg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39" name="Text Placeholder 38">
            <a:extLst>
              <a:ext uri="{FF2B5EF4-FFF2-40B4-BE49-F238E27FC236}">
                <a16:creationId xmlns:a16="http://schemas.microsoft.com/office/drawing/2014/main" id="{94783C15-2AFC-1A4E-8534-03C6C64BAA5B}"/>
              </a:ext>
            </a:extLst>
          </p:cNvPr>
          <p:cNvSpPr>
            <a:spLocks noGrp="1"/>
          </p:cNvSpPr>
          <p:nvPr>
            <p:ph type="body" sz="quarter" idx="16"/>
          </p:nvPr>
        </p:nvSpPr>
        <p:spPr>
          <a:xfrm>
            <a:off x="320675" y="1244338"/>
            <a:ext cx="5247005" cy="3657966"/>
          </a:xfrm>
        </p:spPr>
        <p:txBody>
          <a:bodyPr anchor="t">
            <a:noAutofit/>
          </a:bodyPr>
          <a:lstStyle>
            <a:lvl1pPr>
              <a:lnSpc>
                <a:spcPct val="100000"/>
              </a:lnSpc>
              <a:defRPr sz="4200" b="0" i="0" spc="0">
                <a:solidFill>
                  <a:schemeClr val="bg1"/>
                </a:solidFill>
                <a:latin typeface="Ford Antenna Medium" panose="02000505000000020004" pitchFamily="2" charset="0"/>
              </a:defRPr>
            </a:lvl1pPr>
          </a:lstStyle>
          <a:p>
            <a:pPr lvl="0"/>
            <a:r>
              <a:rPr lang="en-US"/>
              <a:t>Click to edit Master text styles</a:t>
            </a:r>
          </a:p>
        </p:txBody>
      </p:sp>
      <p:sp>
        <p:nvSpPr>
          <p:cNvPr id="2" name="Footer Placeholder 1">
            <a:extLst>
              <a:ext uri="{FF2B5EF4-FFF2-40B4-BE49-F238E27FC236}">
                <a16:creationId xmlns:a16="http://schemas.microsoft.com/office/drawing/2014/main" id="{F24ECBB3-9F77-954C-A8A0-8873AAF3F073}"/>
              </a:ext>
            </a:extLst>
          </p:cNvPr>
          <p:cNvSpPr>
            <a:spLocks noGrp="1"/>
          </p:cNvSpPr>
          <p:nvPr>
            <p:ph type="ftr" sz="quarter" idx="17"/>
          </p:nvPr>
        </p:nvSpPr>
        <p:spPr/>
        <p:txBody>
          <a:bodyPr/>
          <a:lstStyle>
            <a:lvl1pPr>
              <a:defRPr>
                <a:solidFill>
                  <a:schemeClr val="bg1"/>
                </a:solidFill>
              </a:defRPr>
            </a:lvl1pPr>
          </a:lstStyle>
          <a:p>
            <a:r>
              <a:rPr lang="en-US"/>
              <a:t>Presentation Title (Change in Footer)</a:t>
            </a:r>
            <a:endParaRPr lang="en-US" dirty="0"/>
          </a:p>
        </p:txBody>
      </p:sp>
    </p:spTree>
    <p:extLst>
      <p:ext uri="{BB962C8B-B14F-4D97-AF65-F5344CB8AC3E}">
        <p14:creationId xmlns:p14="http://schemas.microsoft.com/office/powerpoint/2010/main" val="2417694754"/>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ontage Slide-White">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7926220-4014-A441-BE3B-A7487A4F58FA}"/>
              </a:ext>
            </a:extLst>
          </p:cNvPr>
          <p:cNvSpPr>
            <a:spLocks noGrp="1"/>
          </p:cNvSpPr>
          <p:nvPr>
            <p:ph type="pic" sz="quarter" idx="18"/>
          </p:nvPr>
        </p:nvSpPr>
        <p:spPr>
          <a:xfrm>
            <a:off x="6470650" y="1008063"/>
            <a:ext cx="3249613" cy="2112962"/>
          </a:xfrm>
        </p:spPr>
        <p:txBody>
          <a:bodyPr>
            <a:normAutofit/>
          </a:bodyPr>
          <a:lstStyle>
            <a:lvl1pPr>
              <a:defRPr sz="1200">
                <a:solidFill>
                  <a:schemeClr val="accent1"/>
                </a:solidFill>
              </a:defRPr>
            </a:lvl1pPr>
          </a:lstStyle>
          <a:p>
            <a:r>
              <a:rPr lang="en-US"/>
              <a:t>Click icon to add picture</a:t>
            </a:r>
          </a:p>
        </p:txBody>
      </p:sp>
      <p:sp>
        <p:nvSpPr>
          <p:cNvPr id="13" name="Picture Placeholder 3">
            <a:extLst>
              <a:ext uri="{FF2B5EF4-FFF2-40B4-BE49-F238E27FC236}">
                <a16:creationId xmlns:a16="http://schemas.microsoft.com/office/drawing/2014/main" id="{D93D4DEF-4B41-8045-A30D-021341548DD2}"/>
              </a:ext>
            </a:extLst>
          </p:cNvPr>
          <p:cNvSpPr>
            <a:spLocks noGrp="1"/>
          </p:cNvSpPr>
          <p:nvPr>
            <p:ph type="pic" sz="quarter" idx="19"/>
          </p:nvPr>
        </p:nvSpPr>
        <p:spPr>
          <a:xfrm>
            <a:off x="9816698" y="1422091"/>
            <a:ext cx="1508845" cy="1698934"/>
          </a:xfrm>
        </p:spPr>
        <p:txBody>
          <a:bodyPr>
            <a:normAutofit/>
          </a:bodyPr>
          <a:lstStyle>
            <a:lvl1pPr>
              <a:defRPr sz="1200">
                <a:solidFill>
                  <a:schemeClr val="accent1"/>
                </a:solidFill>
              </a:defRPr>
            </a:lvl1pPr>
          </a:lstStyle>
          <a:p>
            <a:r>
              <a:rPr lang="en-US"/>
              <a:t>Click icon to add picture</a:t>
            </a:r>
          </a:p>
        </p:txBody>
      </p:sp>
      <p:sp>
        <p:nvSpPr>
          <p:cNvPr id="14" name="Picture Placeholder 3">
            <a:extLst>
              <a:ext uri="{FF2B5EF4-FFF2-40B4-BE49-F238E27FC236}">
                <a16:creationId xmlns:a16="http://schemas.microsoft.com/office/drawing/2014/main" id="{4C6B1392-F7A6-0642-B38A-F44020081C93}"/>
              </a:ext>
            </a:extLst>
          </p:cNvPr>
          <p:cNvSpPr>
            <a:spLocks noGrp="1"/>
          </p:cNvSpPr>
          <p:nvPr>
            <p:ph type="pic" sz="quarter" idx="20"/>
          </p:nvPr>
        </p:nvSpPr>
        <p:spPr>
          <a:xfrm>
            <a:off x="5840730" y="3212783"/>
            <a:ext cx="3249613" cy="2112962"/>
          </a:xfrm>
        </p:spPr>
        <p:txBody>
          <a:bodyPr>
            <a:normAutofit/>
          </a:bodyPr>
          <a:lstStyle>
            <a:lvl1pPr>
              <a:defRPr sz="1200">
                <a:solidFill>
                  <a:schemeClr val="accent1"/>
                </a:solidFill>
              </a:defRPr>
            </a:lvl1pPr>
          </a:lstStyle>
          <a:p>
            <a:r>
              <a:rPr lang="en-US"/>
              <a:t>Click icon to add picture</a:t>
            </a:r>
          </a:p>
        </p:txBody>
      </p:sp>
      <p:sp>
        <p:nvSpPr>
          <p:cNvPr id="15" name="Picture Placeholder 3">
            <a:extLst>
              <a:ext uri="{FF2B5EF4-FFF2-40B4-BE49-F238E27FC236}">
                <a16:creationId xmlns:a16="http://schemas.microsoft.com/office/drawing/2014/main" id="{00D83697-2122-3546-B9A9-85A6D0D0EE7A}"/>
              </a:ext>
            </a:extLst>
          </p:cNvPr>
          <p:cNvSpPr>
            <a:spLocks noGrp="1"/>
          </p:cNvSpPr>
          <p:nvPr>
            <p:ph type="pic" sz="quarter" idx="21"/>
          </p:nvPr>
        </p:nvSpPr>
        <p:spPr>
          <a:xfrm>
            <a:off x="9193531" y="3212783"/>
            <a:ext cx="2568372" cy="2557908"/>
          </a:xfrm>
        </p:spPr>
        <p:txBody>
          <a:bodyPr>
            <a:normAutofit/>
          </a:bodyPr>
          <a:lstStyle>
            <a:lvl1pPr>
              <a:defRPr sz="1200">
                <a:solidFill>
                  <a:schemeClr val="accent1"/>
                </a:solidFill>
              </a:defRPr>
            </a:lvl1pPr>
          </a:lstStyle>
          <a:p>
            <a:r>
              <a:rPr lang="en-US"/>
              <a:t>Click icon to add picture</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39" name="Text Placeholder 38">
            <a:extLst>
              <a:ext uri="{FF2B5EF4-FFF2-40B4-BE49-F238E27FC236}">
                <a16:creationId xmlns:a16="http://schemas.microsoft.com/office/drawing/2014/main" id="{94783C15-2AFC-1A4E-8534-03C6C64BAA5B}"/>
              </a:ext>
            </a:extLst>
          </p:cNvPr>
          <p:cNvSpPr>
            <a:spLocks noGrp="1"/>
          </p:cNvSpPr>
          <p:nvPr>
            <p:ph type="body" sz="quarter" idx="16"/>
          </p:nvPr>
        </p:nvSpPr>
        <p:spPr>
          <a:xfrm>
            <a:off x="320675" y="1244338"/>
            <a:ext cx="5247005" cy="3657966"/>
          </a:xfrm>
        </p:spPr>
        <p:txBody>
          <a:bodyPr anchor="t">
            <a:noAutofit/>
          </a:bodyPr>
          <a:lstStyle>
            <a:lvl1pPr>
              <a:lnSpc>
                <a:spcPct val="100000"/>
              </a:lnSpc>
              <a:defRPr sz="4200" b="0" i="0" spc="0">
                <a:solidFill>
                  <a:schemeClr val="accent1"/>
                </a:solidFill>
                <a:latin typeface="Ford Antenna Medium" panose="02000505000000020004" pitchFamily="2" charset="0"/>
              </a:defRPr>
            </a:lvl1pPr>
          </a:lstStyle>
          <a:p>
            <a:pPr lvl="0"/>
            <a:r>
              <a:rPr lang="en-US"/>
              <a:t>Click to edit Master text styles</a:t>
            </a:r>
          </a:p>
        </p:txBody>
      </p:sp>
      <p:sp>
        <p:nvSpPr>
          <p:cNvPr id="2" name="Footer Placeholder 1">
            <a:extLst>
              <a:ext uri="{FF2B5EF4-FFF2-40B4-BE49-F238E27FC236}">
                <a16:creationId xmlns:a16="http://schemas.microsoft.com/office/drawing/2014/main" id="{F24ECBB3-9F77-954C-A8A0-8873AAF3F073}"/>
              </a:ext>
            </a:extLst>
          </p:cNvPr>
          <p:cNvSpPr>
            <a:spLocks noGrp="1"/>
          </p:cNvSpPr>
          <p:nvPr>
            <p:ph type="ftr" sz="quarter" idx="17"/>
          </p:nvPr>
        </p:nvSpPr>
        <p:spPr/>
        <p:txBody>
          <a:bodyPr/>
          <a:lstStyle>
            <a:lvl1pPr>
              <a:defRPr>
                <a:solidFill>
                  <a:schemeClr val="accent1"/>
                </a:solidFill>
              </a:defRPr>
            </a:lvl1pPr>
          </a:lstStyle>
          <a:p>
            <a:r>
              <a:rPr lang="en-US"/>
              <a:t>Presentation Title (Change in Footer)</a:t>
            </a:r>
            <a:endParaRPr lang="en-US" dirty="0"/>
          </a:p>
        </p:txBody>
      </p:sp>
    </p:spTree>
    <p:extLst>
      <p:ext uri="{BB962C8B-B14F-4D97-AF65-F5344CB8AC3E}">
        <p14:creationId xmlns:p14="http://schemas.microsoft.com/office/powerpoint/2010/main" val="3767292809"/>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Henry Ford Quote">
    <p:bg>
      <p:bgPr>
        <a:solidFill>
          <a:schemeClr val="bg1"/>
        </a:solidFill>
        <a:effectLst/>
      </p:bgPr>
    </p:bg>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pic>
        <p:nvPicPr>
          <p:cNvPr id="7" name="Picture 6" descr="A person standing in front of a bus&#10;&#10;Description automatically generated">
            <a:extLst>
              <a:ext uri="{FF2B5EF4-FFF2-40B4-BE49-F238E27FC236}">
                <a16:creationId xmlns:a16="http://schemas.microsoft.com/office/drawing/2014/main" id="{05985DE7-C186-1E4C-99F5-D2986727EB10}"/>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8481936" y="0"/>
            <a:ext cx="3710064" cy="6858000"/>
          </a:xfrm>
          <a:prstGeom prst="rect">
            <a:avLst/>
          </a:prstGeom>
        </p:spPr>
      </p:pic>
      <p:sp>
        <p:nvSpPr>
          <p:cNvPr id="11" name="Text Placeholder 11">
            <a:extLst>
              <a:ext uri="{FF2B5EF4-FFF2-40B4-BE49-F238E27FC236}">
                <a16:creationId xmlns:a16="http://schemas.microsoft.com/office/drawing/2014/main" id="{17587F5B-4493-FA41-82C0-34263FE00FA2}"/>
              </a:ext>
            </a:extLst>
          </p:cNvPr>
          <p:cNvSpPr txBox="1">
            <a:spLocks/>
          </p:cNvSpPr>
          <p:nvPr userDrawn="1"/>
        </p:nvSpPr>
        <p:spPr>
          <a:xfrm>
            <a:off x="312405" y="3754847"/>
            <a:ext cx="10515600" cy="439738"/>
          </a:xfrm>
          <a:prstGeom prst="rect">
            <a:avLst/>
          </a:prstGeom>
        </p:spPr>
        <p:txBody>
          <a:bodyPr/>
          <a:lstStyle>
            <a:lvl1pPr marL="0" indent="0" algn="l" defTabSz="914400" rtl="0" eaLnBrk="1" latinLnBrk="0" hangingPunct="1">
              <a:lnSpc>
                <a:spcPct val="90000"/>
              </a:lnSpc>
              <a:spcBef>
                <a:spcPts val="1000"/>
              </a:spcBef>
              <a:buFont typeface="Arial"/>
              <a:buNone/>
              <a:defRPr sz="1900" b="0" i="0" kern="1200" spc="50" baseline="0">
                <a:solidFill>
                  <a:schemeClr val="accent1"/>
                </a:solidFill>
                <a:latin typeface="Ford Antenna Regular" panose="02000505000000020004" pitchFamily="2" charset="0"/>
                <a:ea typeface="Ford Antenna Regular" panose="02000505000000020004" pitchFamily="2" charset="0"/>
                <a:cs typeface="Ford Antenna Regular" panose="02000505000000020004" pitchFamily="2" charset="0"/>
              </a:defRPr>
            </a:lvl1pPr>
            <a:lvl2pPr marL="115888" indent="-115888" algn="l" defTabSz="914400" rtl="0" eaLnBrk="1" latinLnBrk="0" hangingPunct="1">
              <a:lnSpc>
                <a:spcPct val="90000"/>
              </a:lnSpc>
              <a:spcBef>
                <a:spcPts val="500"/>
              </a:spcBef>
              <a:buFont typeface="Arial"/>
              <a:buChar char="•"/>
              <a:tabLst/>
              <a:defRPr sz="1400" kern="1200">
                <a:solidFill>
                  <a:schemeClr val="accent1"/>
                </a:solidFill>
                <a:latin typeface="Ford Antenna Regular" charset="0"/>
                <a:ea typeface="Ford Antenna Regular" charset="0"/>
                <a:cs typeface="Ford Antenna Regular" charset="0"/>
              </a:defRPr>
            </a:lvl2pPr>
            <a:lvl3pPr marL="401638" indent="-158750" algn="l" defTabSz="914400" rtl="0" eaLnBrk="1" latinLnBrk="0" hangingPunct="1">
              <a:lnSpc>
                <a:spcPct val="90000"/>
              </a:lnSpc>
              <a:spcBef>
                <a:spcPts val="500"/>
              </a:spcBef>
              <a:buFont typeface="Arial"/>
              <a:buChar char="•"/>
              <a:tabLst/>
              <a:defRPr sz="1400" kern="1200">
                <a:solidFill>
                  <a:schemeClr val="accent1"/>
                </a:solidFill>
                <a:latin typeface="Ford Antenna Regular" charset="0"/>
                <a:ea typeface="Ford Antenna Regular" charset="0"/>
                <a:cs typeface="Ford Antenna Regular" charset="0"/>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Ford Antenna Regular" charset="0"/>
                <a:ea typeface="Ford Antenna Regular" charset="0"/>
                <a:cs typeface="Ford Antenna Regular" charset="0"/>
              </a:defRPr>
            </a:lvl4pPr>
            <a:lvl5pPr marL="2057400" indent="-228600" algn="l" defTabSz="914400" rtl="0" eaLnBrk="1" latinLnBrk="0" hangingPunct="1">
              <a:lnSpc>
                <a:spcPct val="90000"/>
              </a:lnSpc>
              <a:spcBef>
                <a:spcPts val="500"/>
              </a:spcBef>
              <a:buFont typeface="Arial"/>
              <a:buChar char="•"/>
              <a:defRPr sz="1200" kern="1200">
                <a:solidFill>
                  <a:schemeClr val="tx1"/>
                </a:solidFill>
                <a:latin typeface="Ford Antenna Regular" charset="0"/>
                <a:ea typeface="Ford Antenna Regular" charset="0"/>
                <a:cs typeface="Ford Antenna Regular"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 Henry Ford </a:t>
            </a:r>
          </a:p>
        </p:txBody>
      </p:sp>
      <p:sp>
        <p:nvSpPr>
          <p:cNvPr id="12" name="TextBox 11">
            <a:extLst>
              <a:ext uri="{FF2B5EF4-FFF2-40B4-BE49-F238E27FC236}">
                <a16:creationId xmlns:a16="http://schemas.microsoft.com/office/drawing/2014/main" id="{868FA133-721F-0A40-B2E7-3509615708DD}"/>
              </a:ext>
            </a:extLst>
          </p:cNvPr>
          <p:cNvSpPr txBox="1"/>
          <p:nvPr userDrawn="1"/>
        </p:nvSpPr>
        <p:spPr>
          <a:xfrm>
            <a:off x="158496" y="0"/>
            <a:ext cx="896399" cy="3170099"/>
          </a:xfrm>
          <a:prstGeom prst="rect">
            <a:avLst/>
          </a:prstGeom>
          <a:noFill/>
        </p:spPr>
        <p:txBody>
          <a:bodyPr wrap="none" rtlCol="0">
            <a:spAutoFit/>
          </a:bodyPr>
          <a:lstStyle/>
          <a:p>
            <a:r>
              <a:rPr lang="en-US" sz="20000" spc="-2000" dirty="0">
                <a:solidFill>
                  <a:schemeClr val="accent2"/>
                </a:solidFill>
                <a:latin typeface="Ford Antenna Light" panose="02000505000000020004" pitchFamily="2" charset="0"/>
                <a:ea typeface="Ford Antenna Light" charset="0"/>
                <a:cs typeface="Ford Antenna Light" charset="0"/>
              </a:rPr>
              <a:t>‘‘</a:t>
            </a:r>
          </a:p>
        </p:txBody>
      </p:sp>
      <p:sp>
        <p:nvSpPr>
          <p:cNvPr id="13" name="TextBox 12">
            <a:extLst>
              <a:ext uri="{FF2B5EF4-FFF2-40B4-BE49-F238E27FC236}">
                <a16:creationId xmlns:a16="http://schemas.microsoft.com/office/drawing/2014/main" id="{53E4D946-72E6-EB49-8F24-ED0E21BCFF8D}"/>
              </a:ext>
            </a:extLst>
          </p:cNvPr>
          <p:cNvSpPr txBox="1"/>
          <p:nvPr userDrawn="1"/>
        </p:nvSpPr>
        <p:spPr>
          <a:xfrm>
            <a:off x="5732860" y="2570980"/>
            <a:ext cx="896399" cy="3170099"/>
          </a:xfrm>
          <a:prstGeom prst="rect">
            <a:avLst/>
          </a:prstGeom>
          <a:noFill/>
        </p:spPr>
        <p:txBody>
          <a:bodyPr wrap="none" rtlCol="0">
            <a:spAutoFit/>
          </a:bodyPr>
          <a:lstStyle/>
          <a:p>
            <a:r>
              <a:rPr lang="en-US" sz="20000" spc="-2000" dirty="0">
                <a:solidFill>
                  <a:schemeClr val="accent2"/>
                </a:solidFill>
                <a:latin typeface="Ford Antenna Light" panose="02000505000000020004" pitchFamily="2" charset="0"/>
                <a:ea typeface="Ford Antenna Light" charset="0"/>
                <a:cs typeface="Ford Antenna Light" charset="0"/>
              </a:rPr>
              <a:t>’’</a:t>
            </a:r>
          </a:p>
        </p:txBody>
      </p:sp>
      <p:sp>
        <p:nvSpPr>
          <p:cNvPr id="5" name="Rectangle 4">
            <a:extLst>
              <a:ext uri="{FF2B5EF4-FFF2-40B4-BE49-F238E27FC236}">
                <a16:creationId xmlns:a16="http://schemas.microsoft.com/office/drawing/2014/main" id="{4CFBFCEE-5BCB-604B-925C-16084B40F56E}"/>
              </a:ext>
            </a:extLst>
          </p:cNvPr>
          <p:cNvSpPr/>
          <p:nvPr userDrawn="1"/>
        </p:nvSpPr>
        <p:spPr>
          <a:xfrm>
            <a:off x="299599" y="1356083"/>
            <a:ext cx="7844276" cy="2336024"/>
          </a:xfrm>
          <a:prstGeom prst="rect">
            <a:avLst/>
          </a:prstGeom>
        </p:spPr>
        <p:txBody>
          <a:bodyPr wrap="square">
            <a:spAutoFit/>
          </a:body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kumimoji="0" lang="en-US" sz="5400" b="0" i="0" u="none" strike="noStrike" kern="1200" cap="none" spc="0" normalizeH="0" baseline="0" noProof="0" dirty="0">
                <a:ln>
                  <a:noFill/>
                </a:ln>
                <a:solidFill>
                  <a:srgbClr val="00095B"/>
                </a:solidFill>
                <a:effectLst/>
                <a:uLnTx/>
                <a:uFillTx/>
                <a:latin typeface="Ford Antenna Medium" panose="02000505000000020004" pitchFamily="2" charset="0"/>
              </a:rPr>
              <a:t>The farther you look </a:t>
            </a:r>
            <a:br>
              <a:rPr kumimoji="0" lang="en-US" sz="5400" b="0" i="0" u="none" strike="noStrike" kern="1200" cap="none" spc="0" normalizeH="0" baseline="0" noProof="0" dirty="0">
                <a:ln>
                  <a:noFill/>
                </a:ln>
                <a:solidFill>
                  <a:srgbClr val="00095B"/>
                </a:solidFill>
                <a:effectLst/>
                <a:uLnTx/>
                <a:uFillTx/>
                <a:latin typeface="Ford Antenna Medium" panose="02000505000000020004" pitchFamily="2" charset="0"/>
              </a:rPr>
            </a:br>
            <a:r>
              <a:rPr kumimoji="0" lang="en-US" sz="5400" b="0" i="0" u="none" strike="noStrike" kern="1200" cap="none" spc="0" normalizeH="0" baseline="0" noProof="0" dirty="0">
                <a:ln>
                  <a:noFill/>
                </a:ln>
                <a:solidFill>
                  <a:srgbClr val="00095B"/>
                </a:solidFill>
                <a:effectLst/>
                <a:uLnTx/>
                <a:uFillTx/>
                <a:latin typeface="Ford Antenna Medium" panose="02000505000000020004" pitchFamily="2" charset="0"/>
              </a:rPr>
              <a:t>back, the farther you </a:t>
            </a:r>
            <a:br>
              <a:rPr kumimoji="0" lang="en-US" sz="5400" b="0" i="0" u="none" strike="noStrike" kern="1200" cap="none" spc="0" normalizeH="0" baseline="0" noProof="0" dirty="0">
                <a:ln>
                  <a:noFill/>
                </a:ln>
                <a:solidFill>
                  <a:srgbClr val="00095B"/>
                </a:solidFill>
                <a:effectLst/>
                <a:uLnTx/>
                <a:uFillTx/>
                <a:latin typeface="Ford Antenna Medium" panose="02000505000000020004" pitchFamily="2" charset="0"/>
              </a:rPr>
            </a:br>
            <a:r>
              <a:rPr kumimoji="0" lang="en-US" sz="5400" b="0" i="0" u="none" strike="noStrike" kern="1200" cap="none" spc="0" normalizeH="0" baseline="0" noProof="0" dirty="0">
                <a:ln>
                  <a:noFill/>
                </a:ln>
                <a:solidFill>
                  <a:srgbClr val="00095B"/>
                </a:solidFill>
                <a:effectLst/>
                <a:uLnTx/>
                <a:uFillTx/>
                <a:latin typeface="Ford Antenna Medium" panose="02000505000000020004" pitchFamily="2" charset="0"/>
              </a:rPr>
              <a:t>can look ahead.</a:t>
            </a:r>
          </a:p>
        </p:txBody>
      </p:sp>
      <p:pic>
        <p:nvPicPr>
          <p:cNvPr id="10" name="Picture 9">
            <a:extLst>
              <a:ext uri="{FF2B5EF4-FFF2-40B4-BE49-F238E27FC236}">
                <a16:creationId xmlns:a16="http://schemas.microsoft.com/office/drawing/2014/main" id="{0ADB4055-A4A9-0B4A-A8D8-E3BF2721E5C8}"/>
              </a:ext>
            </a:extLst>
          </p:cNvPr>
          <p:cNvPicPr>
            <a:picLocks noChangeAspect="1"/>
          </p:cNvPicPr>
          <p:nvPr userDrawn="1"/>
        </p:nvPicPr>
        <p:blipFill rotWithShape="1">
          <a:blip r:embed="rId3">
            <a:extLst>
              <a:ext uri="{28A0092B-C50C-407E-A947-70E740481C1C}">
                <a14:useLocalDpi xmlns:a14="http://schemas.microsoft.com/office/drawing/2010/main"/>
              </a:ext>
            </a:extLst>
          </a:blip>
          <a:srcRect t="15624"/>
          <a:stretch/>
        </p:blipFill>
        <p:spPr>
          <a:xfrm>
            <a:off x="0" y="24322"/>
            <a:ext cx="12192000" cy="6858000"/>
          </a:xfrm>
          <a:prstGeom prst="rect">
            <a:avLst/>
          </a:prstGeom>
        </p:spPr>
      </p:pic>
    </p:spTree>
    <p:extLst>
      <p:ext uri="{BB962C8B-B14F-4D97-AF65-F5344CB8AC3E}">
        <p14:creationId xmlns:p14="http://schemas.microsoft.com/office/powerpoint/2010/main" val="242631264"/>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accent1"/>
        </a:solidFill>
        <a:effectLst/>
      </p:bgPr>
    </p:bg>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BB613754-A381-0141-82C9-B91839EBD735}"/>
              </a:ext>
            </a:extLst>
          </p:cNvPr>
          <p:cNvPicPr>
            <a:picLocks noChangeAspect="1"/>
          </p:cNvPicPr>
          <p:nvPr userDrawn="1"/>
        </p:nvPicPr>
        <p:blipFill>
          <a:blip r:embed="rId2"/>
          <a:stretch>
            <a:fillRect/>
          </a:stretch>
        </p:blipFill>
        <p:spPr>
          <a:xfrm>
            <a:off x="0" y="2328"/>
            <a:ext cx="12192000" cy="6853344"/>
          </a:xfrm>
          <a:prstGeom prst="rect">
            <a:avLst/>
          </a:prstGeom>
        </p:spPr>
      </p:pic>
      <p:sp>
        <p:nvSpPr>
          <p:cNvPr id="10" name="Slide Number Placeholder 5"/>
          <p:cNvSpPr>
            <a:spLocks noGrp="1"/>
          </p:cNvSpPr>
          <p:nvPr>
            <p:ph type="sldNum" sz="quarter" idx="4"/>
          </p:nvPr>
        </p:nvSpPr>
        <p:spPr>
          <a:xfrm>
            <a:off x="11441153" y="6394180"/>
            <a:ext cx="320749" cy="365125"/>
          </a:xfrm>
          <a:prstGeom prst="rect">
            <a:avLst/>
          </a:prstGeom>
        </p:spPr>
        <p:txBody>
          <a:bodyPr vert="horz" lIns="0" tIns="45720" rIns="0" bIns="45720" rtlCol="0" anchor="ctr"/>
          <a:lstStyle>
            <a:lvl1pPr algn="r">
              <a:defRPr sz="800">
                <a:solidFill>
                  <a:schemeClr val="bg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pic>
        <p:nvPicPr>
          <p:cNvPr id="5" name="Picture 4">
            <a:extLst>
              <a:ext uri="{FF2B5EF4-FFF2-40B4-BE49-F238E27FC236}">
                <a16:creationId xmlns:a16="http://schemas.microsoft.com/office/drawing/2014/main" id="{EB1BA03C-50A9-D141-8562-F349C748A01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601853" y="6006945"/>
            <a:ext cx="1010303" cy="378864"/>
          </a:xfrm>
          <a:prstGeom prst="rect">
            <a:avLst/>
          </a:prstGeom>
        </p:spPr>
      </p:pic>
    </p:spTree>
    <p:extLst>
      <p:ext uri="{BB962C8B-B14F-4D97-AF65-F5344CB8AC3E}">
        <p14:creationId xmlns:p14="http://schemas.microsoft.com/office/powerpoint/2010/main" val="3429064099"/>
      </p:ext>
    </p:extLst>
  </p:cSld>
  <p:clrMapOvr>
    <a:masterClrMapping/>
  </p:clrMapOvr>
  <p:extLst>
    <p:ext uri="{DCECCB84-F9BA-43D5-87BE-67443E8EF086}">
      <p15:sldGuideLst xmlns:p15="http://schemas.microsoft.com/office/powerpoint/2012/main">
        <p15:guide id="1" orient="horz" pos="1512"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Cover Slide">
    <p:bg>
      <p:bgPr>
        <a:solidFill>
          <a:srgbClr val="00095B"/>
        </a:solidFill>
        <a:effectLst/>
      </p:bgPr>
    </p:bg>
    <p:spTree>
      <p:nvGrpSpPr>
        <p:cNvPr id="1" name=""/>
        <p:cNvGrpSpPr/>
        <p:nvPr/>
      </p:nvGrpSpPr>
      <p:grpSpPr>
        <a:xfrm>
          <a:off x="0" y="0"/>
          <a:ext cx="0" cy="0"/>
          <a:chOff x="0" y="0"/>
          <a:chExt cx="0" cy="0"/>
        </a:xfrm>
      </p:grpSpPr>
      <p:sp>
        <p:nvSpPr>
          <p:cNvPr id="9" name="Title 1"/>
          <p:cNvSpPr>
            <a:spLocks noGrp="1"/>
          </p:cNvSpPr>
          <p:nvPr>
            <p:ph type="title"/>
          </p:nvPr>
        </p:nvSpPr>
        <p:spPr>
          <a:xfrm>
            <a:off x="610997" y="2187820"/>
            <a:ext cx="11373313" cy="2123954"/>
          </a:xfrm>
        </p:spPr>
        <p:txBody>
          <a:bodyPr lIns="0" anchor="ctr">
            <a:noAutofit/>
          </a:bodyPr>
          <a:lstStyle>
            <a:lvl1pPr>
              <a:lnSpc>
                <a:spcPct val="90000"/>
              </a:lnSpc>
              <a:defRPr sz="7200" b="0" i="0" spc="-350" baseline="0">
                <a:solidFill>
                  <a:schemeClr val="bg1"/>
                </a:solidFill>
                <a:latin typeface="Ford Antenna Medium" panose="02000505000000020004" pitchFamily="2" charset="0"/>
              </a:defRPr>
            </a:lvl1pPr>
          </a:lstStyle>
          <a:p>
            <a:r>
              <a:rPr lang="en-US"/>
              <a:t>Click to edit Master title style</a:t>
            </a:r>
            <a:endParaRPr lang="en-US" dirty="0"/>
          </a:p>
        </p:txBody>
      </p:sp>
      <p:sp>
        <p:nvSpPr>
          <p:cNvPr id="11" name="Text Placeholder 8"/>
          <p:cNvSpPr>
            <a:spLocks noGrp="1"/>
          </p:cNvSpPr>
          <p:nvPr>
            <p:ph type="body" sz="quarter" idx="13" hasCustomPrompt="1"/>
          </p:nvPr>
        </p:nvSpPr>
        <p:spPr>
          <a:xfrm>
            <a:off x="669688" y="4213855"/>
            <a:ext cx="10515600" cy="439738"/>
          </a:xfrm>
        </p:spPr>
        <p:txBody>
          <a:bodyPr lIns="0" anchor="t">
            <a:noAutofit/>
          </a:bodyPr>
          <a:lstStyle>
            <a:lvl1pPr>
              <a:defRPr b="0" i="0" spc="0">
                <a:solidFill>
                  <a:schemeClr val="bg1"/>
                </a:solidFill>
                <a:latin typeface="Ford Antenna Regular" panose="02000505000000020004" pitchFamily="2" charset="0"/>
              </a:defRPr>
            </a:lvl1pPr>
          </a:lstStyle>
          <a:p>
            <a:pPr lvl="0"/>
            <a:r>
              <a:rPr lang="en-US" dirty="0"/>
              <a:t>Click to edit master text styles</a:t>
            </a:r>
          </a:p>
        </p:txBody>
      </p:sp>
      <p:sp>
        <p:nvSpPr>
          <p:cNvPr id="57" name="Text Placeholder 5">
            <a:extLst>
              <a:ext uri="{FF2B5EF4-FFF2-40B4-BE49-F238E27FC236}">
                <a16:creationId xmlns:a16="http://schemas.microsoft.com/office/drawing/2014/main" id="{B5025353-486B-6E46-86F3-79035A16B038}"/>
              </a:ext>
            </a:extLst>
          </p:cNvPr>
          <p:cNvSpPr>
            <a:spLocks noGrp="1"/>
          </p:cNvSpPr>
          <p:nvPr>
            <p:ph type="body" sz="quarter" idx="15"/>
          </p:nvPr>
        </p:nvSpPr>
        <p:spPr>
          <a:xfrm>
            <a:off x="8481936" y="327550"/>
            <a:ext cx="3279966" cy="165100"/>
          </a:xfrm>
        </p:spPr>
        <p:txBody>
          <a:bodyPr lIns="0" rIns="0" anchor="ctr">
            <a:noAutofit/>
          </a:bodyPr>
          <a:lstStyle>
            <a:lvl1pPr algn="r">
              <a:defRPr sz="800" b="0" i="0" spc="0">
                <a:solidFill>
                  <a:schemeClr val="bg1"/>
                </a:solidFill>
                <a:latin typeface="Ford Antenna Regular" panose="02000505000000020004" pitchFamily="2" charset="0"/>
              </a:defRPr>
            </a:lvl1pPr>
          </a:lstStyle>
          <a:p>
            <a:pPr lvl="0"/>
            <a:r>
              <a:rPr lang="en-US"/>
              <a:t>Click to edit Master text styles</a:t>
            </a:r>
          </a:p>
        </p:txBody>
      </p:sp>
      <p:sp>
        <p:nvSpPr>
          <p:cNvPr id="4" name="TextBox 3">
            <a:extLst>
              <a:ext uri="{FF2B5EF4-FFF2-40B4-BE49-F238E27FC236}">
                <a16:creationId xmlns:a16="http://schemas.microsoft.com/office/drawing/2014/main" id="{A39C0429-D0C6-7542-88E3-FD284FA634DF}"/>
              </a:ext>
            </a:extLst>
          </p:cNvPr>
          <p:cNvSpPr txBox="1"/>
          <p:nvPr userDrawn="1"/>
        </p:nvSpPr>
        <p:spPr>
          <a:xfrm>
            <a:off x="10890466" y="487413"/>
            <a:ext cx="874598" cy="215444"/>
          </a:xfrm>
          <a:prstGeom prst="rect">
            <a:avLst/>
          </a:prstGeom>
          <a:noFill/>
        </p:spPr>
        <p:txBody>
          <a:bodyPr wrap="none" rIns="0" rtlCol="0">
            <a:spAutoFit/>
          </a:bodyPr>
          <a:lstStyle/>
          <a:p>
            <a:pPr algn="r"/>
            <a:r>
              <a:rPr lang="en-US" sz="800" dirty="0">
                <a:solidFill>
                  <a:schemeClr val="bg1"/>
                </a:solidFill>
                <a:latin typeface="Ford Antenna Light" charset="0"/>
                <a:ea typeface="Ford Antenna Light" charset="0"/>
                <a:cs typeface="Ford Antenna Light" charset="0"/>
              </a:rPr>
              <a:t>CONFIDENTIAL</a:t>
            </a:r>
          </a:p>
        </p:txBody>
      </p:sp>
      <p:pic>
        <p:nvPicPr>
          <p:cNvPr id="10" name="Picture 9">
            <a:extLst>
              <a:ext uri="{FF2B5EF4-FFF2-40B4-BE49-F238E27FC236}">
                <a16:creationId xmlns:a16="http://schemas.microsoft.com/office/drawing/2014/main" id="{645BBFA9-4A9C-C34A-93F4-3A3CCF548AF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423" t="17707" r="9665" b="16389"/>
          <a:stretch/>
        </p:blipFill>
        <p:spPr>
          <a:xfrm>
            <a:off x="8032830" y="4954182"/>
            <a:ext cx="3951480" cy="1615319"/>
          </a:xfrm>
          <a:prstGeom prst="rect">
            <a:avLst/>
          </a:prstGeom>
        </p:spPr>
      </p:pic>
      <p:sp>
        <p:nvSpPr>
          <p:cNvPr id="12" name="Text Placeholder 5">
            <a:extLst>
              <a:ext uri="{FF2B5EF4-FFF2-40B4-BE49-F238E27FC236}">
                <a16:creationId xmlns:a16="http://schemas.microsoft.com/office/drawing/2014/main" id="{9236C667-E865-F648-87C6-8F1A978C0239}"/>
              </a:ext>
            </a:extLst>
          </p:cNvPr>
          <p:cNvSpPr>
            <a:spLocks noGrp="1"/>
          </p:cNvSpPr>
          <p:nvPr>
            <p:ph type="body" sz="quarter" idx="14" hasCustomPrompt="1"/>
          </p:nvPr>
        </p:nvSpPr>
        <p:spPr>
          <a:xfrm>
            <a:off x="610997" y="334772"/>
            <a:ext cx="3279966" cy="165100"/>
          </a:xfrm>
        </p:spPr>
        <p:txBody>
          <a:bodyPr lIns="0" anchor="ctr">
            <a:noAutofit/>
          </a:bodyPr>
          <a:lstStyle>
            <a:lvl1pPr>
              <a:defRPr sz="1200" b="0" i="0" spc="0">
                <a:solidFill>
                  <a:schemeClr val="bg1"/>
                </a:solidFill>
                <a:latin typeface="Ford Antenna Regular" panose="02000505000000020004" pitchFamily="2" charset="0"/>
              </a:defRPr>
            </a:lvl1pPr>
          </a:lstStyle>
          <a:p>
            <a:pPr lvl="0"/>
            <a:r>
              <a:rPr lang="en-US" dirty="0"/>
              <a:t>Click to add copy</a:t>
            </a:r>
          </a:p>
        </p:txBody>
      </p:sp>
    </p:spTree>
    <p:extLst>
      <p:ext uri="{BB962C8B-B14F-4D97-AF65-F5344CB8AC3E}">
        <p14:creationId xmlns:p14="http://schemas.microsoft.com/office/powerpoint/2010/main" val="2939328785"/>
      </p:ext>
    </p:extLst>
  </p:cSld>
  <p:clrMapOvr>
    <a:masterClrMapping/>
  </p:clrMapOvr>
  <p:extLst>
    <p:ext uri="{DCECCB84-F9BA-43D5-87BE-67443E8EF086}">
      <p15:sldGuideLst xmlns:p15="http://schemas.microsoft.com/office/powerpoint/2012/main">
        <p15:guide id="1" orient="horz" pos="151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Divider Slide 3">
    <p:bg>
      <p:bgPr>
        <a:solidFill>
          <a:srgbClr val="00095B"/>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FB0AEB-3A60-2B4B-B99A-43B3ED79F7AF}"/>
              </a:ext>
            </a:extLst>
          </p:cNvPr>
          <p:cNvPicPr>
            <a:picLocks noChangeAspect="1"/>
          </p:cNvPicPr>
          <p:nvPr userDrawn="1"/>
        </p:nvPicPr>
        <p:blipFill>
          <a:blip r:embed="rId2"/>
          <a:stretch>
            <a:fillRect/>
          </a:stretch>
        </p:blipFill>
        <p:spPr>
          <a:xfrm rot="5400000">
            <a:off x="2661708" y="-2661708"/>
            <a:ext cx="6868583" cy="12191999"/>
          </a:xfrm>
          <a:prstGeom prst="rect">
            <a:avLst/>
          </a:prstGeom>
        </p:spPr>
      </p:pic>
      <p:sp>
        <p:nvSpPr>
          <p:cNvPr id="10" name="Slide Number Placeholder 5"/>
          <p:cNvSpPr>
            <a:spLocks noGrp="1"/>
          </p:cNvSpPr>
          <p:nvPr>
            <p:ph type="sldNum" sz="quarter" idx="4"/>
          </p:nvPr>
        </p:nvSpPr>
        <p:spPr>
          <a:xfrm>
            <a:off x="11441153" y="6394180"/>
            <a:ext cx="320749" cy="365125"/>
          </a:xfrm>
          <a:prstGeom prst="rect">
            <a:avLst/>
          </a:prstGeom>
        </p:spPr>
        <p:txBody>
          <a:bodyPr vert="horz" lIns="0" tIns="45720" rIns="0" bIns="45720" rtlCol="0" anchor="ctr"/>
          <a:lstStyle>
            <a:lvl1pPr algn="r">
              <a:defRPr sz="800">
                <a:solidFill>
                  <a:schemeClr val="bg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57" name="Text Placeholder 5">
            <a:extLst>
              <a:ext uri="{FF2B5EF4-FFF2-40B4-BE49-F238E27FC236}">
                <a16:creationId xmlns:a16="http://schemas.microsoft.com/office/drawing/2014/main" id="{B5025353-486B-6E46-86F3-79035A16B038}"/>
              </a:ext>
            </a:extLst>
          </p:cNvPr>
          <p:cNvSpPr>
            <a:spLocks noGrp="1"/>
          </p:cNvSpPr>
          <p:nvPr>
            <p:ph type="body" sz="quarter" idx="15"/>
          </p:nvPr>
        </p:nvSpPr>
        <p:spPr>
          <a:xfrm>
            <a:off x="8481936" y="327550"/>
            <a:ext cx="3279966" cy="165100"/>
          </a:xfrm>
        </p:spPr>
        <p:txBody>
          <a:bodyPr lIns="0" rIns="0" anchor="ctr">
            <a:noAutofit/>
          </a:bodyPr>
          <a:lstStyle>
            <a:lvl1pPr algn="r">
              <a:defRPr sz="800" b="0" i="0" spc="0">
                <a:solidFill>
                  <a:schemeClr val="bg1"/>
                </a:solidFill>
                <a:latin typeface="Ford Antenna Regular" panose="02000505000000020004" pitchFamily="2" charset="0"/>
              </a:defRPr>
            </a:lvl1pPr>
          </a:lstStyle>
          <a:p>
            <a:pPr lvl="0"/>
            <a:r>
              <a:rPr lang="en-US"/>
              <a:t>Click to edit Master text styles</a:t>
            </a:r>
          </a:p>
        </p:txBody>
      </p:sp>
      <p:sp>
        <p:nvSpPr>
          <p:cNvPr id="13" name="Title 1">
            <a:extLst>
              <a:ext uri="{FF2B5EF4-FFF2-40B4-BE49-F238E27FC236}">
                <a16:creationId xmlns:a16="http://schemas.microsoft.com/office/drawing/2014/main" id="{F2A3FFA0-58AF-EC43-A21F-25B7173D0ED5}"/>
              </a:ext>
            </a:extLst>
          </p:cNvPr>
          <p:cNvSpPr>
            <a:spLocks noGrp="1"/>
          </p:cNvSpPr>
          <p:nvPr>
            <p:ph type="title"/>
          </p:nvPr>
        </p:nvSpPr>
        <p:spPr>
          <a:xfrm>
            <a:off x="610997" y="2187820"/>
            <a:ext cx="11373313" cy="2123954"/>
          </a:xfrm>
        </p:spPr>
        <p:txBody>
          <a:bodyPr lIns="0" anchor="ctr">
            <a:noAutofit/>
          </a:bodyPr>
          <a:lstStyle>
            <a:lvl1pPr>
              <a:lnSpc>
                <a:spcPct val="90000"/>
              </a:lnSpc>
              <a:defRPr sz="7200" b="0" i="0" spc="-350" baseline="0">
                <a:solidFill>
                  <a:schemeClr val="bg1"/>
                </a:solidFill>
                <a:latin typeface="Ford Antenna Medium" panose="02000505000000020004" pitchFamily="2" charset="0"/>
              </a:defRPr>
            </a:lvl1pPr>
          </a:lstStyle>
          <a:p>
            <a:r>
              <a:rPr lang="en-US"/>
              <a:t>Click to edit Master title style</a:t>
            </a:r>
            <a:endParaRPr lang="en-US" dirty="0"/>
          </a:p>
        </p:txBody>
      </p:sp>
      <p:sp>
        <p:nvSpPr>
          <p:cNvPr id="14" name="Text Placeholder 8">
            <a:extLst>
              <a:ext uri="{FF2B5EF4-FFF2-40B4-BE49-F238E27FC236}">
                <a16:creationId xmlns:a16="http://schemas.microsoft.com/office/drawing/2014/main" id="{BC3041C3-FB5F-8E43-8838-ACD52A3D2931}"/>
              </a:ext>
            </a:extLst>
          </p:cNvPr>
          <p:cNvSpPr>
            <a:spLocks noGrp="1"/>
          </p:cNvSpPr>
          <p:nvPr>
            <p:ph type="body" sz="quarter" idx="13" hasCustomPrompt="1"/>
          </p:nvPr>
        </p:nvSpPr>
        <p:spPr>
          <a:xfrm>
            <a:off x="669688" y="4213855"/>
            <a:ext cx="10515600" cy="439738"/>
          </a:xfrm>
        </p:spPr>
        <p:txBody>
          <a:bodyPr lIns="0" anchor="t">
            <a:noAutofit/>
          </a:bodyPr>
          <a:lstStyle>
            <a:lvl1pPr>
              <a:defRPr b="0" i="0" spc="0">
                <a:solidFill>
                  <a:schemeClr val="bg1"/>
                </a:solidFill>
                <a:latin typeface="Ford Antenna Regular" panose="02000505000000020004" pitchFamily="2" charset="0"/>
              </a:defRPr>
            </a:lvl1pPr>
          </a:lstStyle>
          <a:p>
            <a:pPr lvl="0"/>
            <a:r>
              <a:rPr lang="en-US" dirty="0"/>
              <a:t>Click to edit master text styles</a:t>
            </a:r>
          </a:p>
        </p:txBody>
      </p:sp>
    </p:spTree>
    <p:extLst>
      <p:ext uri="{BB962C8B-B14F-4D97-AF65-F5344CB8AC3E}">
        <p14:creationId xmlns:p14="http://schemas.microsoft.com/office/powerpoint/2010/main" val="4197757871"/>
      </p:ext>
    </p:extLst>
  </p:cSld>
  <p:clrMapOvr>
    <a:masterClrMapping/>
  </p:clrMapOvr>
  <p:extLst>
    <p:ext uri="{DCECCB84-F9BA-43D5-87BE-67443E8EF086}">
      <p15:sldGuideLst xmlns:p15="http://schemas.microsoft.com/office/powerpoint/2012/main">
        <p15:guide id="1" orient="horz" pos="2241">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Blue">
    <p:bg>
      <p:bgPr>
        <a:solidFill>
          <a:schemeClr val="accent1"/>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9181494-11C8-5E4C-8838-230D7BA29FB4}"/>
              </a:ext>
            </a:extLst>
          </p:cNvPr>
          <p:cNvSpPr>
            <a:spLocks noGrp="1"/>
          </p:cNvSpPr>
          <p:nvPr>
            <p:ph type="ftr" sz="quarter" idx="17"/>
          </p:nvPr>
        </p:nvSpPr>
        <p:spPr/>
        <p:txBody>
          <a:bodyPr/>
          <a:lstStyle>
            <a:lvl1pPr>
              <a:defRPr>
                <a:solidFill>
                  <a:schemeClr val="bg1"/>
                </a:solidFill>
              </a:defRPr>
            </a:lvl1pPr>
          </a:lstStyle>
          <a:p>
            <a:r>
              <a:rPr lang="en-US"/>
              <a:t>Presentation Title (Change in Footer)</a:t>
            </a:r>
            <a:endParaRPr lang="en-US" dirty="0"/>
          </a:p>
        </p:txBody>
      </p:sp>
      <p:sp>
        <p:nvSpPr>
          <p:cNvPr id="2" name="Title 1"/>
          <p:cNvSpPr>
            <a:spLocks noGrp="1"/>
          </p:cNvSpPr>
          <p:nvPr>
            <p:ph type="title" hasCustomPrompt="1"/>
          </p:nvPr>
        </p:nvSpPr>
        <p:spPr>
          <a:xfrm>
            <a:off x="283464" y="563880"/>
            <a:ext cx="2789614" cy="1079725"/>
          </a:xfrm>
        </p:spPr>
        <p:txBody>
          <a:bodyPr>
            <a:noAutofit/>
          </a:bodyPr>
          <a:lstStyle>
            <a:lvl1pPr>
              <a:defRPr sz="3200" b="0" i="0" spc="-60" baseline="0">
                <a:solidFill>
                  <a:schemeClr val="bg1"/>
                </a:solidFill>
                <a:latin typeface="Ford Antenna Medium" panose="02000505000000020004" pitchFamily="2" charset="0"/>
              </a:defRPr>
            </a:lvl1pPr>
          </a:lstStyle>
          <a:p>
            <a:r>
              <a:rPr lang="en-US" dirty="0"/>
              <a:t>Agenda</a:t>
            </a:r>
          </a:p>
        </p:txBody>
      </p:sp>
      <p:sp>
        <p:nvSpPr>
          <p:cNvPr id="9" name="Text Placeholder 8"/>
          <p:cNvSpPr>
            <a:spLocks noGrp="1"/>
          </p:cNvSpPr>
          <p:nvPr>
            <p:ph type="body" sz="quarter" idx="13" hasCustomPrompt="1"/>
          </p:nvPr>
        </p:nvSpPr>
        <p:spPr>
          <a:xfrm>
            <a:off x="320993" y="286910"/>
            <a:ext cx="5438458" cy="264121"/>
          </a:xfrm>
        </p:spPr>
        <p:txBody>
          <a:bodyPr anchor="t">
            <a:noAutofit/>
          </a:bodyPr>
          <a:lstStyle>
            <a:lvl1pPr>
              <a:defRPr sz="1200" b="0" i="0" spc="0">
                <a:solidFill>
                  <a:schemeClr val="bg1"/>
                </a:solidFill>
                <a:latin typeface="Ford Antenna Regular" panose="02000505000000020004" pitchFamily="2" charset="0"/>
              </a:defRPr>
            </a:lvl1pPr>
          </a:lstStyle>
          <a:p>
            <a:pPr lvl="0"/>
            <a:r>
              <a:rPr lang="en-US" dirty="0"/>
              <a:t>Click to add copy</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bg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10" name="Content Placeholder 2">
            <a:extLst>
              <a:ext uri="{FF2B5EF4-FFF2-40B4-BE49-F238E27FC236}">
                <a16:creationId xmlns:a16="http://schemas.microsoft.com/office/drawing/2014/main" id="{741A42FA-80FE-6E4C-95DB-AF4CBA777B60}"/>
              </a:ext>
            </a:extLst>
          </p:cNvPr>
          <p:cNvSpPr>
            <a:spLocks noGrp="1"/>
          </p:cNvSpPr>
          <p:nvPr>
            <p:ph idx="1" hasCustomPrompt="1"/>
          </p:nvPr>
        </p:nvSpPr>
        <p:spPr>
          <a:xfrm>
            <a:off x="7409536" y="1457989"/>
            <a:ext cx="4533375" cy="371232"/>
          </a:xfrm>
        </p:spPr>
        <p:txBody>
          <a:bodyPr tIns="0" bIns="0" anchor="ctr">
            <a:noAutofit/>
          </a:bodyPr>
          <a:lstStyle>
            <a:lvl1pPr marL="0" indent="0">
              <a:lnSpc>
                <a:spcPct val="100000"/>
              </a:lnSpc>
              <a:spcBef>
                <a:spcPts val="1200"/>
              </a:spcBef>
              <a:buNone/>
              <a:defRPr sz="2000" spc="0">
                <a:solidFill>
                  <a:schemeClr val="bg1"/>
                </a:solidFill>
                <a:latin typeface="Ford Antenna Regular" panose="02000505000000020004" pitchFamily="2" charset="0"/>
              </a:defRPr>
            </a:lvl1pPr>
            <a:lvl2pPr marL="0" indent="0">
              <a:lnSpc>
                <a:spcPct val="100000"/>
              </a:lnSpc>
              <a:spcBef>
                <a:spcPts val="1200"/>
              </a:spcBef>
              <a:buSzPct val="75000"/>
              <a:buNone/>
              <a:defRPr sz="20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p:txBody>
      </p:sp>
      <p:sp>
        <p:nvSpPr>
          <p:cNvPr id="12" name="Text Placeholder 4">
            <a:extLst>
              <a:ext uri="{FF2B5EF4-FFF2-40B4-BE49-F238E27FC236}">
                <a16:creationId xmlns:a16="http://schemas.microsoft.com/office/drawing/2014/main" id="{083A51FB-9E3C-F947-84EE-240FE1A46C11}"/>
              </a:ext>
            </a:extLst>
          </p:cNvPr>
          <p:cNvSpPr>
            <a:spLocks noGrp="1"/>
          </p:cNvSpPr>
          <p:nvPr>
            <p:ph type="body" sz="quarter" idx="19" hasCustomPrompt="1"/>
          </p:nvPr>
        </p:nvSpPr>
        <p:spPr>
          <a:xfrm>
            <a:off x="5964475" y="1258747"/>
            <a:ext cx="1193304" cy="757130"/>
          </a:xfrm>
        </p:spPr>
        <p:txBody>
          <a:bodyPr wrap="square" tIns="91440" bIns="0" anchor="ctr" anchorCtr="0">
            <a:spAutoFit/>
          </a:bodyPr>
          <a:lstStyle>
            <a:lvl1pPr>
              <a:defRPr sz="48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01 </a:t>
            </a:r>
          </a:p>
        </p:txBody>
      </p:sp>
      <p:sp>
        <p:nvSpPr>
          <p:cNvPr id="13" name="Text Placeholder 4">
            <a:extLst>
              <a:ext uri="{FF2B5EF4-FFF2-40B4-BE49-F238E27FC236}">
                <a16:creationId xmlns:a16="http://schemas.microsoft.com/office/drawing/2014/main" id="{6D119B84-A418-C24F-A5DE-7975282EAD36}"/>
              </a:ext>
            </a:extLst>
          </p:cNvPr>
          <p:cNvSpPr>
            <a:spLocks noGrp="1"/>
          </p:cNvSpPr>
          <p:nvPr>
            <p:ph type="body" sz="quarter" idx="20" hasCustomPrompt="1"/>
          </p:nvPr>
        </p:nvSpPr>
        <p:spPr>
          <a:xfrm>
            <a:off x="5964475" y="2285163"/>
            <a:ext cx="1193304" cy="757130"/>
          </a:xfrm>
        </p:spPr>
        <p:txBody>
          <a:bodyPr tIns="91440" bIns="0" anchor="ctr" anchorCtr="0">
            <a:spAutoFit/>
          </a:bodyPr>
          <a:lstStyle>
            <a:lvl1pPr>
              <a:defRPr sz="48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02 </a:t>
            </a:r>
          </a:p>
        </p:txBody>
      </p:sp>
      <p:sp>
        <p:nvSpPr>
          <p:cNvPr id="14" name="Text Placeholder 4">
            <a:extLst>
              <a:ext uri="{FF2B5EF4-FFF2-40B4-BE49-F238E27FC236}">
                <a16:creationId xmlns:a16="http://schemas.microsoft.com/office/drawing/2014/main" id="{5BAD016E-C071-E740-AF64-C9DFE0BF62F2}"/>
              </a:ext>
            </a:extLst>
          </p:cNvPr>
          <p:cNvSpPr>
            <a:spLocks noGrp="1"/>
          </p:cNvSpPr>
          <p:nvPr>
            <p:ph type="body" sz="quarter" idx="21" hasCustomPrompt="1"/>
          </p:nvPr>
        </p:nvSpPr>
        <p:spPr>
          <a:xfrm>
            <a:off x="5964476" y="3311579"/>
            <a:ext cx="1193304" cy="757130"/>
          </a:xfrm>
        </p:spPr>
        <p:txBody>
          <a:bodyPr tIns="91440" bIns="0" anchor="ctr" anchorCtr="0">
            <a:spAutoFit/>
          </a:bodyPr>
          <a:lstStyle>
            <a:lvl1pPr>
              <a:defRPr sz="48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03</a:t>
            </a:r>
          </a:p>
        </p:txBody>
      </p:sp>
      <p:sp>
        <p:nvSpPr>
          <p:cNvPr id="15" name="Text Placeholder 4">
            <a:extLst>
              <a:ext uri="{FF2B5EF4-FFF2-40B4-BE49-F238E27FC236}">
                <a16:creationId xmlns:a16="http://schemas.microsoft.com/office/drawing/2014/main" id="{D0315E9E-44B3-8846-9CF0-BD5BA4ECA7F7}"/>
              </a:ext>
            </a:extLst>
          </p:cNvPr>
          <p:cNvSpPr>
            <a:spLocks noGrp="1"/>
          </p:cNvSpPr>
          <p:nvPr>
            <p:ph type="body" sz="quarter" idx="22" hasCustomPrompt="1"/>
          </p:nvPr>
        </p:nvSpPr>
        <p:spPr>
          <a:xfrm>
            <a:off x="5964476" y="4337995"/>
            <a:ext cx="1193304" cy="757130"/>
          </a:xfrm>
        </p:spPr>
        <p:txBody>
          <a:bodyPr tIns="91440" bIns="0" anchor="ctr" anchorCtr="0">
            <a:spAutoFit/>
          </a:bodyPr>
          <a:lstStyle>
            <a:lvl1pPr>
              <a:defRPr sz="48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04 </a:t>
            </a:r>
          </a:p>
        </p:txBody>
      </p:sp>
      <p:sp>
        <p:nvSpPr>
          <p:cNvPr id="16" name="Content Placeholder 2">
            <a:extLst>
              <a:ext uri="{FF2B5EF4-FFF2-40B4-BE49-F238E27FC236}">
                <a16:creationId xmlns:a16="http://schemas.microsoft.com/office/drawing/2014/main" id="{F5A4DAE2-A99D-6447-AF73-EA87CA912047}"/>
              </a:ext>
            </a:extLst>
          </p:cNvPr>
          <p:cNvSpPr>
            <a:spLocks noGrp="1"/>
          </p:cNvSpPr>
          <p:nvPr>
            <p:ph idx="23" hasCustomPrompt="1"/>
          </p:nvPr>
        </p:nvSpPr>
        <p:spPr>
          <a:xfrm>
            <a:off x="7409536" y="2482832"/>
            <a:ext cx="4533375" cy="371232"/>
          </a:xfrm>
        </p:spPr>
        <p:txBody>
          <a:bodyPr tIns="0" bIns="0" anchor="ctr">
            <a:noAutofit/>
          </a:bodyPr>
          <a:lstStyle>
            <a:lvl1pPr marL="0" indent="0">
              <a:lnSpc>
                <a:spcPct val="100000"/>
              </a:lnSpc>
              <a:spcBef>
                <a:spcPts val="1200"/>
              </a:spcBef>
              <a:buNone/>
              <a:defRPr sz="2000" spc="0">
                <a:solidFill>
                  <a:schemeClr val="bg1"/>
                </a:solidFill>
                <a:latin typeface="Ford Antenna Regular" panose="02000505000000020004" pitchFamily="2" charset="0"/>
              </a:defRPr>
            </a:lvl1pPr>
            <a:lvl2pPr marL="0" indent="0">
              <a:lnSpc>
                <a:spcPct val="100000"/>
              </a:lnSpc>
              <a:spcBef>
                <a:spcPts val="1200"/>
              </a:spcBef>
              <a:buSzPct val="75000"/>
              <a:buNone/>
              <a:defRPr sz="20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p:txBody>
      </p:sp>
      <p:sp>
        <p:nvSpPr>
          <p:cNvPr id="17" name="Content Placeholder 2">
            <a:extLst>
              <a:ext uri="{FF2B5EF4-FFF2-40B4-BE49-F238E27FC236}">
                <a16:creationId xmlns:a16="http://schemas.microsoft.com/office/drawing/2014/main" id="{9E1C1682-F07F-6946-8B54-7E3DA45B4EE1}"/>
              </a:ext>
            </a:extLst>
          </p:cNvPr>
          <p:cNvSpPr>
            <a:spLocks noGrp="1"/>
          </p:cNvSpPr>
          <p:nvPr>
            <p:ph idx="24" hasCustomPrompt="1"/>
          </p:nvPr>
        </p:nvSpPr>
        <p:spPr>
          <a:xfrm>
            <a:off x="7409536" y="3507674"/>
            <a:ext cx="4533375" cy="371232"/>
          </a:xfrm>
        </p:spPr>
        <p:txBody>
          <a:bodyPr tIns="0" bIns="0" anchor="ctr">
            <a:noAutofit/>
          </a:bodyPr>
          <a:lstStyle>
            <a:lvl1pPr marL="0" indent="0">
              <a:lnSpc>
                <a:spcPct val="100000"/>
              </a:lnSpc>
              <a:spcBef>
                <a:spcPts val="1200"/>
              </a:spcBef>
              <a:buNone/>
              <a:defRPr sz="2000" spc="0">
                <a:solidFill>
                  <a:schemeClr val="bg1"/>
                </a:solidFill>
                <a:latin typeface="Ford Antenna Regular" panose="02000505000000020004" pitchFamily="2" charset="0"/>
              </a:defRPr>
            </a:lvl1pPr>
            <a:lvl2pPr marL="0" indent="0">
              <a:lnSpc>
                <a:spcPct val="100000"/>
              </a:lnSpc>
              <a:spcBef>
                <a:spcPts val="1200"/>
              </a:spcBef>
              <a:buSzPct val="75000"/>
              <a:buNone/>
              <a:defRPr sz="20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p:txBody>
      </p:sp>
      <p:sp>
        <p:nvSpPr>
          <p:cNvPr id="18" name="Content Placeholder 2">
            <a:extLst>
              <a:ext uri="{FF2B5EF4-FFF2-40B4-BE49-F238E27FC236}">
                <a16:creationId xmlns:a16="http://schemas.microsoft.com/office/drawing/2014/main" id="{46D89A07-9EB2-B141-B2B7-966F8AEEF2EF}"/>
              </a:ext>
            </a:extLst>
          </p:cNvPr>
          <p:cNvSpPr>
            <a:spLocks noGrp="1"/>
          </p:cNvSpPr>
          <p:nvPr>
            <p:ph idx="25" hasCustomPrompt="1"/>
          </p:nvPr>
        </p:nvSpPr>
        <p:spPr>
          <a:xfrm>
            <a:off x="7409536" y="4532516"/>
            <a:ext cx="4533375" cy="371232"/>
          </a:xfrm>
        </p:spPr>
        <p:txBody>
          <a:bodyPr tIns="0" bIns="0" anchor="ctr">
            <a:noAutofit/>
          </a:bodyPr>
          <a:lstStyle>
            <a:lvl1pPr marL="0" indent="0">
              <a:lnSpc>
                <a:spcPct val="100000"/>
              </a:lnSpc>
              <a:spcBef>
                <a:spcPts val="1200"/>
              </a:spcBef>
              <a:buNone/>
              <a:defRPr sz="2000" spc="0">
                <a:solidFill>
                  <a:schemeClr val="bg1"/>
                </a:solidFill>
                <a:latin typeface="Ford Antenna Regular" panose="02000505000000020004" pitchFamily="2" charset="0"/>
              </a:defRPr>
            </a:lvl1pPr>
            <a:lvl2pPr marL="0" indent="0">
              <a:lnSpc>
                <a:spcPct val="100000"/>
              </a:lnSpc>
              <a:spcBef>
                <a:spcPts val="1200"/>
              </a:spcBef>
              <a:buSzPct val="75000"/>
              <a:buNone/>
              <a:defRPr sz="20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p:txBody>
      </p:sp>
      <p:sp>
        <p:nvSpPr>
          <p:cNvPr id="19" name="Text Placeholder 4">
            <a:extLst>
              <a:ext uri="{FF2B5EF4-FFF2-40B4-BE49-F238E27FC236}">
                <a16:creationId xmlns:a16="http://schemas.microsoft.com/office/drawing/2014/main" id="{F0F1D582-DD59-1947-89E8-E75E97322C72}"/>
              </a:ext>
            </a:extLst>
          </p:cNvPr>
          <p:cNvSpPr>
            <a:spLocks noGrp="1"/>
          </p:cNvSpPr>
          <p:nvPr>
            <p:ph type="body" sz="quarter" idx="26" hasCustomPrompt="1"/>
          </p:nvPr>
        </p:nvSpPr>
        <p:spPr>
          <a:xfrm>
            <a:off x="5964476" y="5364410"/>
            <a:ext cx="1193304" cy="757130"/>
          </a:xfrm>
        </p:spPr>
        <p:txBody>
          <a:bodyPr tIns="91440" bIns="0" anchor="ctr" anchorCtr="0">
            <a:spAutoFit/>
          </a:bodyPr>
          <a:lstStyle>
            <a:lvl1pPr>
              <a:defRPr sz="48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05 </a:t>
            </a:r>
          </a:p>
        </p:txBody>
      </p:sp>
      <p:sp>
        <p:nvSpPr>
          <p:cNvPr id="20" name="Content Placeholder 2">
            <a:extLst>
              <a:ext uri="{FF2B5EF4-FFF2-40B4-BE49-F238E27FC236}">
                <a16:creationId xmlns:a16="http://schemas.microsoft.com/office/drawing/2014/main" id="{98FFC2BD-5A1D-C342-9785-816A4C0299FC}"/>
              </a:ext>
            </a:extLst>
          </p:cNvPr>
          <p:cNvSpPr>
            <a:spLocks noGrp="1"/>
          </p:cNvSpPr>
          <p:nvPr>
            <p:ph idx="27" hasCustomPrompt="1"/>
          </p:nvPr>
        </p:nvSpPr>
        <p:spPr>
          <a:xfrm>
            <a:off x="7409536" y="5557359"/>
            <a:ext cx="4533375" cy="371232"/>
          </a:xfrm>
        </p:spPr>
        <p:txBody>
          <a:bodyPr tIns="0" bIns="0" anchor="ctr" anchorCtr="0">
            <a:noAutofit/>
          </a:bodyPr>
          <a:lstStyle>
            <a:lvl1pPr marL="0" indent="0">
              <a:lnSpc>
                <a:spcPct val="100000"/>
              </a:lnSpc>
              <a:spcBef>
                <a:spcPts val="1200"/>
              </a:spcBef>
              <a:buNone/>
              <a:defRPr sz="2000" spc="0">
                <a:solidFill>
                  <a:schemeClr val="bg1"/>
                </a:solidFill>
                <a:latin typeface="Ford Antenna Regular" panose="02000505000000020004" pitchFamily="2" charset="0"/>
              </a:defRPr>
            </a:lvl1pPr>
            <a:lvl2pPr marL="0" indent="0">
              <a:lnSpc>
                <a:spcPct val="100000"/>
              </a:lnSpc>
              <a:spcBef>
                <a:spcPts val="1200"/>
              </a:spcBef>
              <a:buSzPct val="75000"/>
              <a:buNone/>
              <a:defRPr sz="20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p:txBody>
      </p:sp>
    </p:spTree>
    <p:extLst>
      <p:ext uri="{BB962C8B-B14F-4D97-AF65-F5344CB8AC3E}">
        <p14:creationId xmlns:p14="http://schemas.microsoft.com/office/powerpoint/2010/main" val="1545932580"/>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Blue">
    <p:bg>
      <p:bgPr>
        <a:solidFill>
          <a:schemeClr val="accent1"/>
        </a:solidFill>
        <a:effectLst/>
      </p:bgPr>
    </p:bg>
    <p:spTree>
      <p:nvGrpSpPr>
        <p:cNvPr id="1" name=""/>
        <p:cNvGrpSpPr/>
        <p:nvPr/>
      </p:nvGrpSpPr>
      <p:grpSpPr>
        <a:xfrm>
          <a:off x="0" y="0"/>
          <a:ext cx="0" cy="0"/>
          <a:chOff x="0" y="0"/>
          <a:chExt cx="0" cy="0"/>
        </a:xfrm>
      </p:grpSpPr>
      <p:sp>
        <p:nvSpPr>
          <p:cNvPr id="12" name="Text Placeholder 4">
            <a:extLst>
              <a:ext uri="{FF2B5EF4-FFF2-40B4-BE49-F238E27FC236}">
                <a16:creationId xmlns:a16="http://schemas.microsoft.com/office/drawing/2014/main" id="{083A51FB-9E3C-F947-84EE-240FE1A46C11}"/>
              </a:ext>
            </a:extLst>
          </p:cNvPr>
          <p:cNvSpPr>
            <a:spLocks noGrp="1"/>
          </p:cNvSpPr>
          <p:nvPr>
            <p:ph type="body" sz="quarter" idx="19" hasCustomPrompt="1"/>
          </p:nvPr>
        </p:nvSpPr>
        <p:spPr>
          <a:xfrm>
            <a:off x="2897133" y="1319496"/>
            <a:ext cx="1193304" cy="646331"/>
          </a:xfrm>
        </p:spPr>
        <p:txBody>
          <a:bodyPr wrap="square" tIns="91440" bIns="0" anchor="ctr" anchorCtr="0">
            <a:spAutoFit/>
          </a:bodyPr>
          <a:lstStyle>
            <a:lvl1pPr>
              <a:defRPr sz="40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01 </a:t>
            </a:r>
          </a:p>
        </p:txBody>
      </p:sp>
      <p:sp>
        <p:nvSpPr>
          <p:cNvPr id="22" name="Text Placeholder 4">
            <a:extLst>
              <a:ext uri="{FF2B5EF4-FFF2-40B4-BE49-F238E27FC236}">
                <a16:creationId xmlns:a16="http://schemas.microsoft.com/office/drawing/2014/main" id="{9CE81BCA-C098-8E4B-8BBE-D837B9E552AB}"/>
              </a:ext>
            </a:extLst>
          </p:cNvPr>
          <p:cNvSpPr>
            <a:spLocks noGrp="1"/>
          </p:cNvSpPr>
          <p:nvPr>
            <p:ph type="body" sz="quarter" idx="29" hasCustomPrompt="1"/>
          </p:nvPr>
        </p:nvSpPr>
        <p:spPr>
          <a:xfrm>
            <a:off x="7822419" y="1319496"/>
            <a:ext cx="1193304" cy="646331"/>
          </a:xfrm>
        </p:spPr>
        <p:txBody>
          <a:bodyPr wrap="square" tIns="91440" bIns="0" anchor="ctr" anchorCtr="0">
            <a:spAutoFit/>
          </a:bodyPr>
          <a:lstStyle>
            <a:lvl1pPr>
              <a:defRPr sz="40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06 </a:t>
            </a:r>
          </a:p>
        </p:txBody>
      </p:sp>
      <p:sp>
        <p:nvSpPr>
          <p:cNvPr id="31" name="Text Placeholder 4">
            <a:extLst>
              <a:ext uri="{FF2B5EF4-FFF2-40B4-BE49-F238E27FC236}">
                <a16:creationId xmlns:a16="http://schemas.microsoft.com/office/drawing/2014/main" id="{401BF23C-3D99-8E4B-92E4-F0E93BCE3397}"/>
              </a:ext>
            </a:extLst>
          </p:cNvPr>
          <p:cNvSpPr>
            <a:spLocks noGrp="1"/>
          </p:cNvSpPr>
          <p:nvPr>
            <p:ph type="body" sz="quarter" idx="39"/>
          </p:nvPr>
        </p:nvSpPr>
        <p:spPr>
          <a:xfrm>
            <a:off x="4108440" y="2523643"/>
            <a:ext cx="3335784" cy="776288"/>
          </a:xfrm>
        </p:spPr>
        <p:txBody>
          <a:bodyPr/>
          <a:lstStyle>
            <a:lvl1pPr>
              <a:defRPr sz="1600" spc="0" baseline="0">
                <a:solidFill>
                  <a:schemeClr val="bg1"/>
                </a:solidFill>
              </a:defRPr>
            </a:lvl1pPr>
            <a:lvl2pPr>
              <a:defRPr sz="1200" spc="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2" name="Text Placeholder 4">
            <a:extLst>
              <a:ext uri="{FF2B5EF4-FFF2-40B4-BE49-F238E27FC236}">
                <a16:creationId xmlns:a16="http://schemas.microsoft.com/office/drawing/2014/main" id="{DF6B8C2A-A1D6-9B45-9B81-FFE9AB6D3959}"/>
              </a:ext>
            </a:extLst>
          </p:cNvPr>
          <p:cNvSpPr>
            <a:spLocks noGrp="1"/>
          </p:cNvSpPr>
          <p:nvPr>
            <p:ph type="body" sz="quarter" idx="40"/>
          </p:nvPr>
        </p:nvSpPr>
        <p:spPr>
          <a:xfrm>
            <a:off x="4108440" y="3548046"/>
            <a:ext cx="3335784" cy="776288"/>
          </a:xfrm>
        </p:spPr>
        <p:txBody>
          <a:bodyPr/>
          <a:lstStyle>
            <a:lvl1pPr>
              <a:defRPr sz="1600" spc="0" baseline="0">
                <a:solidFill>
                  <a:schemeClr val="bg1"/>
                </a:solidFill>
              </a:defRPr>
            </a:lvl1pPr>
            <a:lvl2pPr>
              <a:defRPr sz="1200" spc="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3" name="Text Placeholder 4">
            <a:extLst>
              <a:ext uri="{FF2B5EF4-FFF2-40B4-BE49-F238E27FC236}">
                <a16:creationId xmlns:a16="http://schemas.microsoft.com/office/drawing/2014/main" id="{F4CE2E6E-FF0C-2540-9240-819F5B28C6FA}"/>
              </a:ext>
            </a:extLst>
          </p:cNvPr>
          <p:cNvSpPr>
            <a:spLocks noGrp="1"/>
          </p:cNvSpPr>
          <p:nvPr>
            <p:ph type="body" sz="quarter" idx="41"/>
          </p:nvPr>
        </p:nvSpPr>
        <p:spPr>
          <a:xfrm>
            <a:off x="4108440" y="4572449"/>
            <a:ext cx="3335784" cy="776288"/>
          </a:xfrm>
        </p:spPr>
        <p:txBody>
          <a:bodyPr/>
          <a:lstStyle>
            <a:lvl1pPr>
              <a:defRPr sz="1600" spc="0" baseline="0">
                <a:solidFill>
                  <a:schemeClr val="bg1"/>
                </a:solidFill>
              </a:defRPr>
            </a:lvl1pPr>
            <a:lvl2pPr>
              <a:defRPr sz="1200" spc="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4" name="Text Placeholder 4">
            <a:extLst>
              <a:ext uri="{FF2B5EF4-FFF2-40B4-BE49-F238E27FC236}">
                <a16:creationId xmlns:a16="http://schemas.microsoft.com/office/drawing/2014/main" id="{DE8D63EE-9917-D943-9961-CEC8BEE53C47}"/>
              </a:ext>
            </a:extLst>
          </p:cNvPr>
          <p:cNvSpPr>
            <a:spLocks noGrp="1"/>
          </p:cNvSpPr>
          <p:nvPr>
            <p:ph type="body" sz="quarter" idx="42"/>
          </p:nvPr>
        </p:nvSpPr>
        <p:spPr>
          <a:xfrm>
            <a:off x="4108440" y="5596852"/>
            <a:ext cx="3335784" cy="776288"/>
          </a:xfrm>
        </p:spPr>
        <p:txBody>
          <a:bodyPr/>
          <a:lstStyle>
            <a:lvl1pPr>
              <a:defRPr sz="1600" spc="0" baseline="0">
                <a:solidFill>
                  <a:schemeClr val="bg1"/>
                </a:solidFill>
              </a:defRPr>
            </a:lvl1pPr>
            <a:lvl2pPr>
              <a:defRPr sz="1200" spc="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5" name="Text Placeholder 4">
            <a:extLst>
              <a:ext uri="{FF2B5EF4-FFF2-40B4-BE49-F238E27FC236}">
                <a16:creationId xmlns:a16="http://schemas.microsoft.com/office/drawing/2014/main" id="{B2D0578B-F58C-704B-86B0-99FDF047074C}"/>
              </a:ext>
            </a:extLst>
          </p:cNvPr>
          <p:cNvSpPr>
            <a:spLocks noGrp="1"/>
          </p:cNvSpPr>
          <p:nvPr>
            <p:ph type="body" sz="quarter" idx="38"/>
          </p:nvPr>
        </p:nvSpPr>
        <p:spPr>
          <a:xfrm>
            <a:off x="4108440" y="1492364"/>
            <a:ext cx="3335784" cy="776288"/>
          </a:xfrm>
        </p:spPr>
        <p:txBody>
          <a:bodyPr/>
          <a:lstStyle>
            <a:lvl1pPr>
              <a:defRPr sz="1600" spc="0" baseline="0">
                <a:solidFill>
                  <a:schemeClr val="bg1"/>
                </a:solidFill>
              </a:defRPr>
            </a:lvl1pPr>
            <a:lvl2pPr>
              <a:defRPr sz="1200" spc="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4" name="Footer Placeholder 3">
            <a:extLst>
              <a:ext uri="{FF2B5EF4-FFF2-40B4-BE49-F238E27FC236}">
                <a16:creationId xmlns:a16="http://schemas.microsoft.com/office/drawing/2014/main" id="{89181494-11C8-5E4C-8838-230D7BA29FB4}"/>
              </a:ext>
            </a:extLst>
          </p:cNvPr>
          <p:cNvSpPr>
            <a:spLocks noGrp="1"/>
          </p:cNvSpPr>
          <p:nvPr>
            <p:ph type="ftr" sz="quarter" idx="17"/>
          </p:nvPr>
        </p:nvSpPr>
        <p:spPr/>
        <p:txBody>
          <a:bodyPr/>
          <a:lstStyle>
            <a:lvl1pPr>
              <a:defRPr>
                <a:solidFill>
                  <a:schemeClr val="bg1"/>
                </a:solidFill>
              </a:defRPr>
            </a:lvl1pPr>
          </a:lstStyle>
          <a:p>
            <a:r>
              <a:rPr lang="en-US"/>
              <a:t>Presentation Title (Change in Footer)</a:t>
            </a:r>
            <a:endParaRPr lang="en-US" dirty="0"/>
          </a:p>
        </p:txBody>
      </p:sp>
      <p:sp>
        <p:nvSpPr>
          <p:cNvPr id="2" name="Title 1"/>
          <p:cNvSpPr>
            <a:spLocks noGrp="1"/>
          </p:cNvSpPr>
          <p:nvPr>
            <p:ph type="title" hasCustomPrompt="1"/>
          </p:nvPr>
        </p:nvSpPr>
        <p:spPr>
          <a:xfrm>
            <a:off x="283463" y="563880"/>
            <a:ext cx="5475988" cy="640761"/>
          </a:xfrm>
        </p:spPr>
        <p:txBody>
          <a:bodyPr>
            <a:noAutofit/>
          </a:bodyPr>
          <a:lstStyle>
            <a:lvl1pPr>
              <a:defRPr sz="3200" b="0" i="0" spc="-60" baseline="0">
                <a:solidFill>
                  <a:schemeClr val="bg1"/>
                </a:solidFill>
                <a:latin typeface="Ford Antenna Medium" panose="02000505000000020004" pitchFamily="2" charset="0"/>
              </a:defRPr>
            </a:lvl1pPr>
          </a:lstStyle>
          <a:p>
            <a:r>
              <a:rPr lang="en-US" dirty="0"/>
              <a:t>Agenda</a:t>
            </a:r>
          </a:p>
        </p:txBody>
      </p:sp>
      <p:sp>
        <p:nvSpPr>
          <p:cNvPr id="9" name="Text Placeholder 8"/>
          <p:cNvSpPr>
            <a:spLocks noGrp="1"/>
          </p:cNvSpPr>
          <p:nvPr>
            <p:ph type="body" sz="quarter" idx="13" hasCustomPrompt="1"/>
          </p:nvPr>
        </p:nvSpPr>
        <p:spPr>
          <a:xfrm>
            <a:off x="320993" y="286910"/>
            <a:ext cx="5438458" cy="264121"/>
          </a:xfrm>
        </p:spPr>
        <p:txBody>
          <a:bodyPr anchor="t">
            <a:normAutofit/>
          </a:bodyPr>
          <a:lstStyle>
            <a:lvl1pPr>
              <a:defRPr sz="1200" b="0" i="0" spc="0">
                <a:solidFill>
                  <a:schemeClr val="bg1"/>
                </a:solidFill>
                <a:latin typeface="Ford Antenna Regular" panose="02000505000000020004" pitchFamily="2" charset="0"/>
              </a:defRPr>
            </a:lvl1pPr>
          </a:lstStyle>
          <a:p>
            <a:pPr lvl="0"/>
            <a:r>
              <a:rPr lang="en-US" dirty="0"/>
              <a:t>Click to add copy</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bg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13" name="Text Placeholder 4">
            <a:extLst>
              <a:ext uri="{FF2B5EF4-FFF2-40B4-BE49-F238E27FC236}">
                <a16:creationId xmlns:a16="http://schemas.microsoft.com/office/drawing/2014/main" id="{6D119B84-A418-C24F-A5DE-7975282EAD36}"/>
              </a:ext>
            </a:extLst>
          </p:cNvPr>
          <p:cNvSpPr>
            <a:spLocks noGrp="1"/>
          </p:cNvSpPr>
          <p:nvPr>
            <p:ph type="body" sz="quarter" idx="20" hasCustomPrompt="1"/>
          </p:nvPr>
        </p:nvSpPr>
        <p:spPr>
          <a:xfrm>
            <a:off x="2897133" y="2345912"/>
            <a:ext cx="1193304" cy="646331"/>
          </a:xfrm>
        </p:spPr>
        <p:txBody>
          <a:bodyPr tIns="91440" bIns="0" anchor="ctr" anchorCtr="0">
            <a:spAutoFit/>
          </a:bodyPr>
          <a:lstStyle>
            <a:lvl1pPr>
              <a:defRPr sz="40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02 </a:t>
            </a:r>
          </a:p>
        </p:txBody>
      </p:sp>
      <p:sp>
        <p:nvSpPr>
          <p:cNvPr id="14" name="Text Placeholder 4">
            <a:extLst>
              <a:ext uri="{FF2B5EF4-FFF2-40B4-BE49-F238E27FC236}">
                <a16:creationId xmlns:a16="http://schemas.microsoft.com/office/drawing/2014/main" id="{5BAD016E-C071-E740-AF64-C9DFE0BF62F2}"/>
              </a:ext>
            </a:extLst>
          </p:cNvPr>
          <p:cNvSpPr>
            <a:spLocks noGrp="1"/>
          </p:cNvSpPr>
          <p:nvPr>
            <p:ph type="body" sz="quarter" idx="21" hasCustomPrompt="1"/>
          </p:nvPr>
        </p:nvSpPr>
        <p:spPr>
          <a:xfrm>
            <a:off x="2897134" y="3372328"/>
            <a:ext cx="1193304" cy="646331"/>
          </a:xfrm>
        </p:spPr>
        <p:txBody>
          <a:bodyPr tIns="91440" bIns="0" anchor="ctr" anchorCtr="0">
            <a:spAutoFit/>
          </a:bodyPr>
          <a:lstStyle>
            <a:lvl1pPr>
              <a:defRPr sz="40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03</a:t>
            </a:r>
          </a:p>
        </p:txBody>
      </p:sp>
      <p:sp>
        <p:nvSpPr>
          <p:cNvPr id="15" name="Text Placeholder 4">
            <a:extLst>
              <a:ext uri="{FF2B5EF4-FFF2-40B4-BE49-F238E27FC236}">
                <a16:creationId xmlns:a16="http://schemas.microsoft.com/office/drawing/2014/main" id="{D0315E9E-44B3-8846-9CF0-BD5BA4ECA7F7}"/>
              </a:ext>
            </a:extLst>
          </p:cNvPr>
          <p:cNvSpPr>
            <a:spLocks noGrp="1"/>
          </p:cNvSpPr>
          <p:nvPr>
            <p:ph type="body" sz="quarter" idx="22" hasCustomPrompt="1"/>
          </p:nvPr>
        </p:nvSpPr>
        <p:spPr>
          <a:xfrm>
            <a:off x="2897134" y="4398744"/>
            <a:ext cx="1193304" cy="646331"/>
          </a:xfrm>
        </p:spPr>
        <p:txBody>
          <a:bodyPr tIns="91440" bIns="0" anchor="ctr" anchorCtr="0">
            <a:spAutoFit/>
          </a:bodyPr>
          <a:lstStyle>
            <a:lvl1pPr>
              <a:defRPr sz="40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04 </a:t>
            </a:r>
          </a:p>
        </p:txBody>
      </p:sp>
      <p:sp>
        <p:nvSpPr>
          <p:cNvPr id="19" name="Text Placeholder 4">
            <a:extLst>
              <a:ext uri="{FF2B5EF4-FFF2-40B4-BE49-F238E27FC236}">
                <a16:creationId xmlns:a16="http://schemas.microsoft.com/office/drawing/2014/main" id="{F0F1D582-DD59-1947-89E8-E75E97322C72}"/>
              </a:ext>
            </a:extLst>
          </p:cNvPr>
          <p:cNvSpPr>
            <a:spLocks noGrp="1"/>
          </p:cNvSpPr>
          <p:nvPr>
            <p:ph type="body" sz="quarter" idx="26" hasCustomPrompt="1"/>
          </p:nvPr>
        </p:nvSpPr>
        <p:spPr>
          <a:xfrm>
            <a:off x="2897134" y="5425159"/>
            <a:ext cx="1193304" cy="646331"/>
          </a:xfrm>
        </p:spPr>
        <p:txBody>
          <a:bodyPr tIns="91440" bIns="0" anchor="ctr" anchorCtr="0">
            <a:spAutoFit/>
          </a:bodyPr>
          <a:lstStyle>
            <a:lvl1pPr>
              <a:defRPr sz="40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05 </a:t>
            </a:r>
          </a:p>
        </p:txBody>
      </p:sp>
      <p:sp>
        <p:nvSpPr>
          <p:cNvPr id="23" name="Text Placeholder 4">
            <a:extLst>
              <a:ext uri="{FF2B5EF4-FFF2-40B4-BE49-F238E27FC236}">
                <a16:creationId xmlns:a16="http://schemas.microsoft.com/office/drawing/2014/main" id="{D56E5795-01DD-6043-94A8-F499AB73F961}"/>
              </a:ext>
            </a:extLst>
          </p:cNvPr>
          <p:cNvSpPr>
            <a:spLocks noGrp="1"/>
          </p:cNvSpPr>
          <p:nvPr>
            <p:ph type="body" sz="quarter" idx="30" hasCustomPrompt="1"/>
          </p:nvPr>
        </p:nvSpPr>
        <p:spPr>
          <a:xfrm>
            <a:off x="7822419" y="2345912"/>
            <a:ext cx="1193304" cy="646331"/>
          </a:xfrm>
        </p:spPr>
        <p:txBody>
          <a:bodyPr tIns="91440" bIns="0" anchor="ctr" anchorCtr="0">
            <a:spAutoFit/>
          </a:bodyPr>
          <a:lstStyle>
            <a:lvl1pPr>
              <a:defRPr sz="4000" b="0" i="0" spc="-20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07</a:t>
            </a:r>
          </a:p>
        </p:txBody>
      </p:sp>
      <p:sp>
        <p:nvSpPr>
          <p:cNvPr id="24" name="Text Placeholder 4">
            <a:extLst>
              <a:ext uri="{FF2B5EF4-FFF2-40B4-BE49-F238E27FC236}">
                <a16:creationId xmlns:a16="http://schemas.microsoft.com/office/drawing/2014/main" id="{E84276F7-C9B2-D84D-ADD0-71C5434D3F87}"/>
              </a:ext>
            </a:extLst>
          </p:cNvPr>
          <p:cNvSpPr>
            <a:spLocks noGrp="1"/>
          </p:cNvSpPr>
          <p:nvPr>
            <p:ph type="body" sz="quarter" idx="31" hasCustomPrompt="1"/>
          </p:nvPr>
        </p:nvSpPr>
        <p:spPr>
          <a:xfrm>
            <a:off x="7822420" y="3372328"/>
            <a:ext cx="1193304" cy="646331"/>
          </a:xfrm>
        </p:spPr>
        <p:txBody>
          <a:bodyPr tIns="91440" bIns="0" anchor="ctr" anchorCtr="0">
            <a:spAutoFit/>
          </a:bodyPr>
          <a:lstStyle>
            <a:lvl1pPr>
              <a:defRPr sz="40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08</a:t>
            </a:r>
          </a:p>
        </p:txBody>
      </p:sp>
      <p:sp>
        <p:nvSpPr>
          <p:cNvPr id="25" name="Text Placeholder 4">
            <a:extLst>
              <a:ext uri="{FF2B5EF4-FFF2-40B4-BE49-F238E27FC236}">
                <a16:creationId xmlns:a16="http://schemas.microsoft.com/office/drawing/2014/main" id="{E471C3FB-B3F6-744B-A296-00DDC878B0AC}"/>
              </a:ext>
            </a:extLst>
          </p:cNvPr>
          <p:cNvSpPr>
            <a:spLocks noGrp="1"/>
          </p:cNvSpPr>
          <p:nvPr>
            <p:ph type="body" sz="quarter" idx="32" hasCustomPrompt="1"/>
          </p:nvPr>
        </p:nvSpPr>
        <p:spPr>
          <a:xfrm>
            <a:off x="7822420" y="4398744"/>
            <a:ext cx="1193304" cy="646331"/>
          </a:xfrm>
        </p:spPr>
        <p:txBody>
          <a:bodyPr tIns="91440" bIns="0" anchor="ctr" anchorCtr="0">
            <a:spAutoFit/>
          </a:bodyPr>
          <a:lstStyle>
            <a:lvl1pPr>
              <a:defRPr sz="40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09</a:t>
            </a:r>
          </a:p>
        </p:txBody>
      </p:sp>
      <p:sp>
        <p:nvSpPr>
          <p:cNvPr id="29" name="Text Placeholder 4">
            <a:extLst>
              <a:ext uri="{FF2B5EF4-FFF2-40B4-BE49-F238E27FC236}">
                <a16:creationId xmlns:a16="http://schemas.microsoft.com/office/drawing/2014/main" id="{CE1CEB61-A22E-444D-B87A-AD4205A7BB59}"/>
              </a:ext>
            </a:extLst>
          </p:cNvPr>
          <p:cNvSpPr>
            <a:spLocks noGrp="1"/>
          </p:cNvSpPr>
          <p:nvPr>
            <p:ph type="body" sz="quarter" idx="36" hasCustomPrompt="1"/>
          </p:nvPr>
        </p:nvSpPr>
        <p:spPr>
          <a:xfrm>
            <a:off x="7822420" y="5425159"/>
            <a:ext cx="1193304" cy="646331"/>
          </a:xfrm>
        </p:spPr>
        <p:txBody>
          <a:bodyPr tIns="91440" bIns="0" anchor="ctr" anchorCtr="0">
            <a:spAutoFit/>
          </a:bodyPr>
          <a:lstStyle>
            <a:lvl1pPr>
              <a:defRPr sz="4000" b="0" i="0" spc="-350" baseline="0">
                <a:solidFill>
                  <a:schemeClr val="accent2"/>
                </a:solidFill>
                <a:latin typeface="Ford Antenna Regular" panose="02000505000000020004" pitchFamily="2" charset="0"/>
              </a:defRPr>
            </a:lvl1pPr>
            <a:lvl2pPr>
              <a:defRPr sz="10000" b="0" i="0">
                <a:latin typeface="Ford Antenna Light" panose="02000505000000020004" pitchFamily="2" charset="0"/>
              </a:defRPr>
            </a:lvl2pPr>
            <a:lvl3pPr>
              <a:defRPr sz="10000" b="0" i="0">
                <a:latin typeface="Ford Antenna Light" panose="02000505000000020004" pitchFamily="2" charset="0"/>
              </a:defRPr>
            </a:lvl3pPr>
            <a:lvl4pPr>
              <a:defRPr sz="10000" b="0" i="0">
                <a:latin typeface="Ford Antenna Light" panose="02000505000000020004" pitchFamily="2" charset="0"/>
              </a:defRPr>
            </a:lvl4pPr>
            <a:lvl5pPr>
              <a:defRPr sz="10000" b="0" i="0">
                <a:latin typeface="Ford Antenna Light" panose="02000505000000020004" pitchFamily="2" charset="0"/>
              </a:defRPr>
            </a:lvl5pPr>
          </a:lstStyle>
          <a:p>
            <a:pPr lvl="0"/>
            <a:r>
              <a:rPr lang="en-US" dirty="0"/>
              <a:t>10</a:t>
            </a:r>
          </a:p>
        </p:txBody>
      </p:sp>
      <p:sp>
        <p:nvSpPr>
          <p:cNvPr id="35" name="Text Placeholder 4">
            <a:extLst>
              <a:ext uri="{FF2B5EF4-FFF2-40B4-BE49-F238E27FC236}">
                <a16:creationId xmlns:a16="http://schemas.microsoft.com/office/drawing/2014/main" id="{49258B9B-B0F1-7A46-880B-40B510E1B385}"/>
              </a:ext>
            </a:extLst>
          </p:cNvPr>
          <p:cNvSpPr>
            <a:spLocks noGrp="1"/>
          </p:cNvSpPr>
          <p:nvPr>
            <p:ph type="body" sz="quarter" idx="43"/>
          </p:nvPr>
        </p:nvSpPr>
        <p:spPr>
          <a:xfrm>
            <a:off x="9033726" y="2523643"/>
            <a:ext cx="3335784" cy="776288"/>
          </a:xfrm>
        </p:spPr>
        <p:txBody>
          <a:bodyPr/>
          <a:lstStyle>
            <a:lvl1pPr>
              <a:defRPr sz="1600" spc="0" baseline="0">
                <a:solidFill>
                  <a:schemeClr val="bg1"/>
                </a:solidFill>
              </a:defRPr>
            </a:lvl1pPr>
            <a:lvl2pPr>
              <a:defRPr sz="1200" spc="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6" name="Text Placeholder 4">
            <a:extLst>
              <a:ext uri="{FF2B5EF4-FFF2-40B4-BE49-F238E27FC236}">
                <a16:creationId xmlns:a16="http://schemas.microsoft.com/office/drawing/2014/main" id="{EB9B68E6-53A8-354C-9455-ABE0394F226A}"/>
              </a:ext>
            </a:extLst>
          </p:cNvPr>
          <p:cNvSpPr>
            <a:spLocks noGrp="1"/>
          </p:cNvSpPr>
          <p:nvPr>
            <p:ph type="body" sz="quarter" idx="44"/>
          </p:nvPr>
        </p:nvSpPr>
        <p:spPr>
          <a:xfrm>
            <a:off x="9033726" y="3548046"/>
            <a:ext cx="3335784" cy="776288"/>
          </a:xfrm>
        </p:spPr>
        <p:txBody>
          <a:bodyPr/>
          <a:lstStyle>
            <a:lvl1pPr>
              <a:defRPr sz="1600" spc="0" baseline="0">
                <a:solidFill>
                  <a:schemeClr val="bg1"/>
                </a:solidFill>
              </a:defRPr>
            </a:lvl1pPr>
            <a:lvl2pPr>
              <a:defRPr sz="1200" spc="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7" name="Text Placeholder 4">
            <a:extLst>
              <a:ext uri="{FF2B5EF4-FFF2-40B4-BE49-F238E27FC236}">
                <a16:creationId xmlns:a16="http://schemas.microsoft.com/office/drawing/2014/main" id="{B202948B-1C87-494D-8E9B-B02926867206}"/>
              </a:ext>
            </a:extLst>
          </p:cNvPr>
          <p:cNvSpPr>
            <a:spLocks noGrp="1"/>
          </p:cNvSpPr>
          <p:nvPr>
            <p:ph type="body" sz="quarter" idx="45"/>
          </p:nvPr>
        </p:nvSpPr>
        <p:spPr>
          <a:xfrm>
            <a:off x="9033726" y="4572449"/>
            <a:ext cx="3335784" cy="776288"/>
          </a:xfrm>
        </p:spPr>
        <p:txBody>
          <a:bodyPr/>
          <a:lstStyle>
            <a:lvl1pPr>
              <a:defRPr sz="1600" spc="0" baseline="0">
                <a:solidFill>
                  <a:schemeClr val="bg1"/>
                </a:solidFill>
              </a:defRPr>
            </a:lvl1pPr>
            <a:lvl2pPr>
              <a:defRPr sz="1200" spc="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8" name="Text Placeholder 4">
            <a:extLst>
              <a:ext uri="{FF2B5EF4-FFF2-40B4-BE49-F238E27FC236}">
                <a16:creationId xmlns:a16="http://schemas.microsoft.com/office/drawing/2014/main" id="{7C16E18E-CAE0-AD41-8F2B-DD98ED319ACB}"/>
              </a:ext>
            </a:extLst>
          </p:cNvPr>
          <p:cNvSpPr>
            <a:spLocks noGrp="1"/>
          </p:cNvSpPr>
          <p:nvPr>
            <p:ph type="body" sz="quarter" idx="46"/>
          </p:nvPr>
        </p:nvSpPr>
        <p:spPr>
          <a:xfrm>
            <a:off x="9033726" y="5596852"/>
            <a:ext cx="3335784" cy="776288"/>
          </a:xfrm>
        </p:spPr>
        <p:txBody>
          <a:bodyPr/>
          <a:lstStyle>
            <a:lvl1pPr>
              <a:defRPr sz="1600" spc="0" baseline="0">
                <a:solidFill>
                  <a:schemeClr val="bg1"/>
                </a:solidFill>
              </a:defRPr>
            </a:lvl1pPr>
            <a:lvl2pPr>
              <a:defRPr sz="1200" spc="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sp>
        <p:nvSpPr>
          <p:cNvPr id="39" name="Text Placeholder 4">
            <a:extLst>
              <a:ext uri="{FF2B5EF4-FFF2-40B4-BE49-F238E27FC236}">
                <a16:creationId xmlns:a16="http://schemas.microsoft.com/office/drawing/2014/main" id="{D6A3AD81-78AD-F247-999C-689AE0C7368E}"/>
              </a:ext>
            </a:extLst>
          </p:cNvPr>
          <p:cNvSpPr>
            <a:spLocks noGrp="1"/>
          </p:cNvSpPr>
          <p:nvPr>
            <p:ph type="body" sz="quarter" idx="47"/>
          </p:nvPr>
        </p:nvSpPr>
        <p:spPr>
          <a:xfrm>
            <a:off x="9033726" y="1492364"/>
            <a:ext cx="3335784" cy="776288"/>
          </a:xfrm>
        </p:spPr>
        <p:txBody>
          <a:bodyPr/>
          <a:lstStyle>
            <a:lvl1pPr>
              <a:defRPr sz="1600" spc="0" baseline="0">
                <a:solidFill>
                  <a:schemeClr val="bg1"/>
                </a:solidFill>
              </a:defRPr>
            </a:lvl1pPr>
            <a:lvl2pPr>
              <a:defRPr sz="1200" spc="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p:txBody>
      </p:sp>
      <p:grpSp>
        <p:nvGrpSpPr>
          <p:cNvPr id="58" name="Group 57">
            <a:extLst>
              <a:ext uri="{FF2B5EF4-FFF2-40B4-BE49-F238E27FC236}">
                <a16:creationId xmlns:a16="http://schemas.microsoft.com/office/drawing/2014/main" id="{A8FE92DF-0843-2D45-AB4A-D3C7875C59CA}"/>
              </a:ext>
            </a:extLst>
          </p:cNvPr>
          <p:cNvGrpSpPr/>
          <p:nvPr userDrawn="1"/>
        </p:nvGrpSpPr>
        <p:grpSpPr>
          <a:xfrm>
            <a:off x="3744241" y="1637506"/>
            <a:ext cx="267893" cy="4110586"/>
            <a:chOff x="7001758" y="1637506"/>
            <a:chExt cx="309384" cy="4110586"/>
          </a:xfrm>
        </p:grpSpPr>
        <p:cxnSp>
          <p:nvCxnSpPr>
            <p:cNvPr id="59" name="Straight Connector 58">
              <a:extLst>
                <a:ext uri="{FF2B5EF4-FFF2-40B4-BE49-F238E27FC236}">
                  <a16:creationId xmlns:a16="http://schemas.microsoft.com/office/drawing/2014/main" id="{C3B1E78A-BCC0-ED4B-BC5F-1F1191B62E98}"/>
                </a:ext>
              </a:extLst>
            </p:cNvPr>
            <p:cNvCxnSpPr>
              <a:cxnSpLocks/>
            </p:cNvCxnSpPr>
            <p:nvPr/>
          </p:nvCxnSpPr>
          <p:spPr>
            <a:xfrm>
              <a:off x="7001758" y="1637506"/>
              <a:ext cx="309384" cy="0"/>
            </a:xfrm>
            <a:prstGeom prst="line">
              <a:avLst/>
            </a:prstGeom>
            <a:ln w="41275">
              <a:solidFill>
                <a:schemeClr val="accent2"/>
              </a:solidFill>
              <a:tailEnd type="none" w="med" len="sm"/>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4B4EA09-92FD-2449-90D4-A79D4BF177C5}"/>
                </a:ext>
              </a:extLst>
            </p:cNvPr>
            <p:cNvCxnSpPr>
              <a:cxnSpLocks/>
            </p:cNvCxnSpPr>
            <p:nvPr/>
          </p:nvCxnSpPr>
          <p:spPr>
            <a:xfrm>
              <a:off x="7001758" y="2663031"/>
              <a:ext cx="309384" cy="0"/>
            </a:xfrm>
            <a:prstGeom prst="line">
              <a:avLst/>
            </a:prstGeom>
            <a:ln w="41275">
              <a:solidFill>
                <a:schemeClr val="accent2"/>
              </a:solidFill>
              <a:tailEnd type="none" w="med" len="sm"/>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84C0DF1-D61B-864D-9ACE-184D7A967004}"/>
                </a:ext>
              </a:extLst>
            </p:cNvPr>
            <p:cNvCxnSpPr>
              <a:cxnSpLocks/>
            </p:cNvCxnSpPr>
            <p:nvPr/>
          </p:nvCxnSpPr>
          <p:spPr>
            <a:xfrm>
              <a:off x="7001758" y="3690144"/>
              <a:ext cx="309384" cy="0"/>
            </a:xfrm>
            <a:prstGeom prst="line">
              <a:avLst/>
            </a:prstGeom>
            <a:ln w="41275">
              <a:solidFill>
                <a:schemeClr val="accent2"/>
              </a:solidFill>
              <a:tailEnd type="none" w="med" len="sm"/>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B8EAF001-97C2-354D-9B40-55BD85DE1A38}"/>
                </a:ext>
              </a:extLst>
            </p:cNvPr>
            <p:cNvCxnSpPr>
              <a:cxnSpLocks/>
            </p:cNvCxnSpPr>
            <p:nvPr/>
          </p:nvCxnSpPr>
          <p:spPr>
            <a:xfrm>
              <a:off x="7001758" y="4717256"/>
              <a:ext cx="309384" cy="0"/>
            </a:xfrm>
            <a:prstGeom prst="line">
              <a:avLst/>
            </a:prstGeom>
            <a:ln w="41275">
              <a:solidFill>
                <a:schemeClr val="accent2"/>
              </a:solidFill>
              <a:tailEnd type="none" w="med" len="sm"/>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CC13452F-7F5B-9D45-9E3F-838BE24D93E0}"/>
                </a:ext>
              </a:extLst>
            </p:cNvPr>
            <p:cNvCxnSpPr>
              <a:cxnSpLocks/>
            </p:cNvCxnSpPr>
            <p:nvPr/>
          </p:nvCxnSpPr>
          <p:spPr>
            <a:xfrm>
              <a:off x="7001758" y="5748092"/>
              <a:ext cx="309384" cy="0"/>
            </a:xfrm>
            <a:prstGeom prst="line">
              <a:avLst/>
            </a:prstGeom>
            <a:ln w="41275">
              <a:solidFill>
                <a:schemeClr val="accent2"/>
              </a:solidFill>
              <a:tailEnd type="none" w="med" len="sm"/>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AC4EB591-00F7-A140-9036-6C8ADBF89EAF}"/>
              </a:ext>
            </a:extLst>
          </p:cNvPr>
          <p:cNvGrpSpPr/>
          <p:nvPr userDrawn="1"/>
        </p:nvGrpSpPr>
        <p:grpSpPr>
          <a:xfrm>
            <a:off x="8676403" y="1637506"/>
            <a:ext cx="267893" cy="4110586"/>
            <a:chOff x="7001758" y="1637506"/>
            <a:chExt cx="309384" cy="4110586"/>
          </a:xfrm>
        </p:grpSpPr>
        <p:cxnSp>
          <p:nvCxnSpPr>
            <p:cNvPr id="65" name="Straight Connector 64">
              <a:extLst>
                <a:ext uri="{FF2B5EF4-FFF2-40B4-BE49-F238E27FC236}">
                  <a16:creationId xmlns:a16="http://schemas.microsoft.com/office/drawing/2014/main" id="{489F6A64-0D0E-C944-B479-AC72B72281E0}"/>
                </a:ext>
              </a:extLst>
            </p:cNvPr>
            <p:cNvCxnSpPr>
              <a:cxnSpLocks/>
            </p:cNvCxnSpPr>
            <p:nvPr/>
          </p:nvCxnSpPr>
          <p:spPr>
            <a:xfrm>
              <a:off x="7001758" y="1637506"/>
              <a:ext cx="309384" cy="0"/>
            </a:xfrm>
            <a:prstGeom prst="line">
              <a:avLst/>
            </a:prstGeom>
            <a:ln w="41275">
              <a:solidFill>
                <a:schemeClr val="accent2"/>
              </a:solidFill>
              <a:tailEnd type="none" w="med" len="sm"/>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DB3C6364-CCA1-964E-BF80-F2056BA76F29}"/>
                </a:ext>
              </a:extLst>
            </p:cNvPr>
            <p:cNvCxnSpPr>
              <a:cxnSpLocks/>
            </p:cNvCxnSpPr>
            <p:nvPr/>
          </p:nvCxnSpPr>
          <p:spPr>
            <a:xfrm>
              <a:off x="7001758" y="2663031"/>
              <a:ext cx="309384" cy="0"/>
            </a:xfrm>
            <a:prstGeom prst="line">
              <a:avLst/>
            </a:prstGeom>
            <a:ln w="41275">
              <a:solidFill>
                <a:schemeClr val="accent2"/>
              </a:solidFill>
              <a:tailEnd type="none" w="med" len="sm"/>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01BBB47-01EC-2048-8B4A-D71FF9FF013B}"/>
                </a:ext>
              </a:extLst>
            </p:cNvPr>
            <p:cNvCxnSpPr>
              <a:cxnSpLocks/>
            </p:cNvCxnSpPr>
            <p:nvPr/>
          </p:nvCxnSpPr>
          <p:spPr>
            <a:xfrm>
              <a:off x="7001758" y="3690144"/>
              <a:ext cx="309384" cy="0"/>
            </a:xfrm>
            <a:prstGeom prst="line">
              <a:avLst/>
            </a:prstGeom>
            <a:ln w="41275">
              <a:solidFill>
                <a:schemeClr val="accent2"/>
              </a:solidFill>
              <a:tailEnd type="none" w="med" len="sm"/>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9EE40A45-B77F-4C45-A584-74864FC68197}"/>
                </a:ext>
              </a:extLst>
            </p:cNvPr>
            <p:cNvCxnSpPr>
              <a:cxnSpLocks/>
            </p:cNvCxnSpPr>
            <p:nvPr/>
          </p:nvCxnSpPr>
          <p:spPr>
            <a:xfrm>
              <a:off x="7001758" y="4717256"/>
              <a:ext cx="309384" cy="0"/>
            </a:xfrm>
            <a:prstGeom prst="line">
              <a:avLst/>
            </a:prstGeom>
            <a:ln w="41275">
              <a:solidFill>
                <a:schemeClr val="accent2"/>
              </a:solidFill>
              <a:tailEnd type="none" w="med" len="sm"/>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E6CEEA0-2CDF-0C45-A069-C68E41EF4718}"/>
                </a:ext>
              </a:extLst>
            </p:cNvPr>
            <p:cNvCxnSpPr>
              <a:cxnSpLocks/>
            </p:cNvCxnSpPr>
            <p:nvPr/>
          </p:nvCxnSpPr>
          <p:spPr>
            <a:xfrm>
              <a:off x="7001758" y="5748092"/>
              <a:ext cx="309384" cy="0"/>
            </a:xfrm>
            <a:prstGeom prst="line">
              <a:avLst/>
            </a:prstGeom>
            <a:ln w="41275">
              <a:solidFill>
                <a:schemeClr val="accent2"/>
              </a:solidFill>
              <a:tailEnd type="none" w="med" len="sm"/>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0942217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4848" userDrawn="1">
          <p15:clr>
            <a:srgbClr val="FBAE40"/>
          </p15:clr>
        </p15:guide>
        <p15:guide id="3" orient="horz" pos="3608" userDrawn="1">
          <p15:clr>
            <a:srgbClr val="FBAE40"/>
          </p15:clr>
        </p15:guide>
        <p15:guide id="4" orient="horz" pos="4045" userDrawn="1">
          <p15:clr>
            <a:srgbClr val="FBAE40"/>
          </p15:clr>
        </p15:guide>
        <p15:guide id="5" orient="horz" pos="1032" userDrawn="1">
          <p15:clr>
            <a:srgbClr val="FBAE40"/>
          </p15:clr>
        </p15:guide>
        <p15:guide id="6" orient="horz" pos="1845" userDrawn="1">
          <p15:clr>
            <a:srgbClr val="FBAE40"/>
          </p15:clr>
        </p15:guide>
        <p15:guide id="7" orient="horz" pos="2663" userDrawn="1">
          <p15:clr>
            <a:srgbClr val="FBAE40"/>
          </p15:clr>
        </p15:guide>
        <p15:guide id="8" orient="horz" pos="3473"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Bod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9181494-11C8-5E4C-8838-230D7BA29FB4}"/>
              </a:ext>
            </a:extLst>
          </p:cNvPr>
          <p:cNvSpPr>
            <a:spLocks noGrp="1"/>
          </p:cNvSpPr>
          <p:nvPr>
            <p:ph type="ftr" sz="quarter" idx="17"/>
          </p:nvPr>
        </p:nvSpPr>
        <p:spPr/>
        <p:txBody>
          <a:bodyPr/>
          <a:lstStyle>
            <a:lvl1pPr>
              <a:defRPr>
                <a:solidFill>
                  <a:schemeClr val="accent1"/>
                </a:solidFill>
              </a:defRPr>
            </a:lvl1pPr>
          </a:lstStyle>
          <a:p>
            <a:r>
              <a:rPr lang="en-US"/>
              <a:t>Presentation Title (Change in Footer)</a:t>
            </a:r>
            <a:endParaRPr lang="en-US" dirty="0"/>
          </a:p>
        </p:txBody>
      </p:sp>
      <p:sp>
        <p:nvSpPr>
          <p:cNvPr id="2" name="Title 1"/>
          <p:cNvSpPr>
            <a:spLocks noGrp="1"/>
          </p:cNvSpPr>
          <p:nvPr>
            <p:ph type="title" hasCustomPrompt="1"/>
          </p:nvPr>
        </p:nvSpPr>
        <p:spPr>
          <a:xfrm>
            <a:off x="283464" y="563880"/>
            <a:ext cx="10515600" cy="685800"/>
          </a:xfrm>
        </p:spPr>
        <p:txBody>
          <a:bodyPr>
            <a:noAutofit/>
          </a:bodyPr>
          <a:lstStyle>
            <a:lvl1pPr>
              <a:defRPr sz="3200" b="0" i="0" spc="-60" baseline="0">
                <a:solidFill>
                  <a:schemeClr val="accent1"/>
                </a:solidFill>
                <a:latin typeface="Ford Antenna Medium" panose="02000505000000020004" pitchFamily="2" charset="0"/>
              </a:defRPr>
            </a:lvl1pPr>
          </a:lstStyle>
          <a:p>
            <a:r>
              <a:rPr lang="en-US" dirty="0"/>
              <a:t>Click to Edit Master Title Style</a:t>
            </a:r>
          </a:p>
        </p:txBody>
      </p:sp>
      <p:sp>
        <p:nvSpPr>
          <p:cNvPr id="9" name="Text Placeholder 8"/>
          <p:cNvSpPr>
            <a:spLocks noGrp="1"/>
          </p:cNvSpPr>
          <p:nvPr>
            <p:ph type="body" sz="quarter" idx="13" hasCustomPrompt="1"/>
          </p:nvPr>
        </p:nvSpPr>
        <p:spPr>
          <a:xfrm>
            <a:off x="320993" y="286910"/>
            <a:ext cx="5438458" cy="264121"/>
          </a:xfrm>
        </p:spPr>
        <p:txBody>
          <a:bodyPr anchor="t">
            <a:normAutofit/>
          </a:bodyPr>
          <a:lstStyle>
            <a:lvl1pPr>
              <a:defRPr sz="1200" b="0" i="0" spc="0">
                <a:solidFill>
                  <a:schemeClr val="accent1"/>
                </a:solidFill>
                <a:latin typeface="Ford Antenna Regular" panose="02000505000000020004" pitchFamily="2" charset="0"/>
              </a:defRPr>
            </a:lvl1pPr>
          </a:lstStyle>
          <a:p>
            <a:pPr lvl="0"/>
            <a:r>
              <a:rPr lang="en-US" dirty="0"/>
              <a:t>Click to edit copy</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10" name="Content Placeholder 2">
            <a:extLst>
              <a:ext uri="{FF2B5EF4-FFF2-40B4-BE49-F238E27FC236}">
                <a16:creationId xmlns:a16="http://schemas.microsoft.com/office/drawing/2014/main" id="{741A42FA-80FE-6E4C-95DB-AF4CBA777B60}"/>
              </a:ext>
            </a:extLst>
          </p:cNvPr>
          <p:cNvSpPr>
            <a:spLocks noGrp="1"/>
          </p:cNvSpPr>
          <p:nvPr>
            <p:ph idx="1" hasCustomPrompt="1"/>
          </p:nvPr>
        </p:nvSpPr>
        <p:spPr>
          <a:xfrm>
            <a:off x="283464" y="1948330"/>
            <a:ext cx="8630819" cy="2648967"/>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1" name="Text Placeholder 38">
            <a:extLst>
              <a:ext uri="{FF2B5EF4-FFF2-40B4-BE49-F238E27FC236}">
                <a16:creationId xmlns:a16="http://schemas.microsoft.com/office/drawing/2014/main" id="{253F0560-6C05-1843-8231-437C90F63C80}"/>
              </a:ext>
            </a:extLst>
          </p:cNvPr>
          <p:cNvSpPr>
            <a:spLocks noGrp="1"/>
          </p:cNvSpPr>
          <p:nvPr>
            <p:ph type="body" sz="quarter" idx="16"/>
          </p:nvPr>
        </p:nvSpPr>
        <p:spPr>
          <a:xfrm>
            <a:off x="283464" y="1262529"/>
            <a:ext cx="8631395" cy="685801"/>
          </a:xfrm>
        </p:spPr>
        <p:txBody>
          <a:bodyPr>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Tree>
    <p:extLst>
      <p:ext uri="{BB962C8B-B14F-4D97-AF65-F5344CB8AC3E}">
        <p14:creationId xmlns:p14="http://schemas.microsoft.com/office/powerpoint/2010/main" val="40370792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4848" userDrawn="1">
          <p15:clr>
            <a:srgbClr val="FBAE40"/>
          </p15:clr>
        </p15:guide>
        <p15:guide id="3" orient="horz" pos="3792" userDrawn="1">
          <p15:clr>
            <a:srgbClr val="FBAE40"/>
          </p15:clr>
        </p15:guide>
        <p15:guide id="4" orient="horz" pos="4045"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Body with Bumper">
    <p:spTree>
      <p:nvGrpSpPr>
        <p:cNvPr id="1" name=""/>
        <p:cNvGrpSpPr/>
        <p:nvPr/>
      </p:nvGrpSpPr>
      <p:grpSpPr>
        <a:xfrm>
          <a:off x="0" y="0"/>
          <a:ext cx="0" cy="0"/>
          <a:chOff x="0" y="0"/>
          <a:chExt cx="0" cy="0"/>
        </a:xfrm>
      </p:grpSpPr>
      <p:pic>
        <p:nvPicPr>
          <p:cNvPr id="11" name="Picture 10" descr="A picture containing monitor, computer, screen, table&#10;&#10;Description automatically generated">
            <a:extLst>
              <a:ext uri="{FF2B5EF4-FFF2-40B4-BE49-F238E27FC236}">
                <a16:creationId xmlns:a16="http://schemas.microsoft.com/office/drawing/2014/main" id="{5559FC49-2251-5B47-A4AB-3F834AFF6610}"/>
              </a:ext>
            </a:extLst>
          </p:cNvPr>
          <p:cNvPicPr>
            <a:picLocks noChangeAspect="1"/>
          </p:cNvPicPr>
          <p:nvPr userDrawn="1"/>
        </p:nvPicPr>
        <p:blipFill rotWithShape="1">
          <a:blip r:embed="rId2"/>
          <a:srcRect t="15326"/>
          <a:stretch/>
        </p:blipFill>
        <p:spPr>
          <a:xfrm>
            <a:off x="0" y="0"/>
            <a:ext cx="12192000" cy="6882322"/>
          </a:xfrm>
          <a:prstGeom prst="rect">
            <a:avLst/>
          </a:prstGeom>
        </p:spPr>
      </p:pic>
      <p:sp>
        <p:nvSpPr>
          <p:cNvPr id="2" name="Title 1"/>
          <p:cNvSpPr>
            <a:spLocks noGrp="1"/>
          </p:cNvSpPr>
          <p:nvPr>
            <p:ph type="title" hasCustomPrompt="1"/>
          </p:nvPr>
        </p:nvSpPr>
        <p:spPr>
          <a:xfrm>
            <a:off x="283464" y="563880"/>
            <a:ext cx="10515600" cy="685800"/>
          </a:xfrm>
        </p:spPr>
        <p:txBody>
          <a:bodyPr>
            <a:noAutofit/>
          </a:bodyPr>
          <a:lstStyle>
            <a:lvl1pPr>
              <a:defRPr sz="3200" b="0" i="0" spc="-60" baseline="0">
                <a:solidFill>
                  <a:schemeClr val="accent1"/>
                </a:solidFill>
                <a:latin typeface="Ford Antenna Medium" panose="02000505000000020004" pitchFamily="2" charset="0"/>
              </a:defRPr>
            </a:lvl1pPr>
          </a:lstStyle>
          <a:p>
            <a:r>
              <a:rPr lang="en-US" dirty="0"/>
              <a:t>Click to Edit Master Title Style</a:t>
            </a:r>
          </a:p>
        </p:txBody>
      </p:sp>
      <p:sp>
        <p:nvSpPr>
          <p:cNvPr id="3" name="Content Placeholder 2"/>
          <p:cNvSpPr>
            <a:spLocks noGrp="1"/>
          </p:cNvSpPr>
          <p:nvPr>
            <p:ph idx="1" hasCustomPrompt="1"/>
          </p:nvPr>
        </p:nvSpPr>
        <p:spPr>
          <a:xfrm>
            <a:off x="283464" y="1948330"/>
            <a:ext cx="8630819" cy="2648967"/>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9" name="Text Placeholder 8"/>
          <p:cNvSpPr>
            <a:spLocks noGrp="1"/>
          </p:cNvSpPr>
          <p:nvPr>
            <p:ph type="body" sz="quarter" idx="13"/>
          </p:nvPr>
        </p:nvSpPr>
        <p:spPr>
          <a:xfrm>
            <a:off x="320993" y="286910"/>
            <a:ext cx="4251007" cy="264121"/>
          </a:xfrm>
        </p:spPr>
        <p:txBody>
          <a:bodyPr anchor="t">
            <a:normAutofit/>
          </a:bodyPr>
          <a:lstStyle>
            <a:lvl1pPr>
              <a:defRPr sz="1200" b="0" i="0" spc="0">
                <a:solidFill>
                  <a:schemeClr val="accent1"/>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bg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39" name="Text Placeholder 38">
            <a:extLst>
              <a:ext uri="{FF2B5EF4-FFF2-40B4-BE49-F238E27FC236}">
                <a16:creationId xmlns:a16="http://schemas.microsoft.com/office/drawing/2014/main" id="{94783C15-2AFC-1A4E-8534-03C6C64BAA5B}"/>
              </a:ext>
            </a:extLst>
          </p:cNvPr>
          <p:cNvSpPr>
            <a:spLocks noGrp="1"/>
          </p:cNvSpPr>
          <p:nvPr>
            <p:ph type="body" sz="quarter" idx="16"/>
          </p:nvPr>
        </p:nvSpPr>
        <p:spPr>
          <a:xfrm>
            <a:off x="283464" y="1262529"/>
            <a:ext cx="8631395" cy="685801"/>
          </a:xfrm>
        </p:spPr>
        <p:txBody>
          <a:bodyPr>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
        <p:nvSpPr>
          <p:cNvPr id="12" name="Content Placeholder 2">
            <a:extLst>
              <a:ext uri="{FF2B5EF4-FFF2-40B4-BE49-F238E27FC236}">
                <a16:creationId xmlns:a16="http://schemas.microsoft.com/office/drawing/2014/main" id="{7F556724-E225-3544-9739-3E64D3BF20BB}"/>
              </a:ext>
            </a:extLst>
          </p:cNvPr>
          <p:cNvSpPr>
            <a:spLocks noGrp="1"/>
          </p:cNvSpPr>
          <p:nvPr>
            <p:ph idx="17" hasCustomPrompt="1"/>
          </p:nvPr>
        </p:nvSpPr>
        <p:spPr>
          <a:xfrm>
            <a:off x="755573" y="6067225"/>
            <a:ext cx="10514899" cy="790776"/>
          </a:xfrm>
        </p:spPr>
        <p:txBody>
          <a:bodyPr anchor="ctr">
            <a:noAutofit/>
          </a:bodyPr>
          <a:lstStyle>
            <a:lvl1pPr marL="0" indent="0" algn="ctr">
              <a:lnSpc>
                <a:spcPct val="100000"/>
              </a:lnSpc>
              <a:spcBef>
                <a:spcPts val="1200"/>
              </a:spcBef>
              <a:buNone/>
              <a:defRPr sz="1400" spc="0">
                <a:solidFill>
                  <a:schemeClr val="bg1"/>
                </a:solidFill>
                <a:latin typeface="Ford Antenna Regular" panose="02000505000000020004" pitchFamily="2" charset="0"/>
              </a:defRPr>
            </a:lvl1pPr>
            <a:lvl2pPr marL="0" indent="0" algn="ctr">
              <a:lnSpc>
                <a:spcPct val="100000"/>
              </a:lnSpc>
              <a:spcBef>
                <a:spcPts val="1200"/>
              </a:spcBef>
              <a:buSzPct val="75000"/>
              <a:buNone/>
              <a:defRPr sz="1400" spc="0">
                <a:solidFill>
                  <a:schemeClr val="bg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p:txBody>
      </p:sp>
      <p:sp>
        <p:nvSpPr>
          <p:cNvPr id="4" name="Footer Placeholder 3">
            <a:extLst>
              <a:ext uri="{FF2B5EF4-FFF2-40B4-BE49-F238E27FC236}">
                <a16:creationId xmlns:a16="http://schemas.microsoft.com/office/drawing/2014/main" id="{FFFEDAA3-102C-C545-B968-414863832F8E}"/>
              </a:ext>
            </a:extLst>
          </p:cNvPr>
          <p:cNvSpPr>
            <a:spLocks noGrp="1"/>
          </p:cNvSpPr>
          <p:nvPr>
            <p:ph type="ftr" sz="quarter" idx="18"/>
          </p:nvPr>
        </p:nvSpPr>
        <p:spPr/>
        <p:txBody>
          <a:bodyPr/>
          <a:lstStyle>
            <a:lvl1pPr>
              <a:defRPr>
                <a:solidFill>
                  <a:schemeClr val="accent1"/>
                </a:solidFill>
              </a:defRPr>
            </a:lvl1pPr>
          </a:lstStyle>
          <a:p>
            <a:r>
              <a:rPr lang="en-US"/>
              <a:t>Presentation Title (Change in Footer)</a:t>
            </a:r>
            <a:endParaRPr lang="en-US" dirty="0"/>
          </a:p>
        </p:txBody>
      </p:sp>
    </p:spTree>
    <p:extLst>
      <p:ext uri="{BB962C8B-B14F-4D97-AF65-F5344CB8AC3E}">
        <p14:creationId xmlns:p14="http://schemas.microsoft.com/office/powerpoint/2010/main" val="1229230215"/>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p:cNvSpPr>
            <a:spLocks noGrp="1"/>
          </p:cNvSpPr>
          <p:nvPr>
            <p:ph type="title"/>
          </p:nvPr>
        </p:nvSpPr>
        <p:spPr>
          <a:xfrm>
            <a:off x="283464" y="563880"/>
            <a:ext cx="10515600" cy="685800"/>
          </a:xfrm>
        </p:spPr>
        <p:txBody>
          <a:bodyPr>
            <a:noAutofit/>
          </a:bodyPr>
          <a:lstStyle>
            <a:lvl1pPr>
              <a:defRPr sz="3200" b="0" i="0" spc="-60" baseline="0">
                <a:solidFill>
                  <a:schemeClr val="accent1"/>
                </a:solidFill>
                <a:latin typeface="Ford Antenna Medium" panose="02000505000000020004" pitchFamily="2" charset="0"/>
              </a:defRPr>
            </a:lvl1pPr>
          </a:lstStyle>
          <a:p>
            <a:r>
              <a:rPr lang="en-US"/>
              <a:t>Click to edit Master title style</a:t>
            </a:r>
            <a:endParaRPr lang="en-US" dirty="0"/>
          </a:p>
        </p:txBody>
      </p:sp>
      <p:sp>
        <p:nvSpPr>
          <p:cNvPr id="9" name="Text Placeholder 8"/>
          <p:cNvSpPr>
            <a:spLocks noGrp="1"/>
          </p:cNvSpPr>
          <p:nvPr>
            <p:ph type="body" sz="quarter" idx="13"/>
          </p:nvPr>
        </p:nvSpPr>
        <p:spPr>
          <a:xfrm>
            <a:off x="320993" y="286910"/>
            <a:ext cx="4571518" cy="264121"/>
          </a:xfrm>
        </p:spPr>
        <p:txBody>
          <a:bodyPr anchor="t">
            <a:normAutofit/>
          </a:bodyPr>
          <a:lstStyle>
            <a:lvl1pPr>
              <a:defRPr sz="1200" b="0" i="0" spc="0">
                <a:solidFill>
                  <a:schemeClr val="accent1"/>
                </a:solidFill>
                <a:latin typeface="Ford Antenna Regular" panose="02000505000000020004" pitchFamily="2" charset="0"/>
              </a:defRPr>
            </a:lvl1pPr>
          </a:lstStyle>
          <a:p>
            <a:pPr lvl="0"/>
            <a:r>
              <a:rPr lang="en-US"/>
              <a:t>Click to edit Master text styles</a:t>
            </a:r>
          </a:p>
        </p:txBody>
      </p:sp>
      <p:sp>
        <p:nvSpPr>
          <p:cNvPr id="8" name="Slide Number Placeholder 5"/>
          <p:cNvSpPr>
            <a:spLocks noGrp="1"/>
          </p:cNvSpPr>
          <p:nvPr>
            <p:ph type="sldNum" sz="quarter" idx="4"/>
          </p:nvPr>
        </p:nvSpPr>
        <p:spPr>
          <a:xfrm>
            <a:off x="11441153"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10" name="Content Placeholder 2">
            <a:extLst>
              <a:ext uri="{FF2B5EF4-FFF2-40B4-BE49-F238E27FC236}">
                <a16:creationId xmlns:a16="http://schemas.microsoft.com/office/drawing/2014/main" id="{A7816E41-F362-3A42-B3B9-08E8809BBE56}"/>
              </a:ext>
            </a:extLst>
          </p:cNvPr>
          <p:cNvSpPr>
            <a:spLocks noGrp="1"/>
          </p:cNvSpPr>
          <p:nvPr>
            <p:ph idx="17" hasCustomPrompt="1"/>
          </p:nvPr>
        </p:nvSpPr>
        <p:spPr>
          <a:xfrm>
            <a:off x="5825257" y="1948330"/>
            <a:ext cx="5329352" cy="3286123"/>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4" name="Footer Placeholder 3">
            <a:extLst>
              <a:ext uri="{FF2B5EF4-FFF2-40B4-BE49-F238E27FC236}">
                <a16:creationId xmlns:a16="http://schemas.microsoft.com/office/drawing/2014/main" id="{170AED7A-A747-C24B-BB50-1EEC2F61043C}"/>
              </a:ext>
            </a:extLst>
          </p:cNvPr>
          <p:cNvSpPr>
            <a:spLocks noGrp="1"/>
          </p:cNvSpPr>
          <p:nvPr>
            <p:ph type="ftr" sz="quarter" idx="18"/>
          </p:nvPr>
        </p:nvSpPr>
        <p:spPr/>
        <p:txBody>
          <a:bodyPr/>
          <a:lstStyle>
            <a:lvl1pPr>
              <a:defRPr>
                <a:solidFill>
                  <a:schemeClr val="accent1"/>
                </a:solidFill>
              </a:defRPr>
            </a:lvl1pPr>
          </a:lstStyle>
          <a:p>
            <a:r>
              <a:rPr lang="en-US"/>
              <a:t>Presentation Title (Change in Footer)</a:t>
            </a:r>
            <a:endParaRPr lang="en-US" dirty="0"/>
          </a:p>
        </p:txBody>
      </p:sp>
      <p:sp>
        <p:nvSpPr>
          <p:cNvPr id="11" name="Content Placeholder 2">
            <a:extLst>
              <a:ext uri="{FF2B5EF4-FFF2-40B4-BE49-F238E27FC236}">
                <a16:creationId xmlns:a16="http://schemas.microsoft.com/office/drawing/2014/main" id="{64B47EF6-66B2-914E-8CB4-09B82765B357}"/>
              </a:ext>
            </a:extLst>
          </p:cNvPr>
          <p:cNvSpPr>
            <a:spLocks noGrp="1"/>
          </p:cNvSpPr>
          <p:nvPr>
            <p:ph idx="1" hasCustomPrompt="1"/>
          </p:nvPr>
        </p:nvSpPr>
        <p:spPr>
          <a:xfrm>
            <a:off x="283465" y="1948330"/>
            <a:ext cx="5410326" cy="3286123"/>
          </a:xfrm>
        </p:spPr>
        <p:txBody>
          <a:bodyPr>
            <a:noAutofit/>
          </a:bodyPr>
          <a:lstStyle>
            <a:lvl1pPr marL="0" indent="0">
              <a:lnSpc>
                <a:spcPct val="100000"/>
              </a:lnSpc>
              <a:spcBef>
                <a:spcPts val="1200"/>
              </a:spcBef>
              <a:buNone/>
              <a:defRPr sz="1400" spc="0">
                <a:solidFill>
                  <a:schemeClr val="accent1"/>
                </a:solidFill>
                <a:latin typeface="Ford Antenna Regular" panose="02000505000000020004" pitchFamily="2" charset="0"/>
              </a:defRPr>
            </a:lvl1pPr>
            <a:lvl2pPr marL="0" indent="0">
              <a:lnSpc>
                <a:spcPct val="100000"/>
              </a:lnSpc>
              <a:spcBef>
                <a:spcPts val="1200"/>
              </a:spcBef>
              <a:buSzPct val="75000"/>
              <a:buNone/>
              <a:defRPr sz="1400" spc="0">
                <a:solidFill>
                  <a:schemeClr val="accent1"/>
                </a:solidFill>
                <a:latin typeface="Ford Antenna Regular" panose="02000505000000020004" pitchFamily="2" charset="0"/>
              </a:defRPr>
            </a:lvl2pPr>
            <a:lvl3pPr marL="242888" indent="0">
              <a:lnSpc>
                <a:spcPct val="120000"/>
              </a:lnSpc>
              <a:buSzPct val="75000"/>
              <a:buNone/>
              <a:defRPr sz="1400" spc="0">
                <a:solidFill>
                  <a:srgbClr val="00095B"/>
                </a:solidFill>
                <a:latin typeface="Ford Antenna Regular" panose="02000505000000020004" pitchFamily="2" charset="0"/>
              </a:defRPr>
            </a:lvl3pPr>
          </a:lstStyle>
          <a:p>
            <a:pPr lvl="0"/>
            <a:r>
              <a:rPr lang="en-US" dirty="0"/>
              <a:t>Click to edit master text styles</a:t>
            </a:r>
          </a:p>
          <a:p>
            <a:pPr lvl="1"/>
            <a:r>
              <a:rPr lang="en-US" dirty="0"/>
              <a:t>Second level</a:t>
            </a:r>
          </a:p>
        </p:txBody>
      </p:sp>
      <p:sp>
        <p:nvSpPr>
          <p:cNvPr id="12" name="Text Placeholder 38">
            <a:extLst>
              <a:ext uri="{FF2B5EF4-FFF2-40B4-BE49-F238E27FC236}">
                <a16:creationId xmlns:a16="http://schemas.microsoft.com/office/drawing/2014/main" id="{16E527E8-D863-0E4F-B7F6-40B77A53A728}"/>
              </a:ext>
            </a:extLst>
          </p:cNvPr>
          <p:cNvSpPr>
            <a:spLocks noGrp="1"/>
          </p:cNvSpPr>
          <p:nvPr>
            <p:ph type="body" sz="quarter" idx="16"/>
          </p:nvPr>
        </p:nvSpPr>
        <p:spPr>
          <a:xfrm>
            <a:off x="283464" y="1262529"/>
            <a:ext cx="10515600" cy="685801"/>
          </a:xfrm>
        </p:spPr>
        <p:txBody>
          <a:bodyPr>
            <a:noAutofit/>
          </a:bodyPr>
          <a:lstStyle>
            <a:lvl1pPr>
              <a:defRPr b="0" spc="-20" baseline="0">
                <a:solidFill>
                  <a:schemeClr val="accent1"/>
                </a:solidFill>
                <a:latin typeface="Ford Antenna Regular" panose="02000505000000020004" pitchFamily="2" charset="0"/>
              </a:defRPr>
            </a:lvl1pPr>
          </a:lstStyle>
          <a:p>
            <a:pPr lvl="0"/>
            <a:r>
              <a:rPr lang="en-US"/>
              <a:t>Click to edit Master text styles</a:t>
            </a:r>
          </a:p>
        </p:txBody>
      </p:sp>
    </p:spTree>
    <p:extLst>
      <p:ext uri="{BB962C8B-B14F-4D97-AF65-F5344CB8AC3E}">
        <p14:creationId xmlns:p14="http://schemas.microsoft.com/office/powerpoint/2010/main" val="1845878627"/>
      </p:ext>
    </p:extLst>
  </p:cSld>
  <p:clrMapOvr>
    <a:masterClrMapping/>
  </p:clrMapOvr>
  <p:extLst>
    <p:ext uri="{DCECCB84-F9BA-43D5-87BE-67443E8EF086}">
      <p15:sldGuideLst xmlns:p15="http://schemas.microsoft.com/office/powerpoint/2012/main">
        <p15:guide id="1" orient="horz" pos="2160">
          <p15:clr>
            <a:srgbClr val="FBAE40"/>
          </p15:clr>
        </p15:guide>
        <p15:guide id="2" pos="4848">
          <p15:clr>
            <a:srgbClr val="FBAE40"/>
          </p15:clr>
        </p15:guide>
        <p15:guide id="3" orient="horz" pos="3792">
          <p15:clr>
            <a:srgbClr val="FBAE40"/>
          </p15:clr>
        </p15:guide>
        <p15:guide id="4" orient="horz" pos="404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46814" y="1003079"/>
            <a:ext cx="10515600" cy="92630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46814" y="1921318"/>
            <a:ext cx="10515600" cy="351191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4"/>
          </p:nvPr>
        </p:nvSpPr>
        <p:spPr>
          <a:xfrm>
            <a:off x="10473811" y="6255284"/>
            <a:ext cx="320749" cy="365125"/>
          </a:xfrm>
          <a:prstGeom prst="rect">
            <a:avLst/>
          </a:prstGeom>
        </p:spPr>
        <p:txBody>
          <a:bodyPr vert="horz" lIns="0" tIns="45720" rIns="0" bIns="45720" rtlCol="0" anchor="ctr"/>
          <a:lstStyle>
            <a:lvl1pPr algn="r">
              <a:defRPr sz="800">
                <a:solidFill>
                  <a:schemeClr val="accent1"/>
                </a:solidFill>
                <a:latin typeface="Ford Antenna Regular" charset="0"/>
                <a:ea typeface="Ford Antenna Regular" charset="0"/>
                <a:cs typeface="Ford Antenna Regular" charset="0"/>
              </a:defRPr>
            </a:lvl1pPr>
          </a:lstStyle>
          <a:p>
            <a:fld id="{7196636F-A64E-6C4D-AE26-50A84E19B9C9}" type="slidenum">
              <a:rPr lang="en-US" smtClean="0"/>
              <a:pPr/>
              <a:t>‹#›</a:t>
            </a:fld>
            <a:endParaRPr lang="en-US" dirty="0"/>
          </a:p>
        </p:txBody>
      </p:sp>
      <p:sp>
        <p:nvSpPr>
          <p:cNvPr id="4" name="Footer Placeholder 3">
            <a:extLst>
              <a:ext uri="{FF2B5EF4-FFF2-40B4-BE49-F238E27FC236}">
                <a16:creationId xmlns:a16="http://schemas.microsoft.com/office/drawing/2014/main" id="{BC0F7A33-7BA8-1B40-AA72-F5C10DB50BF4}"/>
              </a:ext>
            </a:extLst>
          </p:cNvPr>
          <p:cNvSpPr>
            <a:spLocks noGrp="1"/>
          </p:cNvSpPr>
          <p:nvPr>
            <p:ph type="ftr" sz="quarter" idx="3"/>
          </p:nvPr>
        </p:nvSpPr>
        <p:spPr>
          <a:xfrm>
            <a:off x="6432550" y="314961"/>
            <a:ext cx="5329352" cy="198802"/>
          </a:xfrm>
          <a:prstGeom prst="rect">
            <a:avLst/>
          </a:prstGeom>
        </p:spPr>
        <p:txBody>
          <a:bodyPr vert="horz" lIns="91440" tIns="45720" rIns="0" bIns="45720" rtlCol="0" anchor="ctr"/>
          <a:lstStyle>
            <a:lvl1pPr algn="r">
              <a:defRPr sz="800" b="0" i="0">
                <a:solidFill>
                  <a:srgbClr val="00095B"/>
                </a:solidFill>
                <a:latin typeface="Ford Antenna Regular" panose="02000505000000020004" pitchFamily="2" charset="0"/>
              </a:defRPr>
            </a:lvl1pPr>
          </a:lstStyle>
          <a:p>
            <a:r>
              <a:rPr lang="en-US"/>
              <a:t>Presentation Title (Change in Footer)</a:t>
            </a:r>
            <a:endParaRPr lang="en-US" dirty="0"/>
          </a:p>
        </p:txBody>
      </p:sp>
    </p:spTree>
    <p:extLst>
      <p:ext uri="{BB962C8B-B14F-4D97-AF65-F5344CB8AC3E}">
        <p14:creationId xmlns:p14="http://schemas.microsoft.com/office/powerpoint/2010/main" val="1187748596"/>
      </p:ext>
    </p:extLst>
  </p:cSld>
  <p:clrMap bg1="lt1" tx1="dk1" bg2="lt2" tx2="dk2" accent1="accent1" accent2="accent2" accent3="accent3" accent4="accent4" accent5="accent5" accent6="accent6" hlink="hlink" folHlink="folHlink"/>
  <p:sldLayoutIdLst>
    <p:sldLayoutId id="2147483667" r:id="rId1"/>
    <p:sldLayoutId id="2147483717" r:id="rId2"/>
    <p:sldLayoutId id="2147483718" r:id="rId3"/>
    <p:sldLayoutId id="2147483715" r:id="rId4"/>
    <p:sldLayoutId id="2147483710" r:id="rId5"/>
    <p:sldLayoutId id="2147483716" r:id="rId6"/>
    <p:sldLayoutId id="2147483650" r:id="rId7"/>
    <p:sldLayoutId id="2147483701" r:id="rId8"/>
    <p:sldLayoutId id="2147483693" r:id="rId9"/>
    <p:sldLayoutId id="2147483702" r:id="rId10"/>
    <p:sldLayoutId id="2147483694" r:id="rId11"/>
    <p:sldLayoutId id="2147483700" r:id="rId12"/>
    <p:sldLayoutId id="2147483704" r:id="rId13"/>
    <p:sldLayoutId id="2147483695" r:id="rId14"/>
    <p:sldLayoutId id="2147483703" r:id="rId15"/>
    <p:sldLayoutId id="2147483708" r:id="rId16"/>
    <p:sldLayoutId id="2147483696" r:id="rId17"/>
    <p:sldLayoutId id="2147483711" r:id="rId18"/>
    <p:sldLayoutId id="2147483706" r:id="rId19"/>
    <p:sldLayoutId id="2147483705" r:id="rId20"/>
    <p:sldLayoutId id="2147483698" r:id="rId21"/>
    <p:sldLayoutId id="2147483697" r:id="rId22"/>
    <p:sldLayoutId id="2147483699" r:id="rId23"/>
    <p:sldLayoutId id="2147483712" r:id="rId24"/>
    <p:sldLayoutId id="2147483713" r:id="rId25"/>
    <p:sldLayoutId id="2147483707" r:id="rId26"/>
    <p:sldLayoutId id="2147483714" r:id="rId27"/>
  </p:sldLayoutIdLst>
  <p:hf hdr="0" dt="0"/>
  <p:txStyles>
    <p:titleStyle>
      <a:lvl1pPr algn="l" defTabSz="914400" rtl="0" eaLnBrk="1" latinLnBrk="0" hangingPunct="1">
        <a:lnSpc>
          <a:spcPct val="90000"/>
        </a:lnSpc>
        <a:spcBef>
          <a:spcPct val="0"/>
        </a:spcBef>
        <a:buNone/>
        <a:defRPr sz="3200" b="0" i="0" kern="1200" spc="-60" baseline="0">
          <a:solidFill>
            <a:schemeClr val="accent1"/>
          </a:solidFill>
          <a:latin typeface="Ford Antenna Medium" panose="02000505000000020004" pitchFamily="2" charset="0"/>
          <a:ea typeface="Ford Antenna Medium" panose="02000505000000020004" pitchFamily="2" charset="0"/>
          <a:cs typeface="Ford Antenna Medium" panose="02000505000000020004" pitchFamily="2" charset="0"/>
        </a:defRPr>
      </a:lvl1pPr>
    </p:titleStyle>
    <p:bodyStyle>
      <a:lvl1pPr marL="0" indent="0" algn="l" defTabSz="914400" rtl="0" eaLnBrk="1" latinLnBrk="0" hangingPunct="1">
        <a:lnSpc>
          <a:spcPct val="90000"/>
        </a:lnSpc>
        <a:spcBef>
          <a:spcPts val="1000"/>
        </a:spcBef>
        <a:buFont typeface="Arial"/>
        <a:buNone/>
        <a:defRPr sz="1900" b="0" i="0" kern="1200" spc="50" baseline="0">
          <a:solidFill>
            <a:schemeClr val="accent1"/>
          </a:solidFill>
          <a:latin typeface="Ford Antenna Regular" panose="02000505000000020004" pitchFamily="2" charset="0"/>
          <a:ea typeface="Ford Antenna Regular" panose="02000505000000020004" pitchFamily="2" charset="0"/>
          <a:cs typeface="Ford Antenna Regular" panose="02000505000000020004" pitchFamily="2" charset="0"/>
        </a:defRPr>
      </a:lvl1pPr>
      <a:lvl2pPr marL="115888" indent="-115888" algn="l" defTabSz="914400" rtl="0" eaLnBrk="1" latinLnBrk="0" hangingPunct="1">
        <a:lnSpc>
          <a:spcPct val="90000"/>
        </a:lnSpc>
        <a:spcBef>
          <a:spcPts val="500"/>
        </a:spcBef>
        <a:buFont typeface="Arial"/>
        <a:buChar char="•"/>
        <a:tabLst/>
        <a:defRPr sz="1400" kern="1200">
          <a:solidFill>
            <a:schemeClr val="accent1"/>
          </a:solidFill>
          <a:latin typeface="Ford Antenna Regular" charset="0"/>
          <a:ea typeface="Ford Antenna Regular" charset="0"/>
          <a:cs typeface="Ford Antenna Regular" charset="0"/>
        </a:defRPr>
      </a:lvl2pPr>
      <a:lvl3pPr marL="401638" indent="-158750" algn="l" defTabSz="914400" rtl="0" eaLnBrk="1" latinLnBrk="0" hangingPunct="1">
        <a:lnSpc>
          <a:spcPct val="90000"/>
        </a:lnSpc>
        <a:spcBef>
          <a:spcPts val="500"/>
        </a:spcBef>
        <a:buFont typeface="Arial"/>
        <a:buChar char="•"/>
        <a:tabLst/>
        <a:defRPr sz="1400" kern="1200">
          <a:solidFill>
            <a:schemeClr val="accent1"/>
          </a:solidFill>
          <a:latin typeface="Ford Antenna Regular" charset="0"/>
          <a:ea typeface="Ford Antenna Regular" charset="0"/>
          <a:cs typeface="Ford Antenna Regular" charset="0"/>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Ford Antenna Regular" charset="0"/>
          <a:ea typeface="Ford Antenna Regular" charset="0"/>
          <a:cs typeface="Ford Antenna Regular" charset="0"/>
        </a:defRPr>
      </a:lvl4pPr>
      <a:lvl5pPr marL="2057400" indent="-228600" algn="l" defTabSz="914400" rtl="0" eaLnBrk="1" latinLnBrk="0" hangingPunct="1">
        <a:lnSpc>
          <a:spcPct val="90000"/>
        </a:lnSpc>
        <a:spcBef>
          <a:spcPts val="500"/>
        </a:spcBef>
        <a:buFont typeface="Arial"/>
        <a:buChar char="•"/>
        <a:defRPr sz="1200" kern="1200">
          <a:solidFill>
            <a:schemeClr val="tx1"/>
          </a:solidFill>
          <a:latin typeface="Ford Antenna Regular" charset="0"/>
          <a:ea typeface="Ford Antenna Regular" charset="0"/>
          <a:cs typeface="Ford Antenna Regular"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8C1F501-0DBE-4721-9E38-1E2254C4AACA}"/>
              </a:ext>
            </a:extLst>
          </p:cNvPr>
          <p:cNvSpPr txBox="1"/>
          <p:nvPr/>
        </p:nvSpPr>
        <p:spPr>
          <a:xfrm>
            <a:off x="10427665" y="585418"/>
            <a:ext cx="688009" cy="246221"/>
          </a:xfrm>
          <a:prstGeom prst="rect">
            <a:avLst/>
          </a:prstGeom>
          <a:noFill/>
        </p:spPr>
        <p:txBody>
          <a:bodyPr wrap="none" rtlCol="0">
            <a:spAutoFit/>
          </a:bodyPr>
          <a:lstStyle/>
          <a:p>
            <a:r>
              <a:rPr lang="sv-SE" sz="1000" b="1" dirty="0">
                <a:solidFill>
                  <a:schemeClr val="bg1"/>
                </a:solidFill>
                <a:latin typeface="Ford Antenna Light" charset="0"/>
                <a:ea typeface="Ford Antenna Light" charset="0"/>
                <a:cs typeface="Ford Antenna Light" charset="0"/>
              </a:rPr>
              <a:t>PUBLIC</a:t>
            </a:r>
            <a:endParaRPr lang="da-DK" sz="1000" b="1" dirty="0">
              <a:solidFill>
                <a:schemeClr val="bg1"/>
              </a:solidFill>
              <a:latin typeface="Ford Antenna Light" charset="0"/>
              <a:ea typeface="Ford Antenna Light" charset="0"/>
              <a:cs typeface="Ford Antenna Light" charset="0"/>
            </a:endParaRPr>
          </a:p>
        </p:txBody>
      </p:sp>
      <p:sp>
        <p:nvSpPr>
          <p:cNvPr id="5" name="Title 5">
            <a:extLst>
              <a:ext uri="{FF2B5EF4-FFF2-40B4-BE49-F238E27FC236}">
                <a16:creationId xmlns:a16="http://schemas.microsoft.com/office/drawing/2014/main" id="{84BDC093-42EF-440E-BC9C-5C330BDA815C}"/>
              </a:ext>
            </a:extLst>
          </p:cNvPr>
          <p:cNvSpPr txBox="1">
            <a:spLocks/>
          </p:cNvSpPr>
          <p:nvPr/>
        </p:nvSpPr>
        <p:spPr>
          <a:xfrm>
            <a:off x="610997" y="1876627"/>
            <a:ext cx="11373313" cy="2123954"/>
          </a:xfrm>
          <a:prstGeom prst="rect">
            <a:avLst/>
          </a:prstGeom>
        </p:spPr>
        <p:txBody>
          <a:bodyPr/>
          <a:lstStyle>
            <a:lvl1pPr algn="l" defTabSz="914400" rtl="0" eaLnBrk="1" latinLnBrk="0" hangingPunct="1">
              <a:lnSpc>
                <a:spcPct val="90000"/>
              </a:lnSpc>
              <a:spcBef>
                <a:spcPct val="0"/>
              </a:spcBef>
              <a:buNone/>
              <a:defRPr sz="3200" b="0" i="0" kern="1200" spc="-60" baseline="0">
                <a:solidFill>
                  <a:schemeClr val="accent1"/>
                </a:solidFill>
                <a:latin typeface="Ford Antenna Medium" panose="02000505000000020004" pitchFamily="2" charset="0"/>
                <a:ea typeface="Ford Antenna Medium" panose="02000505000000020004" pitchFamily="2" charset="0"/>
                <a:cs typeface="Ford Antenna Medium" panose="02000505000000020004" pitchFamily="2" charset="0"/>
              </a:defRPr>
            </a:lvl1pPr>
          </a:lstStyle>
          <a:p>
            <a:r>
              <a:rPr lang="en-US" sz="6000" dirty="0">
                <a:solidFill>
                  <a:schemeClr val="bg1"/>
                </a:solidFill>
              </a:rPr>
              <a:t>CVIS trailer tree proposal</a:t>
            </a:r>
          </a:p>
        </p:txBody>
      </p:sp>
      <p:sp>
        <p:nvSpPr>
          <p:cNvPr id="8" name="Text Placeholder 6">
            <a:extLst>
              <a:ext uri="{FF2B5EF4-FFF2-40B4-BE49-F238E27FC236}">
                <a16:creationId xmlns:a16="http://schemas.microsoft.com/office/drawing/2014/main" id="{7296E74E-9231-43E0-B1EB-376DE623C8C9}"/>
              </a:ext>
            </a:extLst>
          </p:cNvPr>
          <p:cNvSpPr txBox="1">
            <a:spLocks/>
          </p:cNvSpPr>
          <p:nvPr/>
        </p:nvSpPr>
        <p:spPr>
          <a:xfrm>
            <a:off x="669688" y="3774117"/>
            <a:ext cx="10515600" cy="439738"/>
          </a:xfrm>
          <a:prstGeom prst="rect">
            <a:avLst/>
          </a:prstGeom>
        </p:spPr>
        <p:txBody>
          <a:bodyPr/>
          <a:lstStyle>
            <a:lvl1pPr marL="0" indent="0" algn="l" defTabSz="914400" rtl="0" eaLnBrk="1" latinLnBrk="0" hangingPunct="1">
              <a:lnSpc>
                <a:spcPct val="90000"/>
              </a:lnSpc>
              <a:spcBef>
                <a:spcPts val="1000"/>
              </a:spcBef>
              <a:buFont typeface="Arial"/>
              <a:buNone/>
              <a:defRPr sz="1900" b="0" i="0" kern="1200" spc="50" baseline="0">
                <a:solidFill>
                  <a:schemeClr val="accent1"/>
                </a:solidFill>
                <a:latin typeface="Ford Antenna Regular" panose="02000505000000020004" pitchFamily="2" charset="0"/>
                <a:ea typeface="Ford Antenna Regular" panose="02000505000000020004" pitchFamily="2" charset="0"/>
                <a:cs typeface="Ford Antenna Regular" panose="02000505000000020004" pitchFamily="2" charset="0"/>
              </a:defRPr>
            </a:lvl1pPr>
            <a:lvl2pPr marL="115888" indent="-115888" algn="l" defTabSz="914400" rtl="0" eaLnBrk="1" latinLnBrk="0" hangingPunct="1">
              <a:lnSpc>
                <a:spcPct val="90000"/>
              </a:lnSpc>
              <a:spcBef>
                <a:spcPts val="500"/>
              </a:spcBef>
              <a:buFont typeface="Arial"/>
              <a:buChar char="•"/>
              <a:tabLst/>
              <a:defRPr sz="1400" kern="1200">
                <a:solidFill>
                  <a:schemeClr val="accent1"/>
                </a:solidFill>
                <a:latin typeface="Ford Antenna Regular" charset="0"/>
                <a:ea typeface="Ford Antenna Regular" charset="0"/>
                <a:cs typeface="Ford Antenna Regular" charset="0"/>
              </a:defRPr>
            </a:lvl2pPr>
            <a:lvl3pPr marL="401638" indent="-158750" algn="l" defTabSz="914400" rtl="0" eaLnBrk="1" latinLnBrk="0" hangingPunct="1">
              <a:lnSpc>
                <a:spcPct val="90000"/>
              </a:lnSpc>
              <a:spcBef>
                <a:spcPts val="500"/>
              </a:spcBef>
              <a:buFont typeface="Arial"/>
              <a:buChar char="•"/>
              <a:tabLst/>
              <a:defRPr sz="1400" kern="1200">
                <a:solidFill>
                  <a:schemeClr val="accent1"/>
                </a:solidFill>
                <a:latin typeface="Ford Antenna Regular" charset="0"/>
                <a:ea typeface="Ford Antenna Regular" charset="0"/>
                <a:cs typeface="Ford Antenna Regular" charset="0"/>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Ford Antenna Regular" charset="0"/>
                <a:ea typeface="Ford Antenna Regular" charset="0"/>
                <a:cs typeface="Ford Antenna Regular" charset="0"/>
              </a:defRPr>
            </a:lvl4pPr>
            <a:lvl5pPr marL="2057400" indent="-228600" algn="l" defTabSz="914400" rtl="0" eaLnBrk="1" latinLnBrk="0" hangingPunct="1">
              <a:lnSpc>
                <a:spcPct val="90000"/>
              </a:lnSpc>
              <a:spcBef>
                <a:spcPts val="500"/>
              </a:spcBef>
              <a:buFont typeface="Arial"/>
              <a:buChar char="•"/>
              <a:defRPr sz="1200" kern="1200">
                <a:solidFill>
                  <a:schemeClr val="tx1"/>
                </a:solidFill>
                <a:latin typeface="Ford Antenna Regular" charset="0"/>
                <a:ea typeface="Ford Antenna Regular" charset="0"/>
                <a:cs typeface="Ford Antenna Regular"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chemeClr val="bg1"/>
                </a:solidFill>
              </a:rPr>
              <a:t>Ulf Bjorkengren, Ford Motor Company</a:t>
            </a:r>
          </a:p>
        </p:txBody>
      </p:sp>
      <p:sp>
        <p:nvSpPr>
          <p:cNvPr id="10" name="Text Placeholder 4">
            <a:extLst>
              <a:ext uri="{FF2B5EF4-FFF2-40B4-BE49-F238E27FC236}">
                <a16:creationId xmlns:a16="http://schemas.microsoft.com/office/drawing/2014/main" id="{C0A12A79-FDE6-4C6B-A135-78946F679071}"/>
              </a:ext>
            </a:extLst>
          </p:cNvPr>
          <p:cNvSpPr txBox="1">
            <a:spLocks/>
          </p:cNvSpPr>
          <p:nvPr/>
        </p:nvSpPr>
        <p:spPr>
          <a:xfrm>
            <a:off x="10401300" y="334772"/>
            <a:ext cx="1379652" cy="157878"/>
          </a:xfrm>
          <a:prstGeom prst="rect">
            <a:avLst/>
          </a:prstGeom>
        </p:spPr>
        <p:txBody>
          <a:bodyPr/>
          <a:lstStyle>
            <a:lvl1pPr marL="0" indent="0" algn="l" defTabSz="914400" rtl="0" eaLnBrk="1" latinLnBrk="0" hangingPunct="1">
              <a:lnSpc>
                <a:spcPct val="90000"/>
              </a:lnSpc>
              <a:spcBef>
                <a:spcPts val="1000"/>
              </a:spcBef>
              <a:buFont typeface="Arial"/>
              <a:buNone/>
              <a:defRPr sz="1900" b="0" i="0" kern="1200" spc="50" baseline="0">
                <a:solidFill>
                  <a:schemeClr val="accent1"/>
                </a:solidFill>
                <a:latin typeface="Ford Antenna Regular" panose="02000505000000020004" pitchFamily="2" charset="0"/>
                <a:ea typeface="Ford Antenna Regular" panose="02000505000000020004" pitchFamily="2" charset="0"/>
                <a:cs typeface="Ford Antenna Regular" panose="02000505000000020004" pitchFamily="2" charset="0"/>
              </a:defRPr>
            </a:lvl1pPr>
            <a:lvl2pPr marL="115888" indent="-115888" algn="l" defTabSz="914400" rtl="0" eaLnBrk="1" latinLnBrk="0" hangingPunct="1">
              <a:lnSpc>
                <a:spcPct val="90000"/>
              </a:lnSpc>
              <a:spcBef>
                <a:spcPts val="500"/>
              </a:spcBef>
              <a:buFont typeface="Arial"/>
              <a:buChar char="•"/>
              <a:tabLst/>
              <a:defRPr sz="1400" kern="1200">
                <a:solidFill>
                  <a:schemeClr val="accent1"/>
                </a:solidFill>
                <a:latin typeface="Ford Antenna Regular" charset="0"/>
                <a:ea typeface="Ford Antenna Regular" charset="0"/>
                <a:cs typeface="Ford Antenna Regular" charset="0"/>
              </a:defRPr>
            </a:lvl2pPr>
            <a:lvl3pPr marL="401638" indent="-158750" algn="l" defTabSz="914400" rtl="0" eaLnBrk="1" latinLnBrk="0" hangingPunct="1">
              <a:lnSpc>
                <a:spcPct val="90000"/>
              </a:lnSpc>
              <a:spcBef>
                <a:spcPts val="500"/>
              </a:spcBef>
              <a:buFont typeface="Arial"/>
              <a:buChar char="•"/>
              <a:tabLst/>
              <a:defRPr sz="1400" kern="1200">
                <a:solidFill>
                  <a:schemeClr val="accent1"/>
                </a:solidFill>
                <a:latin typeface="Ford Antenna Regular" charset="0"/>
                <a:ea typeface="Ford Antenna Regular" charset="0"/>
                <a:cs typeface="Ford Antenna Regular" charset="0"/>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Ford Antenna Regular" charset="0"/>
                <a:ea typeface="Ford Antenna Regular" charset="0"/>
                <a:cs typeface="Ford Antenna Regular" charset="0"/>
              </a:defRPr>
            </a:lvl4pPr>
            <a:lvl5pPr marL="2057400" indent="-228600" algn="l" defTabSz="914400" rtl="0" eaLnBrk="1" latinLnBrk="0" hangingPunct="1">
              <a:lnSpc>
                <a:spcPct val="90000"/>
              </a:lnSpc>
              <a:spcBef>
                <a:spcPts val="500"/>
              </a:spcBef>
              <a:buFont typeface="Arial"/>
              <a:buChar char="•"/>
              <a:defRPr sz="1200" kern="1200">
                <a:solidFill>
                  <a:schemeClr val="tx1"/>
                </a:solidFill>
                <a:latin typeface="Ford Antenna Regular" charset="0"/>
                <a:ea typeface="Ford Antenna Regular" charset="0"/>
                <a:cs typeface="Ford Antenna Regular"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1000" dirty="0">
                <a:solidFill>
                  <a:schemeClr val="bg1"/>
                </a:solidFill>
              </a:rPr>
              <a:t>Aug 2025</a:t>
            </a:r>
          </a:p>
        </p:txBody>
      </p:sp>
    </p:spTree>
    <p:extLst>
      <p:ext uri="{BB962C8B-B14F-4D97-AF65-F5344CB8AC3E}">
        <p14:creationId xmlns:p14="http://schemas.microsoft.com/office/powerpoint/2010/main" val="39970581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9876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3464" y="563879"/>
            <a:ext cx="10515600" cy="1102995"/>
          </a:xfrm>
        </p:spPr>
        <p:txBody>
          <a:bodyPr/>
          <a:lstStyle/>
          <a:p>
            <a:r>
              <a:rPr lang="en-US" dirty="0"/>
              <a:t>CVIS project proposal on how to represent trailer data in a single tree</a:t>
            </a:r>
          </a:p>
        </p:txBody>
      </p:sp>
      <p:sp>
        <p:nvSpPr>
          <p:cNvPr id="3" name="Slide Number Placeholder 2"/>
          <p:cNvSpPr>
            <a:spLocks noGrp="1"/>
          </p:cNvSpPr>
          <p:nvPr>
            <p:ph type="sldNum" sz="quarter" idx="4"/>
          </p:nvPr>
        </p:nvSpPr>
        <p:spPr/>
        <p:txBody>
          <a:bodyPr/>
          <a:lstStyle/>
          <a:p>
            <a:fld id="{7196636F-A64E-6C4D-AE26-50A84E19B9C9}" type="slidenum">
              <a:rPr lang="en-US" smtClean="0"/>
              <a:pPr/>
              <a:t>2</a:t>
            </a:fld>
            <a:endParaRPr lang="en-US" dirty="0"/>
          </a:p>
        </p:txBody>
      </p:sp>
      <p:sp>
        <p:nvSpPr>
          <p:cNvPr id="16" name="Content Placeholder 15">
            <a:extLst>
              <a:ext uri="{FF2B5EF4-FFF2-40B4-BE49-F238E27FC236}">
                <a16:creationId xmlns:a16="http://schemas.microsoft.com/office/drawing/2014/main" id="{11F17E87-A879-2C44-8EA0-F17E5ED6056C}"/>
              </a:ext>
            </a:extLst>
          </p:cNvPr>
          <p:cNvSpPr>
            <a:spLocks noGrp="1"/>
          </p:cNvSpPr>
          <p:nvPr>
            <p:ph idx="1"/>
          </p:nvPr>
        </p:nvSpPr>
        <p:spPr>
          <a:xfrm>
            <a:off x="283464" y="1948330"/>
            <a:ext cx="9746361" cy="4566770"/>
          </a:xfrm>
        </p:spPr>
        <p:txBody>
          <a:bodyPr/>
          <a:lstStyle/>
          <a:p>
            <a:r>
              <a:rPr lang="en-US" dirty="0"/>
              <a:t>Volvo Trucks proposed a solution where trailers are represented in the same tree as used for the Truck data. Using the VSS-tools instances mechanism to create a tree that can support the maximum instances of:</a:t>
            </a:r>
          </a:p>
          <a:p>
            <a:r>
              <a:rPr lang="en-US" dirty="0"/>
              <a:t>- Number of trailers (max 5)</a:t>
            </a:r>
          </a:p>
          <a:p>
            <a:r>
              <a:rPr lang="en-US" dirty="0"/>
              <a:t>- Number of axles on a trailer (max 15)</a:t>
            </a:r>
          </a:p>
          <a:p>
            <a:r>
              <a:rPr lang="en-US" dirty="0"/>
              <a:t>- Number of wheel positions on an axle (10)</a:t>
            </a:r>
          </a:p>
          <a:p>
            <a:r>
              <a:rPr lang="en-US" dirty="0"/>
              <a:t>The tree that this creates by using the VSS-tools has</a:t>
            </a:r>
          </a:p>
          <a:p>
            <a:r>
              <a:rPr lang="en-US" dirty="0"/>
              <a:t>- About 16.700 nodes (standard VSS tree has about 1.400 nodes)</a:t>
            </a:r>
          </a:p>
          <a:p>
            <a:r>
              <a:rPr lang="en-US" dirty="0"/>
              <a:t>- About 12.700 leaf nodes (standard VSS tree has about 1.100 leaf nodes)</a:t>
            </a:r>
          </a:p>
          <a:p>
            <a:r>
              <a:rPr lang="en-US" dirty="0"/>
              <a:t>This tree has the ability to accommodate up to 5 trailers with any axle/wheel configuration, but the utilization of the nodes of the tree is likely to be low.</a:t>
            </a:r>
          </a:p>
          <a:p>
            <a:r>
              <a:rPr lang="en-US" dirty="0"/>
              <a:t>To mitigate that an “on-line” tool would have to be developed that can modify the tree to represent the signals that are present in the trailers.</a:t>
            </a:r>
          </a:p>
          <a:p>
            <a:r>
              <a:rPr lang="en-US" dirty="0"/>
              <a:t>Another issue is the case where a trailer has signals that are not represented in the standard trailer subtree.</a:t>
            </a:r>
          </a:p>
          <a:p>
            <a:endParaRPr lang="en-US" dirty="0"/>
          </a:p>
        </p:txBody>
      </p:sp>
    </p:spTree>
    <p:extLst>
      <p:ext uri="{BB962C8B-B14F-4D97-AF65-F5344CB8AC3E}">
        <p14:creationId xmlns:p14="http://schemas.microsoft.com/office/powerpoint/2010/main" val="1731580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3464" y="342900"/>
            <a:ext cx="10515600" cy="1102995"/>
          </a:xfrm>
        </p:spPr>
        <p:txBody>
          <a:bodyPr/>
          <a:lstStyle/>
          <a:p>
            <a:r>
              <a:rPr lang="en-US" dirty="0"/>
              <a:t>CVIS project proposal on how to represent trailer data in separate trees (1): Overview</a:t>
            </a:r>
          </a:p>
        </p:txBody>
      </p:sp>
      <p:sp>
        <p:nvSpPr>
          <p:cNvPr id="3" name="Slide Number Placeholder 2"/>
          <p:cNvSpPr>
            <a:spLocks noGrp="1"/>
          </p:cNvSpPr>
          <p:nvPr>
            <p:ph type="sldNum" sz="quarter" idx="4"/>
          </p:nvPr>
        </p:nvSpPr>
        <p:spPr/>
        <p:txBody>
          <a:bodyPr/>
          <a:lstStyle/>
          <a:p>
            <a:fld id="{7196636F-A64E-6C4D-AE26-50A84E19B9C9}" type="slidenum">
              <a:rPr lang="en-US" smtClean="0"/>
              <a:pPr/>
              <a:t>3</a:t>
            </a:fld>
            <a:endParaRPr lang="en-US" dirty="0"/>
          </a:p>
        </p:txBody>
      </p:sp>
      <p:sp>
        <p:nvSpPr>
          <p:cNvPr id="16" name="Content Placeholder 15">
            <a:extLst>
              <a:ext uri="{FF2B5EF4-FFF2-40B4-BE49-F238E27FC236}">
                <a16:creationId xmlns:a16="http://schemas.microsoft.com/office/drawing/2014/main" id="{11F17E87-A879-2C44-8EA0-F17E5ED6056C}"/>
              </a:ext>
            </a:extLst>
          </p:cNvPr>
          <p:cNvSpPr>
            <a:spLocks noGrp="1"/>
          </p:cNvSpPr>
          <p:nvPr>
            <p:ph idx="1"/>
          </p:nvPr>
        </p:nvSpPr>
        <p:spPr>
          <a:xfrm>
            <a:off x="283464" y="1529230"/>
            <a:ext cx="10708386" cy="4515970"/>
          </a:xfrm>
        </p:spPr>
        <p:txBody>
          <a:bodyPr/>
          <a:lstStyle/>
          <a:p>
            <a:r>
              <a:rPr lang="en-US" sz="1800" dirty="0"/>
              <a:t>An alternative to representing the trailers in the truck tree is to take advantage of the Data profile of the Hierarchical Information Model (HIM) which supports scenarios where multiple trees are used.</a:t>
            </a:r>
          </a:p>
          <a:p>
            <a:r>
              <a:rPr lang="en-US" sz="1800" dirty="0"/>
              <a:t>Using HIM each trailer will have a separate tree, and in the truck tree the only data representing the trailers is the </a:t>
            </a:r>
            <a:r>
              <a:rPr lang="en-US" sz="1800" dirty="0" err="1"/>
              <a:t>Vehicle.TrailerCount</a:t>
            </a:r>
            <a:r>
              <a:rPr lang="en-US" sz="1800" dirty="0"/>
              <a:t> signal, an uint8 that represent the number of trailers being towed by the truck. </a:t>
            </a:r>
          </a:p>
          <a:p>
            <a:r>
              <a:rPr lang="en-US" sz="1800" dirty="0"/>
              <a:t>The trailer tree will be assigned a root node name “</a:t>
            </a:r>
            <a:r>
              <a:rPr lang="en-US" sz="1800" dirty="0" err="1"/>
              <a:t>TrailerX</a:t>
            </a:r>
            <a:r>
              <a:rPr lang="en-US" sz="1800" dirty="0"/>
              <a:t>” where X is a number from 1 to 5. The number it is assigned tells its position in the row of towed trailers, with 1 being assigned to the trailer directly behind the truck.</a:t>
            </a:r>
          </a:p>
          <a:p>
            <a:r>
              <a:rPr lang="en-US" sz="1800" dirty="0"/>
              <a:t>The sequence of steps that will happen when a trailer is attached to be towed is described on the next slides.</a:t>
            </a:r>
          </a:p>
        </p:txBody>
      </p:sp>
    </p:spTree>
    <p:extLst>
      <p:ext uri="{BB962C8B-B14F-4D97-AF65-F5344CB8AC3E}">
        <p14:creationId xmlns:p14="http://schemas.microsoft.com/office/powerpoint/2010/main" val="39123958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9664" y="342900"/>
            <a:ext cx="10515600" cy="1102995"/>
          </a:xfrm>
        </p:spPr>
        <p:txBody>
          <a:bodyPr/>
          <a:lstStyle/>
          <a:p>
            <a:r>
              <a:rPr lang="en-US" dirty="0"/>
              <a:t>CVIS project proposal on how to represent trailer data in separate trees (2.1): Sequence when attaching a trailer – Scenario assumptions</a:t>
            </a:r>
          </a:p>
        </p:txBody>
      </p:sp>
      <p:sp>
        <p:nvSpPr>
          <p:cNvPr id="3" name="Slide Number Placeholder 2"/>
          <p:cNvSpPr>
            <a:spLocks noGrp="1"/>
          </p:cNvSpPr>
          <p:nvPr>
            <p:ph type="sldNum" sz="quarter" idx="4"/>
          </p:nvPr>
        </p:nvSpPr>
        <p:spPr/>
        <p:txBody>
          <a:bodyPr/>
          <a:lstStyle/>
          <a:p>
            <a:fld id="{7196636F-A64E-6C4D-AE26-50A84E19B9C9}" type="slidenum">
              <a:rPr lang="en-US" smtClean="0"/>
              <a:pPr/>
              <a:t>4</a:t>
            </a:fld>
            <a:endParaRPr lang="en-US" dirty="0"/>
          </a:p>
        </p:txBody>
      </p:sp>
      <p:sp>
        <p:nvSpPr>
          <p:cNvPr id="16" name="Content Placeholder 15">
            <a:extLst>
              <a:ext uri="{FF2B5EF4-FFF2-40B4-BE49-F238E27FC236}">
                <a16:creationId xmlns:a16="http://schemas.microsoft.com/office/drawing/2014/main" id="{11F17E87-A879-2C44-8EA0-F17E5ED6056C}"/>
              </a:ext>
            </a:extLst>
          </p:cNvPr>
          <p:cNvSpPr>
            <a:spLocks noGrp="1"/>
          </p:cNvSpPr>
          <p:nvPr>
            <p:ph idx="1"/>
          </p:nvPr>
        </p:nvSpPr>
        <p:spPr>
          <a:xfrm>
            <a:off x="430099" y="1870375"/>
            <a:ext cx="7799501" cy="4826000"/>
          </a:xfrm>
        </p:spPr>
        <p:txBody>
          <a:bodyPr/>
          <a:lstStyle/>
          <a:p>
            <a:r>
              <a:rPr lang="en-US" sz="1600" dirty="0"/>
              <a:t>Scenario assumptions:</a:t>
            </a:r>
          </a:p>
          <a:p>
            <a:r>
              <a:rPr lang="en-US" sz="1600" dirty="0"/>
              <a:t>- The trailer will connect via a CAN bus over which the trailer signals are transported.</a:t>
            </a:r>
          </a:p>
          <a:p>
            <a:r>
              <a:rPr lang="en-US" sz="1600" dirty="0"/>
              <a:t>- The trailer configuration data is represented by the three files below. They are provided to the truck over e. g. </a:t>
            </a:r>
            <a:r>
              <a:rPr lang="en-US" sz="1600" dirty="0" err="1"/>
              <a:t>WiFi</a:t>
            </a:r>
            <a:r>
              <a:rPr lang="en-US" sz="1600" dirty="0"/>
              <a:t>.</a:t>
            </a:r>
          </a:p>
          <a:p>
            <a:r>
              <a:rPr lang="en-US" sz="1600" dirty="0"/>
              <a:t>  * DBC file: for encoding of CAN frames to CAN signals</a:t>
            </a:r>
          </a:p>
          <a:p>
            <a:r>
              <a:rPr lang="en-US" sz="1600" dirty="0"/>
              <a:t>  * CAN-to-VSS mapping file: for encoding between CAN signal representation and VSS representation (This might be more than one file)</a:t>
            </a:r>
          </a:p>
          <a:p>
            <a:r>
              <a:rPr lang="en-US" sz="1600" dirty="0"/>
              <a:t>  * Trailer tree file: containing the tree representing the trailer signals that are exposed to the truck</a:t>
            </a:r>
          </a:p>
          <a:p>
            <a:r>
              <a:rPr lang="en-US" sz="1600" dirty="0"/>
              <a:t>- The vehicle server in the truck is an instance of the VISSR server and accompanying tech stack.</a:t>
            </a:r>
          </a:p>
          <a:p>
            <a:r>
              <a:rPr lang="en-US" sz="1600" dirty="0"/>
              <a:t>- The VISSR tech stack is augmented with a “Trailer manager” that is involved in configuring the tech stack when a trailer is added or removed from being towed.</a:t>
            </a:r>
          </a:p>
          <a:p>
            <a:endParaRPr lang="en-US" dirty="0"/>
          </a:p>
        </p:txBody>
      </p:sp>
      <p:pic>
        <p:nvPicPr>
          <p:cNvPr id="5" name="Picture 4">
            <a:extLst>
              <a:ext uri="{FF2B5EF4-FFF2-40B4-BE49-F238E27FC236}">
                <a16:creationId xmlns:a16="http://schemas.microsoft.com/office/drawing/2014/main" id="{73BA4EFB-D1B7-A055-F4B5-FA8BD0BD9FFC}"/>
              </a:ext>
            </a:extLst>
          </p:cNvPr>
          <p:cNvPicPr>
            <a:picLocks noChangeAspect="1"/>
          </p:cNvPicPr>
          <p:nvPr/>
        </p:nvPicPr>
        <p:blipFill>
          <a:blip r:embed="rId2"/>
          <a:stretch>
            <a:fillRect/>
          </a:stretch>
        </p:blipFill>
        <p:spPr>
          <a:xfrm>
            <a:off x="8137525" y="1756309"/>
            <a:ext cx="4083050" cy="4826000"/>
          </a:xfrm>
          <a:prstGeom prst="rect">
            <a:avLst/>
          </a:prstGeom>
        </p:spPr>
      </p:pic>
    </p:spTree>
    <p:extLst>
      <p:ext uri="{BB962C8B-B14F-4D97-AF65-F5344CB8AC3E}">
        <p14:creationId xmlns:p14="http://schemas.microsoft.com/office/powerpoint/2010/main" val="300293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3464" y="242670"/>
            <a:ext cx="10515600" cy="1102995"/>
          </a:xfrm>
        </p:spPr>
        <p:txBody>
          <a:bodyPr/>
          <a:lstStyle/>
          <a:p>
            <a:r>
              <a:rPr lang="en-US" dirty="0"/>
              <a:t>CVIS project proposal on how to represent trailer data in separate trees (2.2): Sequence when attaching a trailer</a:t>
            </a:r>
          </a:p>
        </p:txBody>
      </p:sp>
      <p:sp>
        <p:nvSpPr>
          <p:cNvPr id="3" name="Slide Number Placeholder 2"/>
          <p:cNvSpPr>
            <a:spLocks noGrp="1"/>
          </p:cNvSpPr>
          <p:nvPr>
            <p:ph type="sldNum" sz="quarter" idx="4"/>
          </p:nvPr>
        </p:nvSpPr>
        <p:spPr/>
        <p:txBody>
          <a:bodyPr/>
          <a:lstStyle/>
          <a:p>
            <a:fld id="{7196636F-A64E-6C4D-AE26-50A84E19B9C9}" type="slidenum">
              <a:rPr lang="en-US" smtClean="0"/>
              <a:pPr/>
              <a:t>5</a:t>
            </a:fld>
            <a:endParaRPr lang="en-US" dirty="0"/>
          </a:p>
        </p:txBody>
      </p:sp>
      <p:sp>
        <p:nvSpPr>
          <p:cNvPr id="16" name="Content Placeholder 15">
            <a:extLst>
              <a:ext uri="{FF2B5EF4-FFF2-40B4-BE49-F238E27FC236}">
                <a16:creationId xmlns:a16="http://schemas.microsoft.com/office/drawing/2014/main" id="{11F17E87-A879-2C44-8EA0-F17E5ED6056C}"/>
              </a:ext>
            </a:extLst>
          </p:cNvPr>
          <p:cNvSpPr>
            <a:spLocks noGrp="1"/>
          </p:cNvSpPr>
          <p:nvPr>
            <p:ph idx="1"/>
          </p:nvPr>
        </p:nvSpPr>
        <p:spPr>
          <a:xfrm>
            <a:off x="430098" y="1707815"/>
            <a:ext cx="11180877" cy="4912594"/>
          </a:xfrm>
        </p:spPr>
        <p:txBody>
          <a:bodyPr/>
          <a:lstStyle/>
          <a:p>
            <a:r>
              <a:rPr lang="en-US" sz="1600" dirty="0"/>
              <a:t>The described scenario starts after that the trailer is physically attached to the truck, the CAN bus and </a:t>
            </a:r>
            <a:r>
              <a:rPr lang="en-US" sz="1600" dirty="0" err="1"/>
              <a:t>WiFI</a:t>
            </a:r>
            <a:r>
              <a:rPr lang="en-US" sz="1600" dirty="0"/>
              <a:t>  are connected.</a:t>
            </a:r>
          </a:p>
          <a:p>
            <a:pPr marL="342900" indent="-342900">
              <a:buAutoNum type="arabicPeriod"/>
            </a:pPr>
            <a:r>
              <a:rPr lang="en-US" sz="1600" dirty="0"/>
              <a:t>The driver starts the Trailer Manager (TM) and via the UI (truck integrated or on a mobile phone, </a:t>
            </a:r>
            <a:r>
              <a:rPr lang="en-US" sz="1600" dirty="0" err="1"/>
              <a:t>etc</a:t>
            </a:r>
            <a:r>
              <a:rPr lang="en-US" sz="1600" dirty="0"/>
              <a:t>) the TM gets information about the tow position of the trailer, and possibly some help with downloading the three configuration files from the trailer.</a:t>
            </a:r>
          </a:p>
          <a:p>
            <a:pPr marL="342900" indent="-342900">
              <a:buAutoNum type="arabicPeriod"/>
            </a:pPr>
            <a:r>
              <a:rPr lang="en-US" sz="1600" dirty="0"/>
              <a:t>The TM then instantiates a CAN feeder and provides it with the DBC file for CAN frame encoding and the CAN-to-VSS file for CAN to VSS encoding.</a:t>
            </a:r>
          </a:p>
          <a:p>
            <a:pPr marL="342900" indent="-342900">
              <a:buAutoNum type="arabicPeriod"/>
            </a:pPr>
            <a:r>
              <a:rPr lang="en-US" sz="1600" dirty="0"/>
              <a:t>The TM then updates the HIM file that contains information about the set of trees that the server is to manage. This involves the following:</a:t>
            </a:r>
          </a:p>
          <a:p>
            <a:pPr marL="585788" lvl="2" indent="-342900">
              <a:buAutoNum type="arabicPeriod"/>
            </a:pPr>
            <a:r>
              <a:rPr lang="en-US" sz="1600" dirty="0"/>
              <a:t>The trailer tree that it received over </a:t>
            </a:r>
            <a:r>
              <a:rPr lang="en-US" sz="1600" dirty="0" err="1"/>
              <a:t>WiFi</a:t>
            </a:r>
            <a:r>
              <a:rPr lang="en-US" sz="1600" dirty="0"/>
              <a:t> is stored in the file system and the path to it is saved in the HIM file.</a:t>
            </a:r>
          </a:p>
          <a:p>
            <a:pPr marL="585788" lvl="2" indent="-342900">
              <a:buAutoNum type="arabicPeriod"/>
            </a:pPr>
            <a:r>
              <a:rPr lang="en-US" sz="1600" dirty="0"/>
              <a:t>The position of the trailer received from the driver is used to generate the root node name for the tree, and saved in the HIM file.</a:t>
            </a:r>
          </a:p>
          <a:p>
            <a:pPr marL="342900" indent="-342900">
              <a:buAutoNum type="arabicPeriod"/>
            </a:pPr>
            <a:r>
              <a:rPr lang="en-US" sz="1600" dirty="0"/>
              <a:t>The TM triggers the truck server to re-read the HIM file to discover the new trailer tree added to it.</a:t>
            </a:r>
          </a:p>
          <a:p>
            <a:pPr marL="342900" indent="-342900">
              <a:buAutoNum type="arabicPeriod"/>
            </a:pPr>
            <a:r>
              <a:rPr lang="en-US" sz="1600" dirty="0"/>
              <a:t>Clients can now access data from the trailer via the truck server.</a:t>
            </a:r>
          </a:p>
          <a:p>
            <a:endParaRPr lang="en-US" dirty="0"/>
          </a:p>
        </p:txBody>
      </p:sp>
    </p:spTree>
    <p:extLst>
      <p:ext uri="{BB962C8B-B14F-4D97-AF65-F5344CB8AC3E}">
        <p14:creationId xmlns:p14="http://schemas.microsoft.com/office/powerpoint/2010/main" val="367763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224" y="132080"/>
            <a:ext cx="10515600" cy="685800"/>
          </a:xfrm>
        </p:spPr>
        <p:txBody>
          <a:bodyPr/>
          <a:lstStyle/>
          <a:p>
            <a:r>
              <a:rPr lang="en-US" dirty="0"/>
              <a:t>VISS client example reading from truck and trailers</a:t>
            </a:r>
          </a:p>
        </p:txBody>
      </p:sp>
      <p:sp>
        <p:nvSpPr>
          <p:cNvPr id="3" name="Slide Number Placeholder 2"/>
          <p:cNvSpPr>
            <a:spLocks noGrp="1"/>
          </p:cNvSpPr>
          <p:nvPr>
            <p:ph type="sldNum" sz="quarter" idx="4"/>
          </p:nvPr>
        </p:nvSpPr>
        <p:spPr/>
        <p:txBody>
          <a:bodyPr/>
          <a:lstStyle/>
          <a:p>
            <a:fld id="{7196636F-A64E-6C4D-AE26-50A84E19B9C9}" type="slidenum">
              <a:rPr lang="en-US" smtClean="0"/>
              <a:pPr/>
              <a:t>6</a:t>
            </a:fld>
            <a:endParaRPr lang="en-US" dirty="0"/>
          </a:p>
        </p:txBody>
      </p:sp>
      <p:sp>
        <p:nvSpPr>
          <p:cNvPr id="16" name="Content Placeholder 15">
            <a:extLst>
              <a:ext uri="{FF2B5EF4-FFF2-40B4-BE49-F238E27FC236}">
                <a16:creationId xmlns:a16="http://schemas.microsoft.com/office/drawing/2014/main" id="{11F17E87-A879-2C44-8EA0-F17E5ED6056C}"/>
              </a:ext>
            </a:extLst>
          </p:cNvPr>
          <p:cNvSpPr>
            <a:spLocks noGrp="1"/>
          </p:cNvSpPr>
          <p:nvPr>
            <p:ph idx="1"/>
          </p:nvPr>
        </p:nvSpPr>
        <p:spPr>
          <a:xfrm>
            <a:off x="430098" y="805696"/>
            <a:ext cx="11708511" cy="5920224"/>
          </a:xfrm>
        </p:spPr>
        <p:txBody>
          <a:bodyPr/>
          <a:lstStyle/>
          <a:p>
            <a:r>
              <a:rPr lang="en-US" sz="1600" dirty="0"/>
              <a:t>In a scenario where two trailers have been attached for towing and the sequence described on the previous slide has been performed for each of them, an example of client requests and responses when reading data from the truck and the trailers is shown below. The syntax shown is a condensation of the payloads transported over any VISS supported transport protocol, e. g. </a:t>
            </a:r>
            <a:r>
              <a:rPr lang="en-US" sz="1600" dirty="0" err="1"/>
              <a:t>gRPC</a:t>
            </a:r>
            <a:r>
              <a:rPr lang="en-US" sz="1600" dirty="0"/>
              <a:t>.</a:t>
            </a:r>
          </a:p>
          <a:p>
            <a:endParaRPr lang="en-US" sz="1600" dirty="0"/>
          </a:p>
          <a:p>
            <a:r>
              <a:rPr lang="en-US" sz="1600" dirty="0"/>
              <a:t>Read the number of attached trailers: </a:t>
            </a:r>
          </a:p>
          <a:p>
            <a:r>
              <a:rPr lang="en-US" sz="1600" dirty="0"/>
              <a:t>GET </a:t>
            </a:r>
            <a:r>
              <a:rPr lang="en-US" sz="1600" dirty="0" err="1"/>
              <a:t>Vehicle.TrailerCount</a:t>
            </a:r>
            <a:endParaRPr lang="en-US" sz="1600" dirty="0"/>
          </a:p>
          <a:p>
            <a:r>
              <a:rPr lang="en-US" sz="1600" dirty="0"/>
              <a:t>Response: Value: 2</a:t>
            </a:r>
          </a:p>
          <a:p>
            <a:endParaRPr lang="en-US" sz="1600" dirty="0"/>
          </a:p>
          <a:p>
            <a:r>
              <a:rPr lang="en-US" sz="1600" dirty="0"/>
              <a:t>Read the trailer type of the first trailer in the row: </a:t>
            </a:r>
          </a:p>
          <a:p>
            <a:r>
              <a:rPr lang="en-US" sz="1600" dirty="0"/>
              <a:t>GET Trailer1.TrailerIdentification.TrailerType</a:t>
            </a:r>
          </a:p>
          <a:p>
            <a:r>
              <a:rPr lang="en-US" sz="1600" dirty="0"/>
              <a:t>Response: Value: CONVERTER_DOLLY</a:t>
            </a:r>
          </a:p>
          <a:p>
            <a:endParaRPr lang="en-US" sz="1600" dirty="0"/>
          </a:p>
          <a:p>
            <a:r>
              <a:rPr lang="en-US" sz="1600" dirty="0"/>
              <a:t>Read the trailer type of the second trailer in the row: </a:t>
            </a:r>
          </a:p>
          <a:p>
            <a:r>
              <a:rPr lang="en-US" sz="1600" dirty="0"/>
              <a:t>GET Trailer2.TrailerIdentification.TrailerType</a:t>
            </a:r>
          </a:p>
          <a:p>
            <a:r>
              <a:rPr lang="en-US" sz="1600" dirty="0"/>
              <a:t>Response: Value: TOWING_FULL_TRAILER</a:t>
            </a:r>
          </a:p>
        </p:txBody>
      </p:sp>
    </p:spTree>
    <p:extLst>
      <p:ext uri="{BB962C8B-B14F-4D97-AF65-F5344CB8AC3E}">
        <p14:creationId xmlns:p14="http://schemas.microsoft.com/office/powerpoint/2010/main" val="1549293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64464" y="340995"/>
            <a:ext cx="10515600" cy="685800"/>
          </a:xfrm>
        </p:spPr>
        <p:txBody>
          <a:bodyPr/>
          <a:lstStyle/>
          <a:p>
            <a:r>
              <a:rPr lang="en-US" dirty="0"/>
              <a:t>Comparison with the single tree proposal</a:t>
            </a:r>
          </a:p>
        </p:txBody>
      </p:sp>
      <p:sp>
        <p:nvSpPr>
          <p:cNvPr id="3" name="Slide Number Placeholder 2"/>
          <p:cNvSpPr>
            <a:spLocks noGrp="1"/>
          </p:cNvSpPr>
          <p:nvPr>
            <p:ph type="sldNum" sz="quarter" idx="4"/>
          </p:nvPr>
        </p:nvSpPr>
        <p:spPr/>
        <p:txBody>
          <a:bodyPr/>
          <a:lstStyle/>
          <a:p>
            <a:fld id="{7196636F-A64E-6C4D-AE26-50A84E19B9C9}" type="slidenum">
              <a:rPr lang="en-US" smtClean="0"/>
              <a:pPr/>
              <a:t>7</a:t>
            </a:fld>
            <a:endParaRPr lang="en-US" dirty="0"/>
          </a:p>
        </p:txBody>
      </p:sp>
      <p:sp>
        <p:nvSpPr>
          <p:cNvPr id="16" name="Content Placeholder 15">
            <a:extLst>
              <a:ext uri="{FF2B5EF4-FFF2-40B4-BE49-F238E27FC236}">
                <a16:creationId xmlns:a16="http://schemas.microsoft.com/office/drawing/2014/main" id="{11F17E87-A879-2C44-8EA0-F17E5ED6056C}"/>
              </a:ext>
            </a:extLst>
          </p:cNvPr>
          <p:cNvSpPr>
            <a:spLocks noGrp="1"/>
          </p:cNvSpPr>
          <p:nvPr>
            <p:ph idx="1"/>
          </p:nvPr>
        </p:nvSpPr>
        <p:spPr>
          <a:xfrm>
            <a:off x="664464" y="1075205"/>
            <a:ext cx="10515600" cy="5441800"/>
          </a:xfrm>
        </p:spPr>
        <p:txBody>
          <a:bodyPr/>
          <a:lstStyle/>
          <a:p>
            <a:r>
              <a:rPr lang="en-US" sz="1600" dirty="0"/>
              <a:t>The number of nodes in the truck tree is basically the same as in the standard VSS tree.</a:t>
            </a:r>
          </a:p>
          <a:p>
            <a:r>
              <a:rPr lang="en-US" sz="1600" dirty="0"/>
              <a:t>A trailer tree that was generated using the HIM configurator, having three axles with 2, 4, and 4 wheels respectively, otherwise with the same signals as in the trailer subtree provided by Volvo Trucks, have a size of 229 nodes in total, of which 183 are leaf nodes.</a:t>
            </a:r>
          </a:p>
          <a:p>
            <a:r>
              <a:rPr lang="en-US" sz="1600" dirty="0"/>
              <a:t>One truck tree and five trailer trees will then have a total node count of about 2545 of which about 2000 are leaf nodes. With the truck towing only one trailer the numbers become 1629 in total with 1283 leaf nodes</a:t>
            </a:r>
          </a:p>
          <a:p>
            <a:r>
              <a:rPr lang="en-US" sz="1600" dirty="0"/>
              <a:t>In comparison the single tree proposal had a total node count 0f about 16.700 of which 12.700 are leaf nodes.</a:t>
            </a:r>
          </a:p>
          <a:p>
            <a:r>
              <a:rPr lang="en-US" sz="1600" dirty="0"/>
              <a:t>Trailer trees do not have to conform to a “fixed” trailer representation, they can contain different signals, which then can be discovered by the client through signal discovery requests.</a:t>
            </a:r>
          </a:p>
          <a:p>
            <a:r>
              <a:rPr lang="en-US" sz="1600" dirty="0"/>
              <a:t>The only code to be written to enable a running demo of this proposal is the Transport Manager, the CAN driver part of the feeder, and the client accessing the data from the truck and trailers. The CAN driver probably already exists, which then can be connected to the feeder via IPC.</a:t>
            </a:r>
          </a:p>
          <a:p>
            <a:r>
              <a:rPr lang="en-US" sz="1600" dirty="0"/>
              <a:t>The trailer configuration data items must also be created.</a:t>
            </a:r>
          </a:p>
          <a:p>
            <a:endParaRPr lang="en-US" dirty="0"/>
          </a:p>
          <a:p>
            <a:endParaRPr lang="en-US" dirty="0"/>
          </a:p>
        </p:txBody>
      </p:sp>
    </p:spTree>
    <p:extLst>
      <p:ext uri="{BB962C8B-B14F-4D97-AF65-F5344CB8AC3E}">
        <p14:creationId xmlns:p14="http://schemas.microsoft.com/office/powerpoint/2010/main" val="941744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3464" y="220980"/>
            <a:ext cx="10515600" cy="685800"/>
          </a:xfrm>
        </p:spPr>
        <p:txBody>
          <a:bodyPr/>
          <a:lstStyle/>
          <a:p>
            <a:r>
              <a:rPr lang="en-US" dirty="0"/>
              <a:t>HIM configuration file modifications</a:t>
            </a:r>
          </a:p>
        </p:txBody>
      </p:sp>
      <p:sp>
        <p:nvSpPr>
          <p:cNvPr id="3" name="Slide Number Placeholder 2"/>
          <p:cNvSpPr>
            <a:spLocks noGrp="1"/>
          </p:cNvSpPr>
          <p:nvPr>
            <p:ph type="sldNum" sz="quarter" idx="4"/>
          </p:nvPr>
        </p:nvSpPr>
        <p:spPr/>
        <p:txBody>
          <a:bodyPr/>
          <a:lstStyle/>
          <a:p>
            <a:fld id="{7196636F-A64E-6C4D-AE26-50A84E19B9C9}" type="slidenum">
              <a:rPr lang="en-US" smtClean="0"/>
              <a:pPr/>
              <a:t>8</a:t>
            </a:fld>
            <a:endParaRPr lang="en-US" dirty="0"/>
          </a:p>
        </p:txBody>
      </p:sp>
      <p:sp>
        <p:nvSpPr>
          <p:cNvPr id="16" name="Content Placeholder 15">
            <a:extLst>
              <a:ext uri="{FF2B5EF4-FFF2-40B4-BE49-F238E27FC236}">
                <a16:creationId xmlns:a16="http://schemas.microsoft.com/office/drawing/2014/main" id="{11F17E87-A879-2C44-8EA0-F17E5ED6056C}"/>
              </a:ext>
            </a:extLst>
          </p:cNvPr>
          <p:cNvSpPr>
            <a:spLocks noGrp="1"/>
          </p:cNvSpPr>
          <p:nvPr>
            <p:ph idx="1"/>
          </p:nvPr>
        </p:nvSpPr>
        <p:spPr>
          <a:xfrm>
            <a:off x="182308" y="947419"/>
            <a:ext cx="10717911" cy="5672989"/>
          </a:xfrm>
        </p:spPr>
        <p:txBody>
          <a:bodyPr/>
          <a:lstStyle/>
          <a:p>
            <a:r>
              <a:rPr lang="en-US" dirty="0"/>
              <a:t>The part shown in red below is the representation of a trailer tree that needs to be added (or removed) from the HIM configuration file.</a:t>
            </a:r>
          </a:p>
          <a:p>
            <a:pPr>
              <a:spcBef>
                <a:spcPts val="600"/>
              </a:spcBef>
            </a:pPr>
            <a:r>
              <a:rPr lang="en-US" dirty="0"/>
              <a:t>HIM:</a:t>
            </a:r>
          </a:p>
          <a:p>
            <a:pPr>
              <a:spcBef>
                <a:spcPts val="600"/>
              </a:spcBef>
            </a:pPr>
            <a:r>
              <a:rPr lang="en-US" dirty="0"/>
              <a:t>  type: branch</a:t>
            </a:r>
          </a:p>
          <a:p>
            <a:pPr>
              <a:spcBef>
                <a:spcPts val="600"/>
              </a:spcBef>
            </a:pPr>
            <a:r>
              <a:rPr lang="en-US" dirty="0"/>
              <a:t>  description: The set of trees that the truck server manages as one virtual domain.</a:t>
            </a:r>
          </a:p>
          <a:p>
            <a:pPr>
              <a:spcBef>
                <a:spcPts val="600"/>
              </a:spcBef>
            </a:pPr>
            <a:endParaRPr lang="en-US" dirty="0"/>
          </a:p>
          <a:p>
            <a:pPr>
              <a:spcBef>
                <a:spcPts val="600"/>
              </a:spcBef>
            </a:pPr>
            <a:r>
              <a:rPr lang="en-US" dirty="0" err="1"/>
              <a:t>HIM.Vehicle</a:t>
            </a:r>
            <a:r>
              <a:rPr lang="en-US" dirty="0"/>
              <a:t>:</a:t>
            </a:r>
          </a:p>
          <a:p>
            <a:pPr>
              <a:spcBef>
                <a:spcPts val="600"/>
              </a:spcBef>
            </a:pPr>
            <a:r>
              <a:rPr lang="en-US" dirty="0"/>
              <a:t>  type: direct</a:t>
            </a:r>
          </a:p>
          <a:p>
            <a:pPr>
              <a:spcBef>
                <a:spcPts val="600"/>
              </a:spcBef>
            </a:pPr>
            <a:r>
              <a:rPr lang="en-US" dirty="0"/>
              <a:t>  domain: </a:t>
            </a:r>
            <a:r>
              <a:rPr lang="en-US" dirty="0" err="1"/>
              <a:t>Vehicle.Truck.Data</a:t>
            </a:r>
            <a:endParaRPr lang="en-US" dirty="0"/>
          </a:p>
          <a:p>
            <a:pPr>
              <a:spcBef>
                <a:spcPts val="600"/>
              </a:spcBef>
            </a:pPr>
            <a:r>
              <a:rPr lang="en-US" dirty="0"/>
              <a:t>  version: X.Y.Z</a:t>
            </a:r>
          </a:p>
          <a:p>
            <a:pPr>
              <a:spcBef>
                <a:spcPts val="600"/>
              </a:spcBef>
            </a:pPr>
            <a:r>
              <a:rPr lang="en-US" dirty="0"/>
              <a:t>  local: file://&lt;full-path-name&gt;</a:t>
            </a:r>
          </a:p>
          <a:p>
            <a:pPr>
              <a:spcBef>
                <a:spcPts val="600"/>
              </a:spcBef>
            </a:pPr>
            <a:r>
              <a:rPr lang="en-US" dirty="0"/>
              <a:t>  description:  Truck signal tree.</a:t>
            </a:r>
          </a:p>
          <a:p>
            <a:pPr>
              <a:spcBef>
                <a:spcPts val="600"/>
              </a:spcBef>
            </a:pPr>
            <a:endParaRPr lang="en-US" dirty="0"/>
          </a:p>
          <a:p>
            <a:pPr marL="0" marR="0" lvl="0" indent="0" algn="l" defTabSz="914400" rtl="0" eaLnBrk="1" fontAlgn="auto" latinLnBrk="0" hangingPunct="1">
              <a:lnSpc>
                <a:spcPct val="100000"/>
              </a:lnSpc>
              <a:spcBef>
                <a:spcPts val="600"/>
              </a:spcBef>
              <a:spcAft>
                <a:spcPts val="0"/>
              </a:spcAft>
              <a:buClrTx/>
              <a:buSzTx/>
              <a:buFont typeface="Arial"/>
              <a:buNone/>
              <a:tabLst/>
              <a:defRPr/>
            </a:pPr>
            <a:r>
              <a:rPr kumimoji="0" lang="en-US" b="0" i="0" u="none" strike="noStrike" kern="1200" cap="none" spc="0" normalizeH="0" baseline="0" noProof="0" dirty="0">
                <a:ln>
                  <a:noFill/>
                </a:ln>
                <a:solidFill>
                  <a:srgbClr val="FF0000"/>
                </a:solidFill>
                <a:effectLst/>
                <a:uLnTx/>
                <a:uFillTx/>
                <a:latin typeface="Ford Antenna Regular" panose="02000505000000020004" pitchFamily="2" charset="0"/>
              </a:rPr>
              <a:t>HIM.Trailer1:</a:t>
            </a:r>
          </a:p>
          <a:p>
            <a:pPr marL="0" marR="0" lvl="0" indent="0" algn="l" defTabSz="914400" rtl="0" eaLnBrk="1" fontAlgn="auto" latinLnBrk="0" hangingPunct="1">
              <a:lnSpc>
                <a:spcPct val="100000"/>
              </a:lnSpc>
              <a:spcBef>
                <a:spcPts val="600"/>
              </a:spcBef>
              <a:spcAft>
                <a:spcPts val="0"/>
              </a:spcAft>
              <a:buClrTx/>
              <a:buSzTx/>
              <a:buFont typeface="Arial"/>
              <a:buNone/>
              <a:tabLst/>
              <a:defRPr/>
            </a:pPr>
            <a:r>
              <a:rPr kumimoji="0" lang="en-US" b="0" i="0" u="none" strike="noStrike" kern="1200" cap="none" spc="0" normalizeH="0" baseline="0" noProof="0" dirty="0">
                <a:ln>
                  <a:noFill/>
                </a:ln>
                <a:solidFill>
                  <a:srgbClr val="FF0000"/>
                </a:solidFill>
                <a:effectLst/>
                <a:uLnTx/>
                <a:uFillTx/>
                <a:latin typeface="Ford Antenna Regular" panose="02000505000000020004" pitchFamily="2" charset="0"/>
              </a:rPr>
              <a:t>  type: direct</a:t>
            </a:r>
          </a:p>
          <a:p>
            <a:pPr marL="0" marR="0" lvl="0" indent="0" algn="l" defTabSz="914400" rtl="0" eaLnBrk="1" fontAlgn="auto" latinLnBrk="0" hangingPunct="1">
              <a:lnSpc>
                <a:spcPct val="100000"/>
              </a:lnSpc>
              <a:spcBef>
                <a:spcPts val="600"/>
              </a:spcBef>
              <a:spcAft>
                <a:spcPts val="0"/>
              </a:spcAft>
              <a:buClrTx/>
              <a:buSzTx/>
              <a:buFont typeface="Arial"/>
              <a:buNone/>
              <a:tabLst/>
              <a:defRPr/>
            </a:pPr>
            <a:r>
              <a:rPr kumimoji="0" lang="en-US" b="0" i="0" u="none" strike="noStrike" kern="1200" cap="none" spc="0" normalizeH="0" baseline="0" noProof="0" dirty="0">
                <a:ln>
                  <a:noFill/>
                </a:ln>
                <a:solidFill>
                  <a:srgbClr val="FF0000"/>
                </a:solidFill>
                <a:effectLst/>
                <a:uLnTx/>
                <a:uFillTx/>
                <a:latin typeface="Ford Antenna Regular" panose="02000505000000020004" pitchFamily="2" charset="0"/>
              </a:rPr>
              <a:t>  domain: </a:t>
            </a:r>
            <a:r>
              <a:rPr kumimoji="0" lang="en-US" b="0" i="0" u="none" strike="noStrike" kern="1200" cap="none" spc="0" normalizeH="0" baseline="0" noProof="0" dirty="0" err="1">
                <a:ln>
                  <a:noFill/>
                </a:ln>
                <a:solidFill>
                  <a:srgbClr val="FF0000"/>
                </a:solidFill>
                <a:effectLst/>
                <a:uLnTx/>
                <a:uFillTx/>
                <a:latin typeface="Ford Antenna Regular" panose="02000505000000020004" pitchFamily="2" charset="0"/>
              </a:rPr>
              <a:t>Vehicle.Trailer.Data</a:t>
            </a:r>
            <a:endParaRPr kumimoji="0" lang="en-US" b="0" i="0" u="none" strike="noStrike" kern="1200" cap="none" spc="0" normalizeH="0" baseline="0" noProof="0" dirty="0">
              <a:ln>
                <a:noFill/>
              </a:ln>
              <a:solidFill>
                <a:srgbClr val="FF0000"/>
              </a:solidFill>
              <a:effectLst/>
              <a:uLnTx/>
              <a:uFillTx/>
              <a:latin typeface="Ford Antenna Regular" panose="02000505000000020004" pitchFamily="2" charset="0"/>
            </a:endParaRPr>
          </a:p>
          <a:p>
            <a:pPr marL="0" marR="0" lvl="0" indent="0" algn="l" defTabSz="914400" rtl="0" eaLnBrk="1" fontAlgn="auto" latinLnBrk="0" hangingPunct="1">
              <a:lnSpc>
                <a:spcPct val="100000"/>
              </a:lnSpc>
              <a:spcBef>
                <a:spcPts val="600"/>
              </a:spcBef>
              <a:spcAft>
                <a:spcPts val="0"/>
              </a:spcAft>
              <a:buClrTx/>
              <a:buSzTx/>
              <a:buFont typeface="Arial"/>
              <a:buNone/>
              <a:tabLst/>
              <a:defRPr/>
            </a:pPr>
            <a:r>
              <a:rPr kumimoji="0" lang="en-US" b="0" i="0" u="none" strike="noStrike" kern="1200" cap="none" spc="0" normalizeH="0" baseline="0" noProof="0" dirty="0">
                <a:ln>
                  <a:noFill/>
                </a:ln>
                <a:solidFill>
                  <a:srgbClr val="FF0000"/>
                </a:solidFill>
                <a:effectLst/>
                <a:uLnTx/>
                <a:uFillTx/>
                <a:latin typeface="Ford Antenna Regular" panose="02000505000000020004" pitchFamily="2" charset="0"/>
              </a:rPr>
              <a:t>  version: X.Y.Z</a:t>
            </a:r>
          </a:p>
          <a:p>
            <a:pPr marL="0" marR="0" lvl="0" indent="0" algn="l" defTabSz="914400" rtl="0" eaLnBrk="1" fontAlgn="auto" latinLnBrk="0" hangingPunct="1">
              <a:lnSpc>
                <a:spcPct val="100000"/>
              </a:lnSpc>
              <a:spcBef>
                <a:spcPts val="600"/>
              </a:spcBef>
              <a:spcAft>
                <a:spcPts val="0"/>
              </a:spcAft>
              <a:buClrTx/>
              <a:buSzTx/>
              <a:buFont typeface="Arial"/>
              <a:buNone/>
              <a:tabLst/>
              <a:defRPr/>
            </a:pPr>
            <a:r>
              <a:rPr kumimoji="0" lang="en-US" b="0" i="0" u="none" strike="noStrike" kern="1200" cap="none" spc="0" normalizeH="0" baseline="0" noProof="0" dirty="0">
                <a:ln>
                  <a:noFill/>
                </a:ln>
                <a:solidFill>
                  <a:srgbClr val="FF0000"/>
                </a:solidFill>
                <a:effectLst/>
                <a:uLnTx/>
                <a:uFillTx/>
                <a:latin typeface="Ford Antenna Regular" panose="02000505000000020004" pitchFamily="2" charset="0"/>
              </a:rPr>
              <a:t>  local: file://&lt;full-path-name&gt;</a:t>
            </a:r>
          </a:p>
          <a:p>
            <a:pPr marL="0" marR="0" lvl="0" indent="0" algn="l" defTabSz="914400" rtl="0" eaLnBrk="1" fontAlgn="auto" latinLnBrk="0" hangingPunct="1">
              <a:lnSpc>
                <a:spcPct val="100000"/>
              </a:lnSpc>
              <a:spcBef>
                <a:spcPts val="600"/>
              </a:spcBef>
              <a:spcAft>
                <a:spcPts val="0"/>
              </a:spcAft>
              <a:buClrTx/>
              <a:buSzTx/>
              <a:buFont typeface="Arial"/>
              <a:buNone/>
              <a:tabLst/>
              <a:defRPr/>
            </a:pPr>
            <a:r>
              <a:rPr kumimoji="0" lang="en-US" b="0" i="0" u="none" strike="noStrike" kern="1200" cap="none" spc="0" normalizeH="0" baseline="0" noProof="0" dirty="0">
                <a:ln>
                  <a:noFill/>
                </a:ln>
                <a:solidFill>
                  <a:srgbClr val="FF0000"/>
                </a:solidFill>
                <a:effectLst/>
                <a:uLnTx/>
                <a:uFillTx/>
                <a:latin typeface="Ford Antenna Regular" panose="02000505000000020004" pitchFamily="2" charset="0"/>
              </a:rPr>
              <a:t>  description:  Trailer signal tree.</a:t>
            </a:r>
          </a:p>
          <a:p>
            <a:pPr>
              <a:spcBef>
                <a:spcPts val="600"/>
              </a:spcBef>
            </a:pPr>
            <a:endParaRPr lang="en-US" dirty="0"/>
          </a:p>
          <a:p>
            <a:endParaRPr lang="en-US" dirty="0"/>
          </a:p>
        </p:txBody>
      </p:sp>
    </p:spTree>
    <p:extLst>
      <p:ext uri="{BB962C8B-B14F-4D97-AF65-F5344CB8AC3E}">
        <p14:creationId xmlns:p14="http://schemas.microsoft.com/office/powerpoint/2010/main" val="23174034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83464" y="269432"/>
            <a:ext cx="10515600" cy="685800"/>
          </a:xfrm>
        </p:spPr>
        <p:txBody>
          <a:bodyPr/>
          <a:lstStyle/>
          <a:p>
            <a:r>
              <a:rPr lang="en-US" dirty="0"/>
              <a:t>CAN to VSS mapping file generation</a:t>
            </a:r>
          </a:p>
        </p:txBody>
      </p:sp>
      <p:sp>
        <p:nvSpPr>
          <p:cNvPr id="3" name="Slide Number Placeholder 2"/>
          <p:cNvSpPr>
            <a:spLocks noGrp="1"/>
          </p:cNvSpPr>
          <p:nvPr>
            <p:ph type="sldNum" sz="quarter" idx="4"/>
          </p:nvPr>
        </p:nvSpPr>
        <p:spPr/>
        <p:txBody>
          <a:bodyPr/>
          <a:lstStyle/>
          <a:p>
            <a:fld id="{7196636F-A64E-6C4D-AE26-50A84E19B9C9}" type="slidenum">
              <a:rPr lang="en-US" smtClean="0"/>
              <a:pPr/>
              <a:t>9</a:t>
            </a:fld>
            <a:endParaRPr lang="en-US" dirty="0"/>
          </a:p>
        </p:txBody>
      </p:sp>
      <p:sp>
        <p:nvSpPr>
          <p:cNvPr id="16" name="Content Placeholder 15">
            <a:extLst>
              <a:ext uri="{FF2B5EF4-FFF2-40B4-BE49-F238E27FC236}">
                <a16:creationId xmlns:a16="http://schemas.microsoft.com/office/drawing/2014/main" id="{11F17E87-A879-2C44-8EA0-F17E5ED6056C}"/>
              </a:ext>
            </a:extLst>
          </p:cNvPr>
          <p:cNvSpPr>
            <a:spLocks noGrp="1"/>
          </p:cNvSpPr>
          <p:nvPr>
            <p:ph idx="1"/>
          </p:nvPr>
        </p:nvSpPr>
        <p:spPr>
          <a:xfrm>
            <a:off x="385953" y="1075145"/>
            <a:ext cx="9296527" cy="5545263"/>
          </a:xfrm>
        </p:spPr>
        <p:txBody>
          <a:bodyPr/>
          <a:lstStyle/>
          <a:p>
            <a:r>
              <a:rPr lang="en-US" sz="1600" dirty="0"/>
              <a:t>The VISSR tech stack contains a Domain Conversion Tool (DCT) that is used to generate the feeder conversion instructions file that is used by a feeder for converting between CAN and VSS.</a:t>
            </a:r>
          </a:p>
          <a:p>
            <a:r>
              <a:rPr lang="en-US" sz="1600" dirty="0"/>
              <a:t>DCT takes three YAML formatted files as input:</a:t>
            </a:r>
          </a:p>
          <a:p>
            <a:r>
              <a:rPr lang="en-US" sz="1600" dirty="0"/>
              <a:t>- Vehicle model: Contains at a minimum the name, datatype, and unit of all the CAN signals</a:t>
            </a:r>
          </a:p>
          <a:p>
            <a:r>
              <a:rPr lang="en-US" sz="1600" dirty="0"/>
              <a:t>- VSS model: Contains at a minimum the name, datatype, and unit of all the VSS signals</a:t>
            </a:r>
          </a:p>
          <a:p>
            <a:r>
              <a:rPr lang="en-US" sz="1600" dirty="0"/>
              <a:t>- Map file: Contains an array of signal name tuples (CAN name, VSS name) that are to be mapped with each other.</a:t>
            </a:r>
          </a:p>
          <a:p>
            <a:r>
              <a:rPr lang="en-US" sz="1600" dirty="0"/>
              <a:t>The output file is typically stored in the same directory as that where the feeder executable is stored.</a:t>
            </a:r>
          </a:p>
          <a:p>
            <a:r>
              <a:rPr lang="en-US" sz="1600" dirty="0"/>
              <a:t>The feeder reads the file at startup and then uses it as a look-up table for the name mapping and the scaling of the signal if needed.</a:t>
            </a:r>
          </a:p>
        </p:txBody>
      </p:sp>
      <p:pic>
        <p:nvPicPr>
          <p:cNvPr id="5" name="Picture 4">
            <a:extLst>
              <a:ext uri="{FF2B5EF4-FFF2-40B4-BE49-F238E27FC236}">
                <a16:creationId xmlns:a16="http://schemas.microsoft.com/office/drawing/2014/main" id="{93F7127F-6A16-B913-A35F-49C2247F603A}"/>
              </a:ext>
            </a:extLst>
          </p:cNvPr>
          <p:cNvPicPr>
            <a:picLocks noChangeAspect="1"/>
          </p:cNvPicPr>
          <p:nvPr/>
        </p:nvPicPr>
        <p:blipFill>
          <a:blip r:embed="rId2"/>
          <a:stretch>
            <a:fillRect/>
          </a:stretch>
        </p:blipFill>
        <p:spPr>
          <a:xfrm>
            <a:off x="9875139" y="1626870"/>
            <a:ext cx="1847850" cy="3255736"/>
          </a:xfrm>
          <a:prstGeom prst="rect">
            <a:avLst/>
          </a:prstGeom>
        </p:spPr>
      </p:pic>
    </p:spTree>
    <p:extLst>
      <p:ext uri="{BB962C8B-B14F-4D97-AF65-F5344CB8AC3E}">
        <p14:creationId xmlns:p14="http://schemas.microsoft.com/office/powerpoint/2010/main" val="1283378689"/>
      </p:ext>
    </p:extLst>
  </p:cSld>
  <p:clrMapOvr>
    <a:masterClrMapping/>
  </p:clrMapOvr>
</p:sld>
</file>

<file path=ppt/theme/theme1.xml><?xml version="1.0" encoding="utf-8"?>
<a:theme xmlns:a="http://schemas.openxmlformats.org/drawingml/2006/main" name="FORD">
  <a:themeElements>
    <a:clrScheme name="Ford Brand Design System">
      <a:dk1>
        <a:srgbClr val="000000"/>
      </a:dk1>
      <a:lt1>
        <a:srgbClr val="FFFFFF"/>
      </a:lt1>
      <a:dk2>
        <a:srgbClr val="000000"/>
      </a:dk2>
      <a:lt2>
        <a:srgbClr val="F3F3F3"/>
      </a:lt2>
      <a:accent1>
        <a:srgbClr val="00095B"/>
      </a:accent1>
      <a:accent2>
        <a:srgbClr val="1700F4"/>
      </a:accent2>
      <a:accent3>
        <a:srgbClr val="00142E"/>
      </a:accent3>
      <a:accent4>
        <a:srgbClr val="B9BCBD"/>
      </a:accent4>
      <a:accent5>
        <a:srgbClr val="D62C14"/>
      </a:accent5>
      <a:accent6>
        <a:srgbClr val="008200"/>
      </a:accent6>
      <a:hlink>
        <a:srgbClr val="0000FF"/>
      </a:hlink>
      <a:folHlink>
        <a:srgbClr val="800080"/>
      </a:folHlink>
    </a:clrScheme>
    <a:fontScheme name="Ford 2018">
      <a:majorFont>
        <a:latin typeface="Ford Antenna Cond Medium"/>
        <a:ea typeface=""/>
        <a:cs typeface=""/>
      </a:majorFont>
      <a:minorFont>
        <a:latin typeface="Ford Antenna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2"/>
          </a:solidFill>
          <a:tailEnd type="arrow" w="med" len="sm"/>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200" dirty="0" smtClean="0">
            <a:latin typeface="Ford Antenna Light" charset="0"/>
            <a:ea typeface="Ford Antenna Light" charset="0"/>
            <a:cs typeface="Ford Antenna Light" charset="0"/>
          </a:defRPr>
        </a:defPPr>
      </a:lstStyle>
    </a:txDef>
  </a:objectDefaults>
  <a:extraClrSchemeLst/>
  <a:extLst>
    <a:ext uri="{05A4C25C-085E-4340-85A3-A5531E510DB2}">
      <thm15:themeFamily xmlns:thm15="http://schemas.microsoft.com/office/thememl/2012/main" name="Ford_Presentation_Template 2021  -  Read-Only" id="{5CEC52F2-48FC-40AA-BDA3-B2AD66AB6F4B}" vid="{4DD5CFD8-82FB-4C06-A1BF-F6D418813C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Ford_Presentation_Template 2021</Template>
  <TotalTime>591</TotalTime>
  <Words>1483</Words>
  <Application>Microsoft Office PowerPoint</Application>
  <PresentationFormat>Widescreen</PresentationFormat>
  <Paragraphs>95</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Ford Antenna Light</vt:lpstr>
      <vt:lpstr>Ford Antenna Medium</vt:lpstr>
      <vt:lpstr>Ford Antenna Regular</vt:lpstr>
      <vt:lpstr>FORD</vt:lpstr>
      <vt:lpstr>PowerPoint Presentation</vt:lpstr>
      <vt:lpstr>CVIS project proposal on how to represent trailer data in a single tree</vt:lpstr>
      <vt:lpstr>CVIS project proposal on how to represent trailer data in separate trees (1): Overview</vt:lpstr>
      <vt:lpstr>CVIS project proposal on how to represent trailer data in separate trees (2.1): Sequence when attaching a trailer – Scenario assumptions</vt:lpstr>
      <vt:lpstr>CVIS project proposal on how to represent trailer data in separate trees (2.2): Sequence when attaching a trailer</vt:lpstr>
      <vt:lpstr>VISS client example reading from truck and trailers</vt:lpstr>
      <vt:lpstr>Comparison with the single tree proposal</vt:lpstr>
      <vt:lpstr>HIM configuration file modifications</vt:lpstr>
      <vt:lpstr>CAN to VSS mapping file generation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Instructions</dc:title>
  <dc:creator>Bjorkengren, Ulf (UB)</dc:creator>
  <cp:lastModifiedBy>Bjorkengren, Ulf (UB)</cp:lastModifiedBy>
  <cp:revision>1</cp:revision>
  <cp:lastPrinted>2018-03-16T18:50:22Z</cp:lastPrinted>
  <dcterms:created xsi:type="dcterms:W3CDTF">2022-12-02T12:16:53Z</dcterms:created>
  <dcterms:modified xsi:type="dcterms:W3CDTF">2025-08-11T13:55:34Z</dcterms:modified>
</cp:coreProperties>
</file>