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17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6FFE573-37CC-1C31-07DD-E7DE34A22E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639ECACD-3A21-17DE-FB85-45E4386D5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DB2C204-B918-6304-A59A-84B58E1DB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9DBF-B6A1-462C-9E88-1EC1440FBDDD}" type="datetimeFigureOut">
              <a:rPr lang="sv-SE" smtClean="0"/>
              <a:t>2025-01-27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85485E2-4C14-F7FF-2E39-ADCE6D5EA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205CEC0-E5C8-AD5B-1B82-B7D5E070A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250D-EF6B-4547-A7D0-E57EC025AE6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9961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FFB1C7F-5417-83BB-7B74-33471861A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5380E737-5820-9AC6-971D-066B6C49B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1CD448F-DD06-C3B3-0BAE-C28D450BB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9DBF-B6A1-462C-9E88-1EC1440FBDDD}" type="datetimeFigureOut">
              <a:rPr lang="sv-SE" smtClean="0"/>
              <a:t>2025-01-27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1705692-564B-6EA3-2A92-72DA05DAC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4E1E68F-894A-6D09-48FE-1DB9AEF24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250D-EF6B-4547-A7D0-E57EC025AE6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5757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2D825511-5B93-8691-FE7F-D0B705A13B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846AAF0B-49D9-11F5-BEC5-CB439A0A57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F1C9A5A-102A-81D9-F9FC-DEF98B51A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9DBF-B6A1-462C-9E88-1EC1440FBDDD}" type="datetimeFigureOut">
              <a:rPr lang="sv-SE" smtClean="0"/>
              <a:t>2025-01-27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9F829B4-5CB8-D717-3F57-68B9235A1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E69B950-3E35-E3CE-67D0-CC50CFC96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250D-EF6B-4547-A7D0-E57EC025AE6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83531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F58DB89-7EB5-4D7E-57F5-F6927ED6D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6B47707-FB6B-0243-25D5-70F0B9D13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CEF2215-4B56-1E46-B21C-3C0F6C369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9DBF-B6A1-462C-9E88-1EC1440FBDDD}" type="datetimeFigureOut">
              <a:rPr lang="sv-SE" smtClean="0"/>
              <a:t>2025-01-27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06CAA201-FBC3-2282-2838-6E8D82E56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0D4A30A-D794-31CE-DEAD-820793882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250D-EF6B-4547-A7D0-E57EC025AE6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33364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AC78977-B73D-2688-5588-EFDD18F38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0E11DC7-C08B-E39A-812D-F75FCCDCC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99892CC-80FA-7397-3CB6-C523829D6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9DBF-B6A1-462C-9E88-1EC1440FBDDD}" type="datetimeFigureOut">
              <a:rPr lang="sv-SE" smtClean="0"/>
              <a:t>2025-01-27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8733B95-8E7A-58FC-C78B-D9663BD5D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A536BB2-B67E-1717-FD0B-B664F4491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250D-EF6B-4547-A7D0-E57EC025AE6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8492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17AFA3A-0415-D586-B69D-E3ECD80C5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38CA69A-3C7E-DF41-D9B6-FC1413F8CF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BD0417C-5032-038D-CAE8-D2A7A555DC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5043515-64DC-B06A-C166-69C298619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9DBF-B6A1-462C-9E88-1EC1440FBDDD}" type="datetimeFigureOut">
              <a:rPr lang="sv-SE" smtClean="0"/>
              <a:t>2025-01-27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EFA5951-9126-6654-F0FA-B7FDD8295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5D9CF293-53FE-914B-30E3-FF1EAF1F2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250D-EF6B-4547-A7D0-E57EC025AE6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88776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50E6CE1-EB01-A6B7-810F-09837F0FE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A368263-598C-907D-CC2D-02AAC16962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523313D8-CE5E-B746-0D00-583B5C2BC3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3492A2CD-A59A-4A87-6667-C30BB12D3C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62DAD21B-BCC9-6102-DA42-9727E40DC2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8FBC56E5-D72B-D5AF-5F7A-B29B09C8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9DBF-B6A1-462C-9E88-1EC1440FBDDD}" type="datetimeFigureOut">
              <a:rPr lang="sv-SE" smtClean="0"/>
              <a:t>2025-01-27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8D7D447-292A-A25E-8193-E10D003C5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04BFF239-1BB3-1491-CE81-83A977274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250D-EF6B-4547-A7D0-E57EC025AE6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9250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711B6F-8E08-1609-C1A4-2ACF4AE21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8503E440-385D-63A5-37C1-EBBEA1D4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9DBF-B6A1-462C-9E88-1EC1440FBDDD}" type="datetimeFigureOut">
              <a:rPr lang="sv-SE" smtClean="0"/>
              <a:t>2025-01-27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5B5AF964-708E-BACA-B71C-C0CC10A72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A3D0730D-961B-148F-DEA5-2ED701B6C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250D-EF6B-4547-A7D0-E57EC025AE6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27727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79A6785F-C067-9BEF-322A-EC6B2EF11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9DBF-B6A1-462C-9E88-1EC1440FBDDD}" type="datetimeFigureOut">
              <a:rPr lang="sv-SE" smtClean="0"/>
              <a:t>2025-01-27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24F8CCE9-1C6C-CAA1-4B9A-420CC8734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276DFD5-1951-FFB8-00A3-361612B16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250D-EF6B-4547-A7D0-E57EC025AE6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5358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389A762-5B47-928C-4EC1-5E6F95DE0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8ABF6FB-53C3-57FA-9DC8-CDEB80796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B45E6CF-8DD1-42CE-D5BE-65ECB10182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B50992E-84FE-CCD0-ED7D-5E53C4A3B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9DBF-B6A1-462C-9E88-1EC1440FBDDD}" type="datetimeFigureOut">
              <a:rPr lang="sv-SE" smtClean="0"/>
              <a:t>2025-01-27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76560DB7-86A0-30B1-4975-ADDE10904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E86A0845-4E50-1025-8ACC-515E19FCB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250D-EF6B-4547-A7D0-E57EC025AE6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50106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5DCE68-6C76-C155-515D-B08D7E0C3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B0AE65D-BABF-6285-8D9D-757A07F78D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503AF56-F2DD-C338-DE5A-0697018850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26F218BD-0582-70E2-F0A6-42E122E93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9DBF-B6A1-462C-9E88-1EC1440FBDDD}" type="datetimeFigureOut">
              <a:rPr lang="sv-SE" smtClean="0"/>
              <a:t>2025-01-27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097F0A84-89C1-20E1-80B8-85AA8105A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93B814E-B5DE-20CF-7114-5FC60DFF1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250D-EF6B-4547-A7D0-E57EC025AE6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98428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5C6BA565-6417-D5F4-8C7D-39265EC95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83CEF45-AF3C-E6B6-BF5D-2546874C8F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D95F6F6-C5E0-D903-B1A9-E582C35873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239DBF-B6A1-462C-9E88-1EC1440FBDDD}" type="datetimeFigureOut">
              <a:rPr lang="sv-SE" smtClean="0"/>
              <a:t>2025-01-27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5CC4A29-85A8-CD31-3DA0-CE348A5AE5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A943509-D54A-8953-9FCB-C6681F7BFB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DAB250D-EF6B-4547-A7D0-E57EC025AE6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7239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9C22FA2F-255C-7226-F986-EFABA8F3D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Commercial </a:t>
            </a:r>
            <a:r>
              <a:rPr lang="sv-SE" dirty="0" err="1"/>
              <a:t>Vehicles</a:t>
            </a:r>
            <a:r>
              <a:rPr lang="sv-SE" dirty="0"/>
              <a:t> - Areas </a:t>
            </a:r>
            <a:r>
              <a:rPr lang="sv-SE" dirty="0" err="1"/>
              <a:t>of</a:t>
            </a:r>
            <a:r>
              <a:rPr lang="sv-SE" dirty="0"/>
              <a:t> data</a:t>
            </a:r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0CC12591-B9FA-DE2D-7902-3DF6DEC486D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v-SE" sz="1600" dirty="0" err="1"/>
              <a:t>Number</a:t>
            </a:r>
            <a:r>
              <a:rPr lang="sv-SE" sz="1600" dirty="0"/>
              <a:t> </a:t>
            </a:r>
            <a:r>
              <a:rPr lang="sv-SE" sz="1600" dirty="0" err="1"/>
              <a:t>of</a:t>
            </a:r>
            <a:r>
              <a:rPr lang="sv-SE" sz="1600" dirty="0"/>
              <a:t> </a:t>
            </a:r>
            <a:r>
              <a:rPr lang="sv-SE" sz="1600" dirty="0" err="1"/>
              <a:t>axles</a:t>
            </a:r>
            <a:r>
              <a:rPr lang="sv-SE" sz="1600" dirty="0"/>
              <a:t> and </a:t>
            </a:r>
            <a:r>
              <a:rPr lang="sv-SE" sz="1600" dirty="0" err="1"/>
              <a:t>wheels</a:t>
            </a:r>
            <a:endParaRPr lang="sv-SE" sz="1600" dirty="0"/>
          </a:p>
          <a:p>
            <a:pPr lvl="1"/>
            <a:r>
              <a:rPr lang="sv-SE" sz="1400" dirty="0"/>
              <a:t>Liftable, </a:t>
            </a:r>
            <a:r>
              <a:rPr lang="sv-SE" sz="1400" dirty="0" err="1"/>
              <a:t>steerable</a:t>
            </a:r>
            <a:r>
              <a:rPr lang="sv-SE" sz="1400" dirty="0"/>
              <a:t>, </a:t>
            </a:r>
            <a:r>
              <a:rPr lang="sv-SE" sz="1400" dirty="0" err="1"/>
              <a:t>driving</a:t>
            </a:r>
            <a:endParaRPr lang="sv-SE" sz="1400" dirty="0"/>
          </a:p>
          <a:p>
            <a:r>
              <a:rPr lang="sv-SE" sz="1600" dirty="0" err="1"/>
              <a:t>Load</a:t>
            </a:r>
            <a:r>
              <a:rPr lang="sv-SE" sz="1600" dirty="0"/>
              <a:t> </a:t>
            </a:r>
            <a:r>
              <a:rPr lang="sv-SE" sz="1600" dirty="0" err="1"/>
              <a:t>measurement</a:t>
            </a:r>
            <a:r>
              <a:rPr lang="sv-SE" sz="1600" dirty="0"/>
              <a:t> total and on </a:t>
            </a:r>
            <a:r>
              <a:rPr lang="sv-SE" sz="1600" dirty="0" err="1"/>
              <a:t>each</a:t>
            </a:r>
            <a:r>
              <a:rPr lang="sv-SE" sz="1600" dirty="0"/>
              <a:t> </a:t>
            </a:r>
            <a:r>
              <a:rPr lang="sv-SE" sz="1600" dirty="0" err="1"/>
              <a:t>axle</a:t>
            </a:r>
            <a:endParaRPr lang="sv-SE" sz="1600" dirty="0"/>
          </a:p>
          <a:p>
            <a:r>
              <a:rPr lang="sv-SE" sz="1600" dirty="0"/>
              <a:t>Tire </a:t>
            </a:r>
            <a:r>
              <a:rPr lang="sv-SE" sz="1600" dirty="0" err="1"/>
              <a:t>pressure</a:t>
            </a:r>
            <a:r>
              <a:rPr lang="sv-SE" sz="1600" dirty="0"/>
              <a:t>/temp. Truck and trailers</a:t>
            </a:r>
          </a:p>
          <a:p>
            <a:r>
              <a:rPr lang="sv-SE" sz="1600" dirty="0"/>
              <a:t>Driver data (EU </a:t>
            </a:r>
            <a:r>
              <a:rPr lang="sv-SE" sz="1600" dirty="0" err="1"/>
              <a:t>Tachograph</a:t>
            </a:r>
            <a:r>
              <a:rPr lang="sv-SE" sz="1600" dirty="0"/>
              <a:t> / US (or US State) Electronic </a:t>
            </a:r>
            <a:r>
              <a:rPr lang="sv-SE" sz="1600" dirty="0" err="1"/>
              <a:t>Logging</a:t>
            </a:r>
            <a:r>
              <a:rPr lang="sv-SE" sz="1600" dirty="0"/>
              <a:t> </a:t>
            </a:r>
            <a:r>
              <a:rPr lang="sv-SE" sz="1600" dirty="0" err="1"/>
              <a:t>Device</a:t>
            </a:r>
            <a:r>
              <a:rPr lang="sv-SE" sz="1600" dirty="0"/>
              <a:t>? / JPN </a:t>
            </a:r>
            <a:r>
              <a:rPr lang="sv-SE" sz="1600" dirty="0" err="1"/>
              <a:t>Tachograph</a:t>
            </a:r>
            <a:r>
              <a:rPr lang="sv-SE" sz="1600" dirty="0"/>
              <a:t> / China?)</a:t>
            </a:r>
          </a:p>
          <a:p>
            <a:r>
              <a:rPr lang="sv-SE" sz="1600" dirty="0" err="1"/>
              <a:t>Connected</a:t>
            </a:r>
            <a:r>
              <a:rPr lang="sv-SE" sz="1600" dirty="0"/>
              <a:t> trailers</a:t>
            </a:r>
          </a:p>
          <a:p>
            <a:pPr lvl="1"/>
            <a:r>
              <a:rPr lang="sv-SE" sz="1400" dirty="0"/>
              <a:t>Different </a:t>
            </a:r>
            <a:r>
              <a:rPr lang="sv-SE" sz="1400" dirty="0" err="1"/>
              <a:t>types</a:t>
            </a:r>
            <a:r>
              <a:rPr lang="sv-SE" sz="1400" dirty="0"/>
              <a:t>, </a:t>
            </a:r>
            <a:r>
              <a:rPr lang="sv-SE" sz="1400" dirty="0" err="1"/>
              <a:t>many</a:t>
            </a:r>
            <a:r>
              <a:rPr lang="sv-SE" sz="1400" dirty="0"/>
              <a:t> trailers</a:t>
            </a:r>
          </a:p>
          <a:p>
            <a:pPr lvl="1"/>
            <a:r>
              <a:rPr lang="sv-SE" sz="1400" dirty="0"/>
              <a:t>Trailer </a:t>
            </a:r>
            <a:r>
              <a:rPr lang="sv-SE" sz="1400" dirty="0" err="1"/>
              <a:t>properties</a:t>
            </a:r>
            <a:r>
              <a:rPr lang="sv-SE" sz="1400" dirty="0"/>
              <a:t> (</a:t>
            </a:r>
            <a:r>
              <a:rPr lang="sv-SE" sz="1400" dirty="0" err="1"/>
              <a:t>stored</a:t>
            </a:r>
            <a:r>
              <a:rPr lang="sv-SE" sz="1400" dirty="0"/>
              <a:t> </a:t>
            </a:r>
            <a:r>
              <a:rPr lang="sv-SE" sz="1400" dirty="0" err="1"/>
              <a:t>names</a:t>
            </a:r>
            <a:r>
              <a:rPr lang="sv-SE" sz="1400" dirty="0"/>
              <a:t> </a:t>
            </a:r>
            <a:r>
              <a:rPr lang="sv-SE" sz="1400" dirty="0" err="1"/>
              <a:t>etc</a:t>
            </a:r>
            <a:r>
              <a:rPr lang="sv-SE" sz="1400" dirty="0"/>
              <a:t>)</a:t>
            </a:r>
          </a:p>
          <a:p>
            <a:pPr lvl="1"/>
            <a:r>
              <a:rPr lang="en-US" sz="1400" b="0" i="0" dirty="0">
                <a:solidFill>
                  <a:srgbClr val="212529"/>
                </a:solidFill>
                <a:effectLst/>
                <a:latin typeface="Inter var ISO"/>
              </a:rPr>
              <a:t>ISO 11992-2:2023 Road vehicles — Interchange of digital information on electrical connections between towing and towed vehicles</a:t>
            </a:r>
            <a:endParaRPr lang="sv-SE" sz="1400" dirty="0"/>
          </a:p>
          <a:p>
            <a:pPr marL="0" indent="0">
              <a:buNone/>
            </a:pPr>
            <a:endParaRPr lang="sv-SE" dirty="0"/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D20B61DC-3717-7662-0450-EE3E75A46A7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v-SE" sz="1600" dirty="0"/>
              <a:t>Service (pedal) and Aux </a:t>
            </a:r>
            <a:r>
              <a:rPr lang="sv-SE" sz="1600" dirty="0" err="1"/>
              <a:t>brake</a:t>
            </a:r>
            <a:r>
              <a:rPr lang="sv-SE" sz="1600" dirty="0"/>
              <a:t> (</a:t>
            </a:r>
            <a:r>
              <a:rPr lang="sv-SE" sz="1600" dirty="0" err="1"/>
              <a:t>retarder</a:t>
            </a:r>
            <a:r>
              <a:rPr lang="sv-SE" sz="1600" dirty="0"/>
              <a:t>)</a:t>
            </a:r>
          </a:p>
          <a:p>
            <a:r>
              <a:rPr lang="sv-SE" sz="1600" dirty="0"/>
              <a:t>Power </a:t>
            </a:r>
            <a:r>
              <a:rPr lang="sv-SE" sz="1600" dirty="0" err="1"/>
              <a:t>take</a:t>
            </a:r>
            <a:r>
              <a:rPr lang="sv-SE" sz="1600" dirty="0"/>
              <a:t> </a:t>
            </a:r>
            <a:r>
              <a:rPr lang="sv-SE" sz="1600" dirty="0" err="1"/>
              <a:t>offs</a:t>
            </a:r>
            <a:r>
              <a:rPr lang="sv-SE" sz="1600" dirty="0"/>
              <a:t> </a:t>
            </a:r>
          </a:p>
          <a:p>
            <a:r>
              <a:rPr lang="sv-SE" sz="1600" dirty="0" err="1"/>
              <a:t>Telltales</a:t>
            </a:r>
            <a:r>
              <a:rPr lang="sv-SE" sz="1600" dirty="0"/>
              <a:t> (in driver display-  FMS)</a:t>
            </a:r>
          </a:p>
          <a:p>
            <a:r>
              <a:rPr lang="sv-SE" sz="1600" dirty="0" err="1"/>
              <a:t>Fault</a:t>
            </a:r>
            <a:r>
              <a:rPr lang="sv-SE" sz="1600" dirty="0"/>
              <a:t> </a:t>
            </a:r>
            <a:r>
              <a:rPr lang="sv-SE" sz="1600" dirty="0" err="1"/>
              <a:t>codes</a:t>
            </a:r>
            <a:r>
              <a:rPr lang="sv-SE" sz="1600" dirty="0"/>
              <a:t> / DTC / DM1?</a:t>
            </a:r>
          </a:p>
          <a:p>
            <a:pPr lvl="1"/>
            <a:r>
              <a:rPr lang="sv-SE" sz="1400" dirty="0"/>
              <a:t>SOVD?</a:t>
            </a:r>
          </a:p>
          <a:p>
            <a:r>
              <a:rPr lang="sv-SE" sz="1600" dirty="0" err="1"/>
              <a:t>Fuel</a:t>
            </a:r>
            <a:r>
              <a:rPr lang="sv-SE" sz="1600" dirty="0"/>
              <a:t> </a:t>
            </a:r>
            <a:r>
              <a:rPr lang="sv-SE" sz="1600" dirty="0" err="1"/>
              <a:t>types</a:t>
            </a:r>
            <a:r>
              <a:rPr lang="sv-SE" sz="1600" dirty="0"/>
              <a:t>: Diesel, Electric, LNG, </a:t>
            </a:r>
            <a:r>
              <a:rPr lang="sv-SE" sz="1600" dirty="0" err="1"/>
              <a:t>Fuel</a:t>
            </a:r>
            <a:r>
              <a:rPr lang="sv-SE" sz="1600" dirty="0"/>
              <a:t> cells, Hydrogen, …</a:t>
            </a:r>
          </a:p>
          <a:p>
            <a:pPr lvl="1"/>
            <a:r>
              <a:rPr lang="sv-SE" sz="1400" dirty="0"/>
              <a:t>BEV: </a:t>
            </a:r>
            <a:r>
              <a:rPr lang="sv-SE" sz="1400" dirty="0" err="1"/>
              <a:t>Batteries</a:t>
            </a:r>
            <a:r>
              <a:rPr lang="sv-SE" sz="1400" dirty="0"/>
              <a:t> etc. CVIS </a:t>
            </a:r>
            <a:r>
              <a:rPr lang="sv-SE" sz="1400" dirty="0" err="1"/>
              <a:t>unique</a:t>
            </a:r>
            <a:r>
              <a:rPr lang="sv-SE" sz="1400" dirty="0"/>
              <a:t>?</a:t>
            </a:r>
          </a:p>
          <a:p>
            <a:r>
              <a:rPr lang="sv-SE" sz="1600" dirty="0" err="1"/>
              <a:t>Cargo</a:t>
            </a:r>
            <a:r>
              <a:rPr lang="sv-SE" sz="1600" dirty="0"/>
              <a:t> </a:t>
            </a:r>
            <a:r>
              <a:rPr lang="sv-SE" sz="1600" dirty="0" err="1"/>
              <a:t>equipment</a:t>
            </a:r>
            <a:r>
              <a:rPr lang="sv-SE" sz="1600" dirty="0"/>
              <a:t> (</a:t>
            </a:r>
            <a:r>
              <a:rPr lang="sv-SE" sz="1600" dirty="0" err="1"/>
              <a:t>Freezer</a:t>
            </a:r>
            <a:r>
              <a:rPr lang="sv-SE" sz="1600" dirty="0"/>
              <a:t>, </a:t>
            </a:r>
            <a:r>
              <a:rPr lang="sv-SE" sz="1600" dirty="0" err="1"/>
              <a:t>tail</a:t>
            </a:r>
            <a:r>
              <a:rPr lang="sv-SE" sz="1600" dirty="0"/>
              <a:t> lifts, …)</a:t>
            </a:r>
          </a:p>
          <a:p>
            <a:r>
              <a:rPr lang="sv-SE" sz="1600" dirty="0"/>
              <a:t>Bodybuilder (</a:t>
            </a:r>
            <a:r>
              <a:rPr lang="sv-SE" sz="1600" dirty="0" err="1"/>
              <a:t>Retrofitters</a:t>
            </a:r>
            <a:r>
              <a:rPr lang="sv-SE" sz="1600" dirty="0"/>
              <a:t>) (</a:t>
            </a:r>
            <a:r>
              <a:rPr lang="sv-SE" sz="1600" dirty="0" err="1"/>
              <a:t>Cranes</a:t>
            </a:r>
            <a:r>
              <a:rPr lang="sv-SE" sz="1600" dirty="0"/>
              <a:t>, hooklifts </a:t>
            </a:r>
            <a:r>
              <a:rPr lang="sv-SE" sz="1600" dirty="0" err="1"/>
              <a:t>etc</a:t>
            </a:r>
            <a:r>
              <a:rPr lang="sv-SE" sz="1600" dirty="0"/>
              <a:t>)</a:t>
            </a:r>
          </a:p>
          <a:p>
            <a:r>
              <a:rPr lang="sv-SE" sz="1600" dirty="0" err="1"/>
              <a:t>Cargo</a:t>
            </a:r>
            <a:r>
              <a:rPr lang="sv-SE" sz="1600" dirty="0"/>
              <a:t> </a:t>
            </a:r>
            <a:r>
              <a:rPr lang="sv-SE" sz="1600" dirty="0" err="1"/>
              <a:t>type</a:t>
            </a:r>
            <a:r>
              <a:rPr lang="sv-SE" sz="1600" dirty="0"/>
              <a:t>  (bar </a:t>
            </a:r>
            <a:r>
              <a:rPr lang="sv-SE" sz="1600" dirty="0" err="1"/>
              <a:t>code</a:t>
            </a:r>
            <a:r>
              <a:rPr lang="sv-SE" sz="1600" dirty="0"/>
              <a:t> scanners, </a:t>
            </a:r>
            <a:r>
              <a:rPr lang="sv-SE" sz="1600" dirty="0" err="1"/>
              <a:t>cameras</a:t>
            </a:r>
            <a:r>
              <a:rPr lang="sv-SE" sz="1600" dirty="0"/>
              <a:t>)?</a:t>
            </a:r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07667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</Words>
  <Application>Microsoft Office PowerPoint</Application>
  <PresentationFormat>Bredbild</PresentationFormat>
  <Paragraphs>20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Inter var ISO</vt:lpstr>
      <vt:lpstr>Office-tema</vt:lpstr>
      <vt:lpstr>Commercial Vehicles - Areas of data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Niklas Björnemark</dc:creator>
  <cp:lastModifiedBy>Niklas Björnemark</cp:lastModifiedBy>
  <cp:revision>1</cp:revision>
  <dcterms:created xsi:type="dcterms:W3CDTF">2025-01-27T15:58:29Z</dcterms:created>
  <dcterms:modified xsi:type="dcterms:W3CDTF">2025-01-27T16:00:21Z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9540963-e559-4020-8a90-fe8a502c2801_Enabled">
    <vt:lpwstr>true</vt:lpwstr>
  </property>
  <property fmtid="{D5CDD505-2E9C-101B-9397-08002B2CF9AE}" pid="3" name="MSIP_Label_19540963-e559-4020-8a90-fe8a502c2801_SetDate">
    <vt:lpwstr>2025-01-27T15:59:54Z</vt:lpwstr>
  </property>
  <property fmtid="{D5CDD505-2E9C-101B-9397-08002B2CF9AE}" pid="4" name="MSIP_Label_19540963-e559-4020-8a90-fe8a502c2801_Method">
    <vt:lpwstr>Standard</vt:lpwstr>
  </property>
  <property fmtid="{D5CDD505-2E9C-101B-9397-08002B2CF9AE}" pid="5" name="MSIP_Label_19540963-e559-4020-8a90-fe8a502c2801_Name">
    <vt:lpwstr>19540963-e559-4020-8a90-fe8a502c2801</vt:lpwstr>
  </property>
  <property fmtid="{D5CDD505-2E9C-101B-9397-08002B2CF9AE}" pid="6" name="MSIP_Label_19540963-e559-4020-8a90-fe8a502c2801_SiteId">
    <vt:lpwstr>f25493ae-1c98-41d7-8a33-0be75f5fe603</vt:lpwstr>
  </property>
  <property fmtid="{D5CDD505-2E9C-101B-9397-08002B2CF9AE}" pid="7" name="MSIP_Label_19540963-e559-4020-8a90-fe8a502c2801_ActionId">
    <vt:lpwstr>2715a601-bd6c-4830-9895-10a2ef46813a</vt:lpwstr>
  </property>
  <property fmtid="{D5CDD505-2E9C-101B-9397-08002B2CF9AE}" pid="8" name="MSIP_Label_19540963-e559-4020-8a90-fe8a502c2801_ContentBits">
    <vt:lpwstr>0</vt:lpwstr>
  </property>
</Properties>
</file>