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7" r:id="rId2"/>
  </p:sldMasterIdLst>
  <p:notesMasterIdLst>
    <p:notesMasterId r:id="rId13"/>
  </p:notesMasterIdLst>
  <p:sldIdLst>
    <p:sldId id="256" r:id="rId3"/>
    <p:sldId id="300" r:id="rId4"/>
    <p:sldId id="301" r:id="rId5"/>
    <p:sldId id="302" r:id="rId6"/>
    <p:sldId id="303" r:id="rId7"/>
    <p:sldId id="305" r:id="rId8"/>
    <p:sldId id="258" r:id="rId9"/>
    <p:sldId id="306" r:id="rId10"/>
    <p:sldId id="311" r:id="rId11"/>
    <p:sldId id="277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jm0+LysH81UX93HrD347TMQojc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jorkengren, Ulf (UB)" userId="0dce60dd-e4e5-4f4e-b489-42e575da7de0" providerId="ADAL" clId="{90DEF50C-A2BC-48CF-8D6A-E8F2B77CF756}"/>
    <pc:docChg chg="undo custSel addSld delSld modSld">
      <pc:chgData name="Bjorkengren, Ulf (UB)" userId="0dce60dd-e4e5-4f4e-b489-42e575da7de0" providerId="ADAL" clId="{90DEF50C-A2BC-48CF-8D6A-E8F2B77CF756}" dt="2025-03-19T11:23:18.698" v="2337" actId="255"/>
      <pc:docMkLst>
        <pc:docMk/>
      </pc:docMkLst>
      <pc:sldChg chg="modSp mod">
        <pc:chgData name="Bjorkengren, Ulf (UB)" userId="0dce60dd-e4e5-4f4e-b489-42e575da7de0" providerId="ADAL" clId="{90DEF50C-A2BC-48CF-8D6A-E8F2B77CF756}" dt="2025-03-18T10:53:49.482" v="1690"/>
        <pc:sldMkLst>
          <pc:docMk/>
          <pc:sldMk cId="0" sldId="256"/>
        </pc:sldMkLst>
        <pc:spChg chg="mod">
          <ac:chgData name="Bjorkengren, Ulf (UB)" userId="0dce60dd-e4e5-4f4e-b489-42e575da7de0" providerId="ADAL" clId="{90DEF50C-A2BC-48CF-8D6A-E8F2B77CF756}" dt="2025-03-17T08:45:22.661" v="11" actId="20577"/>
          <ac:spMkLst>
            <pc:docMk/>
            <pc:sldMk cId="0" sldId="256"/>
            <ac:spMk id="79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7T08:46:37.554" v="12" actId="14100"/>
          <ac:spMkLst>
            <pc:docMk/>
            <pc:sldMk cId="0" sldId="256"/>
            <ac:spMk id="80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8T10:53:49.482" v="1690"/>
          <ac:spMkLst>
            <pc:docMk/>
            <pc:sldMk cId="0" sldId="256"/>
            <ac:spMk id="81" creationId="{00000000-0000-0000-0000-000000000000}"/>
          </ac:spMkLst>
        </pc:spChg>
      </pc:sldChg>
      <pc:sldChg chg="del">
        <pc:chgData name="Bjorkengren, Ulf (UB)" userId="0dce60dd-e4e5-4f4e-b489-42e575da7de0" providerId="ADAL" clId="{90DEF50C-A2BC-48CF-8D6A-E8F2B77CF756}" dt="2025-03-17T11:49:31.224" v="15" actId="2696"/>
        <pc:sldMkLst>
          <pc:docMk/>
          <pc:sldMk cId="0" sldId="257"/>
        </pc:sldMkLst>
      </pc:sldChg>
      <pc:sldChg chg="add del">
        <pc:chgData name="Bjorkengren, Ulf (UB)" userId="0dce60dd-e4e5-4f4e-b489-42e575da7de0" providerId="ADAL" clId="{90DEF50C-A2BC-48CF-8D6A-E8F2B77CF756}" dt="2025-03-19T10:34:32.739" v="1692"/>
        <pc:sldMkLst>
          <pc:docMk/>
          <pc:sldMk cId="0" sldId="258"/>
        </pc:sldMkLst>
      </pc:sldChg>
      <pc:sldChg chg="del">
        <pc:chgData name="Bjorkengren, Ulf (UB)" userId="0dce60dd-e4e5-4f4e-b489-42e575da7de0" providerId="ADAL" clId="{90DEF50C-A2BC-48CF-8D6A-E8F2B77CF756}" dt="2025-03-17T12:39:22.589" v="1689" actId="47"/>
        <pc:sldMkLst>
          <pc:docMk/>
          <pc:sldMk cId="623848559" sldId="299"/>
        </pc:sldMkLst>
      </pc:sldChg>
      <pc:sldChg chg="modSp mod">
        <pc:chgData name="Bjorkengren, Ulf (UB)" userId="0dce60dd-e4e5-4f4e-b489-42e575da7de0" providerId="ADAL" clId="{90DEF50C-A2BC-48CF-8D6A-E8F2B77CF756}" dt="2025-03-17T12:24:24.375" v="903" actId="20577"/>
        <pc:sldMkLst>
          <pc:docMk/>
          <pc:sldMk cId="2366022143" sldId="300"/>
        </pc:sldMkLst>
        <pc:spChg chg="mod">
          <ac:chgData name="Bjorkengren, Ulf (UB)" userId="0dce60dd-e4e5-4f4e-b489-42e575da7de0" providerId="ADAL" clId="{90DEF50C-A2BC-48CF-8D6A-E8F2B77CF756}" dt="2025-03-17T12:05:00.036" v="309" actId="1076"/>
          <ac:spMkLst>
            <pc:docMk/>
            <pc:sldMk cId="2366022143" sldId="300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7T12:24:24.375" v="903" actId="20577"/>
          <ac:spMkLst>
            <pc:docMk/>
            <pc:sldMk cId="2366022143" sldId="300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90DEF50C-A2BC-48CF-8D6A-E8F2B77CF756}" dt="2025-03-17T12:04:45.603" v="307" actId="1076"/>
        <pc:sldMkLst>
          <pc:docMk/>
          <pc:sldMk cId="3602025923" sldId="301"/>
        </pc:sldMkLst>
        <pc:spChg chg="mod">
          <ac:chgData name="Bjorkengren, Ulf (UB)" userId="0dce60dd-e4e5-4f4e-b489-42e575da7de0" providerId="ADAL" clId="{90DEF50C-A2BC-48CF-8D6A-E8F2B77CF756}" dt="2025-03-17T12:04:45.603" v="307" actId="1076"/>
          <ac:spMkLst>
            <pc:docMk/>
            <pc:sldMk cId="3602025923" sldId="301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7T12:04:40.595" v="306" actId="1076"/>
          <ac:spMkLst>
            <pc:docMk/>
            <pc:sldMk cId="3602025923" sldId="301"/>
            <ac:spMk id="6" creationId="{00000000-0000-0000-0000-000000000000}"/>
          </ac:spMkLst>
        </pc:spChg>
      </pc:sldChg>
      <pc:sldChg chg="delSp modSp mod">
        <pc:chgData name="Bjorkengren, Ulf (UB)" userId="0dce60dd-e4e5-4f4e-b489-42e575da7de0" providerId="ADAL" clId="{90DEF50C-A2BC-48CF-8D6A-E8F2B77CF756}" dt="2025-03-17T12:19:02.889" v="816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90DEF50C-A2BC-48CF-8D6A-E8F2B77CF756}" dt="2025-03-17T12:04:32.282" v="305" actId="1076"/>
          <ac:spMkLst>
            <pc:docMk/>
            <pc:sldMk cId="367580889" sldId="302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7T12:19:02.889" v="816" actId="20577"/>
          <ac:spMkLst>
            <pc:docMk/>
            <pc:sldMk cId="367580889" sldId="302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90DEF50C-A2BC-48CF-8D6A-E8F2B77CF756}" dt="2025-03-17T12:02:59.333" v="294" actId="478"/>
          <ac:picMkLst>
            <pc:docMk/>
            <pc:sldMk cId="367580889" sldId="302"/>
            <ac:picMk id="3" creationId="{4FD3A9CF-02F0-0448-CEE9-9F3E56F927CB}"/>
          </ac:picMkLst>
        </pc:picChg>
        <pc:picChg chg="del">
          <ac:chgData name="Bjorkengren, Ulf (UB)" userId="0dce60dd-e4e5-4f4e-b489-42e575da7de0" providerId="ADAL" clId="{90DEF50C-A2BC-48CF-8D6A-E8F2B77CF756}" dt="2025-03-17T12:03:02.608" v="295" actId="478"/>
          <ac:picMkLst>
            <pc:docMk/>
            <pc:sldMk cId="367580889" sldId="302"/>
            <ac:picMk id="7" creationId="{C24CDA1B-4B91-6F61-0229-63CCE4D59709}"/>
          </ac:picMkLst>
        </pc:picChg>
      </pc:sldChg>
      <pc:sldChg chg="delSp modSp mod">
        <pc:chgData name="Bjorkengren, Ulf (UB)" userId="0dce60dd-e4e5-4f4e-b489-42e575da7de0" providerId="ADAL" clId="{90DEF50C-A2BC-48CF-8D6A-E8F2B77CF756}" dt="2025-03-19T11:23:18.698" v="2337" actId="255"/>
        <pc:sldMkLst>
          <pc:docMk/>
          <pc:sldMk cId="2245026840" sldId="303"/>
        </pc:sldMkLst>
        <pc:spChg chg="mod">
          <ac:chgData name="Bjorkengren, Ulf (UB)" userId="0dce60dd-e4e5-4f4e-b489-42e575da7de0" providerId="ADAL" clId="{90DEF50C-A2BC-48CF-8D6A-E8F2B77CF756}" dt="2025-03-17T12:25:29.505" v="933" actId="20577"/>
          <ac:spMkLst>
            <pc:docMk/>
            <pc:sldMk cId="2245026840" sldId="303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9T11:23:18.698" v="2337" actId="255"/>
          <ac:spMkLst>
            <pc:docMk/>
            <pc:sldMk cId="2245026840" sldId="303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90DEF50C-A2BC-48CF-8D6A-E8F2B77CF756}" dt="2025-03-17T12:25:08.633" v="904" actId="478"/>
          <ac:picMkLst>
            <pc:docMk/>
            <pc:sldMk cId="2245026840" sldId="303"/>
            <ac:picMk id="3" creationId="{1EE950FB-95C8-4D26-79CF-E80AAD1BB7DF}"/>
          </ac:picMkLst>
        </pc:picChg>
      </pc:sldChg>
      <pc:sldChg chg="del">
        <pc:chgData name="Bjorkengren, Ulf (UB)" userId="0dce60dd-e4e5-4f4e-b489-42e575da7de0" providerId="ADAL" clId="{90DEF50C-A2BC-48CF-8D6A-E8F2B77CF756}" dt="2025-03-17T12:39:22.589" v="1689" actId="47"/>
        <pc:sldMkLst>
          <pc:docMk/>
          <pc:sldMk cId="2073812210" sldId="304"/>
        </pc:sldMkLst>
      </pc:sldChg>
      <pc:sldChg chg="modSp mod">
        <pc:chgData name="Bjorkengren, Ulf (UB)" userId="0dce60dd-e4e5-4f4e-b489-42e575da7de0" providerId="ADAL" clId="{90DEF50C-A2BC-48CF-8D6A-E8F2B77CF756}" dt="2025-03-17T12:38:44.896" v="1688" actId="255"/>
        <pc:sldMkLst>
          <pc:docMk/>
          <pc:sldMk cId="1436254614" sldId="305"/>
        </pc:sldMkLst>
        <pc:spChg chg="mod">
          <ac:chgData name="Bjorkengren, Ulf (UB)" userId="0dce60dd-e4e5-4f4e-b489-42e575da7de0" providerId="ADAL" clId="{90DEF50C-A2BC-48CF-8D6A-E8F2B77CF756}" dt="2025-03-17T12:26:23.229" v="964" actId="20577"/>
          <ac:spMkLst>
            <pc:docMk/>
            <pc:sldMk cId="1436254614" sldId="30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7T12:38:44.896" v="1688" actId="255"/>
          <ac:spMkLst>
            <pc:docMk/>
            <pc:sldMk cId="1436254614" sldId="305"/>
            <ac:spMk id="6" creationId="{00000000-0000-0000-0000-000000000000}"/>
          </ac:spMkLst>
        </pc:spChg>
      </pc:sldChg>
      <pc:sldChg chg="del">
        <pc:chgData name="Bjorkengren, Ulf (UB)" userId="0dce60dd-e4e5-4f4e-b489-42e575da7de0" providerId="ADAL" clId="{90DEF50C-A2BC-48CF-8D6A-E8F2B77CF756}" dt="2025-03-17T12:39:22.589" v="1689" actId="47"/>
        <pc:sldMkLst>
          <pc:docMk/>
          <pc:sldMk cId="308499968" sldId="306"/>
        </pc:sldMkLst>
      </pc:sldChg>
      <pc:sldChg chg="add">
        <pc:chgData name="Bjorkengren, Ulf (UB)" userId="0dce60dd-e4e5-4f4e-b489-42e575da7de0" providerId="ADAL" clId="{90DEF50C-A2BC-48CF-8D6A-E8F2B77CF756}" dt="2025-03-19T10:34:57.832" v="1693"/>
        <pc:sldMkLst>
          <pc:docMk/>
          <pc:sldMk cId="2980643268" sldId="306"/>
        </pc:sldMkLst>
      </pc:sldChg>
      <pc:sldChg chg="del">
        <pc:chgData name="Bjorkengren, Ulf (UB)" userId="0dce60dd-e4e5-4f4e-b489-42e575da7de0" providerId="ADAL" clId="{90DEF50C-A2BC-48CF-8D6A-E8F2B77CF756}" dt="2025-03-17T12:39:22.589" v="1689" actId="47"/>
        <pc:sldMkLst>
          <pc:docMk/>
          <pc:sldMk cId="341507282" sldId="307"/>
        </pc:sldMkLst>
      </pc:sldChg>
      <pc:sldChg chg="del">
        <pc:chgData name="Bjorkengren, Ulf (UB)" userId="0dce60dd-e4e5-4f4e-b489-42e575da7de0" providerId="ADAL" clId="{90DEF50C-A2BC-48CF-8D6A-E8F2B77CF756}" dt="2025-03-17T12:39:22.589" v="1689" actId="47"/>
        <pc:sldMkLst>
          <pc:docMk/>
          <pc:sldMk cId="252456379" sldId="308"/>
        </pc:sldMkLst>
      </pc:sldChg>
      <pc:sldChg chg="del">
        <pc:chgData name="Bjorkengren, Ulf (UB)" userId="0dce60dd-e4e5-4f4e-b489-42e575da7de0" providerId="ADAL" clId="{90DEF50C-A2BC-48CF-8D6A-E8F2B77CF756}" dt="2025-03-17T12:39:22.589" v="1689" actId="47"/>
        <pc:sldMkLst>
          <pc:docMk/>
          <pc:sldMk cId="3949718824" sldId="309"/>
        </pc:sldMkLst>
      </pc:sldChg>
      <pc:sldChg chg="del">
        <pc:chgData name="Bjorkengren, Ulf (UB)" userId="0dce60dd-e4e5-4f4e-b489-42e575da7de0" providerId="ADAL" clId="{90DEF50C-A2BC-48CF-8D6A-E8F2B77CF756}" dt="2025-03-19T08:05:11.791" v="1691" actId="2696"/>
        <pc:sldMkLst>
          <pc:docMk/>
          <pc:sldMk cId="4182243635" sldId="310"/>
        </pc:sldMkLst>
      </pc:sldChg>
      <pc:sldChg chg="add">
        <pc:chgData name="Bjorkengren, Ulf (UB)" userId="0dce60dd-e4e5-4f4e-b489-42e575da7de0" providerId="ADAL" clId="{90DEF50C-A2BC-48CF-8D6A-E8F2B77CF756}" dt="2025-03-19T10:34:57.832" v="1693"/>
        <pc:sldMkLst>
          <pc:docMk/>
          <pc:sldMk cId="34309117" sldId="311"/>
        </pc:sldMkLst>
      </pc:sldChg>
      <pc:sldMasterChg chg="delSldLayout">
        <pc:chgData name="Bjorkengren, Ulf (UB)" userId="0dce60dd-e4e5-4f4e-b489-42e575da7de0" providerId="ADAL" clId="{90DEF50C-A2BC-48CF-8D6A-E8F2B77CF756}" dt="2025-03-19T08:05:11.791" v="1691" actId="2696"/>
        <pc:sldMasterMkLst>
          <pc:docMk/>
          <pc:sldMasterMk cId="0" sldId="2147483648"/>
        </pc:sldMasterMkLst>
        <pc:sldLayoutChg chg="del">
          <pc:chgData name="Bjorkengren, Ulf (UB)" userId="0dce60dd-e4e5-4f4e-b489-42e575da7de0" providerId="ADAL" clId="{90DEF50C-A2BC-48CF-8D6A-E8F2B77CF756}" dt="2025-03-17T11:49:31.224" v="15" actId="2696"/>
          <pc:sldLayoutMkLst>
            <pc:docMk/>
            <pc:sldMasterMk cId="0" sldId="2147483648"/>
            <pc:sldLayoutMk cId="0" sldId="2147483650"/>
          </pc:sldLayoutMkLst>
        </pc:sldLayoutChg>
        <pc:sldLayoutChg chg="del">
          <pc:chgData name="Bjorkengren, Ulf (UB)" userId="0dce60dd-e4e5-4f4e-b489-42e575da7de0" providerId="ADAL" clId="{90DEF50C-A2BC-48CF-8D6A-E8F2B77CF756}" dt="2025-03-19T08:05:11.791" v="1691" actId="2696"/>
          <pc:sldLayoutMkLst>
            <pc:docMk/>
            <pc:sldMasterMk cId="0" sldId="2147483648"/>
            <pc:sldLayoutMk cId="0" sldId="2147483651"/>
          </pc:sldLayoutMkLst>
        </pc:sldLayoutChg>
      </pc:sldMasterChg>
    </pc:docChg>
  </pc:docChgLst>
  <pc:docChgLst>
    <pc:chgData name="Bjorkengren, Ulf (UB)" userId="0dce60dd-e4e5-4f4e-b489-42e575da7de0" providerId="ADAL" clId="{C712B826-9DE3-4BC3-81A1-B7990468E028}"/>
    <pc:docChg chg="undo custSel addSld modSld sldOrd">
      <pc:chgData name="Bjorkengren, Ulf (UB)" userId="0dce60dd-e4e5-4f4e-b489-42e575da7de0" providerId="ADAL" clId="{C712B826-9DE3-4BC3-81A1-B7990468E028}" dt="2025-03-17T08:40:26.019" v="430" actId="20577"/>
      <pc:docMkLst>
        <pc:docMk/>
      </pc:docMkLst>
      <pc:sldChg chg="modSp mod">
        <pc:chgData name="Bjorkengren, Ulf (UB)" userId="0dce60dd-e4e5-4f4e-b489-42e575da7de0" providerId="ADAL" clId="{C712B826-9DE3-4BC3-81A1-B7990468E028}" dt="2025-03-17T08:08:11.234" v="21" actId="20577"/>
        <pc:sldMkLst>
          <pc:docMk/>
          <pc:sldMk cId="0" sldId="256"/>
        </pc:sldMkLst>
        <pc:spChg chg="mod">
          <ac:chgData name="Bjorkengren, Ulf (UB)" userId="0dce60dd-e4e5-4f4e-b489-42e575da7de0" providerId="ADAL" clId="{C712B826-9DE3-4BC3-81A1-B7990468E028}" dt="2025-03-17T08:07:41.499" v="17" actId="20577"/>
          <ac:spMkLst>
            <pc:docMk/>
            <pc:sldMk cId="0" sldId="256"/>
            <ac:spMk id="79" creationId="{00000000-0000-0000-0000-000000000000}"/>
          </ac:spMkLst>
        </pc:spChg>
        <pc:spChg chg="mod">
          <ac:chgData name="Bjorkengren, Ulf (UB)" userId="0dce60dd-e4e5-4f4e-b489-42e575da7de0" providerId="ADAL" clId="{C712B826-9DE3-4BC3-81A1-B7990468E028}" dt="2025-03-17T08:08:11.234" v="21" actId="20577"/>
          <ac:spMkLst>
            <pc:docMk/>
            <pc:sldMk cId="0" sldId="256"/>
            <ac:spMk id="81" creationId="{00000000-0000-0000-0000-000000000000}"/>
          </ac:spMkLst>
        </pc:spChg>
      </pc:sldChg>
      <pc:sldChg chg="modSp mod">
        <pc:chgData name="Bjorkengren, Ulf (UB)" userId="0dce60dd-e4e5-4f4e-b489-42e575da7de0" providerId="ADAL" clId="{C712B826-9DE3-4BC3-81A1-B7990468E028}" dt="2025-03-17T08:09:47.507" v="74" actId="20577"/>
        <pc:sldMkLst>
          <pc:docMk/>
          <pc:sldMk cId="0" sldId="258"/>
        </pc:sldMkLst>
        <pc:spChg chg="mod">
          <ac:chgData name="Bjorkengren, Ulf (UB)" userId="0dce60dd-e4e5-4f4e-b489-42e575da7de0" providerId="ADAL" clId="{C712B826-9DE3-4BC3-81A1-B7990468E028}" dt="2025-03-17T08:09:47.507" v="74" actId="20577"/>
          <ac:spMkLst>
            <pc:docMk/>
            <pc:sldMk cId="0" sldId="258"/>
            <ac:spMk id="95" creationId="{00000000-0000-0000-0000-000000000000}"/>
          </ac:spMkLst>
        </pc:spChg>
      </pc:sldChg>
      <pc:sldChg chg="ord">
        <pc:chgData name="Bjorkengren, Ulf (UB)" userId="0dce60dd-e4e5-4f4e-b489-42e575da7de0" providerId="ADAL" clId="{C712B826-9DE3-4BC3-81A1-B7990468E028}" dt="2025-03-17T08:25:41.505" v="365"/>
        <pc:sldMkLst>
          <pc:docMk/>
          <pc:sldMk cId="623848559" sldId="299"/>
        </pc:sldMkLst>
      </pc:sldChg>
      <pc:sldChg chg="modSp mod">
        <pc:chgData name="Bjorkengren, Ulf (UB)" userId="0dce60dd-e4e5-4f4e-b489-42e575da7de0" providerId="ADAL" clId="{C712B826-9DE3-4BC3-81A1-B7990468E028}" dt="2025-03-17T08:39:07.781" v="426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C712B826-9DE3-4BC3-81A1-B7990468E028}" dt="2025-03-17T08:39:07.781" v="426" actId="20577"/>
          <ac:spMkLst>
            <pc:docMk/>
            <pc:sldMk cId="367580889" sldId="302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C712B826-9DE3-4BC3-81A1-B7990468E028}" dt="2025-03-17T08:40:26.019" v="430" actId="20577"/>
        <pc:sldMkLst>
          <pc:docMk/>
          <pc:sldMk cId="2245026840" sldId="303"/>
        </pc:sldMkLst>
        <pc:spChg chg="mod">
          <ac:chgData name="Bjorkengren, Ulf (UB)" userId="0dce60dd-e4e5-4f4e-b489-42e575da7de0" providerId="ADAL" clId="{C712B826-9DE3-4BC3-81A1-B7990468E028}" dt="2025-03-17T08:40:26.019" v="430" actId="20577"/>
          <ac:spMkLst>
            <pc:docMk/>
            <pc:sldMk cId="2245026840" sldId="303"/>
            <ac:spMk id="6" creationId="{00000000-0000-0000-0000-000000000000}"/>
          </ac:spMkLst>
        </pc:spChg>
      </pc:sldChg>
      <pc:sldChg chg="ord">
        <pc:chgData name="Bjorkengren, Ulf (UB)" userId="0dce60dd-e4e5-4f4e-b489-42e575da7de0" providerId="ADAL" clId="{C712B826-9DE3-4BC3-81A1-B7990468E028}" dt="2025-03-17T08:10:27.050" v="76"/>
        <pc:sldMkLst>
          <pc:docMk/>
          <pc:sldMk cId="2073812210" sldId="304"/>
        </pc:sldMkLst>
      </pc:sldChg>
      <pc:sldChg chg="modSp mod">
        <pc:chgData name="Bjorkengren, Ulf (UB)" userId="0dce60dd-e4e5-4f4e-b489-42e575da7de0" providerId="ADAL" clId="{C712B826-9DE3-4BC3-81A1-B7990468E028}" dt="2025-03-17T08:25:09.937" v="363" actId="14100"/>
        <pc:sldMkLst>
          <pc:docMk/>
          <pc:sldMk cId="1436254614" sldId="305"/>
        </pc:sldMkLst>
        <pc:spChg chg="mod">
          <ac:chgData name="Bjorkengren, Ulf (UB)" userId="0dce60dd-e4e5-4f4e-b489-42e575da7de0" providerId="ADAL" clId="{C712B826-9DE3-4BC3-81A1-B7990468E028}" dt="2025-03-17T08:18:39.138" v="206" actId="20577"/>
          <ac:spMkLst>
            <pc:docMk/>
            <pc:sldMk cId="1436254614" sldId="30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712B826-9DE3-4BC3-81A1-B7990468E028}" dt="2025-03-17T08:25:09.937" v="363" actId="14100"/>
          <ac:spMkLst>
            <pc:docMk/>
            <pc:sldMk cId="1436254614" sldId="305"/>
            <ac:spMk id="6" creationId="{00000000-0000-0000-0000-000000000000}"/>
          </ac:spMkLst>
        </pc:spChg>
      </pc:sldChg>
      <pc:sldChg chg="ord">
        <pc:chgData name="Bjorkengren, Ulf (UB)" userId="0dce60dd-e4e5-4f4e-b489-42e575da7de0" providerId="ADAL" clId="{C712B826-9DE3-4BC3-81A1-B7990468E028}" dt="2025-03-17T08:10:43.850" v="78"/>
        <pc:sldMkLst>
          <pc:docMk/>
          <pc:sldMk cId="341507282" sldId="307"/>
        </pc:sldMkLst>
      </pc:sldChg>
      <pc:sldChg chg="ord">
        <pc:chgData name="Bjorkengren, Ulf (UB)" userId="0dce60dd-e4e5-4f4e-b489-42e575da7de0" providerId="ADAL" clId="{C712B826-9DE3-4BC3-81A1-B7990468E028}" dt="2025-03-17T08:10:59.950" v="80"/>
        <pc:sldMkLst>
          <pc:docMk/>
          <pc:sldMk cId="252456379" sldId="308"/>
        </pc:sldMkLst>
      </pc:sldChg>
      <pc:sldChg chg="ord">
        <pc:chgData name="Bjorkengren, Ulf (UB)" userId="0dce60dd-e4e5-4f4e-b489-42e575da7de0" providerId="ADAL" clId="{C712B826-9DE3-4BC3-81A1-B7990468E028}" dt="2025-03-17T08:11:15.586" v="82"/>
        <pc:sldMkLst>
          <pc:docMk/>
          <pc:sldMk cId="3949718824" sldId="309"/>
        </pc:sldMkLst>
      </pc:sldChg>
      <pc:sldChg chg="add">
        <pc:chgData name="Bjorkengren, Ulf (UB)" userId="0dce60dd-e4e5-4f4e-b489-42e575da7de0" providerId="ADAL" clId="{C712B826-9DE3-4BC3-81A1-B7990468E028}" dt="2025-03-17T08:09:11.912" v="22" actId="2890"/>
        <pc:sldMkLst>
          <pc:docMk/>
          <pc:sldMk cId="4182243635" sldId="310"/>
        </pc:sldMkLst>
      </pc:sldChg>
    </pc:docChg>
  </pc:docChgLst>
  <pc:docChgLst>
    <pc:chgData name="Bjorkengren, Ulf (UB)" userId="0dce60dd-e4e5-4f4e-b489-42e575da7de0" providerId="ADAL" clId="{F5DE77FC-8CDB-4B12-A482-69300E902275}"/>
    <pc:docChg chg="custSel modSld">
      <pc:chgData name="Bjorkengren, Ulf (UB)" userId="0dce60dd-e4e5-4f4e-b489-42e575da7de0" providerId="ADAL" clId="{F5DE77FC-8CDB-4B12-A482-69300E902275}" dt="2025-04-07T11:59:06.162" v="101" actId="6549"/>
      <pc:docMkLst>
        <pc:docMk/>
      </pc:docMkLst>
      <pc:sldChg chg="modSp mod">
        <pc:chgData name="Bjorkengren, Ulf (UB)" userId="0dce60dd-e4e5-4f4e-b489-42e575da7de0" providerId="ADAL" clId="{F5DE77FC-8CDB-4B12-A482-69300E902275}" dt="2025-04-07T11:56:42.823" v="67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F5DE77FC-8CDB-4B12-A482-69300E902275}" dt="2025-04-07T11:56:42.823" v="67" actId="20577"/>
          <ac:spMkLst>
            <pc:docMk/>
            <pc:sldMk cId="367580889" sldId="302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F5DE77FC-8CDB-4B12-A482-69300E902275}" dt="2025-04-07T11:59:06.162" v="101" actId="6549"/>
        <pc:sldMkLst>
          <pc:docMk/>
          <pc:sldMk cId="2245026840" sldId="303"/>
        </pc:sldMkLst>
        <pc:spChg chg="mod">
          <ac:chgData name="Bjorkengren, Ulf (UB)" userId="0dce60dd-e4e5-4f4e-b489-42e575da7de0" providerId="ADAL" clId="{F5DE77FC-8CDB-4B12-A482-69300E902275}" dt="2025-04-07T11:59:06.162" v="101" actId="6549"/>
          <ac:spMkLst>
            <pc:docMk/>
            <pc:sldMk cId="2245026840" sldId="303"/>
            <ac:spMk id="6" creationId="{00000000-0000-0000-0000-000000000000}"/>
          </ac:spMkLst>
        </pc:spChg>
      </pc:sldChg>
    </pc:docChg>
  </pc:docChgLst>
  <pc:docChgLst>
    <pc:chgData name="Bjorkengren, Ulf (UB)" userId="0dce60dd-e4e5-4f4e-b489-42e575da7de0" providerId="ADAL" clId="{C691AAE0-7A69-4BA3-AEB6-E7DD3B2CC916}"/>
    <pc:docChg chg="undo custSel addSld modSld sldOrd">
      <pc:chgData name="Bjorkengren, Ulf (UB)" userId="0dce60dd-e4e5-4f4e-b489-42e575da7de0" providerId="ADAL" clId="{C691AAE0-7A69-4BA3-AEB6-E7DD3B2CC916}" dt="2025-03-05T12:52:28.256" v="4865" actId="20577"/>
      <pc:docMkLst>
        <pc:docMk/>
      </pc:docMkLst>
      <pc:sldChg chg="modSp mod">
        <pc:chgData name="Bjorkengren, Ulf (UB)" userId="0dce60dd-e4e5-4f4e-b489-42e575da7de0" providerId="ADAL" clId="{C691AAE0-7A69-4BA3-AEB6-E7DD3B2CC916}" dt="2025-02-27T08:23:18.717" v="86" actId="20577"/>
        <pc:sldMkLst>
          <pc:docMk/>
          <pc:sldMk cId="0" sldId="256"/>
        </pc:sldMkLst>
        <pc:spChg chg="mod">
          <ac:chgData name="Bjorkengren, Ulf (UB)" userId="0dce60dd-e4e5-4f4e-b489-42e575da7de0" providerId="ADAL" clId="{C691AAE0-7A69-4BA3-AEB6-E7DD3B2CC916}" dt="2025-02-27T08:22:58.014" v="79" actId="20577"/>
          <ac:spMkLst>
            <pc:docMk/>
            <pc:sldMk cId="0" sldId="256"/>
            <ac:spMk id="79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08:21:16.710" v="52" actId="14100"/>
          <ac:spMkLst>
            <pc:docMk/>
            <pc:sldMk cId="0" sldId="256"/>
            <ac:spMk id="80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08:23:18.717" v="86" actId="20577"/>
          <ac:spMkLst>
            <pc:docMk/>
            <pc:sldMk cId="0" sldId="256"/>
            <ac:spMk id="81" creationId="{00000000-0000-0000-0000-000000000000}"/>
          </ac:spMkLst>
        </pc:spChg>
      </pc:sldChg>
      <pc:sldChg chg="addSp modSp mod ord">
        <pc:chgData name="Bjorkengren, Ulf (UB)" userId="0dce60dd-e4e5-4f4e-b489-42e575da7de0" providerId="ADAL" clId="{C691AAE0-7A69-4BA3-AEB6-E7DD3B2CC916}" dt="2025-03-05T12:18:07.389" v="4597" actId="20577"/>
        <pc:sldMkLst>
          <pc:docMk/>
          <pc:sldMk cId="0" sldId="257"/>
        </pc:sldMkLst>
        <pc:spChg chg="mod">
          <ac:chgData name="Bjorkengren, Ulf (UB)" userId="0dce60dd-e4e5-4f4e-b489-42e575da7de0" providerId="ADAL" clId="{C691AAE0-7A69-4BA3-AEB6-E7DD3B2CC916}" dt="2025-02-27T08:56:08.412" v="653" actId="20577"/>
          <ac:spMkLst>
            <pc:docMk/>
            <pc:sldMk cId="0" sldId="257"/>
            <ac:spMk id="89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18:07.389" v="4597" actId="20577"/>
          <ac:spMkLst>
            <pc:docMk/>
            <pc:sldMk cId="0" sldId="257"/>
            <ac:spMk id="90" creationId="{00000000-0000-0000-0000-000000000000}"/>
          </ac:spMkLst>
        </pc:spChg>
        <pc:picChg chg="add mod ord">
          <ac:chgData name="Bjorkengren, Ulf (UB)" userId="0dce60dd-e4e5-4f4e-b489-42e575da7de0" providerId="ADAL" clId="{C691AAE0-7A69-4BA3-AEB6-E7DD3B2CC916}" dt="2025-02-27T09:04:39.430" v="836" actId="1076"/>
          <ac:picMkLst>
            <pc:docMk/>
            <pc:sldMk cId="0" sldId="257"/>
            <ac:picMk id="3" creationId="{D8DF346B-8CF7-6904-2220-2A1F5F6E3E4F}"/>
          </ac:picMkLst>
        </pc:picChg>
      </pc:sldChg>
      <pc:sldChg chg="modSp add mod">
        <pc:chgData name="Bjorkengren, Ulf (UB)" userId="0dce60dd-e4e5-4f4e-b489-42e575da7de0" providerId="ADAL" clId="{C691AAE0-7A69-4BA3-AEB6-E7DD3B2CC916}" dt="2025-03-05T12:13:20.968" v="4542" actId="255"/>
        <pc:sldMkLst>
          <pc:docMk/>
          <pc:sldMk cId="623848559" sldId="299"/>
        </pc:sldMkLst>
        <pc:spChg chg="mod">
          <ac:chgData name="Bjorkengren, Ulf (UB)" userId="0dce60dd-e4e5-4f4e-b489-42e575da7de0" providerId="ADAL" clId="{C691AAE0-7A69-4BA3-AEB6-E7DD3B2CC916}" dt="2025-02-27T08:25:34.619" v="96" actId="20577"/>
          <ac:spMkLst>
            <pc:docMk/>
            <pc:sldMk cId="623848559" sldId="29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13:20.968" v="4542" actId="255"/>
          <ac:spMkLst>
            <pc:docMk/>
            <pc:sldMk cId="623848559" sldId="299"/>
            <ac:spMk id="6" creationId="{00000000-0000-0000-0000-000000000000}"/>
          </ac:spMkLst>
        </pc:spChg>
      </pc:sldChg>
      <pc:sldChg chg="modSp add mod">
        <pc:chgData name="Bjorkengren, Ulf (UB)" userId="0dce60dd-e4e5-4f4e-b489-42e575da7de0" providerId="ADAL" clId="{C691AAE0-7A69-4BA3-AEB6-E7DD3B2CC916}" dt="2025-03-05T12:25:39.708" v="4747" actId="27636"/>
        <pc:sldMkLst>
          <pc:docMk/>
          <pc:sldMk cId="2366022143" sldId="300"/>
        </pc:sldMkLst>
        <pc:spChg chg="mod">
          <ac:chgData name="Bjorkengren, Ulf (UB)" userId="0dce60dd-e4e5-4f4e-b489-42e575da7de0" providerId="ADAL" clId="{C691AAE0-7A69-4BA3-AEB6-E7DD3B2CC916}" dt="2025-02-27T08:47:10.394" v="433" actId="1076"/>
          <ac:spMkLst>
            <pc:docMk/>
            <pc:sldMk cId="2366022143" sldId="300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25:39.708" v="4747" actId="27636"/>
          <ac:spMkLst>
            <pc:docMk/>
            <pc:sldMk cId="2366022143" sldId="300"/>
            <ac:spMk id="6" creationId="{00000000-0000-0000-0000-000000000000}"/>
          </ac:spMkLst>
        </pc:spChg>
      </pc:sldChg>
      <pc:sldChg chg="addSp delSp modSp add mod">
        <pc:chgData name="Bjorkengren, Ulf (UB)" userId="0dce60dd-e4e5-4f4e-b489-42e575da7de0" providerId="ADAL" clId="{C691AAE0-7A69-4BA3-AEB6-E7DD3B2CC916}" dt="2025-03-05T12:32:42.519" v="4772" actId="20577"/>
        <pc:sldMkLst>
          <pc:docMk/>
          <pc:sldMk cId="3602025923" sldId="301"/>
        </pc:sldMkLst>
        <pc:spChg chg="mod">
          <ac:chgData name="Bjorkengren, Ulf (UB)" userId="0dce60dd-e4e5-4f4e-b489-42e575da7de0" providerId="ADAL" clId="{C691AAE0-7A69-4BA3-AEB6-E7DD3B2CC916}" dt="2025-02-27T09:06:59.906" v="865" actId="20577"/>
          <ac:spMkLst>
            <pc:docMk/>
            <pc:sldMk cId="3602025923" sldId="301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2:42.519" v="4772" actId="20577"/>
          <ac:spMkLst>
            <pc:docMk/>
            <pc:sldMk cId="3602025923" sldId="301"/>
            <ac:spMk id="6" creationId="{00000000-0000-0000-0000-000000000000}"/>
          </ac:spMkLst>
        </pc:spChg>
        <pc:picChg chg="add del">
          <ac:chgData name="Bjorkengren, Ulf (UB)" userId="0dce60dd-e4e5-4f4e-b489-42e575da7de0" providerId="ADAL" clId="{C691AAE0-7A69-4BA3-AEB6-E7DD3B2CC916}" dt="2025-02-27T09:05:39.351" v="844" actId="22"/>
          <ac:picMkLst>
            <pc:docMk/>
            <pc:sldMk cId="3602025923" sldId="301"/>
            <ac:picMk id="3" creationId="{C57A4630-E88B-8606-7F1C-B45D25A5F111}"/>
          </ac:picMkLst>
        </pc:picChg>
      </pc:sldChg>
      <pc:sldChg chg="addSp modSp add mod">
        <pc:chgData name="Bjorkengren, Ulf (UB)" userId="0dce60dd-e4e5-4f4e-b489-42e575da7de0" providerId="ADAL" clId="{C691AAE0-7A69-4BA3-AEB6-E7DD3B2CC916}" dt="2025-03-05T12:36:32.983" v="4816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C691AAE0-7A69-4BA3-AEB6-E7DD3B2CC916}" dt="2025-02-27T10:20:52.775" v="1945" actId="20577"/>
          <ac:spMkLst>
            <pc:docMk/>
            <pc:sldMk cId="367580889" sldId="302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6:32.983" v="4816" actId="20577"/>
          <ac:spMkLst>
            <pc:docMk/>
            <pc:sldMk cId="367580889" sldId="302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0:24:04.365" v="1950" actId="1076"/>
          <ac:picMkLst>
            <pc:docMk/>
            <pc:sldMk cId="367580889" sldId="302"/>
            <ac:picMk id="3" creationId="{4FD3A9CF-02F0-0448-CEE9-9F3E56F927CB}"/>
          </ac:picMkLst>
        </pc:picChg>
        <pc:picChg chg="add mod">
          <ac:chgData name="Bjorkengren, Ulf (UB)" userId="0dce60dd-e4e5-4f4e-b489-42e575da7de0" providerId="ADAL" clId="{C691AAE0-7A69-4BA3-AEB6-E7DD3B2CC916}" dt="2025-02-27T10:41:39.534" v="2203" actId="1076"/>
          <ac:picMkLst>
            <pc:docMk/>
            <pc:sldMk cId="367580889" sldId="302"/>
            <ac:picMk id="7" creationId="{C24CDA1B-4B91-6F61-0229-63CCE4D59709}"/>
          </ac:picMkLst>
        </pc:picChg>
      </pc:sldChg>
      <pc:sldChg chg="addSp modSp add mod">
        <pc:chgData name="Bjorkengren, Ulf (UB)" userId="0dce60dd-e4e5-4f4e-b489-42e575da7de0" providerId="ADAL" clId="{C691AAE0-7A69-4BA3-AEB6-E7DD3B2CC916}" dt="2025-03-05T12:38:46.641" v="4818" actId="14100"/>
        <pc:sldMkLst>
          <pc:docMk/>
          <pc:sldMk cId="2245026840" sldId="303"/>
        </pc:sldMkLst>
        <pc:spChg chg="mod">
          <ac:chgData name="Bjorkengren, Ulf (UB)" userId="0dce60dd-e4e5-4f4e-b489-42e575da7de0" providerId="ADAL" clId="{C691AAE0-7A69-4BA3-AEB6-E7DD3B2CC916}" dt="2025-02-27T10:44:18.515" v="2231" actId="20577"/>
          <ac:spMkLst>
            <pc:docMk/>
            <pc:sldMk cId="2245026840" sldId="303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8:46.641" v="4818" actId="14100"/>
          <ac:spMkLst>
            <pc:docMk/>
            <pc:sldMk cId="2245026840" sldId="303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0:50:41.927" v="2508" actId="1076"/>
          <ac:picMkLst>
            <pc:docMk/>
            <pc:sldMk cId="2245026840" sldId="303"/>
            <ac:picMk id="3" creationId="{1EE950FB-95C8-4D26-79CF-E80AAD1BB7DF}"/>
          </ac:picMkLst>
        </pc:picChg>
      </pc:sldChg>
      <pc:sldChg chg="addSp delSp modSp add mod">
        <pc:chgData name="Bjorkengren, Ulf (UB)" userId="0dce60dd-e4e5-4f4e-b489-42e575da7de0" providerId="ADAL" clId="{C691AAE0-7A69-4BA3-AEB6-E7DD3B2CC916}" dt="2025-03-05T12:47:20.208" v="4837" actId="20577"/>
        <pc:sldMkLst>
          <pc:docMk/>
          <pc:sldMk cId="2073812210" sldId="304"/>
        </pc:sldMkLst>
        <pc:spChg chg="mod">
          <ac:chgData name="Bjorkengren, Ulf (UB)" userId="0dce60dd-e4e5-4f4e-b489-42e575da7de0" providerId="ADAL" clId="{C691AAE0-7A69-4BA3-AEB6-E7DD3B2CC916}" dt="2025-02-28T08:33:45.083" v="3583" actId="1076"/>
          <ac:spMkLst>
            <pc:docMk/>
            <pc:sldMk cId="2073812210" sldId="304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47:20.208" v="4837" actId="20577"/>
          <ac:spMkLst>
            <pc:docMk/>
            <pc:sldMk cId="2073812210" sldId="304"/>
            <ac:spMk id="6" creationId="{00000000-0000-0000-0000-000000000000}"/>
          </ac:spMkLst>
        </pc:spChg>
        <pc:picChg chg="add del mod">
          <ac:chgData name="Bjorkengren, Ulf (UB)" userId="0dce60dd-e4e5-4f4e-b489-42e575da7de0" providerId="ADAL" clId="{C691AAE0-7A69-4BA3-AEB6-E7DD3B2CC916}" dt="2025-02-27T14:18:36.584" v="2607" actId="478"/>
          <ac:picMkLst>
            <pc:docMk/>
            <pc:sldMk cId="2073812210" sldId="304"/>
            <ac:picMk id="3" creationId="{23219EDA-7E19-2012-E469-B5D4365072E7}"/>
          </ac:picMkLst>
        </pc:picChg>
        <pc:picChg chg="add mod ord">
          <ac:chgData name="Bjorkengren, Ulf (UB)" userId="0dce60dd-e4e5-4f4e-b489-42e575da7de0" providerId="ADAL" clId="{C691AAE0-7A69-4BA3-AEB6-E7DD3B2CC916}" dt="2025-02-28T08:24:02.241" v="3315" actId="167"/>
          <ac:picMkLst>
            <pc:docMk/>
            <pc:sldMk cId="2073812210" sldId="304"/>
            <ac:picMk id="7" creationId="{5706C1D5-5396-8C27-0315-E7AD0CD4672A}"/>
          </ac:picMkLst>
        </pc:picChg>
      </pc:sldChg>
      <pc:sldChg chg="modSp add mod">
        <pc:chgData name="Bjorkengren, Ulf (UB)" userId="0dce60dd-e4e5-4f4e-b489-42e575da7de0" providerId="ADAL" clId="{C691AAE0-7A69-4BA3-AEB6-E7DD3B2CC916}" dt="2025-02-28T09:51:41.196" v="3718" actId="255"/>
        <pc:sldMkLst>
          <pc:docMk/>
          <pc:sldMk cId="1436254614" sldId="305"/>
        </pc:sldMkLst>
        <pc:spChg chg="mod">
          <ac:chgData name="Bjorkengren, Ulf (UB)" userId="0dce60dd-e4e5-4f4e-b489-42e575da7de0" providerId="ADAL" clId="{C691AAE0-7A69-4BA3-AEB6-E7DD3B2CC916}" dt="2025-02-28T09:35:33.354" v="3716" actId="1076"/>
          <ac:spMkLst>
            <pc:docMk/>
            <pc:sldMk cId="1436254614" sldId="30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8T09:51:41.196" v="3718" actId="255"/>
          <ac:spMkLst>
            <pc:docMk/>
            <pc:sldMk cId="1436254614" sldId="305"/>
            <ac:spMk id="6" creationId="{00000000-0000-0000-0000-000000000000}"/>
          </ac:spMkLst>
        </pc:spChg>
      </pc:sldChg>
      <pc:sldChg chg="addSp modSp add mod">
        <pc:chgData name="Bjorkengren, Ulf (UB)" userId="0dce60dd-e4e5-4f4e-b489-42e575da7de0" providerId="ADAL" clId="{C691AAE0-7A69-4BA3-AEB6-E7DD3B2CC916}" dt="2025-02-28T10:12:27.455" v="4535" actId="20577"/>
        <pc:sldMkLst>
          <pc:docMk/>
          <pc:sldMk cId="308499968" sldId="306"/>
        </pc:sldMkLst>
        <pc:spChg chg="mod">
          <ac:chgData name="Bjorkengren, Ulf (UB)" userId="0dce60dd-e4e5-4f4e-b489-42e575da7de0" providerId="ADAL" clId="{C691AAE0-7A69-4BA3-AEB6-E7DD3B2CC916}" dt="2025-02-27T10:51:58.524" v="2541" actId="20577"/>
          <ac:spMkLst>
            <pc:docMk/>
            <pc:sldMk cId="308499968" sldId="306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8T10:12:27.455" v="4535" actId="20577"/>
          <ac:spMkLst>
            <pc:docMk/>
            <pc:sldMk cId="308499968" sldId="306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3:25:32.702" v="2545" actId="14100"/>
          <ac:picMkLst>
            <pc:docMk/>
            <pc:sldMk cId="308499968" sldId="306"/>
            <ac:picMk id="3" creationId="{41E781CD-3688-2926-5FD9-A255AC74E744}"/>
          </ac:picMkLst>
        </pc:picChg>
      </pc:sldChg>
      <pc:sldChg chg="modSp add mod">
        <pc:chgData name="Bjorkengren, Ulf (UB)" userId="0dce60dd-e4e5-4f4e-b489-42e575da7de0" providerId="ADAL" clId="{C691AAE0-7A69-4BA3-AEB6-E7DD3B2CC916}" dt="2025-03-05T12:47:39.113" v="4839" actId="27636"/>
        <pc:sldMkLst>
          <pc:docMk/>
          <pc:sldMk cId="341507282" sldId="307"/>
        </pc:sldMkLst>
        <pc:spChg chg="mod">
          <ac:chgData name="Bjorkengren, Ulf (UB)" userId="0dce60dd-e4e5-4f4e-b489-42e575da7de0" providerId="ADAL" clId="{C691AAE0-7A69-4BA3-AEB6-E7DD3B2CC916}" dt="2025-02-28T08:33:25.764" v="3580" actId="1076"/>
          <ac:spMkLst>
            <pc:docMk/>
            <pc:sldMk cId="341507282" sldId="307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47:39.113" v="4839" actId="27636"/>
          <ac:spMkLst>
            <pc:docMk/>
            <pc:sldMk cId="341507282" sldId="307"/>
            <ac:spMk id="6" creationId="{00000000-0000-0000-0000-000000000000}"/>
          </ac:spMkLst>
        </pc:spChg>
        <pc:picChg chg="mod">
          <ac:chgData name="Bjorkengren, Ulf (UB)" userId="0dce60dd-e4e5-4f4e-b489-42e575da7de0" providerId="ADAL" clId="{C691AAE0-7A69-4BA3-AEB6-E7DD3B2CC916}" dt="2025-02-27T15:05:31.915" v="2897" actId="1076"/>
          <ac:picMkLst>
            <pc:docMk/>
            <pc:sldMk cId="341507282" sldId="307"/>
            <ac:picMk id="3" creationId="{23219EDA-7E19-2012-E469-B5D4365072E7}"/>
          </ac:picMkLst>
        </pc:picChg>
      </pc:sldChg>
      <pc:sldChg chg="addSp delSp modSp add mod">
        <pc:chgData name="Bjorkengren, Ulf (UB)" userId="0dce60dd-e4e5-4f4e-b489-42e575da7de0" providerId="ADAL" clId="{C691AAE0-7A69-4BA3-AEB6-E7DD3B2CC916}" dt="2025-02-27T15:03:10.297" v="2892" actId="20577"/>
        <pc:sldMkLst>
          <pc:docMk/>
          <pc:sldMk cId="252456379" sldId="308"/>
        </pc:sldMkLst>
        <pc:spChg chg="mod">
          <ac:chgData name="Bjorkengren, Ulf (UB)" userId="0dce60dd-e4e5-4f4e-b489-42e575da7de0" providerId="ADAL" clId="{C691AAE0-7A69-4BA3-AEB6-E7DD3B2CC916}" dt="2025-02-27T14:59:51.360" v="2632" actId="20577"/>
          <ac:spMkLst>
            <pc:docMk/>
            <pc:sldMk cId="252456379" sldId="308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15:03:10.297" v="2892" actId="20577"/>
          <ac:spMkLst>
            <pc:docMk/>
            <pc:sldMk cId="252456379" sldId="308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C691AAE0-7A69-4BA3-AEB6-E7DD3B2CC916}" dt="2025-02-27T14:56:34.602" v="2611" actId="478"/>
          <ac:picMkLst>
            <pc:docMk/>
            <pc:sldMk cId="252456379" sldId="308"/>
            <ac:picMk id="3" creationId="{23219EDA-7E19-2012-E469-B5D4365072E7}"/>
          </ac:picMkLst>
        </pc:picChg>
        <pc:picChg chg="add mod">
          <ac:chgData name="Bjorkengren, Ulf (UB)" userId="0dce60dd-e4e5-4f4e-b489-42e575da7de0" providerId="ADAL" clId="{C691AAE0-7A69-4BA3-AEB6-E7DD3B2CC916}" dt="2025-02-27T14:59:28.707" v="2615" actId="1076"/>
          <ac:picMkLst>
            <pc:docMk/>
            <pc:sldMk cId="252456379" sldId="308"/>
            <ac:picMk id="4" creationId="{EA6B2D65-4894-AFE0-185E-1FA662CF258F}"/>
          </ac:picMkLst>
        </pc:picChg>
      </pc:sldChg>
      <pc:sldChg chg="delSp modSp add mod ord">
        <pc:chgData name="Bjorkengren, Ulf (UB)" userId="0dce60dd-e4e5-4f4e-b489-42e575da7de0" providerId="ADAL" clId="{C691AAE0-7A69-4BA3-AEB6-E7DD3B2CC916}" dt="2025-03-05T12:52:28.256" v="4865" actId="20577"/>
        <pc:sldMkLst>
          <pc:docMk/>
          <pc:sldMk cId="3949718824" sldId="309"/>
        </pc:sldMkLst>
        <pc:spChg chg="mod">
          <ac:chgData name="Bjorkengren, Ulf (UB)" userId="0dce60dd-e4e5-4f4e-b489-42e575da7de0" providerId="ADAL" clId="{C691AAE0-7A69-4BA3-AEB6-E7DD3B2CC916}" dt="2025-03-05T12:51:30.035" v="4840" actId="1076"/>
          <ac:spMkLst>
            <pc:docMk/>
            <pc:sldMk cId="3949718824" sldId="30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52:28.256" v="4865" actId="20577"/>
          <ac:spMkLst>
            <pc:docMk/>
            <pc:sldMk cId="3949718824" sldId="309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C691AAE0-7A69-4BA3-AEB6-E7DD3B2CC916}" dt="2025-02-28T09:55:33.667" v="3759" actId="478"/>
          <ac:picMkLst>
            <pc:docMk/>
            <pc:sldMk cId="3949718824" sldId="309"/>
            <ac:picMk id="3" creationId="{23219EDA-7E19-2012-E469-B5D4365072E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jp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">
  <p:cSld name="Cover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5" descr="A picture containing 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5211" t="1084" r="16982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5896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7791" b="50607"/>
          <a:stretch/>
        </p:blipFill>
        <p:spPr>
          <a:xfrm rot="10800000" flipH="1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509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5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07 April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0626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07 April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617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07 April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195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683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91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s &amp; Graphs">
  <p:cSld name="Charts &amp; Graph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42" name="Google Shape;42;p8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43;p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8"/>
          <p:cNvSpPr txBox="1">
            <a:spLocks noGrp="1"/>
          </p:cNvSpPr>
          <p:nvPr>
            <p:ph type="body" idx="2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image">
  <p:cSld name="Content with imag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9" descr="A picture containing city, night, spaghetti juncti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52" name="Google Shape;52;p9"/>
          <p:cNvSpPr/>
          <p:nvPr/>
        </p:nvSpPr>
        <p:spPr>
          <a:xfrm>
            <a:off x="7514897" y="1739274"/>
            <a:ext cx="4677101" cy="2455394"/>
          </a:xfrm>
          <a:prstGeom prst="rect">
            <a:avLst/>
          </a:prstGeom>
          <a:gradFill>
            <a:gsLst>
              <a:gs pos="0">
                <a:srgbClr val="00B1C3">
                  <a:alpha val="74901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7704571" y="2032162"/>
            <a:ext cx="4306808" cy="2009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4" name="Google Shape;54;p9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Google Shape;55;p9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61" name="Google Shape;61;p10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Google Shape;62;p10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">
  <p:cSld name="Divider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1" descr="Chart, radar char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70" name="Google Shape;70;p11"/>
          <p:cNvSpPr txBox="1">
            <a:spLocks noGrp="1"/>
          </p:cNvSpPr>
          <p:nvPr>
            <p:ph type="subTitle" idx="1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1" name="Google Shape;71;p11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Google Shape;72;p11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07 April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8979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">
  <p:cSld name="Last Slid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 descr="A car driving on a road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r="15256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5857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07 April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35002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07 April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65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07 April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5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 dirty="0"/>
              <a:t>CVIS Status spring 2025</a:t>
            </a:r>
            <a:endParaRPr dirty="0"/>
          </a:p>
        </p:txBody>
      </p:sp>
      <p:sp>
        <p:nvSpPr>
          <p:cNvPr id="80" name="Google Shape;80;p1"/>
          <p:cNvSpPr txBox="1">
            <a:spLocks noGrp="1"/>
          </p:cNvSpPr>
          <p:nvPr>
            <p:ph type="body" idx="1"/>
          </p:nvPr>
        </p:nvSpPr>
        <p:spPr>
          <a:xfrm>
            <a:off x="374047" y="3796428"/>
            <a:ext cx="6242510" cy="426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 dirty="0"/>
              <a:t>Ulf Bjorkengren, Ford Motor Company</a:t>
            </a:r>
            <a:endParaRPr dirty="0"/>
          </a:p>
        </p:txBody>
      </p:sp>
      <p:sp>
        <p:nvSpPr>
          <p:cNvPr id="81" name="Google Shape;81;p1"/>
          <p:cNvSpPr txBox="1">
            <a:spLocks noGrp="1"/>
          </p:cNvSpPr>
          <p:nvPr>
            <p:ph type="body" idx="2"/>
          </p:nvPr>
        </p:nvSpPr>
        <p:spPr>
          <a:xfrm>
            <a:off x="355600" y="4255537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/>
              <a:t>AMM Berlin 2025-05-14</a:t>
            </a:r>
            <a:endParaRPr dirty="0"/>
          </a:p>
        </p:txBody>
      </p:sp>
      <p:sp>
        <p:nvSpPr>
          <p:cNvPr id="82" name="Google Shape;82;p1"/>
          <p:cNvSpPr txBox="1">
            <a:spLocks noGrp="1"/>
          </p:cNvSpPr>
          <p:nvPr>
            <p:ph type="sldNum" idx="4294967295"/>
          </p:nvPr>
        </p:nvSpPr>
        <p:spPr>
          <a:xfrm>
            <a:off x="9448800" y="64293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83" name="Google Shape;83;p1"/>
          <p:cNvSpPr txBox="1">
            <a:spLocks noGrp="1"/>
          </p:cNvSpPr>
          <p:nvPr>
            <p:ph type="ftr" idx="4294967295"/>
          </p:nvPr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Copyright ©2022 COVESA</a:t>
            </a:r>
            <a:endParaRPr/>
          </a:p>
        </p:txBody>
      </p:sp>
      <p:sp>
        <p:nvSpPr>
          <p:cNvPr id="84" name="Google Shape;84;p1"/>
          <p:cNvSpPr txBox="1">
            <a:spLocks noGrp="1"/>
          </p:cNvSpPr>
          <p:nvPr>
            <p:ph type="dt" idx="4294967295"/>
          </p:nvPr>
        </p:nvSpPr>
        <p:spPr>
          <a:xfrm>
            <a:off x="0" y="6429375"/>
            <a:ext cx="1609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 September 2022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78606" y="241835"/>
            <a:ext cx="2880849" cy="622847"/>
          </a:xfrm>
        </p:spPr>
        <p:txBody>
          <a:bodyPr/>
          <a:lstStyle/>
          <a:p>
            <a:r>
              <a:rPr lang="en-US" dirty="0"/>
              <a:t>CVIS goals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14413" y="1039343"/>
            <a:ext cx="10409237" cy="3491559"/>
          </a:xfrm>
        </p:spPr>
        <p:txBody>
          <a:bodyPr>
            <a:normAutofit/>
          </a:bodyPr>
          <a:lstStyle/>
          <a:p>
            <a:r>
              <a:rPr lang="en-US" sz="2400" dirty="0"/>
              <a:t>Create a framework for development of vehicle signal trees for different vehicle types.</a:t>
            </a:r>
          </a:p>
          <a:p>
            <a:r>
              <a:rPr lang="en-US" sz="2400" dirty="0"/>
              <a:t>Create signal trees for different vehicle types.</a:t>
            </a:r>
          </a:p>
          <a:p>
            <a:pPr lvl="1"/>
            <a:r>
              <a:rPr lang="en-US" dirty="0"/>
              <a:t>Truck / Trailer / Bus / Car / Van / Pick-up / Motorcycle / …</a:t>
            </a:r>
          </a:p>
          <a:p>
            <a:r>
              <a:rPr lang="en-US" sz="2400" dirty="0"/>
              <a:t>VSS alignment has high priority.</a:t>
            </a:r>
          </a:p>
          <a:p>
            <a:r>
              <a:rPr lang="en-US" sz="2400" dirty="0"/>
              <a:t>Development of apps that can be used with trees for multiple vehicle types shall not be too cumbersome.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66022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8526" y="293206"/>
            <a:ext cx="8285842" cy="622847"/>
          </a:xfrm>
        </p:spPr>
        <p:txBody>
          <a:bodyPr/>
          <a:lstStyle/>
          <a:p>
            <a:r>
              <a:rPr lang="en-US" dirty="0"/>
              <a:t>Data model supporting multiple trees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550719" y="916053"/>
            <a:ext cx="10409237" cy="3625125"/>
          </a:xfrm>
        </p:spPr>
        <p:txBody>
          <a:bodyPr>
            <a:normAutofit/>
          </a:bodyPr>
          <a:lstStyle/>
          <a:p>
            <a:r>
              <a:rPr lang="en-US" sz="2800" dirty="0"/>
              <a:t>Hierarchical Information Model (HIM)</a:t>
            </a:r>
          </a:p>
          <a:p>
            <a:pPr lvl="1"/>
            <a:r>
              <a:rPr lang="en-US" dirty="0"/>
              <a:t>Resource profile: Vehicle signal rule set identical with the VSS rule set.</a:t>
            </a:r>
          </a:p>
          <a:p>
            <a:pPr lvl="1"/>
            <a:r>
              <a:rPr lang="en-US" dirty="0"/>
              <a:t>Service profile: Vehicle service(Procedure-based), syntax inherited from the VSS rule set.</a:t>
            </a:r>
          </a:p>
          <a:p>
            <a:pPr lvl="1"/>
            <a:r>
              <a:rPr lang="en-US" dirty="0"/>
              <a:t>Support for defining a forest of multiple trees.</a:t>
            </a:r>
          </a:p>
          <a:p>
            <a:r>
              <a:rPr lang="en-US" sz="2800" dirty="0"/>
              <a:t>The CVIS project will use the HIM resource profile for defining trees for different vehicle types.</a:t>
            </a:r>
          </a:p>
        </p:txBody>
      </p:sp>
    </p:spTree>
    <p:extLst>
      <p:ext uri="{BB962C8B-B14F-4D97-AF65-F5344CB8AC3E}">
        <p14:creationId xmlns:p14="http://schemas.microsoft.com/office/powerpoint/2010/main" val="3602025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7978" y="305222"/>
            <a:ext cx="8285842" cy="622847"/>
          </a:xfrm>
        </p:spPr>
        <p:txBody>
          <a:bodyPr/>
          <a:lstStyle/>
          <a:p>
            <a:r>
              <a:rPr lang="en-US" dirty="0"/>
              <a:t>CVIS </a:t>
            </a: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framework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928069"/>
            <a:ext cx="10319339" cy="5308344"/>
          </a:xfrm>
        </p:spPr>
        <p:txBody>
          <a:bodyPr>
            <a:normAutofit/>
          </a:bodyPr>
          <a:lstStyle/>
          <a:p>
            <a:r>
              <a:rPr lang="en-US" dirty="0"/>
              <a:t>Generation 1 (symbolic links):</a:t>
            </a:r>
          </a:p>
          <a:p>
            <a:pPr lvl="1"/>
            <a:r>
              <a:rPr lang="en-US" sz="1600" dirty="0"/>
              <a:t>Trees for different vehicle types are created separately.</a:t>
            </a:r>
          </a:p>
          <a:p>
            <a:pPr lvl="1"/>
            <a:r>
              <a:rPr lang="en-US" sz="1600" dirty="0"/>
              <a:t>“Objects” that are commonly used in different trees are located on a common “</a:t>
            </a:r>
            <a:r>
              <a:rPr lang="en-US" sz="1600" dirty="0" err="1"/>
              <a:t>vspec</a:t>
            </a:r>
            <a:r>
              <a:rPr lang="en-US" sz="1600" dirty="0"/>
              <a:t> object files” directory branch.</a:t>
            </a:r>
          </a:p>
          <a:p>
            <a:pPr lvl="1"/>
            <a:r>
              <a:rPr lang="en-US" sz="1600" dirty="0"/>
              <a:t>The </a:t>
            </a:r>
            <a:r>
              <a:rPr lang="en-US" sz="1600" dirty="0" err="1"/>
              <a:t>vspec</a:t>
            </a:r>
            <a:r>
              <a:rPr lang="en-US" sz="1600" dirty="0"/>
              <a:t> tree includes the </a:t>
            </a:r>
            <a:r>
              <a:rPr lang="en-US" sz="1600" dirty="0" err="1"/>
              <a:t>vspec</a:t>
            </a:r>
            <a:r>
              <a:rPr lang="en-US" sz="1600" dirty="0"/>
              <a:t> objects using symbolic links. </a:t>
            </a:r>
          </a:p>
          <a:p>
            <a:pPr lvl="1"/>
            <a:r>
              <a:rPr lang="en-US" sz="1600" dirty="0" err="1"/>
              <a:t>Vspec</a:t>
            </a:r>
            <a:r>
              <a:rPr lang="en-US" sz="1600" dirty="0"/>
              <a:t> files with symbolic links are compatible with VSS-tools exporters.</a:t>
            </a:r>
          </a:p>
          <a:p>
            <a:r>
              <a:rPr lang="en-US" dirty="0"/>
              <a:t>Generation 2 (HIM configurator):</a:t>
            </a:r>
          </a:p>
          <a:p>
            <a:pPr lvl="1"/>
            <a:r>
              <a:rPr lang="en-US" sz="1600" dirty="0"/>
              <a:t>A tool that pre-processes vspec2 files, converting them to </a:t>
            </a:r>
            <a:r>
              <a:rPr lang="en-US" sz="1600" dirty="0" err="1"/>
              <a:t>vspec</a:t>
            </a:r>
            <a:r>
              <a:rPr lang="en-US" sz="1600" dirty="0"/>
              <a:t> format.</a:t>
            </a:r>
          </a:p>
          <a:p>
            <a:pPr lvl="1"/>
            <a:r>
              <a:rPr lang="en-US" sz="1600" dirty="0"/>
              <a:t>Converted </a:t>
            </a:r>
            <a:r>
              <a:rPr lang="en-US" sz="1600" dirty="0" err="1"/>
              <a:t>vspec</a:t>
            </a:r>
            <a:r>
              <a:rPr lang="en-US" sz="1600" dirty="0"/>
              <a:t> tree is used as input to the VSS-tools exporters.</a:t>
            </a:r>
          </a:p>
          <a:p>
            <a:pPr lvl="1"/>
            <a:r>
              <a:rPr lang="en-US" sz="1600" dirty="0"/>
              <a:t>Preprocessing features:</a:t>
            </a:r>
          </a:p>
          <a:p>
            <a:pPr lvl="2"/>
            <a:r>
              <a:rPr lang="en-US" sz="1600" dirty="0"/>
              <a:t>Variation points</a:t>
            </a:r>
          </a:p>
          <a:p>
            <a:pPr lvl="3"/>
            <a:r>
              <a:rPr lang="en-US" sz="1200" dirty="0"/>
              <a:t>Global</a:t>
            </a:r>
          </a:p>
          <a:p>
            <a:pPr lvl="3"/>
            <a:r>
              <a:rPr lang="en-US" sz="1200" dirty="0"/>
              <a:t>Local</a:t>
            </a:r>
          </a:p>
          <a:p>
            <a:pPr lvl="2"/>
            <a:r>
              <a:rPr lang="en-US" sz="1600" dirty="0"/>
              <a:t>Asymmetric instantiation</a:t>
            </a:r>
          </a:p>
          <a:p>
            <a:pPr lvl="2"/>
            <a:r>
              <a:rPr lang="en-US" sz="1600" dirty="0"/>
              <a:t>Common allowed definitions</a:t>
            </a:r>
          </a:p>
          <a:p>
            <a:pPr lvl="2"/>
            <a:r>
              <a:rPr lang="en-US" sz="1600" dirty="0"/>
              <a:t>Configuration of default values and descriptions</a:t>
            </a:r>
          </a:p>
        </p:txBody>
      </p:sp>
    </p:spTree>
    <p:extLst>
      <p:ext uri="{BB962C8B-B14F-4D97-AF65-F5344CB8AC3E}">
        <p14:creationId xmlns:p14="http://schemas.microsoft.com/office/powerpoint/2010/main" val="367580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HIM configurator features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741392"/>
            <a:ext cx="8531636" cy="5412827"/>
          </a:xfrm>
        </p:spPr>
        <p:txBody>
          <a:bodyPr>
            <a:normAutofit/>
          </a:bodyPr>
          <a:lstStyle/>
          <a:p>
            <a:r>
              <a:rPr lang="en-US" dirty="0"/>
              <a:t>Asymmetric instantiation</a:t>
            </a:r>
          </a:p>
          <a:p>
            <a:pPr lvl="1"/>
            <a:r>
              <a:rPr lang="en-US" sz="1800" dirty="0"/>
              <a:t>Enables e. g. axles to have different number of wheels</a:t>
            </a:r>
          </a:p>
          <a:p>
            <a:r>
              <a:rPr lang="en-US" dirty="0"/>
              <a:t>Variation point</a:t>
            </a:r>
          </a:p>
          <a:p>
            <a:pPr lvl="1"/>
            <a:r>
              <a:rPr lang="en-US" sz="1800" dirty="0"/>
              <a:t>Global</a:t>
            </a:r>
          </a:p>
          <a:p>
            <a:pPr lvl="2"/>
            <a:r>
              <a:rPr lang="en-US" sz="1600" dirty="0"/>
              <a:t>Enables selection of zero or more subtrees</a:t>
            </a:r>
          </a:p>
          <a:p>
            <a:pPr lvl="3"/>
            <a:r>
              <a:rPr lang="en-US" dirty="0"/>
              <a:t>Can be used for complete removal of subtrees.</a:t>
            </a:r>
          </a:p>
          <a:p>
            <a:pPr lvl="1"/>
            <a:r>
              <a:rPr lang="en-US" sz="1800" dirty="0"/>
              <a:t>Local</a:t>
            </a:r>
          </a:p>
          <a:p>
            <a:pPr lvl="2"/>
            <a:r>
              <a:rPr lang="en-US" sz="1600" dirty="0"/>
              <a:t>Enables e. g. instantiated axles to be differently configured</a:t>
            </a:r>
          </a:p>
          <a:p>
            <a:r>
              <a:rPr lang="en-US" dirty="0"/>
              <a:t>External reference to Allowed definition</a:t>
            </a:r>
          </a:p>
          <a:p>
            <a:pPr lvl="1"/>
            <a:r>
              <a:rPr lang="en-US" sz="1800" dirty="0"/>
              <a:t>Enables Allowed definitions to be shared / reused</a:t>
            </a:r>
          </a:p>
          <a:p>
            <a:r>
              <a:rPr lang="en-US" dirty="0"/>
              <a:t>Default value and description configuration</a:t>
            </a:r>
          </a:p>
          <a:p>
            <a:pPr lvl="1"/>
            <a:r>
              <a:rPr lang="en-US" sz="1800" dirty="0"/>
              <a:t>Enables </a:t>
            </a:r>
            <a:r>
              <a:rPr lang="en-US" sz="1800"/>
              <a:t>default values </a:t>
            </a:r>
            <a:r>
              <a:rPr lang="en-US" sz="1800" dirty="0"/>
              <a:t>and descriptions to be updated/added</a:t>
            </a:r>
          </a:p>
        </p:txBody>
      </p:sp>
    </p:spTree>
    <p:extLst>
      <p:ext uri="{BB962C8B-B14F-4D97-AF65-F5344CB8AC3E}">
        <p14:creationId xmlns:p14="http://schemas.microsoft.com/office/powerpoint/2010/main" val="2245026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9074" y="354851"/>
            <a:ext cx="8285842" cy="622847"/>
          </a:xfrm>
        </p:spPr>
        <p:txBody>
          <a:bodyPr/>
          <a:lstStyle/>
          <a:p>
            <a:r>
              <a:rPr lang="en-US" dirty="0"/>
              <a:t>CVIS trees under development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1" y="1234551"/>
            <a:ext cx="11161821" cy="4827202"/>
          </a:xfrm>
        </p:spPr>
        <p:txBody>
          <a:bodyPr>
            <a:normAutofit/>
          </a:bodyPr>
          <a:lstStyle/>
          <a:p>
            <a:r>
              <a:rPr lang="en-US" sz="2800" dirty="0"/>
              <a:t>Generation 1:</a:t>
            </a:r>
          </a:p>
          <a:p>
            <a:pPr lvl="1"/>
            <a:r>
              <a:rPr lang="en-US" dirty="0"/>
              <a:t>Separate trees referencing common objects.</a:t>
            </a:r>
          </a:p>
          <a:p>
            <a:pPr lvl="1"/>
            <a:r>
              <a:rPr lang="en-US" dirty="0"/>
              <a:t>Separate input configuration to the HIM configurator.</a:t>
            </a:r>
          </a:p>
          <a:p>
            <a:pPr lvl="1"/>
            <a:r>
              <a:rPr lang="en-US" dirty="0"/>
              <a:t>Trees started (not completed): Truck / Trailer / Bus / Driver (supplementary tree for Trucks)</a:t>
            </a:r>
          </a:p>
          <a:p>
            <a:r>
              <a:rPr lang="en-US" sz="2800" dirty="0"/>
              <a:t>Generation 2:</a:t>
            </a:r>
          </a:p>
          <a:p>
            <a:pPr lvl="1"/>
            <a:r>
              <a:rPr lang="en-US" dirty="0"/>
              <a:t>A common, vehicle type agnostic tree that after HIM configuration becomes vehicle specific.</a:t>
            </a:r>
          </a:p>
          <a:p>
            <a:pPr lvl="1"/>
            <a:r>
              <a:rPr lang="en-US" dirty="0"/>
              <a:t>Separate input configurations for different vehicle types.</a:t>
            </a:r>
          </a:p>
          <a:p>
            <a:pPr lvl="1"/>
            <a:r>
              <a:rPr lang="en-US" dirty="0"/>
              <a:t>Trees started (not completed): VSS-core</a:t>
            </a:r>
          </a:p>
          <a:p>
            <a:pPr lvl="2"/>
            <a:r>
              <a:rPr lang="en-US" sz="1800" dirty="0"/>
              <a:t>Configuration files for Truck / Car</a:t>
            </a:r>
          </a:p>
          <a:p>
            <a:pPr lvl="2"/>
            <a:r>
              <a:rPr lang="en-US" sz="1800" dirty="0"/>
              <a:t>Car configuration produces a YAML file that is basically identical to the standard VSS YAML tree.</a:t>
            </a:r>
          </a:p>
        </p:txBody>
      </p:sp>
    </p:spTree>
    <p:extLst>
      <p:ext uri="{BB962C8B-B14F-4D97-AF65-F5344CB8AC3E}">
        <p14:creationId xmlns:p14="http://schemas.microsoft.com/office/powerpoint/2010/main" val="1436254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sv-SE" dirty="0"/>
              <a:t>Supplementary slides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Pre-processor asymmetric instantiation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4AABFB1-94D5-4DDE-92BC-26FDD47B50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741392"/>
            <a:ext cx="9651519" cy="707264"/>
          </a:xfrm>
        </p:spPr>
        <p:txBody>
          <a:bodyPr>
            <a:normAutofit/>
          </a:bodyPr>
          <a:lstStyle/>
          <a:p>
            <a:pPr marL="76200" indent="0">
              <a:buNone/>
            </a:pPr>
            <a:r>
              <a:rPr lang="en-US" sz="1600" dirty="0"/>
              <a:t>            Chassis.vspec2                                                   </a:t>
            </a:r>
            <a:r>
              <a:rPr lang="en-US" sz="1600" dirty="0" err="1"/>
              <a:t>himConfig-car.json</a:t>
            </a:r>
            <a:r>
              <a:rPr lang="en-US" sz="1600" dirty="0"/>
              <a:t>                         </a:t>
            </a:r>
            <a:r>
              <a:rPr lang="en-US" sz="1600" dirty="0" err="1"/>
              <a:t>himConfig-truck.json</a:t>
            </a:r>
            <a:endParaRPr lang="en-US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4429163-3130-8B2F-BF47-FF3B0E90F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626" y="1448656"/>
            <a:ext cx="2746738" cy="11728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28DE75-53AE-E75B-DB26-430B50140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26" y="3030850"/>
            <a:ext cx="3378433" cy="9666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F6ADF5F-C7BA-FF87-2E9E-5046F396C4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340" y="1448656"/>
            <a:ext cx="2319869" cy="30645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74A5310-876D-35C1-CEAC-A40C6236D7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1345" y="1448656"/>
            <a:ext cx="2565136" cy="454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643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Pre-processor variation points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741393"/>
            <a:ext cx="9651519" cy="7072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Global variation point</a:t>
            </a:r>
          </a:p>
          <a:p>
            <a:pPr marL="76200" indent="0">
              <a:buNone/>
            </a:pPr>
            <a:r>
              <a:rPr lang="en-US" sz="1600" dirty="0"/>
              <a:t>                  VssCoreSignalSpecification.vspec2                                   </a:t>
            </a:r>
            <a:r>
              <a:rPr lang="en-US" sz="1600" dirty="0" err="1"/>
              <a:t>Variability.json</a:t>
            </a:r>
            <a:r>
              <a:rPr lang="en-US" sz="1600" dirty="0"/>
              <a:t>                                    </a:t>
            </a:r>
            <a:r>
              <a:rPr lang="en-US" sz="1600" dirty="0" err="1"/>
              <a:t>himConfig-xx.json</a:t>
            </a: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7CE432-6E31-DA2B-1C57-8EA3BD5B5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2" y="1414944"/>
            <a:ext cx="3937202" cy="10732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4E7A27-CDE7-17B8-DD35-AC228E156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012" y="1418538"/>
            <a:ext cx="1989328" cy="15592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95B26A-B1E6-0ABA-3B16-0048880DA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4262" y="1448657"/>
            <a:ext cx="2165461" cy="958899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EEF5E054-C1B3-1912-BE0D-8E17CDE73A86}"/>
              </a:ext>
            </a:extLst>
          </p:cNvPr>
          <p:cNvSpPr txBox="1">
            <a:spLocks/>
          </p:cNvSpPr>
          <p:nvPr/>
        </p:nvSpPr>
        <p:spPr>
          <a:xfrm>
            <a:off x="356467" y="2825502"/>
            <a:ext cx="9651519" cy="707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79438" marR="0" lvl="1" indent="-22066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ystem Font Regular"/>
              <a:buChar char="−"/>
              <a:tabLst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62000" marR="0" lvl="2" indent="-203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" pitchFamily="2" charset="2"/>
              <a:buChar char="§"/>
              <a:tabLst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Local variation point</a:t>
            </a:r>
          </a:p>
          <a:p>
            <a:pPr marL="76200" indent="0">
              <a:buFont typeface="Arial"/>
              <a:buNone/>
            </a:pPr>
            <a:r>
              <a:rPr lang="en-US" sz="1600" dirty="0"/>
              <a:t>                           Chassis.vspec2                                                             </a:t>
            </a:r>
            <a:r>
              <a:rPr lang="en-US" sz="1600" dirty="0" err="1"/>
              <a:t>Variability.json</a:t>
            </a:r>
            <a:r>
              <a:rPr lang="en-US" sz="1600" dirty="0"/>
              <a:t>                                     </a:t>
            </a:r>
            <a:r>
              <a:rPr lang="en-US" sz="1600" dirty="0" err="1"/>
              <a:t>himConfig-xx.json</a:t>
            </a:r>
            <a:endParaRPr lang="en-US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F4AF73-A77E-749F-AEAB-134BCB7B2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939" y="3527430"/>
            <a:ext cx="3829247" cy="13208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19B1B17-BB28-7551-677D-C3F30E0CF3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4262" y="3527430"/>
            <a:ext cx="3645087" cy="151772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A40EA6C-401A-F323-F087-5E9EC55CF7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96362" y="5221788"/>
            <a:ext cx="2266924" cy="11892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96007CE-0377-ABD7-DE66-06A23ABA4C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4257" y="3532766"/>
            <a:ext cx="2191134" cy="153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9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482</Words>
  <Application>Microsoft Office PowerPoint</Application>
  <PresentationFormat>Widescreen</PresentationFormat>
  <Paragraphs>66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Noto Sans Symbols</vt:lpstr>
      <vt:lpstr>NTR</vt:lpstr>
      <vt:lpstr>System Font Regular</vt:lpstr>
      <vt:lpstr>Wingdings</vt:lpstr>
      <vt:lpstr>Office Theme</vt:lpstr>
      <vt:lpstr>1_Office Theme</vt:lpstr>
      <vt:lpstr>CVIS Status spring 2025</vt:lpstr>
      <vt:lpstr>CVIS goals</vt:lpstr>
      <vt:lpstr>Data model supporting multiple trees</vt:lpstr>
      <vt:lpstr>CVIS Development framework</vt:lpstr>
      <vt:lpstr>HIM configurator features</vt:lpstr>
      <vt:lpstr>CVIS trees under development</vt:lpstr>
      <vt:lpstr>Supplementary slides</vt:lpstr>
      <vt:lpstr>Pre-processor asymmetric instantiation</vt:lpstr>
      <vt:lpstr>Pre-processor variation points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update of the VISS and VISSR projects</dc:title>
  <dc:creator>Chris Bowers</dc:creator>
  <cp:lastModifiedBy>Bjorkengren, Ulf (UB)</cp:lastModifiedBy>
  <cp:revision>1</cp:revision>
  <dcterms:created xsi:type="dcterms:W3CDTF">2021-09-21T14:14:34Z</dcterms:created>
  <dcterms:modified xsi:type="dcterms:W3CDTF">2025-04-07T11:59:15Z</dcterms:modified>
</cp:coreProperties>
</file>