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8" r:id="rId2"/>
    <p:sldId id="299" r:id="rId3"/>
    <p:sldId id="304" r:id="rId4"/>
    <p:sldId id="305" r:id="rId5"/>
    <p:sldId id="306" r:id="rId6"/>
    <p:sldId id="307" r:id="rId7"/>
    <p:sldId id="308" r:id="rId8"/>
    <p:sldId id="309" r:id="rId9"/>
    <p:sldId id="27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6B4621-98CE-4DE1-B68B-3566F293EC96}" v="4" dt="2025-02-24T09:23:18.2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49"/>
    <p:restoredTop sz="96208"/>
  </p:normalViewPr>
  <p:slideViewPr>
    <p:cSldViewPr snapToGrid="0" snapToObjects="1" showGuides="1">
      <p:cViewPr varScale="1">
        <p:scale>
          <a:sx n="67" d="100"/>
          <a:sy n="67" d="100"/>
        </p:scale>
        <p:origin x="616" y="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jorkengren, Ulf (UB)" userId="0dce60dd-e4e5-4f4e-b489-42e575da7de0" providerId="ADAL" clId="{EC53F1FA-0E86-418A-BF45-910417626C58}"/>
    <pc:docChg chg="undo custSel addSld delSld modSld">
      <pc:chgData name="Bjorkengren, Ulf (UB)" userId="0dce60dd-e4e5-4f4e-b489-42e575da7de0" providerId="ADAL" clId="{EC53F1FA-0E86-418A-BF45-910417626C58}" dt="2025-02-10T14:49:23.526" v="2118" actId="20577"/>
      <pc:docMkLst>
        <pc:docMk/>
      </pc:docMkLst>
      <pc:sldChg chg="modSp mod">
        <pc:chgData name="Bjorkengren, Ulf (UB)" userId="0dce60dd-e4e5-4f4e-b489-42e575da7de0" providerId="ADAL" clId="{EC53F1FA-0E86-418A-BF45-910417626C58}" dt="2025-02-10T14:49:23.526" v="2118" actId="20577"/>
        <pc:sldMkLst>
          <pc:docMk/>
          <pc:sldMk cId="1456105891" sldId="298"/>
        </pc:sldMkLst>
        <pc:spChg chg="mod">
          <ac:chgData name="Bjorkengren, Ulf (UB)" userId="0dce60dd-e4e5-4f4e-b489-42e575da7de0" providerId="ADAL" clId="{EC53F1FA-0E86-418A-BF45-910417626C58}" dt="2025-02-10T14:49:23.526" v="2118" actId="20577"/>
          <ac:spMkLst>
            <pc:docMk/>
            <pc:sldMk cId="1456105891" sldId="298"/>
            <ac:spMk id="6" creationId="{B98E4C6B-88DD-48EB-29CD-E99A006847FD}"/>
          </ac:spMkLst>
        </pc:spChg>
        <pc:spChg chg="mod">
          <ac:chgData name="Bjorkengren, Ulf (UB)" userId="0dce60dd-e4e5-4f4e-b489-42e575da7de0" providerId="ADAL" clId="{EC53F1FA-0E86-418A-BF45-910417626C58}" dt="2025-02-03T12:20:52.058" v="27" actId="20577"/>
          <ac:spMkLst>
            <pc:docMk/>
            <pc:sldMk cId="1456105891" sldId="298"/>
            <ac:spMk id="7" creationId="{00000000-0000-0000-0000-000000000000}"/>
          </ac:spMkLst>
        </pc:spChg>
      </pc:sldChg>
      <pc:sldChg chg="modSp mod">
        <pc:chgData name="Bjorkengren, Ulf (UB)" userId="0dce60dd-e4e5-4f4e-b489-42e575da7de0" providerId="ADAL" clId="{EC53F1FA-0E86-418A-BF45-910417626C58}" dt="2025-02-10T14:39:11.375" v="2020" actId="20577"/>
        <pc:sldMkLst>
          <pc:docMk/>
          <pc:sldMk cId="623848559" sldId="299"/>
        </pc:sldMkLst>
        <pc:spChg chg="mod">
          <ac:chgData name="Bjorkengren, Ulf (UB)" userId="0dce60dd-e4e5-4f4e-b489-42e575da7de0" providerId="ADAL" clId="{EC53F1FA-0E86-418A-BF45-910417626C58}" dt="2025-02-03T12:24:20.458" v="132" actId="313"/>
          <ac:spMkLst>
            <pc:docMk/>
            <pc:sldMk cId="623848559" sldId="299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EC53F1FA-0E86-418A-BF45-910417626C58}" dt="2025-02-10T14:39:11.375" v="2020" actId="20577"/>
          <ac:spMkLst>
            <pc:docMk/>
            <pc:sldMk cId="623848559" sldId="299"/>
            <ac:spMk id="6" creationId="{00000000-0000-0000-0000-000000000000}"/>
          </ac:spMkLst>
        </pc:spChg>
      </pc:sldChg>
      <pc:sldChg chg="del">
        <pc:chgData name="Bjorkengren, Ulf (UB)" userId="0dce60dd-e4e5-4f4e-b489-42e575da7de0" providerId="ADAL" clId="{EC53F1FA-0E86-418A-BF45-910417626C58}" dt="2025-02-03T14:03:48.284" v="1247" actId="2696"/>
        <pc:sldMkLst>
          <pc:docMk/>
          <pc:sldMk cId="546612131" sldId="301"/>
        </pc:sldMkLst>
      </pc:sldChg>
      <pc:sldChg chg="del">
        <pc:chgData name="Bjorkengren, Ulf (UB)" userId="0dce60dd-e4e5-4f4e-b489-42e575da7de0" providerId="ADAL" clId="{EC53F1FA-0E86-418A-BF45-910417626C58}" dt="2025-02-03T13:04:36.083" v="892" actId="47"/>
        <pc:sldMkLst>
          <pc:docMk/>
          <pc:sldMk cId="151581783" sldId="302"/>
        </pc:sldMkLst>
      </pc:sldChg>
      <pc:sldChg chg="addSp modSp mod">
        <pc:chgData name="Bjorkengren, Ulf (UB)" userId="0dce60dd-e4e5-4f4e-b489-42e575da7de0" providerId="ADAL" clId="{EC53F1FA-0E86-418A-BF45-910417626C58}" dt="2025-02-10T14:48:35.742" v="2115" actId="20577"/>
        <pc:sldMkLst>
          <pc:docMk/>
          <pc:sldMk cId="3229769069" sldId="303"/>
        </pc:sldMkLst>
        <pc:spChg chg="mod">
          <ac:chgData name="Bjorkengren, Ulf (UB)" userId="0dce60dd-e4e5-4f4e-b489-42e575da7de0" providerId="ADAL" clId="{EC53F1FA-0E86-418A-BF45-910417626C58}" dt="2025-02-10T14:48:35.742" v="2115" actId="20577"/>
          <ac:spMkLst>
            <pc:docMk/>
            <pc:sldMk cId="3229769069" sldId="303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EC53F1FA-0E86-418A-BF45-910417626C58}" dt="2025-02-03T14:03:26.769" v="1246" actId="20577"/>
          <ac:spMkLst>
            <pc:docMk/>
            <pc:sldMk cId="3229769069" sldId="303"/>
            <ac:spMk id="6" creationId="{00000000-0000-0000-0000-000000000000}"/>
          </ac:spMkLst>
        </pc:spChg>
        <pc:picChg chg="add mod">
          <ac:chgData name="Bjorkengren, Ulf (UB)" userId="0dce60dd-e4e5-4f4e-b489-42e575da7de0" providerId="ADAL" clId="{EC53F1FA-0E86-418A-BF45-910417626C58}" dt="2025-02-03T13:34:56.130" v="900" actId="1076"/>
          <ac:picMkLst>
            <pc:docMk/>
            <pc:sldMk cId="3229769069" sldId="303"/>
            <ac:picMk id="3" creationId="{8993207D-7A0E-CDAD-4000-D4B1FDF9E247}"/>
          </ac:picMkLst>
        </pc:picChg>
      </pc:sldChg>
      <pc:sldChg chg="modSp add mod">
        <pc:chgData name="Bjorkengren, Ulf (UB)" userId="0dce60dd-e4e5-4f4e-b489-42e575da7de0" providerId="ADAL" clId="{EC53F1FA-0E86-418A-BF45-910417626C58}" dt="2025-02-10T14:43:54.975" v="2107" actId="20577"/>
        <pc:sldMkLst>
          <pc:docMk/>
          <pc:sldMk cId="738997952" sldId="304"/>
        </pc:sldMkLst>
        <pc:spChg chg="mod">
          <ac:chgData name="Bjorkengren, Ulf (UB)" userId="0dce60dd-e4e5-4f4e-b489-42e575da7de0" providerId="ADAL" clId="{EC53F1FA-0E86-418A-BF45-910417626C58}" dt="2025-02-07T10:11:40.946" v="1526" actId="20577"/>
          <ac:spMkLst>
            <pc:docMk/>
            <pc:sldMk cId="738997952" sldId="304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EC53F1FA-0E86-418A-BF45-910417626C58}" dt="2025-02-10T14:43:54.975" v="2107" actId="20577"/>
          <ac:spMkLst>
            <pc:docMk/>
            <pc:sldMk cId="738997952" sldId="304"/>
            <ac:spMk id="6" creationId="{00000000-0000-0000-0000-000000000000}"/>
          </ac:spMkLst>
        </pc:spChg>
      </pc:sldChg>
      <pc:sldChg chg="del">
        <pc:chgData name="Bjorkengren, Ulf (UB)" userId="0dce60dd-e4e5-4f4e-b489-42e575da7de0" providerId="ADAL" clId="{EC53F1FA-0E86-418A-BF45-910417626C58}" dt="2025-02-03T13:03:35.911" v="891" actId="47"/>
        <pc:sldMkLst>
          <pc:docMk/>
          <pc:sldMk cId="3757952618" sldId="304"/>
        </pc:sldMkLst>
      </pc:sldChg>
      <pc:sldChg chg="del">
        <pc:chgData name="Bjorkengren, Ulf (UB)" userId="0dce60dd-e4e5-4f4e-b489-42e575da7de0" providerId="ADAL" clId="{EC53F1FA-0E86-418A-BF45-910417626C58}" dt="2025-02-03T13:03:35.911" v="891" actId="47"/>
        <pc:sldMkLst>
          <pc:docMk/>
          <pc:sldMk cId="1810484680" sldId="305"/>
        </pc:sldMkLst>
      </pc:sldChg>
      <pc:sldChg chg="del">
        <pc:chgData name="Bjorkengren, Ulf (UB)" userId="0dce60dd-e4e5-4f4e-b489-42e575da7de0" providerId="ADAL" clId="{EC53F1FA-0E86-418A-BF45-910417626C58}" dt="2025-02-03T13:03:35.911" v="891" actId="47"/>
        <pc:sldMkLst>
          <pc:docMk/>
          <pc:sldMk cId="863360728" sldId="306"/>
        </pc:sldMkLst>
      </pc:sldChg>
    </pc:docChg>
  </pc:docChgLst>
  <pc:docChgLst>
    <pc:chgData name="Bjorkengren, Ulf (UB)" userId="0dce60dd-e4e5-4f4e-b489-42e575da7de0" providerId="ADAL" clId="{556B4621-98CE-4DE1-B68B-3566F293EC96}"/>
    <pc:docChg chg="undo custSel addSld delSld modSld">
      <pc:chgData name="Bjorkengren, Ulf (UB)" userId="0dce60dd-e4e5-4f4e-b489-42e575da7de0" providerId="ADAL" clId="{556B4621-98CE-4DE1-B68B-3566F293EC96}" dt="2025-02-24T15:24:37.812" v="1736" actId="20577"/>
      <pc:docMkLst>
        <pc:docMk/>
      </pc:docMkLst>
      <pc:sldChg chg="modSp mod">
        <pc:chgData name="Bjorkengren, Ulf (UB)" userId="0dce60dd-e4e5-4f4e-b489-42e575da7de0" providerId="ADAL" clId="{556B4621-98CE-4DE1-B68B-3566F293EC96}" dt="2025-02-24T08:19:50.052" v="20" actId="20577"/>
        <pc:sldMkLst>
          <pc:docMk/>
          <pc:sldMk cId="1456105891" sldId="298"/>
        </pc:sldMkLst>
        <pc:spChg chg="mod">
          <ac:chgData name="Bjorkengren, Ulf (UB)" userId="0dce60dd-e4e5-4f4e-b489-42e575da7de0" providerId="ADAL" clId="{556B4621-98CE-4DE1-B68B-3566F293EC96}" dt="2025-02-24T08:19:50.052" v="20" actId="20577"/>
          <ac:spMkLst>
            <pc:docMk/>
            <pc:sldMk cId="1456105891" sldId="298"/>
            <ac:spMk id="6" creationId="{B98E4C6B-88DD-48EB-29CD-E99A006847FD}"/>
          </ac:spMkLst>
        </pc:spChg>
        <pc:spChg chg="mod">
          <ac:chgData name="Bjorkengren, Ulf (UB)" userId="0dce60dd-e4e5-4f4e-b489-42e575da7de0" providerId="ADAL" clId="{556B4621-98CE-4DE1-B68B-3566F293EC96}" dt="2025-02-24T08:19:40.350" v="16" actId="20577"/>
          <ac:spMkLst>
            <pc:docMk/>
            <pc:sldMk cId="1456105891" sldId="298"/>
            <ac:spMk id="7" creationId="{00000000-0000-0000-0000-000000000000}"/>
          </ac:spMkLst>
        </pc:spChg>
      </pc:sldChg>
      <pc:sldChg chg="addSp modSp mod">
        <pc:chgData name="Bjorkengren, Ulf (UB)" userId="0dce60dd-e4e5-4f4e-b489-42e575da7de0" providerId="ADAL" clId="{556B4621-98CE-4DE1-B68B-3566F293EC96}" dt="2025-02-24T14:51:10.684" v="1735" actId="20577"/>
        <pc:sldMkLst>
          <pc:docMk/>
          <pc:sldMk cId="623848559" sldId="299"/>
        </pc:sldMkLst>
        <pc:spChg chg="add mod">
          <ac:chgData name="Bjorkengren, Ulf (UB)" userId="0dce60dd-e4e5-4f4e-b489-42e575da7de0" providerId="ADAL" clId="{556B4621-98CE-4DE1-B68B-3566F293EC96}" dt="2025-02-24T14:51:10.684" v="1735" actId="20577"/>
          <ac:spMkLst>
            <pc:docMk/>
            <pc:sldMk cId="623848559" sldId="299"/>
            <ac:spMk id="2" creationId="{6EB88080-A1F0-1698-7D1E-58390E961353}"/>
          </ac:spMkLst>
        </pc:spChg>
        <pc:spChg chg="mod">
          <ac:chgData name="Bjorkengren, Ulf (UB)" userId="0dce60dd-e4e5-4f4e-b489-42e575da7de0" providerId="ADAL" clId="{556B4621-98CE-4DE1-B68B-3566F293EC96}" dt="2025-02-24T08:41:35.633" v="540" actId="20577"/>
          <ac:spMkLst>
            <pc:docMk/>
            <pc:sldMk cId="623848559" sldId="299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556B4621-98CE-4DE1-B68B-3566F293EC96}" dt="2025-02-24T08:30:32.068" v="226" actId="20577"/>
          <ac:spMkLst>
            <pc:docMk/>
            <pc:sldMk cId="623848559" sldId="299"/>
            <ac:spMk id="6" creationId="{00000000-0000-0000-0000-000000000000}"/>
          </ac:spMkLst>
        </pc:spChg>
      </pc:sldChg>
      <pc:sldChg chg="del">
        <pc:chgData name="Bjorkengren, Ulf (UB)" userId="0dce60dd-e4e5-4f4e-b489-42e575da7de0" providerId="ADAL" clId="{556B4621-98CE-4DE1-B68B-3566F293EC96}" dt="2025-02-24T08:54:39.691" v="1132" actId="47"/>
        <pc:sldMkLst>
          <pc:docMk/>
          <pc:sldMk cId="3229769069" sldId="303"/>
        </pc:sldMkLst>
      </pc:sldChg>
      <pc:sldChg chg="modSp mod">
        <pc:chgData name="Bjorkengren, Ulf (UB)" userId="0dce60dd-e4e5-4f4e-b489-42e575da7de0" providerId="ADAL" clId="{556B4621-98CE-4DE1-B68B-3566F293EC96}" dt="2025-02-24T08:53:49.016" v="1131" actId="20577"/>
        <pc:sldMkLst>
          <pc:docMk/>
          <pc:sldMk cId="738997952" sldId="304"/>
        </pc:sldMkLst>
        <pc:spChg chg="mod">
          <ac:chgData name="Bjorkengren, Ulf (UB)" userId="0dce60dd-e4e5-4f4e-b489-42e575da7de0" providerId="ADAL" clId="{556B4621-98CE-4DE1-B68B-3566F293EC96}" dt="2025-02-24T08:51:27.799" v="1015" actId="1076"/>
          <ac:spMkLst>
            <pc:docMk/>
            <pc:sldMk cId="738997952" sldId="304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556B4621-98CE-4DE1-B68B-3566F293EC96}" dt="2025-02-24T08:53:49.016" v="1131" actId="20577"/>
          <ac:spMkLst>
            <pc:docMk/>
            <pc:sldMk cId="738997952" sldId="304"/>
            <ac:spMk id="6" creationId="{00000000-0000-0000-0000-000000000000}"/>
          </ac:spMkLst>
        </pc:spChg>
      </pc:sldChg>
      <pc:sldChg chg="addSp modSp add mod">
        <pc:chgData name="Bjorkengren, Ulf (UB)" userId="0dce60dd-e4e5-4f4e-b489-42e575da7de0" providerId="ADAL" clId="{556B4621-98CE-4DE1-B68B-3566F293EC96}" dt="2025-02-24T09:01:20.927" v="1218" actId="1076"/>
        <pc:sldMkLst>
          <pc:docMk/>
          <pc:sldMk cId="3832919581" sldId="305"/>
        </pc:sldMkLst>
        <pc:spChg chg="add mod">
          <ac:chgData name="Bjorkengren, Ulf (UB)" userId="0dce60dd-e4e5-4f4e-b489-42e575da7de0" providerId="ADAL" clId="{556B4621-98CE-4DE1-B68B-3566F293EC96}" dt="2025-02-24T08:58:17.920" v="1153" actId="6549"/>
          <ac:spMkLst>
            <pc:docMk/>
            <pc:sldMk cId="3832919581" sldId="305"/>
            <ac:spMk id="2" creationId="{398E0DD0-5BB3-846B-34C8-75A8DC76D2E8}"/>
          </ac:spMkLst>
        </pc:spChg>
        <pc:spChg chg="add mod">
          <ac:chgData name="Bjorkengren, Ulf (UB)" userId="0dce60dd-e4e5-4f4e-b489-42e575da7de0" providerId="ADAL" clId="{556B4621-98CE-4DE1-B68B-3566F293EC96}" dt="2025-02-24T09:01:15.978" v="1217" actId="1076"/>
          <ac:spMkLst>
            <pc:docMk/>
            <pc:sldMk cId="3832919581" sldId="305"/>
            <ac:spMk id="4" creationId="{A0527689-473B-7232-EA44-2F0D4D8A4B44}"/>
          </ac:spMkLst>
        </pc:spChg>
        <pc:spChg chg="mod">
          <ac:chgData name="Bjorkengren, Ulf (UB)" userId="0dce60dd-e4e5-4f4e-b489-42e575da7de0" providerId="ADAL" clId="{556B4621-98CE-4DE1-B68B-3566F293EC96}" dt="2025-02-24T09:01:10.775" v="1216" actId="1076"/>
          <ac:spMkLst>
            <pc:docMk/>
            <pc:sldMk cId="3832919581" sldId="305"/>
            <ac:spMk id="6" creationId="{00000000-0000-0000-0000-000000000000}"/>
          </ac:spMkLst>
        </pc:spChg>
        <pc:spChg chg="add mod">
          <ac:chgData name="Bjorkengren, Ulf (UB)" userId="0dce60dd-e4e5-4f4e-b489-42e575da7de0" providerId="ADAL" clId="{556B4621-98CE-4DE1-B68B-3566F293EC96}" dt="2025-02-24T09:01:20.927" v="1218" actId="1076"/>
          <ac:spMkLst>
            <pc:docMk/>
            <pc:sldMk cId="3832919581" sldId="305"/>
            <ac:spMk id="7" creationId="{239EBB1F-2594-BF89-9E29-21C5A9D96D9E}"/>
          </ac:spMkLst>
        </pc:spChg>
      </pc:sldChg>
      <pc:sldChg chg="addSp delSp modSp add mod">
        <pc:chgData name="Bjorkengren, Ulf (UB)" userId="0dce60dd-e4e5-4f4e-b489-42e575da7de0" providerId="ADAL" clId="{556B4621-98CE-4DE1-B68B-3566F293EC96}" dt="2025-02-24T09:05:04.518" v="1237" actId="27636"/>
        <pc:sldMkLst>
          <pc:docMk/>
          <pc:sldMk cId="906274659" sldId="306"/>
        </pc:sldMkLst>
        <pc:spChg chg="del">
          <ac:chgData name="Bjorkengren, Ulf (UB)" userId="0dce60dd-e4e5-4f4e-b489-42e575da7de0" providerId="ADAL" clId="{556B4621-98CE-4DE1-B68B-3566F293EC96}" dt="2025-02-24T09:02:43.429" v="1221" actId="478"/>
          <ac:spMkLst>
            <pc:docMk/>
            <pc:sldMk cId="906274659" sldId="306"/>
            <ac:spMk id="4" creationId="{A0527689-473B-7232-EA44-2F0D4D8A4B44}"/>
          </ac:spMkLst>
        </pc:spChg>
        <pc:spChg chg="add del mod">
          <ac:chgData name="Bjorkengren, Ulf (UB)" userId="0dce60dd-e4e5-4f4e-b489-42e575da7de0" providerId="ADAL" clId="{556B4621-98CE-4DE1-B68B-3566F293EC96}" dt="2025-02-24T09:05:04.518" v="1237" actId="27636"/>
          <ac:spMkLst>
            <pc:docMk/>
            <pc:sldMk cId="906274659" sldId="306"/>
            <ac:spMk id="6" creationId="{00000000-0000-0000-0000-000000000000}"/>
          </ac:spMkLst>
        </pc:spChg>
        <pc:spChg chg="mod">
          <ac:chgData name="Bjorkengren, Ulf (UB)" userId="0dce60dd-e4e5-4f4e-b489-42e575da7de0" providerId="ADAL" clId="{556B4621-98CE-4DE1-B68B-3566F293EC96}" dt="2025-02-24T09:04:48.824" v="1234" actId="1076"/>
          <ac:spMkLst>
            <pc:docMk/>
            <pc:sldMk cId="906274659" sldId="306"/>
            <ac:spMk id="7" creationId="{239EBB1F-2594-BF89-9E29-21C5A9D96D9E}"/>
          </ac:spMkLst>
        </pc:spChg>
        <pc:picChg chg="add del mod">
          <ac:chgData name="Bjorkengren, Ulf (UB)" userId="0dce60dd-e4e5-4f4e-b489-42e575da7de0" providerId="ADAL" clId="{556B4621-98CE-4DE1-B68B-3566F293EC96}" dt="2025-02-24T09:03:50.242" v="1230" actId="22"/>
          <ac:picMkLst>
            <pc:docMk/>
            <pc:sldMk cId="906274659" sldId="306"/>
            <ac:picMk id="8" creationId="{74138974-6BB8-7B71-94BC-F55D397F51AC}"/>
          </ac:picMkLst>
        </pc:picChg>
      </pc:sldChg>
      <pc:sldChg chg="addSp delSp modSp add mod">
        <pc:chgData name="Bjorkengren, Ulf (UB)" userId="0dce60dd-e4e5-4f4e-b489-42e575da7de0" providerId="ADAL" clId="{556B4621-98CE-4DE1-B68B-3566F293EC96}" dt="2025-02-24T15:24:37.812" v="1736" actId="20577"/>
        <pc:sldMkLst>
          <pc:docMk/>
          <pc:sldMk cId="3450652440" sldId="307"/>
        </pc:sldMkLst>
        <pc:spChg chg="add mod">
          <ac:chgData name="Bjorkengren, Ulf (UB)" userId="0dce60dd-e4e5-4f4e-b489-42e575da7de0" providerId="ADAL" clId="{556B4621-98CE-4DE1-B68B-3566F293EC96}" dt="2025-02-24T15:24:37.812" v="1736" actId="20577"/>
          <ac:spMkLst>
            <pc:docMk/>
            <pc:sldMk cId="3450652440" sldId="307"/>
            <ac:spMk id="4" creationId="{3F656A6A-5096-EF34-974C-241130D9F224}"/>
          </ac:spMkLst>
        </pc:spChg>
        <pc:spChg chg="mod">
          <ac:chgData name="Bjorkengren, Ulf (UB)" userId="0dce60dd-e4e5-4f4e-b489-42e575da7de0" providerId="ADAL" clId="{556B4621-98CE-4DE1-B68B-3566F293EC96}" dt="2025-02-24T09:11:20.716" v="1265" actId="6549"/>
          <ac:spMkLst>
            <pc:docMk/>
            <pc:sldMk cId="3450652440" sldId="307"/>
            <ac:spMk id="5" creationId="{00000000-0000-0000-0000-000000000000}"/>
          </ac:spMkLst>
        </pc:spChg>
        <pc:spChg chg="del">
          <ac:chgData name="Bjorkengren, Ulf (UB)" userId="0dce60dd-e4e5-4f4e-b489-42e575da7de0" providerId="ADAL" clId="{556B4621-98CE-4DE1-B68B-3566F293EC96}" dt="2025-02-24T09:10:14.324" v="1262" actId="478"/>
          <ac:spMkLst>
            <pc:docMk/>
            <pc:sldMk cId="3450652440" sldId="307"/>
            <ac:spMk id="6" creationId="{00000000-0000-0000-0000-000000000000}"/>
          </ac:spMkLst>
        </pc:spChg>
        <pc:spChg chg="del mod">
          <ac:chgData name="Bjorkengren, Ulf (UB)" userId="0dce60dd-e4e5-4f4e-b489-42e575da7de0" providerId="ADAL" clId="{556B4621-98CE-4DE1-B68B-3566F293EC96}" dt="2025-02-24T09:10:26.807" v="1264" actId="478"/>
          <ac:spMkLst>
            <pc:docMk/>
            <pc:sldMk cId="3450652440" sldId="307"/>
            <ac:spMk id="7" creationId="{239EBB1F-2594-BF89-9E29-21C5A9D96D9E}"/>
          </ac:spMkLst>
        </pc:spChg>
      </pc:sldChg>
      <pc:sldChg chg="addSp modSp add mod">
        <pc:chgData name="Bjorkengren, Ulf (UB)" userId="0dce60dd-e4e5-4f4e-b489-42e575da7de0" providerId="ADAL" clId="{556B4621-98CE-4DE1-B68B-3566F293EC96}" dt="2025-02-24T09:24:10.884" v="1715" actId="27636"/>
        <pc:sldMkLst>
          <pc:docMk/>
          <pc:sldMk cId="2894241711" sldId="308"/>
        </pc:sldMkLst>
        <pc:spChg chg="add mod">
          <ac:chgData name="Bjorkengren, Ulf (UB)" userId="0dce60dd-e4e5-4f4e-b489-42e575da7de0" providerId="ADAL" clId="{556B4621-98CE-4DE1-B68B-3566F293EC96}" dt="2025-02-24T09:24:10.884" v="1715" actId="27636"/>
          <ac:spMkLst>
            <pc:docMk/>
            <pc:sldMk cId="2894241711" sldId="308"/>
            <ac:spMk id="3" creationId="{EFB8A437-2313-7275-E2D8-1CD0ACDFFE00}"/>
          </ac:spMkLst>
        </pc:spChg>
        <pc:spChg chg="mod">
          <ac:chgData name="Bjorkengren, Ulf (UB)" userId="0dce60dd-e4e5-4f4e-b489-42e575da7de0" providerId="ADAL" clId="{556B4621-98CE-4DE1-B68B-3566F293EC96}" dt="2025-02-24T09:23:11.889" v="1710" actId="14100"/>
          <ac:spMkLst>
            <pc:docMk/>
            <pc:sldMk cId="2894241711" sldId="308"/>
            <ac:spMk id="4" creationId="{3F656A6A-5096-EF34-974C-241130D9F224}"/>
          </ac:spMkLst>
        </pc:spChg>
        <pc:spChg chg="mod">
          <ac:chgData name="Bjorkengren, Ulf (UB)" userId="0dce60dd-e4e5-4f4e-b489-42e575da7de0" providerId="ADAL" clId="{556B4621-98CE-4DE1-B68B-3566F293EC96}" dt="2025-02-24T09:22:29.037" v="1707" actId="20577"/>
          <ac:spMkLst>
            <pc:docMk/>
            <pc:sldMk cId="2894241711" sldId="308"/>
            <ac:spMk id="5" creationId="{00000000-0000-0000-0000-000000000000}"/>
          </ac:spMkLst>
        </pc:spChg>
      </pc:sldChg>
      <pc:sldChg chg="modSp add mod">
        <pc:chgData name="Bjorkengren, Ulf (UB)" userId="0dce60dd-e4e5-4f4e-b489-42e575da7de0" providerId="ADAL" clId="{556B4621-98CE-4DE1-B68B-3566F293EC96}" dt="2025-02-24T09:27:19.987" v="1727" actId="1076"/>
        <pc:sldMkLst>
          <pc:docMk/>
          <pc:sldMk cId="3286117885" sldId="309"/>
        </pc:sldMkLst>
        <pc:spChg chg="mod">
          <ac:chgData name="Bjorkengren, Ulf (UB)" userId="0dce60dd-e4e5-4f4e-b489-42e575da7de0" providerId="ADAL" clId="{556B4621-98CE-4DE1-B68B-3566F293EC96}" dt="2025-02-24T09:27:19.987" v="1727" actId="1076"/>
          <ac:spMkLst>
            <pc:docMk/>
            <pc:sldMk cId="3286117885" sldId="309"/>
            <ac:spMk id="3" creationId="{EFB8A437-2313-7275-E2D8-1CD0ACDFFE00}"/>
          </ac:spMkLst>
        </pc:spChg>
        <pc:spChg chg="mod">
          <ac:chgData name="Bjorkengren, Ulf (UB)" userId="0dce60dd-e4e5-4f4e-b489-42e575da7de0" providerId="ADAL" clId="{556B4621-98CE-4DE1-B68B-3566F293EC96}" dt="2025-02-24T09:27:10.036" v="1726" actId="20577"/>
          <ac:spMkLst>
            <pc:docMk/>
            <pc:sldMk cId="3286117885" sldId="309"/>
            <ac:spMk id="4" creationId="{3F656A6A-5096-EF34-974C-241130D9F22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638807-2917-5743-A2CC-6597891057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FEE186-A421-AF48-94BB-1ABEDD4AF4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858E1-F8AF-CB41-8A84-A5A2361523A8}" type="datetime4">
              <a:rPr lang="en-GB" smtClean="0"/>
              <a:t>24 February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E8B52F-1977-E348-8A03-51A453CBA8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844B16-8D11-894B-B12E-DDA3081BB5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7EEF5-1533-4A41-932F-BAF31903F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50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65DB4-554A-6B4E-A74E-EC2B01286B4E}" type="datetime4">
              <a:rPr lang="en-GB" smtClean="0"/>
              <a:t>24 February 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ADDE7-7F29-A24E-8222-17CAAC41A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005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24 February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31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7" descr="Picture 7">
            <a:extLst>
              <a:ext uri="{FF2B5EF4-FFF2-40B4-BE49-F238E27FC236}">
                <a16:creationId xmlns:a16="http://schemas.microsoft.com/office/drawing/2014/main" id="{D75A0F04-527C-5140-8179-20532724AD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charts and graphs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24 February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44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image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pic>
        <p:nvPicPr>
          <p:cNvPr id="11" name="Picture 7" descr="Picture 7">
            <a:extLst>
              <a:ext uri="{FF2B5EF4-FFF2-40B4-BE49-F238E27FC236}">
                <a16:creationId xmlns:a16="http://schemas.microsoft.com/office/drawing/2014/main" id="{67EB546F-9E5C-2F4F-BA00-E8AF17A7AFF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24 February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4978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7" descr="Picture 7">
            <a:extLst>
              <a:ext uri="{FF2B5EF4-FFF2-40B4-BE49-F238E27FC236}">
                <a16:creationId xmlns:a16="http://schemas.microsoft.com/office/drawing/2014/main" id="{4E2AE552-1CA5-CD4F-965C-A970A3C7C5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Blank slide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24 February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5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New presentation section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pic>
        <p:nvPicPr>
          <p:cNvPr id="8" name="Picture 7" descr="Picture 7">
            <a:extLst>
              <a:ext uri="{FF2B5EF4-FFF2-40B4-BE49-F238E27FC236}">
                <a16:creationId xmlns:a16="http://schemas.microsoft.com/office/drawing/2014/main" id="{7245B3B6-2703-C34C-9664-553F705CD03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24 February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83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11" t="1085" r="16983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5897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7792" b="50608"/>
          <a:stretch/>
        </p:blipFill>
        <p:spPr>
          <a:xfrm flipV="1">
            <a:off x="6959600" y="-1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4C4FD3-5E1B-0542-97FD-3AB88A79D9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429000"/>
            <a:ext cx="6604000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Sub-header text or secondary message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DD5E58-4251-DF4F-93A3-D3AB5878D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600" y="3922166"/>
            <a:ext cx="4637088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15 September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7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B527-95CB-CD48-B0A2-DB13A47DAC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242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24 February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54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  <p:sldLayoutId id="2147483654" r:id="rId4"/>
    <p:sldLayoutId id="2147483652" r:id="rId5"/>
    <p:sldLayoutId id="2147483655" r:id="rId6"/>
    <p:sldLayoutId id="2147483657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 userDrawn="1">
          <p15:clr>
            <a:srgbClr val="F26B43"/>
          </p15:clr>
        </p15:guide>
        <p15:guide id="2" pos="4566" userDrawn="1">
          <p15:clr>
            <a:srgbClr val="F26B43"/>
          </p15:clr>
        </p15:guide>
        <p15:guide id="3" pos="211" userDrawn="1">
          <p15:clr>
            <a:srgbClr val="F26B43"/>
          </p15:clr>
        </p15:guide>
        <p15:guide id="4" orient="horz" pos="210" userDrawn="1">
          <p15:clr>
            <a:srgbClr val="F26B43"/>
          </p15:clr>
        </p15:guide>
        <p15:guide id="5" orient="horz" pos="754" userDrawn="1">
          <p15:clr>
            <a:srgbClr val="F26B43"/>
          </p15:clr>
        </p15:guide>
        <p15:guide id="6" orient="horz" pos="37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319471" y="2215335"/>
            <a:ext cx="6640129" cy="570516"/>
          </a:xfrm>
        </p:spPr>
        <p:txBody>
          <a:bodyPr>
            <a:normAutofit fontScale="90000"/>
          </a:bodyPr>
          <a:lstStyle/>
          <a:p>
            <a:r>
              <a:rPr lang="en-US" dirty="0"/>
              <a:t>VSS-core analysis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337535" y="3185318"/>
            <a:ext cx="4777390" cy="57051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Ulf Björkengren Ford Motor Company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9448800" y="6429375"/>
            <a:ext cx="2743200" cy="365125"/>
          </a:xfrm>
        </p:spPr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429375"/>
            <a:ext cx="1946275" cy="365125"/>
          </a:xfrm>
        </p:spPr>
        <p:txBody>
          <a:bodyPr/>
          <a:lstStyle/>
          <a:p>
            <a:r>
              <a:rPr lang="en-US" dirty="0"/>
              <a:t>Copyright ©2022 COVESA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6429375"/>
            <a:ext cx="1609725" cy="365125"/>
          </a:xfrm>
        </p:spPr>
        <p:txBody>
          <a:bodyPr/>
          <a:lstStyle/>
          <a:p>
            <a:fld id="{711AD59B-78A3-4C41-A780-C9419A689BF3}" type="datetime4">
              <a:rPr lang="en-GB" smtClean="0"/>
              <a:t>24 February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98E4C6B-88DD-48EB-29CD-E99A006847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sv-SE" dirty="0"/>
              <a:t>February 24  2025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456105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274616"/>
            <a:ext cx="9837026" cy="622847"/>
          </a:xfrm>
        </p:spPr>
        <p:txBody>
          <a:bodyPr>
            <a:normAutofit/>
          </a:bodyPr>
          <a:lstStyle/>
          <a:p>
            <a:r>
              <a:rPr lang="en-US" dirty="0"/>
              <a:t>Analysis of transforming VSS to VSS-core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2" y="1030812"/>
            <a:ext cx="5818188" cy="5427137"/>
          </a:xfrm>
        </p:spPr>
        <p:txBody>
          <a:bodyPr>
            <a:normAutofit fontScale="92500" lnSpcReduction="10000"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2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VSS tree nodes (250211):Vehicle.*: 1815 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Vehicle.ADAS</a:t>
            </a:r>
            <a:r>
              <a:rPr lang="en-US" sz="19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.*: 90 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Vehicle.Body</a:t>
            </a:r>
            <a:r>
              <a:rPr lang="en-US" sz="19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.*: 126 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Vehicle.Cabin</a:t>
            </a:r>
            <a:r>
              <a:rPr lang="en-US" sz="19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.*: 763 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Vehicle.Chassis</a:t>
            </a:r>
            <a:r>
              <a:rPr lang="en-US" sz="19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.*: 88 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Vehicle.CurrentLocation</a:t>
            </a:r>
            <a:r>
              <a:rPr lang="en-US" sz="19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.*: 13 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Vehicle.Driver</a:t>
            </a:r>
            <a:r>
              <a:rPr lang="en-US" sz="19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.*: 10 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Vehicle.MotionManagement</a:t>
            </a:r>
            <a:r>
              <a:rPr lang="en-US" sz="19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.*: 96 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Vehicle.OBD</a:t>
            </a:r>
            <a:r>
              <a:rPr lang="en-US" sz="19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.*: 143 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Vehicle.Occupant</a:t>
            </a:r>
            <a:r>
              <a:rPr lang="en-US" sz="19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.*: 87 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Vehicle.Powertrain</a:t>
            </a:r>
            <a:r>
              <a:rPr lang="en-US" sz="19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.*: 222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Vehicle.VehicleIdentification</a:t>
            </a:r>
            <a:r>
              <a:rPr lang="en-US" sz="19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.*: 22 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Vehicle.VersionVSS</a:t>
            </a:r>
            <a:r>
              <a:rPr lang="en-US" sz="19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.*: 5 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Vehicle.xxx</a:t>
            </a:r>
            <a:r>
              <a:rPr lang="en-US" sz="19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1815-1665= 150</a:t>
            </a: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6EB88080-A1F0-1698-7D1E-58390E961353}"/>
              </a:ext>
            </a:extLst>
          </p:cNvPr>
          <p:cNvSpPr txBox="1">
            <a:spLocks/>
          </p:cNvSpPr>
          <p:nvPr/>
        </p:nvSpPr>
        <p:spPr>
          <a:xfrm>
            <a:off x="6305550" y="1030811"/>
            <a:ext cx="5818188" cy="5427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9438" indent="-220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System Font Regular"/>
              <a:buChar char="−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62000" indent="-2032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Wingdings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2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Analysis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Entire branches that may be removed (~240 nodes):</a:t>
            </a:r>
          </a:p>
          <a:p>
            <a:pPr marL="419100" lvl="2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OBD</a:t>
            </a:r>
          </a:p>
          <a:p>
            <a:pPr marL="419100" lvl="2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Driver</a:t>
            </a:r>
          </a:p>
          <a:p>
            <a:pPr marL="419100" lvl="2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Occupant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Cabin is mainly Seat, which have vehicle specific layouts.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Chassis is mainly Axle/Wheel, which have vehicle specific layouts.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9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Significant parts of this tree will have to be represented in the vehicle specific tree if Cabin and Chassis are moved out of the VSS-core tree.</a:t>
            </a:r>
          </a:p>
        </p:txBody>
      </p:sp>
    </p:spTree>
    <p:extLst>
      <p:ext uri="{BB962C8B-B14F-4D97-AF65-F5344CB8AC3E}">
        <p14:creationId xmlns:p14="http://schemas.microsoft.com/office/powerpoint/2010/main" val="623848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30186" y="274616"/>
            <a:ext cx="10209213" cy="622847"/>
          </a:xfrm>
        </p:spPr>
        <p:txBody>
          <a:bodyPr>
            <a:normAutofit fontScale="90000"/>
          </a:bodyPr>
          <a:lstStyle/>
          <a:p>
            <a:r>
              <a:rPr lang="en-US" dirty="0"/>
              <a:t>How to represent vehicle specific instantiations in VSS-core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54012" y="890776"/>
            <a:ext cx="10209213" cy="4854912"/>
          </a:xfrm>
        </p:spPr>
        <p:txBody>
          <a:bodyPr>
            <a:normAutofit lnSpcReduction="10000"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v-SE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argument for having a vehicle type agnostic data representation is that an app developed for one vehicle type (e.g. Pass cars) should also work for other vehicle types (e.g. Trucks).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v-S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a small effort placed on the app developer it is possible to include vehicle specific instantiations in the representation, thus making it possible to include e.g. Seat and Axle/Wheel.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v-S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paths: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v-S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Passcar: "Vehicle.Chassis.Axle.</a:t>
            </a:r>
            <a:r>
              <a:rPr lang="sv-SE" sz="2400" b="1" kern="1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Row1</a:t>
            </a:r>
            <a:r>
              <a:rPr lang="sv-S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.Wheel.</a:t>
            </a:r>
            <a:r>
              <a:rPr lang="sv-SE" sz="2400" b="1" kern="1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Left</a:t>
            </a:r>
            <a:r>
              <a:rPr lang="sv-S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.Brake.FluidLevel" 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v-S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Truck:   "Vehicle.Chassis.Axle.</a:t>
            </a:r>
            <a:r>
              <a:rPr lang="sv-SE" sz="2400" b="1" kern="1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Row1</a:t>
            </a:r>
            <a:r>
              <a:rPr lang="sv-S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.Wheel.</a:t>
            </a:r>
            <a:r>
              <a:rPr lang="sv-SE" sz="2400" b="1" kern="1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Pos6</a:t>
            </a:r>
            <a:r>
              <a:rPr lang="sv-S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.Brake.FluidLevel”</a:t>
            </a: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v-S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the app is provided with info about the instantiation details it can easily adapt the path expressions.</a:t>
            </a:r>
          </a:p>
        </p:txBody>
      </p:sp>
    </p:spTree>
    <p:extLst>
      <p:ext uri="{BB962C8B-B14F-4D97-AF65-F5344CB8AC3E}">
        <p14:creationId xmlns:p14="http://schemas.microsoft.com/office/powerpoint/2010/main" val="738997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30186" y="274616"/>
            <a:ext cx="10209213" cy="622847"/>
          </a:xfrm>
        </p:spPr>
        <p:txBody>
          <a:bodyPr>
            <a:normAutofit fontScale="90000"/>
          </a:bodyPr>
          <a:lstStyle/>
          <a:p>
            <a:r>
              <a:rPr lang="en-US" dirty="0"/>
              <a:t>How to represent vehicle specific instantiations in VSS-core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610392" y="1830916"/>
            <a:ext cx="3570288" cy="4299624"/>
          </a:xfrm>
        </p:spPr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 car instance config: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"Axle": [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"Row[1,2]",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[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["</a:t>
            </a:r>
            <a:r>
              <a:rPr lang="en-US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Left","Right</a:t>
            </a: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"],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["</a:t>
            </a:r>
            <a:r>
              <a:rPr lang="en-US" sz="2400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Left","Right</a:t>
            </a: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"]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]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]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sv-SE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398E0DD0-5BB3-846B-34C8-75A8DC76D2E8}"/>
              </a:ext>
            </a:extLst>
          </p:cNvPr>
          <p:cNvSpPr txBox="1">
            <a:spLocks/>
          </p:cNvSpPr>
          <p:nvPr/>
        </p:nvSpPr>
        <p:spPr>
          <a:xfrm>
            <a:off x="5249863" y="897463"/>
            <a:ext cx="3570288" cy="4854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9438" indent="-220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System Font Regular"/>
              <a:buChar char="−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62000" indent="-2032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Wingdings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sv-SE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527689-473B-7232-EA44-2F0D4D8A4B44}"/>
              </a:ext>
            </a:extLst>
          </p:cNvPr>
          <p:cNvSpPr txBox="1"/>
          <p:nvPr/>
        </p:nvSpPr>
        <p:spPr>
          <a:xfrm>
            <a:off x="5120484" y="1821550"/>
            <a:ext cx="5781675" cy="44521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Truck instance config:</a:t>
            </a:r>
            <a:endParaRPr lang="da-DK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"Axle": [</a:t>
            </a:r>
            <a:endParaRPr lang="da-DK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"Row[1,3]",</a:t>
            </a:r>
            <a:endParaRPr lang="da-DK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</a:t>
            </a:r>
            <a:r>
              <a:rPr lang="da-DK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a-DK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["Pos6","Pos10"],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a-DK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["Pos6","Pos7", "Pos9","Pos10"],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a-DK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["Pos6","Pos7", "Pos9","Pos10"]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a-DK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]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a-DK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]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9EBB1F-2594-BF89-9E29-21C5A9D96D9E}"/>
              </a:ext>
            </a:extLst>
          </p:cNvPr>
          <p:cNvSpPr txBox="1"/>
          <p:nvPr/>
        </p:nvSpPr>
        <p:spPr>
          <a:xfrm>
            <a:off x="2443954" y="1105625"/>
            <a:ext cx="5781675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sv-SE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Himconfiguration.json declaration</a:t>
            </a:r>
            <a:endParaRPr lang="da-DK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919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30186" y="274616"/>
            <a:ext cx="10209213" cy="622847"/>
          </a:xfrm>
        </p:spPr>
        <p:txBody>
          <a:bodyPr>
            <a:normAutofit fontScale="90000"/>
          </a:bodyPr>
          <a:lstStyle/>
          <a:p>
            <a:r>
              <a:rPr lang="en-US" dirty="0"/>
              <a:t>How to represent vehicle specific instantiations in VSS-core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1727198" y="1631612"/>
            <a:ext cx="3570288" cy="4635837"/>
          </a:xfrm>
        </p:spPr>
        <p:txBody>
          <a:bodyPr>
            <a:normAutofit fontScale="70000" lnSpcReduction="20000"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sv-S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Chassis.Axle: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sv-S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instances0: 0 #Axle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sv-S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type: branch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sv-S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description: Axle signals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sv-SE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sv-S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#include Axle.vspec2 Chassis.Axle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sv-S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....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sv-S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Wheel: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sv-S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instances1: 0 #Axle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sv-S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type: branch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sv-S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description: Wheel signals for axle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sv-SE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sv-S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#include Wheel.vspec Wheel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sv-SE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398E0DD0-5BB3-846B-34C8-75A8DC76D2E8}"/>
              </a:ext>
            </a:extLst>
          </p:cNvPr>
          <p:cNvSpPr txBox="1">
            <a:spLocks/>
          </p:cNvSpPr>
          <p:nvPr/>
        </p:nvSpPr>
        <p:spPr>
          <a:xfrm>
            <a:off x="5249863" y="897463"/>
            <a:ext cx="3570288" cy="4854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9438" indent="-220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System Font Regular"/>
              <a:buChar char="−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62000" indent="-2032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Wingdings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sv-SE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9EBB1F-2594-BF89-9E29-21C5A9D96D9E}"/>
              </a:ext>
            </a:extLst>
          </p:cNvPr>
          <p:cNvSpPr txBox="1"/>
          <p:nvPr/>
        </p:nvSpPr>
        <p:spPr>
          <a:xfrm>
            <a:off x="1253332" y="926763"/>
            <a:ext cx="5781675" cy="47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sv-SE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VSS-core vspec2 declaration:</a:t>
            </a:r>
            <a:endParaRPr lang="da-DK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6274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30186" y="274616"/>
            <a:ext cx="10209213" cy="622847"/>
          </a:xfrm>
        </p:spPr>
        <p:txBody>
          <a:bodyPr>
            <a:normAutofit/>
          </a:bodyPr>
          <a:lstStyle/>
          <a:p>
            <a:r>
              <a:rPr lang="en-US" dirty="0"/>
              <a:t>VSS-core conclusions</a:t>
            </a: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398E0DD0-5BB3-846B-34C8-75A8DC76D2E8}"/>
              </a:ext>
            </a:extLst>
          </p:cNvPr>
          <p:cNvSpPr txBox="1">
            <a:spLocks/>
          </p:cNvSpPr>
          <p:nvPr/>
        </p:nvSpPr>
        <p:spPr>
          <a:xfrm>
            <a:off x="5249863" y="897463"/>
            <a:ext cx="3570288" cy="4854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9438" indent="-220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System Font Regular"/>
              <a:buChar char="−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62000" indent="-2032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Wingdings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sv-SE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656A6A-5096-EF34-974C-241130D9F22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8485188" cy="4285459"/>
          </a:xfrm>
        </p:spPr>
        <p:txBody>
          <a:bodyPr>
            <a:normAutofit/>
          </a:bodyPr>
          <a:lstStyle/>
          <a:p>
            <a:r>
              <a:rPr lang="sv-SE" sz="2400" dirty="0"/>
              <a:t>A few larger branches can be removed</a:t>
            </a:r>
          </a:p>
          <a:p>
            <a:r>
              <a:rPr lang="sv-SE" sz="2400" dirty="0"/>
              <a:t>Further pruning is possible, but is more on per signal level.</a:t>
            </a:r>
          </a:p>
          <a:p>
            <a:r>
              <a:rPr lang="sv-SE" sz="2400" dirty="0"/>
              <a:t>Vehicle type specific instantions can be represented in VSS-core.</a:t>
            </a:r>
          </a:p>
          <a:p>
            <a:pPr lvl="1"/>
            <a:r>
              <a:rPr lang="sv-SE" dirty="0"/>
              <a:t>If app developers accept minor adaptations per vehicle type.</a:t>
            </a:r>
          </a:p>
          <a:p>
            <a:r>
              <a:rPr lang="sv-SE" sz="2400" dirty="0"/>
              <a:t>The HIMconfiguration.json file contains all that is needed to deploy a vehicle specific type and model.</a:t>
            </a:r>
            <a:endParaRPr lang="da-DK" sz="2400" dirty="0"/>
          </a:p>
        </p:txBody>
      </p:sp>
    </p:spTree>
    <p:extLst>
      <p:ext uri="{BB962C8B-B14F-4D97-AF65-F5344CB8AC3E}">
        <p14:creationId xmlns:p14="http://schemas.microsoft.com/office/powerpoint/2010/main" val="3450652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30186" y="274616"/>
            <a:ext cx="10209213" cy="622847"/>
          </a:xfrm>
        </p:spPr>
        <p:txBody>
          <a:bodyPr>
            <a:normAutofit/>
          </a:bodyPr>
          <a:lstStyle/>
          <a:p>
            <a:r>
              <a:rPr lang="en-US" dirty="0"/>
              <a:t>VSS supplementary data</a:t>
            </a: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398E0DD0-5BB3-846B-34C8-75A8DC76D2E8}"/>
              </a:ext>
            </a:extLst>
          </p:cNvPr>
          <p:cNvSpPr txBox="1">
            <a:spLocks/>
          </p:cNvSpPr>
          <p:nvPr/>
        </p:nvSpPr>
        <p:spPr>
          <a:xfrm>
            <a:off x="5249863" y="897463"/>
            <a:ext cx="3570288" cy="4854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9438" indent="-220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System Font Regular"/>
              <a:buChar char="−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62000" indent="-2032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Wingdings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sv-SE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656A6A-5096-EF34-974C-241130D9F22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4313237" cy="4285459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a-DK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Vehicle.Body</a:t>
            </a:r>
            <a:r>
              <a:rPr lang="da-DK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.*: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a-DK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Vehicle.Body.Hood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a-DK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Vehicle.Body.Horn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Vehicle.Body.Lights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Vehicle.Body.Mirrors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Vehicle.Body.Trunk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Vehicle.Body.Windshield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a-DK" sz="2400" dirty="0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EFB8A437-2313-7275-E2D8-1CD0ACDFFE00}"/>
              </a:ext>
            </a:extLst>
          </p:cNvPr>
          <p:cNvSpPr txBox="1">
            <a:spLocks/>
          </p:cNvSpPr>
          <p:nvPr/>
        </p:nvSpPr>
        <p:spPr>
          <a:xfrm>
            <a:off x="4268788" y="1286270"/>
            <a:ext cx="4313237" cy="428545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9438" indent="-220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System Font Regular"/>
              <a:buChar char="−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62000" indent="-2032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Wingdings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a-DK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Vehicle.Cabin</a:t>
            </a:r>
            <a:r>
              <a:rPr lang="da-DK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.*: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a-DK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Vehicle.Cabin.Door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a-DK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Vehicle.Cabin.HVAC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Vehicle.Cabin.Infotainment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Vehicle.Cabin.Light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Vehicle.Cabin.RearShade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Vehicle.Cabin.RearviewMirror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Vehicle.Cabin.Seat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Vehicle.Cabin.Sunroof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a-DK" sz="2400" dirty="0"/>
          </a:p>
        </p:txBody>
      </p:sp>
    </p:spTree>
    <p:extLst>
      <p:ext uri="{BB962C8B-B14F-4D97-AF65-F5344CB8AC3E}">
        <p14:creationId xmlns:p14="http://schemas.microsoft.com/office/powerpoint/2010/main" val="2894241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30186" y="274616"/>
            <a:ext cx="10209213" cy="622847"/>
          </a:xfrm>
        </p:spPr>
        <p:txBody>
          <a:bodyPr>
            <a:normAutofit/>
          </a:bodyPr>
          <a:lstStyle/>
          <a:p>
            <a:r>
              <a:rPr lang="en-US" dirty="0"/>
              <a:t>VSS supplementary data</a:t>
            </a: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398E0DD0-5BB3-846B-34C8-75A8DC76D2E8}"/>
              </a:ext>
            </a:extLst>
          </p:cNvPr>
          <p:cNvSpPr txBox="1">
            <a:spLocks/>
          </p:cNvSpPr>
          <p:nvPr/>
        </p:nvSpPr>
        <p:spPr>
          <a:xfrm>
            <a:off x="5249863" y="897463"/>
            <a:ext cx="3570288" cy="4854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9438" indent="-220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System Font Regular"/>
              <a:buChar char="−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62000" indent="-2032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Wingdings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sv-SE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656A6A-5096-EF34-974C-241130D9F22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4313237" cy="428545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Vehicle.Chassis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.*: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Vehicle.Chassis.Axle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Vehicle.Chassis.Brake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Vehicle.Chassis.ParkingBrake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a-DK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Vehicle.Chassis.SteeringWheel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a-DK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Vehicle.MotionManagement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.*: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Vehicle.MotionManagement.Brake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Vehicle.MotionManagement.ElectricAxle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a-DK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Vehicle.MotionManagement.Steering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EFB8A437-2313-7275-E2D8-1CD0ACDFFE00}"/>
              </a:ext>
            </a:extLst>
          </p:cNvPr>
          <p:cNvSpPr txBox="1">
            <a:spLocks/>
          </p:cNvSpPr>
          <p:nvPr/>
        </p:nvSpPr>
        <p:spPr>
          <a:xfrm>
            <a:off x="5430838" y="897463"/>
            <a:ext cx="4313237" cy="428545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9438" indent="-220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System Font Regular"/>
              <a:buChar char="−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62000" indent="-2032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Wingdings" pitchFamily="2" charset="2"/>
              <a:buChar char="§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14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Vehicle.Powertrain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.*: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Vehicle.Powertrain.CombustionEngine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Vehicle.Powertrain.ElectricMotor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Vehicle.Powertrain.FuelSystem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Vehicle.Powertrain.TractionBattery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a-DK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Vehicle.Powertrain.Transmission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a-DK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Vehicle.Occupant</a:t>
            </a:r>
            <a:r>
              <a:rPr lang="en-US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.*: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Vehicle.Occupant.RowX</a:t>
            </a:r>
            <a:endParaRPr lang="da-DK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117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C33BA-BD12-BA4D-8E0C-05C76DA29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C49AC-B4AF-9D47-A497-E68AC5D761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AD929-E041-5345-BEF8-8B20F89BD2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146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c990bb7a-51f4-439b-bd36-9c07fb1041c0}" enabled="0" method="" siteId="{c990bb7a-51f4-439b-bd36-9c07fb1041c0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2423</TotalTime>
  <Words>700</Words>
  <Application>Microsoft Office PowerPoint</Application>
  <PresentationFormat>Widescreen</PresentationFormat>
  <Paragraphs>113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System Font Regular</vt:lpstr>
      <vt:lpstr>Wingdings</vt:lpstr>
      <vt:lpstr>Office Theme</vt:lpstr>
      <vt:lpstr>VSS-core analysis</vt:lpstr>
      <vt:lpstr>Analysis of transforming VSS to VSS-core</vt:lpstr>
      <vt:lpstr>How to represent vehicle specific instantiations in VSS-core</vt:lpstr>
      <vt:lpstr>How to represent vehicle specific instantiations in VSS-core</vt:lpstr>
      <vt:lpstr>How to represent vehicle specific instantiations in VSS-core</vt:lpstr>
      <vt:lpstr>VSS-core conclusions</vt:lpstr>
      <vt:lpstr>VSS supplementary data</vt:lpstr>
      <vt:lpstr>VSS supplementary data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Bowers</dc:creator>
  <cp:lastModifiedBy>Bjorkengren, Ulf (UB)</cp:lastModifiedBy>
  <cp:revision>81</cp:revision>
  <dcterms:created xsi:type="dcterms:W3CDTF">2021-09-21T14:14:34Z</dcterms:created>
  <dcterms:modified xsi:type="dcterms:W3CDTF">2025-02-24T15:24:48Z</dcterms:modified>
</cp:coreProperties>
</file>