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5"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6858000" cx="12192000"/>
  <p:notesSz cx="6858000" cy="9144000"/>
  <p:embeddedFontLst>
    <p:embeddedFont>
      <p:font typeface="Plus Jakarta Sans"/>
      <p:regular r:id="rId25"/>
      <p:bold r:id="rId26"/>
      <p:italic r:id="rId27"/>
      <p:boldItalic r:id="rId28"/>
    </p:embeddedFont>
    <p:embeddedFont>
      <p:font typeface="Plus Jakarta Sans SemiBold"/>
      <p:regular r:id="rId29"/>
      <p:bold r:id="rId30"/>
      <p:italic r:id="rId31"/>
      <p:boldItalic r:id="rId32"/>
    </p:embeddedFont>
    <p:embeddedFont>
      <p:font typeface="Plus Jakarta Sans Light"/>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840">
          <p15:clr>
            <a:srgbClr val="A4A3A4"/>
          </p15:clr>
        </p15:guide>
        <p15:guide id="2" pos="576">
          <p15:clr>
            <a:srgbClr val="747775"/>
          </p15:clr>
        </p15:guide>
        <p15:guide id="3" pos="720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840"/>
        <p:guide pos="576"/>
        <p:guide pos="720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PlusJakartaSansSemiBold-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PlusJakartaSansSemiBold-italic.fntdata"/><Relationship Id="rId30" Type="http://schemas.openxmlformats.org/officeDocument/2006/relationships/font" Target="fonts/PlusJakartaSansSemiBold-bold.fntdata"/><Relationship Id="rId11" Type="http://schemas.openxmlformats.org/officeDocument/2006/relationships/slide" Target="slides/slide6.xml"/><Relationship Id="rId33" Type="http://schemas.openxmlformats.org/officeDocument/2006/relationships/font" Target="fonts/PlusJakartaSansLight-regular.fntdata"/><Relationship Id="rId10" Type="http://schemas.openxmlformats.org/officeDocument/2006/relationships/slide" Target="slides/slide5.xml"/><Relationship Id="rId32" Type="http://schemas.openxmlformats.org/officeDocument/2006/relationships/font" Target="fonts/PlusJakartaSansSemiBold-boldItalic.fntdata"/><Relationship Id="rId13" Type="http://schemas.openxmlformats.org/officeDocument/2006/relationships/slide" Target="slides/slide8.xml"/><Relationship Id="rId35" Type="http://schemas.openxmlformats.org/officeDocument/2006/relationships/font" Target="fonts/PlusJakartaSansLight-italic.fntdata"/><Relationship Id="rId12" Type="http://schemas.openxmlformats.org/officeDocument/2006/relationships/slide" Target="slides/slide7.xml"/><Relationship Id="rId34" Type="http://schemas.openxmlformats.org/officeDocument/2006/relationships/font" Target="fonts/PlusJakartaSansLight-bold.fntdata"/><Relationship Id="rId15" Type="http://schemas.openxmlformats.org/officeDocument/2006/relationships/slide" Target="slides/slide10.xml"/><Relationship Id="rId14" Type="http://schemas.openxmlformats.org/officeDocument/2006/relationships/slide" Target="slides/slide9.xml"/><Relationship Id="rId36" Type="http://schemas.openxmlformats.org/officeDocument/2006/relationships/font" Target="fonts/PlusJakartaSansLight-bold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 name="Google Shape;77;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0ff2a9fb8d_0_1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30ff2a9fb8d_0_19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9" name="Google Shape;189;g30ff2a9fb8d_0_19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30ff2a9fb8d_0_2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30ff2a9fb8d_0_20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g30ff2a9fb8d_0_20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0ff2a9fb8d_0_2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30ff2a9fb8d_0_21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1" name="Google Shape;211;g30ff2a9fb8d_0_21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30ff2a9fb8d_0_23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5" name="Google Shape;225;g30ff2a9fb8d_0_2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30ff2a9fb8d_0_2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30ff2a9fb8d_0_23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4" name="Google Shape;234;g30ff2a9fb8d_0_23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30ff2a9fb8d_0_2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30ff2a9fb8d_0_26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6" name="Google Shape;256;g30ff2a9fb8d_0_26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30ff2a9fb8d_0_29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8" name="Google Shape;268;g30ff2a9fb8d_0_2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30ff2a9fb8d_0_2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30ff2a9fb8d_0_29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7" name="Google Shape;277;g30ff2a9fb8d_0_29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8" name="Google Shape;28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3" name="Google Shape;29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0ff2a9fb8d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85" name="Google Shape;85;g30ff2a9fb8d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g30ff2a9fb8d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0ff2a9fb8d_0_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96" name="Google Shape;96;g30ff2a9fb8d_0_1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7" name="Google Shape;97;g30ff2a9fb8d_0_1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0ff2a9fb8d_0_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0ff2a9fb8d_0_1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g30ff2a9fb8d_0_1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0ff2a9fb8d_0_4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 name="Google Shape;121;g30ff2a9fb8d_0_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0ff2a9fb8d_0_1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0ff2a9fb8d_0_11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0" name="Google Shape;130;g30ff2a9fb8d_0_11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0ff2a9fb8d_0_14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0" name="Google Shape;150;g30ff2a9fb8d_0_1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0ff2a9fb8d_0_1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30ff2a9fb8d_0_14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 name="Google Shape;159;g30ff2a9fb8d_0_14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0ff2a9fb8d_0_1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0ff2a9fb8d_0_17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8" name="Google Shape;178;g30ff2a9fb8d_0_17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1.png"/><Relationship Id="rId4" Type="http://schemas.openxmlformats.org/officeDocument/2006/relationships/image" Target="../media/image7.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 Id="rId3"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9.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Slide">
  <p:cSld name="Cover Slide">
    <p:spTree>
      <p:nvGrpSpPr>
        <p:cNvPr id="15" name="Shape 15"/>
        <p:cNvGrpSpPr/>
        <p:nvPr/>
      </p:nvGrpSpPr>
      <p:grpSpPr>
        <a:xfrm>
          <a:off x="0" y="0"/>
          <a:ext cx="0" cy="0"/>
          <a:chOff x="0" y="0"/>
          <a:chExt cx="0" cy="0"/>
        </a:xfrm>
      </p:grpSpPr>
      <p:pic>
        <p:nvPicPr>
          <p:cNvPr descr="A picture containing background pattern&#10;&#10;Description automatically generated" id="16" name="Google Shape;16;p2"/>
          <p:cNvPicPr preferRelativeResize="0"/>
          <p:nvPr/>
        </p:nvPicPr>
        <p:blipFill rotWithShape="1">
          <a:blip r:embed="rId2">
            <a:alphaModFix/>
          </a:blip>
          <a:srcRect b="2258" l="15211" r="16982" t="1084"/>
          <a:stretch/>
        </p:blipFill>
        <p:spPr>
          <a:xfrm>
            <a:off x="-12699" y="0"/>
            <a:ext cx="6972299" cy="6858000"/>
          </a:xfrm>
          <a:prstGeom prst="rect">
            <a:avLst/>
          </a:prstGeom>
          <a:noFill/>
          <a:ln>
            <a:noFill/>
          </a:ln>
        </p:spPr>
      </p:pic>
      <p:pic>
        <p:nvPicPr>
          <p:cNvPr descr="Background pattern&#10;&#10;Description automatically generated with medium confidence" id="17" name="Google Shape;17;p2"/>
          <p:cNvPicPr preferRelativeResize="0"/>
          <p:nvPr/>
        </p:nvPicPr>
        <p:blipFill rotWithShape="1">
          <a:blip r:embed="rId3">
            <a:alphaModFix/>
          </a:blip>
          <a:srcRect b="50000" l="23889" r="0" t="15896"/>
          <a:stretch/>
        </p:blipFill>
        <p:spPr>
          <a:xfrm>
            <a:off x="6959600" y="4524065"/>
            <a:ext cx="5232400" cy="2344445"/>
          </a:xfrm>
          <a:prstGeom prst="rect">
            <a:avLst/>
          </a:prstGeom>
          <a:noFill/>
          <a:ln>
            <a:noFill/>
          </a:ln>
        </p:spPr>
      </p:pic>
      <p:pic>
        <p:nvPicPr>
          <p:cNvPr descr="Background pattern&#10;&#10;Description automatically generated with medium confidence" id="18" name="Google Shape;18;p2"/>
          <p:cNvPicPr preferRelativeResize="0"/>
          <p:nvPr/>
        </p:nvPicPr>
        <p:blipFill rotWithShape="1">
          <a:blip r:embed="rId3">
            <a:alphaModFix/>
          </a:blip>
          <a:srcRect b="50607" l="23889" r="0" t="17791"/>
          <a:stretch/>
        </p:blipFill>
        <p:spPr>
          <a:xfrm flipH="1" rot="10800000">
            <a:off x="6959600" y="-1"/>
            <a:ext cx="5232400" cy="2172469"/>
          </a:xfrm>
          <a:prstGeom prst="rect">
            <a:avLst/>
          </a:prstGeom>
          <a:noFill/>
          <a:ln>
            <a:noFill/>
          </a:ln>
        </p:spPr>
      </p:pic>
      <p:sp>
        <p:nvSpPr>
          <p:cNvPr id="19" name="Google Shape;19;p2"/>
          <p:cNvSpPr/>
          <p:nvPr/>
        </p:nvSpPr>
        <p:spPr>
          <a:xfrm>
            <a:off x="0" y="2167197"/>
            <a:ext cx="6959600" cy="2481943"/>
          </a:xfrm>
          <a:prstGeom prst="rect">
            <a:avLst/>
          </a:prstGeom>
          <a:gradFill>
            <a:gsLst>
              <a:gs pos="0">
                <a:srgbClr val="00B1C3">
                  <a:alpha val="54509"/>
                </a:srgbClr>
              </a:gs>
              <a:gs pos="66000">
                <a:srgbClr val="345DA7">
                  <a:alpha val="79607"/>
                </a:srgbClr>
              </a:gs>
              <a:gs pos="100000">
                <a:srgbClr val="9451B8"/>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A picture containing graphical user interface&#10;&#10;Description automatically generated" id="20" name="Google Shape;20;p2"/>
          <p:cNvPicPr preferRelativeResize="0"/>
          <p:nvPr/>
        </p:nvPicPr>
        <p:blipFill rotWithShape="1">
          <a:blip r:embed="rId4">
            <a:alphaModFix/>
          </a:blip>
          <a:srcRect b="0" l="0" r="0" t="0"/>
          <a:stretch/>
        </p:blipFill>
        <p:spPr>
          <a:xfrm>
            <a:off x="7820025" y="2898952"/>
            <a:ext cx="3524249" cy="1143423"/>
          </a:xfrm>
          <a:prstGeom prst="rect">
            <a:avLst/>
          </a:prstGeom>
          <a:noFill/>
          <a:ln>
            <a:noFill/>
          </a:ln>
        </p:spPr>
      </p:pic>
      <p:sp>
        <p:nvSpPr>
          <p:cNvPr id="21" name="Google Shape;21;p2"/>
          <p:cNvSpPr txBox="1"/>
          <p:nvPr>
            <p:ph type="ctrTitle"/>
          </p:nvPr>
        </p:nvSpPr>
        <p:spPr>
          <a:xfrm>
            <a:off x="355983" y="2701110"/>
            <a:ext cx="6640129" cy="57051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lt1"/>
              </a:buClr>
              <a:buSzPts val="3600"/>
              <a:buFont typeface="Calibri"/>
              <a:buNone/>
              <a:defRPr sz="36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2"/>
          <p:cNvSpPr txBox="1"/>
          <p:nvPr>
            <p:ph idx="1" type="body"/>
          </p:nvPr>
        </p:nvSpPr>
        <p:spPr>
          <a:xfrm>
            <a:off x="355600" y="3429000"/>
            <a:ext cx="6604000" cy="4873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indent="-342900" lvl="1" marL="914400" algn="l">
              <a:lnSpc>
                <a:spcPct val="90000"/>
              </a:lnSpc>
              <a:spcBef>
                <a:spcPts val="1000"/>
              </a:spcBef>
              <a:spcAft>
                <a:spcPts val="0"/>
              </a:spcAft>
              <a:buClr>
                <a:schemeClr val="dk1"/>
              </a:buClr>
              <a:buSzPts val="1800"/>
              <a:buChar char="•"/>
              <a:defRPr/>
            </a:lvl2pPr>
            <a:lvl3pPr indent="-342900" lvl="2" marL="1371600" algn="l">
              <a:lnSpc>
                <a:spcPct val="90000"/>
              </a:lnSpc>
              <a:spcBef>
                <a:spcPts val="600"/>
              </a:spcBef>
              <a:spcAft>
                <a:spcPts val="0"/>
              </a:spcAft>
              <a:buClr>
                <a:schemeClr val="dk1"/>
              </a:buClr>
              <a:buSzPts val="1800"/>
              <a:buChar char="•"/>
              <a:defRPr/>
            </a:lvl3pPr>
            <a:lvl4pPr indent="-342900" lvl="3" marL="1828800" algn="l">
              <a:lnSpc>
                <a:spcPct val="90000"/>
              </a:lnSpc>
              <a:spcBef>
                <a:spcPts val="600"/>
              </a:spcBef>
              <a:spcAft>
                <a:spcPts val="0"/>
              </a:spcAft>
              <a:buClr>
                <a:schemeClr val="dk1"/>
              </a:buClr>
              <a:buSzPts val="1800"/>
              <a:buChar char="•"/>
              <a:defRPr/>
            </a:lvl4pPr>
            <a:lvl5pPr indent="-342900" lvl="4" marL="2286000" algn="l">
              <a:lnSpc>
                <a:spcPct val="90000"/>
              </a:lnSpc>
              <a:spcBef>
                <a:spcPts val="6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2"/>
          <p:cNvSpPr txBox="1"/>
          <p:nvPr>
            <p:ph idx="2" type="body"/>
          </p:nvPr>
        </p:nvSpPr>
        <p:spPr>
          <a:xfrm>
            <a:off x="355600" y="3922166"/>
            <a:ext cx="4637088" cy="4873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indent="-342900" lvl="1" marL="914400" algn="l">
              <a:lnSpc>
                <a:spcPct val="90000"/>
              </a:lnSpc>
              <a:spcBef>
                <a:spcPts val="1000"/>
              </a:spcBef>
              <a:spcAft>
                <a:spcPts val="0"/>
              </a:spcAft>
              <a:buClr>
                <a:schemeClr val="dk1"/>
              </a:buClr>
              <a:buSzPts val="1800"/>
              <a:buChar char="•"/>
              <a:defRPr/>
            </a:lvl2pPr>
            <a:lvl3pPr indent="-342900" lvl="2" marL="1371600" algn="l">
              <a:lnSpc>
                <a:spcPct val="90000"/>
              </a:lnSpc>
              <a:spcBef>
                <a:spcPts val="600"/>
              </a:spcBef>
              <a:spcAft>
                <a:spcPts val="0"/>
              </a:spcAft>
              <a:buClr>
                <a:schemeClr val="dk1"/>
              </a:buClr>
              <a:buSzPts val="1800"/>
              <a:buChar char="•"/>
              <a:defRPr/>
            </a:lvl3pPr>
            <a:lvl4pPr indent="-342900" lvl="3" marL="1828800" algn="l">
              <a:lnSpc>
                <a:spcPct val="90000"/>
              </a:lnSpc>
              <a:spcBef>
                <a:spcPts val="600"/>
              </a:spcBef>
              <a:spcAft>
                <a:spcPts val="0"/>
              </a:spcAft>
              <a:buClr>
                <a:schemeClr val="dk1"/>
              </a:buClr>
              <a:buSzPts val="1800"/>
              <a:buChar char="•"/>
              <a:defRPr/>
            </a:lvl4pPr>
            <a:lvl5pPr indent="-342900" lvl="4" marL="2286000" algn="l">
              <a:lnSpc>
                <a:spcPct val="90000"/>
              </a:lnSpc>
              <a:spcBef>
                <a:spcPts val="6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p:cSld name="Blank Slide">
    <p:spTree>
      <p:nvGrpSpPr>
        <p:cNvPr id="24" name="Shape 24"/>
        <p:cNvGrpSpPr/>
        <p:nvPr/>
      </p:nvGrpSpPr>
      <p:grpSpPr>
        <a:xfrm>
          <a:off x="0" y="0"/>
          <a:ext cx="0" cy="0"/>
          <a:chOff x="0" y="0"/>
          <a:chExt cx="0" cy="0"/>
        </a:xfrm>
      </p:grpSpPr>
      <p:sp>
        <p:nvSpPr>
          <p:cNvPr id="25" name="Google Shape;25;p3"/>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1200">
                <a:solidFill>
                  <a:srgbClr val="00B1C3"/>
                </a:solidFill>
              </a:defRPr>
            </a:lvl1pPr>
            <a:lvl2pPr indent="0" lvl="1" marL="0" algn="r">
              <a:spcBef>
                <a:spcPts val="0"/>
              </a:spcBef>
              <a:buNone/>
              <a:defRPr b="1" sz="1200">
                <a:solidFill>
                  <a:srgbClr val="00B1C3"/>
                </a:solidFill>
              </a:defRPr>
            </a:lvl2pPr>
            <a:lvl3pPr indent="0" lvl="2" marL="0" algn="r">
              <a:spcBef>
                <a:spcPts val="0"/>
              </a:spcBef>
              <a:buNone/>
              <a:defRPr b="1" sz="1200">
                <a:solidFill>
                  <a:srgbClr val="00B1C3"/>
                </a:solidFill>
              </a:defRPr>
            </a:lvl3pPr>
            <a:lvl4pPr indent="0" lvl="3" marL="0" algn="r">
              <a:spcBef>
                <a:spcPts val="0"/>
              </a:spcBef>
              <a:buNone/>
              <a:defRPr b="1" sz="1200">
                <a:solidFill>
                  <a:srgbClr val="00B1C3"/>
                </a:solidFill>
              </a:defRPr>
            </a:lvl4pPr>
            <a:lvl5pPr indent="0" lvl="4" marL="0" algn="r">
              <a:spcBef>
                <a:spcPts val="0"/>
              </a:spcBef>
              <a:buNone/>
              <a:defRPr b="1" sz="1200">
                <a:solidFill>
                  <a:srgbClr val="00B1C3"/>
                </a:solidFill>
              </a:defRPr>
            </a:lvl5pPr>
            <a:lvl6pPr indent="0" lvl="5" marL="0" algn="r">
              <a:spcBef>
                <a:spcPts val="0"/>
              </a:spcBef>
              <a:buNone/>
              <a:defRPr b="1" sz="1200">
                <a:solidFill>
                  <a:srgbClr val="00B1C3"/>
                </a:solidFill>
              </a:defRPr>
            </a:lvl6pPr>
            <a:lvl7pPr indent="0" lvl="6" marL="0" algn="r">
              <a:spcBef>
                <a:spcPts val="0"/>
              </a:spcBef>
              <a:buNone/>
              <a:defRPr b="1" sz="1200">
                <a:solidFill>
                  <a:srgbClr val="00B1C3"/>
                </a:solidFill>
              </a:defRPr>
            </a:lvl7pPr>
            <a:lvl8pPr indent="0" lvl="7" marL="0" algn="r">
              <a:spcBef>
                <a:spcPts val="0"/>
              </a:spcBef>
              <a:buNone/>
              <a:defRPr b="1" sz="1200">
                <a:solidFill>
                  <a:srgbClr val="00B1C3"/>
                </a:solidFill>
              </a:defRPr>
            </a:lvl8pPr>
            <a:lvl9pPr indent="0" lvl="8" marL="0" algn="r">
              <a:spcBef>
                <a:spcPts val="0"/>
              </a:spcBef>
              <a:buNone/>
              <a:defRPr b="1" sz="1200">
                <a:solidFill>
                  <a:srgbClr val="00B1C3"/>
                </a:solidFill>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pic>
        <p:nvPicPr>
          <p:cNvPr descr="Picture 7" id="26" name="Google Shape;26;p3"/>
          <p:cNvPicPr preferRelativeResize="0"/>
          <p:nvPr/>
        </p:nvPicPr>
        <p:blipFill rotWithShape="1">
          <a:blip r:embed="rId2">
            <a:alphaModFix/>
          </a:blip>
          <a:srcRect b="0" l="0" r="0" t="0"/>
          <a:stretch/>
        </p:blipFill>
        <p:spPr>
          <a:xfrm>
            <a:off x="10384796" y="6161318"/>
            <a:ext cx="1467253" cy="477239"/>
          </a:xfrm>
          <a:prstGeom prst="rect">
            <a:avLst/>
          </a:prstGeom>
          <a:noFill/>
          <a:ln>
            <a:noFill/>
          </a:ln>
        </p:spPr>
      </p:pic>
      <p:cxnSp>
        <p:nvCxnSpPr>
          <p:cNvPr id="27" name="Google Shape;27;p3"/>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28" name="Google Shape;28;p3"/>
          <p:cNvSpPr txBox="1"/>
          <p:nvPr>
            <p:ph type="title"/>
          </p:nvPr>
        </p:nvSpPr>
        <p:spPr>
          <a:xfrm>
            <a:off x="334963" y="333375"/>
            <a:ext cx="9670885" cy="61255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3"/>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3"/>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p:cSld name="Divider Slide">
    <p:spTree>
      <p:nvGrpSpPr>
        <p:cNvPr id="31" name="Shape 31"/>
        <p:cNvGrpSpPr/>
        <p:nvPr/>
      </p:nvGrpSpPr>
      <p:grpSpPr>
        <a:xfrm>
          <a:off x="0" y="0"/>
          <a:ext cx="0" cy="0"/>
          <a:chOff x="0" y="0"/>
          <a:chExt cx="0" cy="0"/>
        </a:xfrm>
      </p:grpSpPr>
      <p:pic>
        <p:nvPicPr>
          <p:cNvPr descr="Chart, radar chart&#10;&#10;Description automatically generated" id="32" name="Google Shape;32;p4"/>
          <p:cNvPicPr preferRelativeResize="0"/>
          <p:nvPr/>
        </p:nvPicPr>
        <p:blipFill rotWithShape="1">
          <a:blip r:embed="rId2">
            <a:alphaModFix/>
          </a:blip>
          <a:srcRect b="0" l="0" r="0" t="19482"/>
          <a:stretch/>
        </p:blipFill>
        <p:spPr>
          <a:xfrm>
            <a:off x="0" y="0"/>
            <a:ext cx="12192000" cy="2679153"/>
          </a:xfrm>
          <a:prstGeom prst="rect">
            <a:avLst/>
          </a:prstGeom>
          <a:noFill/>
          <a:ln>
            <a:noFill/>
          </a:ln>
        </p:spPr>
      </p:pic>
      <p:sp>
        <p:nvSpPr>
          <p:cNvPr id="33" name="Google Shape;33;p4"/>
          <p:cNvSpPr txBox="1"/>
          <p:nvPr>
            <p:ph type="title"/>
          </p:nvPr>
        </p:nvSpPr>
        <p:spPr>
          <a:xfrm>
            <a:off x="3222089" y="2882687"/>
            <a:ext cx="8100848" cy="59131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4" name="Google Shape;34;p4"/>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1200">
                <a:solidFill>
                  <a:srgbClr val="00B1C3"/>
                </a:solidFill>
              </a:defRPr>
            </a:lvl1pPr>
            <a:lvl2pPr indent="0" lvl="1" marL="0" algn="r">
              <a:spcBef>
                <a:spcPts val="0"/>
              </a:spcBef>
              <a:buNone/>
              <a:defRPr b="1" sz="1200">
                <a:solidFill>
                  <a:srgbClr val="00B1C3"/>
                </a:solidFill>
              </a:defRPr>
            </a:lvl2pPr>
            <a:lvl3pPr indent="0" lvl="2" marL="0" algn="r">
              <a:spcBef>
                <a:spcPts val="0"/>
              </a:spcBef>
              <a:buNone/>
              <a:defRPr b="1" sz="1200">
                <a:solidFill>
                  <a:srgbClr val="00B1C3"/>
                </a:solidFill>
              </a:defRPr>
            </a:lvl3pPr>
            <a:lvl4pPr indent="0" lvl="3" marL="0" algn="r">
              <a:spcBef>
                <a:spcPts val="0"/>
              </a:spcBef>
              <a:buNone/>
              <a:defRPr b="1" sz="1200">
                <a:solidFill>
                  <a:srgbClr val="00B1C3"/>
                </a:solidFill>
              </a:defRPr>
            </a:lvl4pPr>
            <a:lvl5pPr indent="0" lvl="4" marL="0" algn="r">
              <a:spcBef>
                <a:spcPts val="0"/>
              </a:spcBef>
              <a:buNone/>
              <a:defRPr b="1" sz="1200">
                <a:solidFill>
                  <a:srgbClr val="00B1C3"/>
                </a:solidFill>
              </a:defRPr>
            </a:lvl5pPr>
            <a:lvl6pPr indent="0" lvl="5" marL="0" algn="r">
              <a:spcBef>
                <a:spcPts val="0"/>
              </a:spcBef>
              <a:buNone/>
              <a:defRPr b="1" sz="1200">
                <a:solidFill>
                  <a:srgbClr val="00B1C3"/>
                </a:solidFill>
              </a:defRPr>
            </a:lvl6pPr>
            <a:lvl7pPr indent="0" lvl="6" marL="0" algn="r">
              <a:spcBef>
                <a:spcPts val="0"/>
              </a:spcBef>
              <a:buNone/>
              <a:defRPr b="1" sz="1200">
                <a:solidFill>
                  <a:srgbClr val="00B1C3"/>
                </a:solidFill>
              </a:defRPr>
            </a:lvl7pPr>
            <a:lvl8pPr indent="0" lvl="7" marL="0" algn="r">
              <a:spcBef>
                <a:spcPts val="0"/>
              </a:spcBef>
              <a:buNone/>
              <a:defRPr b="1" sz="1200">
                <a:solidFill>
                  <a:srgbClr val="00B1C3"/>
                </a:solidFill>
              </a:defRPr>
            </a:lvl8pPr>
            <a:lvl9pPr indent="0" lvl="8" marL="0" algn="r">
              <a:spcBef>
                <a:spcPts val="0"/>
              </a:spcBef>
              <a:buNone/>
              <a:defRPr b="1" sz="1200">
                <a:solidFill>
                  <a:srgbClr val="00B1C3"/>
                </a:solidFill>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35" name="Google Shape;35;p4"/>
          <p:cNvSpPr txBox="1"/>
          <p:nvPr>
            <p:ph idx="1" type="subTitle"/>
          </p:nvPr>
        </p:nvSpPr>
        <p:spPr>
          <a:xfrm>
            <a:off x="3213221" y="3474003"/>
            <a:ext cx="6904311" cy="16557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chemeClr val="dk1"/>
              </a:buClr>
              <a:buSzPts val="2000"/>
              <a:buNone/>
              <a:defRPr sz="2000"/>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Picture 7" id="36" name="Google Shape;36;p4"/>
          <p:cNvPicPr preferRelativeResize="0"/>
          <p:nvPr/>
        </p:nvPicPr>
        <p:blipFill rotWithShape="1">
          <a:blip r:embed="rId3">
            <a:alphaModFix/>
          </a:blip>
          <a:srcRect b="0" l="0" r="0" t="0"/>
          <a:stretch/>
        </p:blipFill>
        <p:spPr>
          <a:xfrm>
            <a:off x="10384796" y="6161318"/>
            <a:ext cx="1467253" cy="477239"/>
          </a:xfrm>
          <a:prstGeom prst="rect">
            <a:avLst/>
          </a:prstGeom>
          <a:noFill/>
          <a:ln>
            <a:noFill/>
          </a:ln>
        </p:spPr>
      </p:pic>
      <p:cxnSp>
        <p:nvCxnSpPr>
          <p:cNvPr id="37" name="Google Shape;37;p4"/>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38" name="Google Shape;38;p4"/>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4"/>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
  <p:cSld name="Content Slide">
    <p:spTree>
      <p:nvGrpSpPr>
        <p:cNvPr id="40" name="Shape 40"/>
        <p:cNvGrpSpPr/>
        <p:nvPr/>
      </p:nvGrpSpPr>
      <p:grpSpPr>
        <a:xfrm>
          <a:off x="0" y="0"/>
          <a:ext cx="0" cy="0"/>
          <a:chOff x="0" y="0"/>
          <a:chExt cx="0" cy="0"/>
        </a:xfrm>
      </p:grpSpPr>
      <p:pic>
        <p:nvPicPr>
          <p:cNvPr descr="Picture 12" id="41" name="Google Shape;41;p5"/>
          <p:cNvPicPr preferRelativeResize="0"/>
          <p:nvPr/>
        </p:nvPicPr>
        <p:blipFill rotWithShape="1">
          <a:blip r:embed="rId2">
            <a:alphaModFix/>
          </a:blip>
          <a:srcRect b="0" l="0" r="6521" t="29536"/>
          <a:stretch/>
        </p:blipFill>
        <p:spPr>
          <a:xfrm>
            <a:off x="10319993" y="0"/>
            <a:ext cx="1872007" cy="1524000"/>
          </a:xfrm>
          <a:prstGeom prst="rect">
            <a:avLst/>
          </a:prstGeom>
          <a:noFill/>
          <a:ln>
            <a:noFill/>
          </a:ln>
        </p:spPr>
      </p:pic>
      <p:pic>
        <p:nvPicPr>
          <p:cNvPr descr="Picture 7" id="42" name="Google Shape;42;p5"/>
          <p:cNvPicPr preferRelativeResize="0"/>
          <p:nvPr/>
        </p:nvPicPr>
        <p:blipFill rotWithShape="1">
          <a:blip r:embed="rId3">
            <a:alphaModFix/>
          </a:blip>
          <a:srcRect b="0" l="0" r="0" t="0"/>
          <a:stretch/>
        </p:blipFill>
        <p:spPr>
          <a:xfrm>
            <a:off x="10384796" y="6161318"/>
            <a:ext cx="1467253" cy="477239"/>
          </a:xfrm>
          <a:prstGeom prst="rect">
            <a:avLst/>
          </a:prstGeom>
          <a:noFill/>
          <a:ln>
            <a:noFill/>
          </a:ln>
        </p:spPr>
      </p:pic>
      <p:cxnSp>
        <p:nvCxnSpPr>
          <p:cNvPr id="43" name="Google Shape;43;p5"/>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44" name="Google Shape;44;p5"/>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1200">
                <a:solidFill>
                  <a:srgbClr val="00B1C3"/>
                </a:solidFill>
              </a:defRPr>
            </a:lvl1pPr>
            <a:lvl2pPr indent="0" lvl="1" marL="0" algn="r">
              <a:spcBef>
                <a:spcPts val="0"/>
              </a:spcBef>
              <a:buNone/>
              <a:defRPr b="1" sz="1200">
                <a:solidFill>
                  <a:srgbClr val="00B1C3"/>
                </a:solidFill>
              </a:defRPr>
            </a:lvl2pPr>
            <a:lvl3pPr indent="0" lvl="2" marL="0" algn="r">
              <a:spcBef>
                <a:spcPts val="0"/>
              </a:spcBef>
              <a:buNone/>
              <a:defRPr b="1" sz="1200">
                <a:solidFill>
                  <a:srgbClr val="00B1C3"/>
                </a:solidFill>
              </a:defRPr>
            </a:lvl3pPr>
            <a:lvl4pPr indent="0" lvl="3" marL="0" algn="r">
              <a:spcBef>
                <a:spcPts val="0"/>
              </a:spcBef>
              <a:buNone/>
              <a:defRPr b="1" sz="1200">
                <a:solidFill>
                  <a:srgbClr val="00B1C3"/>
                </a:solidFill>
              </a:defRPr>
            </a:lvl4pPr>
            <a:lvl5pPr indent="0" lvl="4" marL="0" algn="r">
              <a:spcBef>
                <a:spcPts val="0"/>
              </a:spcBef>
              <a:buNone/>
              <a:defRPr b="1" sz="1200">
                <a:solidFill>
                  <a:srgbClr val="00B1C3"/>
                </a:solidFill>
              </a:defRPr>
            </a:lvl5pPr>
            <a:lvl6pPr indent="0" lvl="5" marL="0" algn="r">
              <a:spcBef>
                <a:spcPts val="0"/>
              </a:spcBef>
              <a:buNone/>
              <a:defRPr b="1" sz="1200">
                <a:solidFill>
                  <a:srgbClr val="00B1C3"/>
                </a:solidFill>
              </a:defRPr>
            </a:lvl6pPr>
            <a:lvl7pPr indent="0" lvl="6" marL="0" algn="r">
              <a:spcBef>
                <a:spcPts val="0"/>
              </a:spcBef>
              <a:buNone/>
              <a:defRPr b="1" sz="1200">
                <a:solidFill>
                  <a:srgbClr val="00B1C3"/>
                </a:solidFill>
              </a:defRPr>
            </a:lvl7pPr>
            <a:lvl8pPr indent="0" lvl="7" marL="0" algn="r">
              <a:spcBef>
                <a:spcPts val="0"/>
              </a:spcBef>
              <a:buNone/>
              <a:defRPr b="1" sz="1200">
                <a:solidFill>
                  <a:srgbClr val="00B1C3"/>
                </a:solidFill>
              </a:defRPr>
            </a:lvl8pPr>
            <a:lvl9pPr indent="0" lvl="8" marL="0" algn="r">
              <a:spcBef>
                <a:spcPts val="0"/>
              </a:spcBef>
              <a:buNone/>
              <a:defRPr b="1" sz="1200">
                <a:solidFill>
                  <a:srgbClr val="00B1C3"/>
                </a:solidFill>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45" name="Google Shape;45;p5"/>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5"/>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5"/>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5"/>
          <p:cNvSpPr txBox="1"/>
          <p:nvPr>
            <p:ph idx="1" type="body"/>
          </p:nvPr>
        </p:nvSpPr>
        <p:spPr>
          <a:xfrm>
            <a:off x="334963" y="1220432"/>
            <a:ext cx="6854876" cy="4285459"/>
          </a:xfrm>
          <a:prstGeom prst="rect">
            <a:avLst/>
          </a:prstGeom>
          <a:noFill/>
          <a:ln>
            <a:noFill/>
          </a:ln>
        </p:spPr>
        <p:txBody>
          <a:bodyPr anchorCtr="0" anchor="t" bIns="45700" lIns="91425" spcFirstLastPara="1" rIns="91425" wrap="square" tIns="45700">
            <a:normAutofit/>
          </a:bodyPr>
          <a:lstStyle>
            <a:lvl1pPr indent="-355600" lvl="0" marL="457200" algn="l">
              <a:lnSpc>
                <a:spcPct val="90000"/>
              </a:lnSpc>
              <a:spcBef>
                <a:spcPts val="1000"/>
              </a:spcBef>
              <a:spcAft>
                <a:spcPts val="0"/>
              </a:spcAft>
              <a:buClr>
                <a:schemeClr val="dk1"/>
              </a:buClr>
              <a:buSzPts val="2000"/>
              <a:buChar char="•"/>
              <a:defRPr sz="2000"/>
            </a:lvl1pPr>
            <a:lvl2pPr indent="-355600" lvl="1" marL="914400" algn="l">
              <a:lnSpc>
                <a:spcPct val="90000"/>
              </a:lnSpc>
              <a:spcBef>
                <a:spcPts val="1000"/>
              </a:spcBef>
              <a:spcAft>
                <a:spcPts val="0"/>
              </a:spcAft>
              <a:buClr>
                <a:schemeClr val="dk1"/>
              </a:buClr>
              <a:buSzPts val="2000"/>
              <a:buFont typeface="NTR"/>
              <a:buChar char="−"/>
              <a:defRPr sz="2000"/>
            </a:lvl2pPr>
            <a:lvl3pPr indent="-355600" lvl="2" marL="1371600" algn="l">
              <a:lnSpc>
                <a:spcPct val="90000"/>
              </a:lnSpc>
              <a:spcBef>
                <a:spcPts val="600"/>
              </a:spcBef>
              <a:spcAft>
                <a:spcPts val="0"/>
              </a:spcAft>
              <a:buClr>
                <a:schemeClr val="dk1"/>
              </a:buClr>
              <a:buSzPts val="2000"/>
              <a:buFont typeface="Noto Sans Symbols"/>
              <a:buChar char="▪"/>
              <a:defRPr sz="2000"/>
            </a:lvl3pPr>
            <a:lvl4pPr indent="-342900" lvl="3" marL="1828800" algn="l">
              <a:lnSpc>
                <a:spcPct val="90000"/>
              </a:lnSpc>
              <a:spcBef>
                <a:spcPts val="600"/>
              </a:spcBef>
              <a:spcAft>
                <a:spcPts val="0"/>
              </a:spcAft>
              <a:buClr>
                <a:schemeClr val="dk1"/>
              </a:buClr>
              <a:buSzPts val="1800"/>
              <a:buChar char="•"/>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image">
  <p:cSld name="Content with image">
    <p:spTree>
      <p:nvGrpSpPr>
        <p:cNvPr id="49" name="Shape 49"/>
        <p:cNvGrpSpPr/>
        <p:nvPr/>
      </p:nvGrpSpPr>
      <p:grpSpPr>
        <a:xfrm>
          <a:off x="0" y="0"/>
          <a:ext cx="0" cy="0"/>
          <a:chOff x="0" y="0"/>
          <a:chExt cx="0" cy="0"/>
        </a:xfrm>
      </p:grpSpPr>
      <p:pic>
        <p:nvPicPr>
          <p:cNvPr descr="A picture containing city, night, spaghetti junction&#10;&#10;Description automatically generated" id="50" name="Google Shape;50;p6"/>
          <p:cNvPicPr preferRelativeResize="0"/>
          <p:nvPr/>
        </p:nvPicPr>
        <p:blipFill rotWithShape="1">
          <a:blip r:embed="rId2">
            <a:alphaModFix/>
          </a:blip>
          <a:srcRect b="0" l="8829" r="3165" t="0"/>
          <a:stretch/>
        </p:blipFill>
        <p:spPr>
          <a:xfrm>
            <a:off x="7514897" y="1220432"/>
            <a:ext cx="4677101" cy="4303683"/>
          </a:xfrm>
          <a:prstGeom prst="rect">
            <a:avLst/>
          </a:prstGeom>
          <a:noFill/>
          <a:ln>
            <a:noFill/>
          </a:ln>
        </p:spPr>
      </p:pic>
      <p:sp>
        <p:nvSpPr>
          <p:cNvPr id="51" name="Google Shape;51;p6"/>
          <p:cNvSpPr txBox="1"/>
          <p:nvPr>
            <p:ph type="title"/>
          </p:nvPr>
        </p:nvSpPr>
        <p:spPr>
          <a:xfrm>
            <a:off x="334963" y="333375"/>
            <a:ext cx="9670885" cy="61255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6"/>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1200">
                <a:solidFill>
                  <a:srgbClr val="00B1C3"/>
                </a:solidFill>
              </a:defRPr>
            </a:lvl1pPr>
            <a:lvl2pPr indent="0" lvl="1" marL="0" algn="r">
              <a:spcBef>
                <a:spcPts val="0"/>
              </a:spcBef>
              <a:buNone/>
              <a:defRPr b="1" sz="1200">
                <a:solidFill>
                  <a:srgbClr val="00B1C3"/>
                </a:solidFill>
              </a:defRPr>
            </a:lvl2pPr>
            <a:lvl3pPr indent="0" lvl="2" marL="0" algn="r">
              <a:spcBef>
                <a:spcPts val="0"/>
              </a:spcBef>
              <a:buNone/>
              <a:defRPr b="1" sz="1200">
                <a:solidFill>
                  <a:srgbClr val="00B1C3"/>
                </a:solidFill>
              </a:defRPr>
            </a:lvl3pPr>
            <a:lvl4pPr indent="0" lvl="3" marL="0" algn="r">
              <a:spcBef>
                <a:spcPts val="0"/>
              </a:spcBef>
              <a:buNone/>
              <a:defRPr b="1" sz="1200">
                <a:solidFill>
                  <a:srgbClr val="00B1C3"/>
                </a:solidFill>
              </a:defRPr>
            </a:lvl4pPr>
            <a:lvl5pPr indent="0" lvl="4" marL="0" algn="r">
              <a:spcBef>
                <a:spcPts val="0"/>
              </a:spcBef>
              <a:buNone/>
              <a:defRPr b="1" sz="1200">
                <a:solidFill>
                  <a:srgbClr val="00B1C3"/>
                </a:solidFill>
              </a:defRPr>
            </a:lvl5pPr>
            <a:lvl6pPr indent="0" lvl="5" marL="0" algn="r">
              <a:spcBef>
                <a:spcPts val="0"/>
              </a:spcBef>
              <a:buNone/>
              <a:defRPr b="1" sz="1200">
                <a:solidFill>
                  <a:srgbClr val="00B1C3"/>
                </a:solidFill>
              </a:defRPr>
            </a:lvl6pPr>
            <a:lvl7pPr indent="0" lvl="6" marL="0" algn="r">
              <a:spcBef>
                <a:spcPts val="0"/>
              </a:spcBef>
              <a:buNone/>
              <a:defRPr b="1" sz="1200">
                <a:solidFill>
                  <a:srgbClr val="00B1C3"/>
                </a:solidFill>
              </a:defRPr>
            </a:lvl7pPr>
            <a:lvl8pPr indent="0" lvl="7" marL="0" algn="r">
              <a:spcBef>
                <a:spcPts val="0"/>
              </a:spcBef>
              <a:buNone/>
              <a:defRPr b="1" sz="1200">
                <a:solidFill>
                  <a:srgbClr val="00B1C3"/>
                </a:solidFill>
              </a:defRPr>
            </a:lvl8pPr>
            <a:lvl9pPr indent="0" lvl="8" marL="0" algn="r">
              <a:spcBef>
                <a:spcPts val="0"/>
              </a:spcBef>
              <a:buNone/>
              <a:defRPr b="1" sz="1200">
                <a:solidFill>
                  <a:srgbClr val="00B1C3"/>
                </a:solidFill>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53" name="Google Shape;53;p6"/>
          <p:cNvSpPr/>
          <p:nvPr/>
        </p:nvSpPr>
        <p:spPr>
          <a:xfrm>
            <a:off x="7514897" y="1739274"/>
            <a:ext cx="4677101" cy="2455394"/>
          </a:xfrm>
          <a:prstGeom prst="rect">
            <a:avLst/>
          </a:prstGeom>
          <a:gradFill>
            <a:gsLst>
              <a:gs pos="0">
                <a:srgbClr val="00B1C3">
                  <a:alpha val="74901"/>
                </a:srgbClr>
              </a:gs>
              <a:gs pos="66000">
                <a:srgbClr val="345DA7">
                  <a:alpha val="79607"/>
                </a:srgbClr>
              </a:gs>
              <a:gs pos="100000">
                <a:srgbClr val="9451B8"/>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 name="Google Shape;54;p6"/>
          <p:cNvSpPr txBox="1"/>
          <p:nvPr>
            <p:ph idx="1" type="subTitle"/>
          </p:nvPr>
        </p:nvSpPr>
        <p:spPr>
          <a:xfrm>
            <a:off x="7704571" y="2032162"/>
            <a:ext cx="4306808" cy="2009259"/>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chemeClr val="lt1"/>
              </a:buClr>
              <a:buSzPts val="2000"/>
              <a:buNone/>
              <a:defRPr sz="20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Picture 7" id="55" name="Google Shape;55;p6"/>
          <p:cNvPicPr preferRelativeResize="0"/>
          <p:nvPr/>
        </p:nvPicPr>
        <p:blipFill rotWithShape="1">
          <a:blip r:embed="rId3">
            <a:alphaModFix/>
          </a:blip>
          <a:srcRect b="0" l="0" r="0" t="0"/>
          <a:stretch/>
        </p:blipFill>
        <p:spPr>
          <a:xfrm>
            <a:off x="10384796" y="6161318"/>
            <a:ext cx="1467253" cy="477239"/>
          </a:xfrm>
          <a:prstGeom prst="rect">
            <a:avLst/>
          </a:prstGeom>
          <a:noFill/>
          <a:ln>
            <a:noFill/>
          </a:ln>
        </p:spPr>
      </p:pic>
      <p:cxnSp>
        <p:nvCxnSpPr>
          <p:cNvPr id="56" name="Google Shape;56;p6"/>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57" name="Google Shape;57;p6"/>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6"/>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6"/>
          <p:cNvSpPr txBox="1"/>
          <p:nvPr>
            <p:ph idx="2" type="body"/>
          </p:nvPr>
        </p:nvSpPr>
        <p:spPr>
          <a:xfrm>
            <a:off x="334963" y="1220432"/>
            <a:ext cx="6854876" cy="4285459"/>
          </a:xfrm>
          <a:prstGeom prst="rect">
            <a:avLst/>
          </a:prstGeom>
          <a:noFill/>
          <a:ln>
            <a:noFill/>
          </a:ln>
        </p:spPr>
        <p:txBody>
          <a:bodyPr anchorCtr="0" anchor="t" bIns="45700" lIns="91425" spcFirstLastPara="1" rIns="91425" wrap="square" tIns="45700">
            <a:normAutofit/>
          </a:bodyPr>
          <a:lstStyle>
            <a:lvl1pPr indent="-355600" lvl="0" marL="457200" algn="l">
              <a:lnSpc>
                <a:spcPct val="90000"/>
              </a:lnSpc>
              <a:spcBef>
                <a:spcPts val="1000"/>
              </a:spcBef>
              <a:spcAft>
                <a:spcPts val="0"/>
              </a:spcAft>
              <a:buClr>
                <a:schemeClr val="dk1"/>
              </a:buClr>
              <a:buSzPts val="2000"/>
              <a:buChar char="•"/>
              <a:defRPr sz="2000"/>
            </a:lvl1pPr>
            <a:lvl2pPr indent="-355600" lvl="1" marL="914400" algn="l">
              <a:lnSpc>
                <a:spcPct val="90000"/>
              </a:lnSpc>
              <a:spcBef>
                <a:spcPts val="1000"/>
              </a:spcBef>
              <a:spcAft>
                <a:spcPts val="0"/>
              </a:spcAft>
              <a:buClr>
                <a:schemeClr val="dk1"/>
              </a:buClr>
              <a:buSzPts val="2000"/>
              <a:buFont typeface="NTR"/>
              <a:buChar char="−"/>
              <a:defRPr sz="2000"/>
            </a:lvl2pPr>
            <a:lvl3pPr indent="-355600" lvl="2" marL="1371600" algn="l">
              <a:lnSpc>
                <a:spcPct val="90000"/>
              </a:lnSpc>
              <a:spcBef>
                <a:spcPts val="600"/>
              </a:spcBef>
              <a:spcAft>
                <a:spcPts val="0"/>
              </a:spcAft>
              <a:buClr>
                <a:schemeClr val="dk1"/>
              </a:buClr>
              <a:buSzPts val="2000"/>
              <a:buFont typeface="Noto Sans Symbols"/>
              <a:buChar char="▪"/>
              <a:defRPr sz="2000"/>
            </a:lvl3pPr>
            <a:lvl4pPr indent="-342900" lvl="3" marL="1828800" algn="l">
              <a:lnSpc>
                <a:spcPct val="90000"/>
              </a:lnSpc>
              <a:spcBef>
                <a:spcPts val="600"/>
              </a:spcBef>
              <a:spcAft>
                <a:spcPts val="0"/>
              </a:spcAft>
              <a:buClr>
                <a:schemeClr val="dk1"/>
              </a:buClr>
              <a:buSzPts val="1800"/>
              <a:buChar char="•"/>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 Slide">
  <p:cSld name="Last Slide">
    <p:spTree>
      <p:nvGrpSpPr>
        <p:cNvPr id="60" name="Shape 60"/>
        <p:cNvGrpSpPr/>
        <p:nvPr/>
      </p:nvGrpSpPr>
      <p:grpSpPr>
        <a:xfrm>
          <a:off x="0" y="0"/>
          <a:ext cx="0" cy="0"/>
          <a:chOff x="0" y="0"/>
          <a:chExt cx="0" cy="0"/>
        </a:xfrm>
      </p:grpSpPr>
      <p:pic>
        <p:nvPicPr>
          <p:cNvPr descr="A car driving on a road&#10;&#10;Description automatically generated with low confidence" id="61" name="Google Shape;61;p7"/>
          <p:cNvPicPr preferRelativeResize="0"/>
          <p:nvPr/>
        </p:nvPicPr>
        <p:blipFill rotWithShape="1">
          <a:blip r:embed="rId2">
            <a:alphaModFix/>
          </a:blip>
          <a:srcRect b="0" l="0" r="15256" t="0"/>
          <a:stretch/>
        </p:blipFill>
        <p:spPr>
          <a:xfrm>
            <a:off x="4239034" y="7042"/>
            <a:ext cx="7952966" cy="6850958"/>
          </a:xfrm>
          <a:prstGeom prst="rect">
            <a:avLst/>
          </a:prstGeom>
          <a:noFill/>
          <a:ln>
            <a:noFill/>
          </a:ln>
        </p:spPr>
      </p:pic>
      <p:sp>
        <p:nvSpPr>
          <p:cNvPr id="62" name="Google Shape;62;p7"/>
          <p:cNvSpPr txBox="1"/>
          <p:nvPr>
            <p:ph type="title"/>
          </p:nvPr>
        </p:nvSpPr>
        <p:spPr>
          <a:xfrm>
            <a:off x="1481958" y="3007410"/>
            <a:ext cx="5514153" cy="555551"/>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id="63" name="Google Shape;63;p7"/>
          <p:cNvPicPr preferRelativeResize="0"/>
          <p:nvPr/>
        </p:nvPicPr>
        <p:blipFill rotWithShape="1">
          <a:blip r:embed="rId3">
            <a:alphaModFix/>
          </a:blip>
          <a:srcRect b="0" l="0" r="0" t="0"/>
          <a:stretch/>
        </p:blipFill>
        <p:spPr>
          <a:xfrm>
            <a:off x="465238" y="549275"/>
            <a:ext cx="3670300" cy="1193800"/>
          </a:xfrm>
          <a:prstGeom prst="rect">
            <a:avLst/>
          </a:prstGeom>
          <a:noFill/>
          <a:ln>
            <a:noFill/>
          </a:ln>
        </p:spPr>
      </p:pic>
      <p:sp>
        <p:nvSpPr>
          <p:cNvPr id="64" name="Google Shape;64;p7"/>
          <p:cNvSpPr txBox="1"/>
          <p:nvPr>
            <p:ph idx="1" type="subTitle"/>
          </p:nvPr>
        </p:nvSpPr>
        <p:spPr>
          <a:xfrm>
            <a:off x="7136524" y="4834759"/>
            <a:ext cx="4330262" cy="483475"/>
          </a:xfrm>
          <a:prstGeom prst="rect">
            <a:avLst/>
          </a:prstGeom>
          <a:noFill/>
          <a:ln>
            <a:noFill/>
          </a:ln>
        </p:spPr>
        <p:txBody>
          <a:bodyPr anchorCtr="0" anchor="t" bIns="45700" lIns="91425" spcFirstLastPara="1" rIns="91425" wrap="square" tIns="45700">
            <a:normAutofit/>
          </a:bodyPr>
          <a:lstStyle>
            <a:lvl1pPr lvl="0" algn="r">
              <a:lnSpc>
                <a:spcPct val="90000"/>
              </a:lnSpc>
              <a:spcBef>
                <a:spcPts val="1000"/>
              </a:spcBef>
              <a:spcAft>
                <a:spcPts val="0"/>
              </a:spcAft>
              <a:buClr>
                <a:schemeClr val="lt1"/>
              </a:buClr>
              <a:buSzPts val="2400"/>
              <a:buNone/>
              <a:defRPr sz="24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65" name="Google Shape;65;p7"/>
          <p:cNvSpPr txBox="1"/>
          <p:nvPr>
            <p:ph idx="2" type="body"/>
          </p:nvPr>
        </p:nvSpPr>
        <p:spPr>
          <a:xfrm>
            <a:off x="7126288" y="5434013"/>
            <a:ext cx="4371975" cy="550862"/>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Clr>
                <a:schemeClr val="lt1"/>
              </a:buClr>
              <a:buSzPts val="2400"/>
              <a:buNone/>
              <a:defRPr>
                <a:solidFill>
                  <a:schemeClr val="lt1"/>
                </a:solidFill>
              </a:defRPr>
            </a:lvl1pPr>
            <a:lvl2pPr indent="-342900" lvl="1" marL="914400" algn="l">
              <a:lnSpc>
                <a:spcPct val="90000"/>
              </a:lnSpc>
              <a:spcBef>
                <a:spcPts val="1000"/>
              </a:spcBef>
              <a:spcAft>
                <a:spcPts val="0"/>
              </a:spcAft>
              <a:buClr>
                <a:schemeClr val="dk1"/>
              </a:buClr>
              <a:buSzPts val="1800"/>
              <a:buChar char="•"/>
              <a:defRPr/>
            </a:lvl2pPr>
            <a:lvl3pPr indent="-342900" lvl="2" marL="1371600" algn="l">
              <a:lnSpc>
                <a:spcPct val="90000"/>
              </a:lnSpc>
              <a:spcBef>
                <a:spcPts val="600"/>
              </a:spcBef>
              <a:spcAft>
                <a:spcPts val="0"/>
              </a:spcAft>
              <a:buClr>
                <a:schemeClr val="dk1"/>
              </a:buClr>
              <a:buSzPts val="1800"/>
              <a:buChar char="•"/>
              <a:defRPr/>
            </a:lvl3pPr>
            <a:lvl4pPr indent="-342900" lvl="3" marL="1828800" algn="l">
              <a:lnSpc>
                <a:spcPct val="90000"/>
              </a:lnSpc>
              <a:spcBef>
                <a:spcPts val="600"/>
              </a:spcBef>
              <a:spcAft>
                <a:spcPts val="0"/>
              </a:spcAft>
              <a:buClr>
                <a:schemeClr val="dk1"/>
              </a:buClr>
              <a:buSzPts val="1800"/>
              <a:buChar char="•"/>
              <a:defRPr/>
            </a:lvl4pPr>
            <a:lvl5pPr indent="-342900" lvl="4" marL="2286000" algn="l">
              <a:lnSpc>
                <a:spcPct val="90000"/>
              </a:lnSpc>
              <a:spcBef>
                <a:spcPts val="6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rts &amp; Graphs">
  <p:cSld name="Charts &amp; Graphs">
    <p:spTree>
      <p:nvGrpSpPr>
        <p:cNvPr id="66" name="Shape 66"/>
        <p:cNvGrpSpPr/>
        <p:nvPr/>
      </p:nvGrpSpPr>
      <p:grpSpPr>
        <a:xfrm>
          <a:off x="0" y="0"/>
          <a:ext cx="0" cy="0"/>
          <a:chOff x="0" y="0"/>
          <a:chExt cx="0" cy="0"/>
        </a:xfrm>
      </p:grpSpPr>
      <p:sp>
        <p:nvSpPr>
          <p:cNvPr id="67" name="Google Shape;67;p8"/>
          <p:cNvSpPr txBox="1"/>
          <p:nvPr>
            <p:ph idx="1" type="body"/>
          </p:nvPr>
        </p:nvSpPr>
        <p:spPr>
          <a:xfrm>
            <a:off x="334964" y="1445598"/>
            <a:ext cx="5564392"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000"/>
              <a:buNone/>
              <a:defRPr sz="2000"/>
            </a:lvl1pPr>
            <a:lvl2pPr indent="-228600" lvl="1" marL="914400" algn="l">
              <a:lnSpc>
                <a:spcPct val="90000"/>
              </a:lnSpc>
              <a:spcBef>
                <a:spcPts val="1000"/>
              </a:spcBef>
              <a:spcAft>
                <a:spcPts val="0"/>
              </a:spcAft>
              <a:buClr>
                <a:schemeClr val="dk1"/>
              </a:buClr>
              <a:buSzPts val="2000"/>
              <a:buNone/>
              <a:defRPr/>
            </a:lvl2pPr>
            <a:lvl3pPr indent="-228600" lvl="2" marL="1371600" algn="l">
              <a:lnSpc>
                <a:spcPct val="90000"/>
              </a:lnSpc>
              <a:spcBef>
                <a:spcPts val="600"/>
              </a:spcBef>
              <a:spcAft>
                <a:spcPts val="0"/>
              </a:spcAft>
              <a:buClr>
                <a:schemeClr val="dk1"/>
              </a:buClr>
              <a:buSzPts val="1800"/>
              <a:buNone/>
              <a:defRPr/>
            </a:lvl3pPr>
            <a:lvl4pPr indent="-228600" lvl="3" marL="1828800" algn="l">
              <a:lnSpc>
                <a:spcPct val="90000"/>
              </a:lnSpc>
              <a:spcBef>
                <a:spcPts val="600"/>
              </a:spcBef>
              <a:spcAft>
                <a:spcPts val="0"/>
              </a:spcAft>
              <a:buClr>
                <a:schemeClr val="dk1"/>
              </a:buClr>
              <a:buSzPts val="1400"/>
              <a:buNone/>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8"/>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1200">
                <a:solidFill>
                  <a:srgbClr val="00B1C3"/>
                </a:solidFill>
              </a:defRPr>
            </a:lvl1pPr>
            <a:lvl2pPr indent="0" lvl="1" marL="0" algn="r">
              <a:spcBef>
                <a:spcPts val="0"/>
              </a:spcBef>
              <a:buNone/>
              <a:defRPr b="1" sz="1200">
                <a:solidFill>
                  <a:srgbClr val="00B1C3"/>
                </a:solidFill>
              </a:defRPr>
            </a:lvl2pPr>
            <a:lvl3pPr indent="0" lvl="2" marL="0" algn="r">
              <a:spcBef>
                <a:spcPts val="0"/>
              </a:spcBef>
              <a:buNone/>
              <a:defRPr b="1" sz="1200">
                <a:solidFill>
                  <a:srgbClr val="00B1C3"/>
                </a:solidFill>
              </a:defRPr>
            </a:lvl3pPr>
            <a:lvl4pPr indent="0" lvl="3" marL="0" algn="r">
              <a:spcBef>
                <a:spcPts val="0"/>
              </a:spcBef>
              <a:buNone/>
              <a:defRPr b="1" sz="1200">
                <a:solidFill>
                  <a:srgbClr val="00B1C3"/>
                </a:solidFill>
              </a:defRPr>
            </a:lvl4pPr>
            <a:lvl5pPr indent="0" lvl="4" marL="0" algn="r">
              <a:spcBef>
                <a:spcPts val="0"/>
              </a:spcBef>
              <a:buNone/>
              <a:defRPr b="1" sz="1200">
                <a:solidFill>
                  <a:srgbClr val="00B1C3"/>
                </a:solidFill>
              </a:defRPr>
            </a:lvl5pPr>
            <a:lvl6pPr indent="0" lvl="5" marL="0" algn="r">
              <a:spcBef>
                <a:spcPts val="0"/>
              </a:spcBef>
              <a:buNone/>
              <a:defRPr b="1" sz="1200">
                <a:solidFill>
                  <a:srgbClr val="00B1C3"/>
                </a:solidFill>
              </a:defRPr>
            </a:lvl6pPr>
            <a:lvl7pPr indent="0" lvl="6" marL="0" algn="r">
              <a:spcBef>
                <a:spcPts val="0"/>
              </a:spcBef>
              <a:buNone/>
              <a:defRPr b="1" sz="1200">
                <a:solidFill>
                  <a:srgbClr val="00B1C3"/>
                </a:solidFill>
              </a:defRPr>
            </a:lvl7pPr>
            <a:lvl8pPr indent="0" lvl="7" marL="0" algn="r">
              <a:spcBef>
                <a:spcPts val="0"/>
              </a:spcBef>
              <a:buNone/>
              <a:defRPr b="1" sz="1200">
                <a:solidFill>
                  <a:srgbClr val="00B1C3"/>
                </a:solidFill>
              </a:defRPr>
            </a:lvl8pPr>
            <a:lvl9pPr indent="0" lvl="8" marL="0" algn="r">
              <a:spcBef>
                <a:spcPts val="0"/>
              </a:spcBef>
              <a:buNone/>
              <a:defRPr b="1" sz="1200">
                <a:solidFill>
                  <a:srgbClr val="00B1C3"/>
                </a:solidFill>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pic>
        <p:nvPicPr>
          <p:cNvPr descr="Picture 7" id="69" name="Google Shape;69;p8"/>
          <p:cNvPicPr preferRelativeResize="0"/>
          <p:nvPr/>
        </p:nvPicPr>
        <p:blipFill rotWithShape="1">
          <a:blip r:embed="rId2">
            <a:alphaModFix/>
          </a:blip>
          <a:srcRect b="0" l="0" r="0" t="0"/>
          <a:stretch/>
        </p:blipFill>
        <p:spPr>
          <a:xfrm>
            <a:off x="10384796" y="6161318"/>
            <a:ext cx="1467253" cy="477239"/>
          </a:xfrm>
          <a:prstGeom prst="rect">
            <a:avLst/>
          </a:prstGeom>
          <a:noFill/>
          <a:ln>
            <a:noFill/>
          </a:ln>
        </p:spPr>
      </p:pic>
      <p:cxnSp>
        <p:nvCxnSpPr>
          <p:cNvPr id="70" name="Google Shape;70;p8"/>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71" name="Google Shape;71;p8"/>
          <p:cNvSpPr txBox="1"/>
          <p:nvPr>
            <p:ph idx="2" type="body"/>
          </p:nvPr>
        </p:nvSpPr>
        <p:spPr>
          <a:xfrm>
            <a:off x="6219570" y="1445598"/>
            <a:ext cx="5564392"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000"/>
              <a:buNone/>
              <a:defRPr sz="2000"/>
            </a:lvl1pPr>
            <a:lvl2pPr indent="-228600" lvl="1" marL="914400" algn="l">
              <a:lnSpc>
                <a:spcPct val="90000"/>
              </a:lnSpc>
              <a:spcBef>
                <a:spcPts val="1000"/>
              </a:spcBef>
              <a:spcAft>
                <a:spcPts val="0"/>
              </a:spcAft>
              <a:buClr>
                <a:schemeClr val="dk1"/>
              </a:buClr>
              <a:buSzPts val="2000"/>
              <a:buNone/>
              <a:defRPr/>
            </a:lvl2pPr>
            <a:lvl3pPr indent="-228600" lvl="2" marL="1371600" algn="l">
              <a:lnSpc>
                <a:spcPct val="90000"/>
              </a:lnSpc>
              <a:spcBef>
                <a:spcPts val="600"/>
              </a:spcBef>
              <a:spcAft>
                <a:spcPts val="0"/>
              </a:spcAft>
              <a:buClr>
                <a:schemeClr val="dk1"/>
              </a:buClr>
              <a:buSzPts val="1800"/>
              <a:buNone/>
              <a:defRPr/>
            </a:lvl3pPr>
            <a:lvl4pPr indent="-228600" lvl="3" marL="1828800" algn="l">
              <a:lnSpc>
                <a:spcPct val="90000"/>
              </a:lnSpc>
              <a:spcBef>
                <a:spcPts val="600"/>
              </a:spcBef>
              <a:spcAft>
                <a:spcPts val="0"/>
              </a:spcAft>
              <a:buClr>
                <a:schemeClr val="dk1"/>
              </a:buClr>
              <a:buSzPts val="1400"/>
              <a:buNone/>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2" name="Google Shape;72;p8"/>
          <p:cNvSpPr txBox="1"/>
          <p:nvPr>
            <p:ph type="title"/>
          </p:nvPr>
        </p:nvSpPr>
        <p:spPr>
          <a:xfrm>
            <a:off x="334963" y="333375"/>
            <a:ext cx="9670885" cy="61255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8"/>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8"/>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idx="1" type="body"/>
          </p:nvPr>
        </p:nvSpPr>
        <p:spPr>
          <a:xfrm>
            <a:off x="354724" y="1196975"/>
            <a:ext cx="6886904" cy="4351338"/>
          </a:xfrm>
          <a:prstGeom prst="rect">
            <a:avLst/>
          </a:prstGeom>
          <a:noFill/>
          <a:ln>
            <a:noFill/>
          </a:ln>
        </p:spPr>
        <p:txBody>
          <a:bodyPr anchorCtr="0" anchor="t" bIns="45700" lIns="91425" spcFirstLastPara="1" rIns="91425" wrap="square" tIns="45700">
            <a:normAutofit/>
          </a:bodyPr>
          <a:lstStyle>
            <a:lvl1pPr indent="-381000" lvl="0" marL="457200" marR="0" rtl="0" algn="l">
              <a:lnSpc>
                <a:spcPct val="90000"/>
              </a:lnSpc>
              <a:spcBef>
                <a:spcPts val="10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55600" lvl="1" marL="914400" marR="0" rtl="0" algn="l">
              <a:lnSpc>
                <a:spcPct val="90000"/>
              </a:lnSpc>
              <a:spcBef>
                <a:spcPts val="10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0" algn="l">
              <a:lnSpc>
                <a:spcPct val="90000"/>
              </a:lnSpc>
              <a:spcBef>
                <a:spcPts val="6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17500" lvl="3" marL="1828800" marR="0" rtl="0" algn="l">
              <a:lnSpc>
                <a:spcPct val="90000"/>
              </a:lnSpc>
              <a:spcBef>
                <a:spcPts val="600"/>
              </a:spcBef>
              <a:spcAft>
                <a:spcPts val="0"/>
              </a:spcAft>
              <a:buClr>
                <a:schemeClr val="dk1"/>
              </a:buClr>
              <a:buSzPts val="1400"/>
              <a:buFont typeface="Arial"/>
              <a:buChar char="•"/>
              <a:defRPr b="0" i="1" sz="1400" u="none" cap="none" strike="noStrike">
                <a:solidFill>
                  <a:schemeClr val="dk1"/>
                </a:solidFill>
                <a:latin typeface="Calibri"/>
                <a:ea typeface="Calibri"/>
                <a:cs typeface="Calibri"/>
                <a:sym typeface="Calibri"/>
              </a:defRPr>
            </a:lvl4pPr>
            <a:lvl5pPr indent="-342900" lvl="4" marL="2286000" marR="0" rtl="0" algn="l">
              <a:lnSpc>
                <a:spcPct val="90000"/>
              </a:lnSpc>
              <a:spcBef>
                <a:spcPts val="6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1" name="Google Shape;11;p1"/>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r>
              <a:rPr lang="en-US"/>
              <a:t> </a:t>
            </a:r>
            <a:r>
              <a:rPr b="1" lang="en-US">
                <a:solidFill>
                  <a:srgbClr val="00B1C3"/>
                </a:solidFill>
              </a:rPr>
              <a:t>| </a:t>
            </a:r>
            <a:fld id="{00000000-1234-1234-1234-123412341234}" type="slidenum">
              <a:rPr lang="en-US"/>
              <a:t>‹#›</a:t>
            </a:fld>
            <a:endParaRPr/>
          </a:p>
        </p:txBody>
      </p:sp>
      <p:sp>
        <p:nvSpPr>
          <p:cNvPr id="12" name="Google Shape;12;p1"/>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0"/>
              </a:spcBef>
              <a:spcAft>
                <a:spcPts val="0"/>
              </a:spcAft>
              <a:buClr>
                <a:schemeClr val="dk1"/>
              </a:buClr>
              <a:buSzPts val="3600"/>
              <a:buFont typeface="Calibri"/>
              <a:buNone/>
              <a:defRPr b="1" i="0" sz="36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3" name="Google Shape;13;p1"/>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7F7F7F"/>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7F7F7F"/>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5.jpg"/><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 Id="rId3" Type="http://schemas.openxmlformats.org/officeDocument/2006/relationships/hyperlink" Target="mailto:covesa@globant.com" TargetMode="External"/><Relationship Id="rId4" Type="http://schemas.openxmlformats.org/officeDocument/2006/relationships/hyperlink" Target="https://webstore.iec.ch/en/publication/66425" TargetMode="External"/><Relationship Id="rId9" Type="http://schemas.openxmlformats.org/officeDocument/2006/relationships/hyperlink" Target="https://www.nrscstandards.org/standards-and-guidelines/documents/guidelines/g300-c.pdf" TargetMode="External"/><Relationship Id="rId5" Type="http://schemas.openxmlformats.org/officeDocument/2006/relationships/hyperlink" Target="https://picodes.nrscstandards.org/fs_pi_codes_allocated.html" TargetMode="External"/><Relationship Id="rId6" Type="http://schemas.openxmlformats.org/officeDocument/2006/relationships/hyperlink" Target="https://enterpriseefiling.fcc.gov/dataentry/public/tv/lmsDatabase.html" TargetMode="External"/><Relationship Id="rId7" Type="http://schemas.openxmlformats.org/officeDocument/2006/relationships/hyperlink" Target="https://www.fcc.gov/media/radio/am-and-fm-single-frequency-maps" TargetMode="External"/><Relationship Id="rId8" Type="http://schemas.openxmlformats.org/officeDocument/2006/relationships/hyperlink" Target="https://www.ecfr.gov/current/title-47/chapter-I/subchapter-C/part-73/subpart-B/section-73.207"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9.png"/><Relationship Id="rId4" Type="http://schemas.openxmlformats.org/officeDocument/2006/relationships/image" Target="../media/image16.png"/><Relationship Id="rId5" Type="http://schemas.openxmlformats.org/officeDocument/2006/relationships/image" Target="../media/image2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1.jpg"/><Relationship Id="rId4" Type="http://schemas.openxmlformats.org/officeDocument/2006/relationships/image" Target="../media/image14.png"/><Relationship Id="rId5" Type="http://schemas.openxmlformats.org/officeDocument/2006/relationships/image" Target="../media/image2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9"/>
          <p:cNvSpPr/>
          <p:nvPr/>
        </p:nvSpPr>
        <p:spPr>
          <a:xfrm rot="-5400000">
            <a:off x="2208825" y="-73725"/>
            <a:ext cx="2493000" cy="6994800"/>
          </a:xfrm>
          <a:prstGeom prst="rect">
            <a:avLst/>
          </a:prstGeom>
          <a:gradFill>
            <a:gsLst>
              <a:gs pos="0">
                <a:srgbClr val="00B1C3"/>
              </a:gs>
              <a:gs pos="100000">
                <a:srgbClr val="737373">
                  <a:alpha val="0"/>
                </a:srgbClr>
              </a:gs>
            </a:gsLst>
            <a:lin ang="5400012" scaled="0"/>
          </a:gra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0" name="Google Shape;80;p9"/>
          <p:cNvSpPr txBox="1"/>
          <p:nvPr>
            <p:ph idx="1" type="body"/>
          </p:nvPr>
        </p:nvSpPr>
        <p:spPr>
          <a:xfrm>
            <a:off x="682772" y="3666775"/>
            <a:ext cx="6603900" cy="4875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000"/>
              <a:buNone/>
            </a:pPr>
            <a:r>
              <a:rPr lang="en-US" sz="2100">
                <a:latin typeface="Plus Jakarta Sans SemiBold"/>
                <a:ea typeface="Plus Jakarta Sans SemiBold"/>
                <a:cs typeface="Plus Jakarta Sans SemiBold"/>
                <a:sym typeface="Plus Jakarta Sans SemiBold"/>
              </a:rPr>
              <a:t>Entertainment Working Stream</a:t>
            </a:r>
            <a:endParaRPr sz="2100">
              <a:latin typeface="Plus Jakarta Sans SemiBold"/>
              <a:ea typeface="Plus Jakarta Sans SemiBold"/>
              <a:cs typeface="Plus Jakarta Sans SemiBold"/>
              <a:sym typeface="Plus Jakarta Sans SemiBold"/>
            </a:endParaRPr>
          </a:p>
        </p:txBody>
      </p:sp>
      <p:sp>
        <p:nvSpPr>
          <p:cNvPr id="81" name="Google Shape;81;p9"/>
          <p:cNvSpPr txBox="1"/>
          <p:nvPr>
            <p:ph type="ctrTitle"/>
          </p:nvPr>
        </p:nvSpPr>
        <p:spPr>
          <a:xfrm>
            <a:off x="682775" y="2317375"/>
            <a:ext cx="5607300" cy="57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3240"/>
              <a:buFont typeface="Calibri"/>
              <a:buNone/>
            </a:pPr>
            <a:r>
              <a:rPr lang="en-US" sz="2840">
                <a:latin typeface="Plus Jakarta Sans"/>
                <a:ea typeface="Plus Jakarta Sans"/>
                <a:cs typeface="Plus Jakarta Sans"/>
                <a:sym typeface="Plus Jakarta Sans"/>
              </a:rPr>
              <a:t>Automotive AOSP App Framework Standardization Expert Group</a:t>
            </a:r>
            <a:endParaRPr sz="2840">
              <a:latin typeface="Plus Jakarta Sans"/>
              <a:ea typeface="Plus Jakarta Sans"/>
              <a:cs typeface="Plus Jakarta Sans"/>
              <a:sym typeface="Plus Jakarta Sans"/>
            </a:endParaRPr>
          </a:p>
        </p:txBody>
      </p:sp>
      <p:sp>
        <p:nvSpPr>
          <p:cNvPr id="82" name="Google Shape;82;p9"/>
          <p:cNvSpPr txBox="1"/>
          <p:nvPr>
            <p:ph idx="2" type="body"/>
          </p:nvPr>
        </p:nvSpPr>
        <p:spPr>
          <a:xfrm>
            <a:off x="682772" y="4070616"/>
            <a:ext cx="4637100" cy="4875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000"/>
              <a:buNone/>
            </a:pPr>
            <a:r>
              <a:rPr lang="en-US"/>
              <a:t>October 31, 2024</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18"/>
          <p:cNvSpPr txBox="1"/>
          <p:nvPr>
            <p:ph idx="12" type="sldNum"/>
          </p:nvPr>
        </p:nvSpPr>
        <p:spPr>
          <a:xfrm>
            <a:off x="7413171" y="642992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192" name="Google Shape;192;p18"/>
          <p:cNvSpPr txBox="1"/>
          <p:nvPr/>
        </p:nvSpPr>
        <p:spPr>
          <a:xfrm>
            <a:off x="838200" y="824350"/>
            <a:ext cx="10515600" cy="3307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US" sz="1150">
                <a:solidFill>
                  <a:schemeClr val="dk1"/>
                </a:solidFill>
                <a:latin typeface="Calibri"/>
                <a:ea typeface="Calibri"/>
                <a:cs typeface="Calibri"/>
                <a:sym typeface="Calibri"/>
              </a:rPr>
              <a:t>Utilize the PI codes and ECCs of the RDS and RBDS global standard to determine position. </a:t>
            </a:r>
            <a:endParaRPr b="1" sz="115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en-US" sz="1150">
                <a:solidFill>
                  <a:schemeClr val="dk1"/>
                </a:solidFill>
                <a:latin typeface="Calibri"/>
                <a:ea typeface="Calibri"/>
                <a:cs typeface="Calibri"/>
                <a:sym typeface="Calibri"/>
              </a:rPr>
              <a:t>The RDS PI (Program Identification) code is a 16-bit number that uniquely identifies a radio station within a specific region. It's a crucial component of the Radio Data System (RDS) used for FM broadcasting</a:t>
            </a:r>
            <a:endParaRPr sz="115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115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b="1" lang="en-US" sz="1150">
                <a:solidFill>
                  <a:schemeClr val="dk1"/>
                </a:solidFill>
                <a:latin typeface="Calibri"/>
                <a:ea typeface="Calibri"/>
                <a:cs typeface="Calibri"/>
                <a:sym typeface="Calibri"/>
              </a:rPr>
              <a:t>Structure</a:t>
            </a:r>
            <a:endParaRPr b="1" sz="1150">
              <a:solidFill>
                <a:schemeClr val="dk1"/>
              </a:solidFill>
              <a:latin typeface="Calibri"/>
              <a:ea typeface="Calibri"/>
              <a:cs typeface="Calibri"/>
              <a:sym typeface="Calibri"/>
            </a:endParaRPr>
          </a:p>
          <a:p>
            <a:pPr indent="-301625" lvl="0" marL="457200" rtl="0" algn="l">
              <a:lnSpc>
                <a:spcPct val="115000"/>
              </a:lnSpc>
              <a:spcBef>
                <a:spcPts val="0"/>
              </a:spcBef>
              <a:spcAft>
                <a:spcPts val="0"/>
              </a:spcAft>
              <a:buClr>
                <a:schemeClr val="dk1"/>
              </a:buClr>
              <a:buSzPts val="1150"/>
              <a:buFont typeface="Calibri"/>
              <a:buChar char="●"/>
            </a:pPr>
            <a:r>
              <a:rPr lang="en-US" sz="1150">
                <a:solidFill>
                  <a:schemeClr val="dk1"/>
                </a:solidFill>
                <a:latin typeface="Calibri"/>
                <a:ea typeface="Calibri"/>
                <a:cs typeface="Calibri"/>
                <a:sym typeface="Calibri"/>
              </a:rPr>
              <a:t>16 bits in total, represented as a 4-digit hexadecimal number (e.g., C201)</a:t>
            </a:r>
            <a:endParaRPr sz="1150">
              <a:solidFill>
                <a:schemeClr val="dk1"/>
              </a:solidFill>
              <a:latin typeface="Calibri"/>
              <a:ea typeface="Calibri"/>
              <a:cs typeface="Calibri"/>
              <a:sym typeface="Calibri"/>
            </a:endParaRPr>
          </a:p>
          <a:p>
            <a:pPr indent="-301625" lvl="0" marL="457200" rtl="0" algn="l">
              <a:lnSpc>
                <a:spcPct val="115000"/>
              </a:lnSpc>
              <a:spcBef>
                <a:spcPts val="0"/>
              </a:spcBef>
              <a:spcAft>
                <a:spcPts val="0"/>
              </a:spcAft>
              <a:buClr>
                <a:schemeClr val="dk1"/>
              </a:buClr>
              <a:buSzPts val="1150"/>
              <a:buFont typeface="Calibri"/>
              <a:buChar char="●"/>
            </a:pPr>
            <a:r>
              <a:rPr lang="en-US" sz="1150">
                <a:solidFill>
                  <a:schemeClr val="dk1"/>
                </a:solidFill>
                <a:latin typeface="Calibri"/>
                <a:ea typeface="Calibri"/>
                <a:cs typeface="Calibri"/>
                <a:sym typeface="Calibri"/>
              </a:rPr>
              <a:t>Country/Area Symbol: The first 4 bits (first hexadecimal digit) represent the country or region.</a:t>
            </a:r>
            <a:endParaRPr sz="1150">
              <a:solidFill>
                <a:schemeClr val="dk1"/>
              </a:solidFill>
              <a:latin typeface="Calibri"/>
              <a:ea typeface="Calibri"/>
              <a:cs typeface="Calibri"/>
              <a:sym typeface="Calibri"/>
            </a:endParaRPr>
          </a:p>
          <a:p>
            <a:pPr indent="-301625" lvl="0" marL="457200" rtl="0" algn="l">
              <a:lnSpc>
                <a:spcPct val="115000"/>
              </a:lnSpc>
              <a:spcBef>
                <a:spcPts val="0"/>
              </a:spcBef>
              <a:spcAft>
                <a:spcPts val="0"/>
              </a:spcAft>
              <a:buClr>
                <a:schemeClr val="dk1"/>
              </a:buClr>
              <a:buSzPts val="1150"/>
              <a:buFont typeface="Calibri"/>
              <a:buChar char="●"/>
            </a:pPr>
            <a:r>
              <a:rPr lang="en-US" sz="1150">
                <a:solidFill>
                  <a:schemeClr val="dk1"/>
                </a:solidFill>
                <a:latin typeface="Calibri"/>
                <a:ea typeface="Calibri"/>
                <a:cs typeface="Calibri"/>
                <a:sym typeface="Calibri"/>
              </a:rPr>
              <a:t>Remaining Bits: The remaining 12 bits are assigned by authorities within each country, often with a structure to indicate coverage area and program reference number</a:t>
            </a:r>
            <a:endParaRPr sz="1150">
              <a:solidFill>
                <a:schemeClr val="dk1"/>
              </a:solidFill>
              <a:latin typeface="Calibri"/>
              <a:ea typeface="Calibri"/>
              <a:cs typeface="Calibri"/>
              <a:sym typeface="Calibri"/>
            </a:endParaRPr>
          </a:p>
          <a:p>
            <a:pPr indent="0" lvl="0" marL="457200" rtl="0" algn="l">
              <a:lnSpc>
                <a:spcPct val="115000"/>
              </a:lnSpc>
              <a:spcBef>
                <a:spcPts val="0"/>
              </a:spcBef>
              <a:spcAft>
                <a:spcPts val="0"/>
              </a:spcAft>
              <a:buNone/>
            </a:pPr>
            <a:r>
              <a:t/>
            </a:r>
            <a:endParaRPr sz="115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b="1" lang="en-US" sz="1150">
                <a:solidFill>
                  <a:schemeClr val="dk1"/>
                </a:solidFill>
                <a:latin typeface="Calibri"/>
                <a:ea typeface="Calibri"/>
                <a:cs typeface="Calibri"/>
                <a:sym typeface="Calibri"/>
              </a:rPr>
              <a:t>Functionally</a:t>
            </a:r>
            <a:endParaRPr b="1" sz="1150">
              <a:solidFill>
                <a:schemeClr val="dk1"/>
              </a:solidFill>
              <a:latin typeface="Calibri"/>
              <a:ea typeface="Calibri"/>
              <a:cs typeface="Calibri"/>
              <a:sym typeface="Calibri"/>
            </a:endParaRPr>
          </a:p>
          <a:p>
            <a:pPr indent="0" lvl="0" marL="457200" rtl="0" algn="l">
              <a:lnSpc>
                <a:spcPct val="115000"/>
              </a:lnSpc>
              <a:spcBef>
                <a:spcPts val="0"/>
              </a:spcBef>
              <a:spcAft>
                <a:spcPts val="0"/>
              </a:spcAft>
              <a:buNone/>
            </a:pPr>
            <a:r>
              <a:rPr lang="en-US" sz="1150">
                <a:solidFill>
                  <a:schemeClr val="dk1"/>
                </a:solidFill>
                <a:latin typeface="Calibri"/>
                <a:ea typeface="Calibri"/>
                <a:cs typeface="Calibri"/>
                <a:sym typeface="Calibri"/>
              </a:rPr>
              <a:t>+-----------------------+---------------------------+</a:t>
            </a:r>
            <a:endParaRPr sz="1150">
              <a:solidFill>
                <a:schemeClr val="dk1"/>
              </a:solidFill>
              <a:latin typeface="Calibri"/>
              <a:ea typeface="Calibri"/>
              <a:cs typeface="Calibri"/>
              <a:sym typeface="Calibri"/>
            </a:endParaRPr>
          </a:p>
          <a:p>
            <a:pPr indent="0" lvl="0" marL="457200" rtl="0" algn="l">
              <a:lnSpc>
                <a:spcPct val="115000"/>
              </a:lnSpc>
              <a:spcBef>
                <a:spcPts val="0"/>
              </a:spcBef>
              <a:spcAft>
                <a:spcPts val="0"/>
              </a:spcAft>
              <a:buNone/>
            </a:pPr>
            <a:r>
              <a:rPr lang="en-US" sz="1150">
                <a:solidFill>
                  <a:schemeClr val="dk1"/>
                </a:solidFill>
                <a:latin typeface="Calibri"/>
                <a:ea typeface="Calibri"/>
                <a:cs typeface="Calibri"/>
                <a:sym typeface="Calibri"/>
              </a:rPr>
              <a:t>| Country/Area Symbol |Rest of PI Code|</a:t>
            </a:r>
            <a:endParaRPr sz="1150">
              <a:solidFill>
                <a:schemeClr val="dk1"/>
              </a:solidFill>
              <a:latin typeface="Calibri"/>
              <a:ea typeface="Calibri"/>
              <a:cs typeface="Calibri"/>
              <a:sym typeface="Calibri"/>
            </a:endParaRPr>
          </a:p>
          <a:p>
            <a:pPr indent="0" lvl="0" marL="457200" rtl="0" algn="l">
              <a:lnSpc>
                <a:spcPct val="115000"/>
              </a:lnSpc>
              <a:spcBef>
                <a:spcPts val="0"/>
              </a:spcBef>
              <a:spcAft>
                <a:spcPts val="0"/>
              </a:spcAft>
              <a:buNone/>
            </a:pPr>
            <a:r>
              <a:rPr lang="en-US" sz="1150">
                <a:solidFill>
                  <a:schemeClr val="dk1"/>
                </a:solidFill>
                <a:latin typeface="Calibri"/>
                <a:ea typeface="Calibri"/>
                <a:cs typeface="Calibri"/>
                <a:sym typeface="Calibri"/>
              </a:rPr>
              <a:t>| (4 bits)                           | (12 bits)            |</a:t>
            </a:r>
            <a:endParaRPr sz="1150">
              <a:solidFill>
                <a:schemeClr val="dk1"/>
              </a:solidFill>
              <a:latin typeface="Calibri"/>
              <a:ea typeface="Calibri"/>
              <a:cs typeface="Calibri"/>
              <a:sym typeface="Calibri"/>
            </a:endParaRPr>
          </a:p>
          <a:p>
            <a:pPr indent="0" lvl="0" marL="457200" rtl="0" algn="l">
              <a:lnSpc>
                <a:spcPct val="115000"/>
              </a:lnSpc>
              <a:spcBef>
                <a:spcPts val="0"/>
              </a:spcBef>
              <a:spcAft>
                <a:spcPts val="0"/>
              </a:spcAft>
              <a:buNone/>
            </a:pPr>
            <a:r>
              <a:rPr lang="en-US" sz="1150">
                <a:solidFill>
                  <a:schemeClr val="dk1"/>
                </a:solidFill>
                <a:latin typeface="Calibri"/>
                <a:ea typeface="Calibri"/>
                <a:cs typeface="Calibri"/>
                <a:sym typeface="Calibri"/>
              </a:rPr>
              <a:t>+-----------------------+---------------------------+</a:t>
            </a:r>
            <a:endParaRPr sz="1150">
              <a:solidFill>
                <a:schemeClr val="dk1"/>
              </a:solidFill>
              <a:latin typeface="Calibri"/>
              <a:ea typeface="Calibri"/>
              <a:cs typeface="Calibri"/>
              <a:sym typeface="Calibri"/>
            </a:endParaRPr>
          </a:p>
          <a:p>
            <a:pPr indent="0" lvl="0" marL="457200" rtl="0" algn="l">
              <a:lnSpc>
                <a:spcPct val="115000"/>
              </a:lnSpc>
              <a:spcBef>
                <a:spcPts val="0"/>
              </a:spcBef>
              <a:spcAft>
                <a:spcPts val="0"/>
              </a:spcAft>
              <a:buNone/>
            </a:pPr>
            <a:r>
              <a:rPr lang="en-US" sz="1150">
                <a:solidFill>
                  <a:schemeClr val="dk1"/>
                </a:solidFill>
                <a:latin typeface="Calibri"/>
                <a:ea typeface="Calibri"/>
                <a:cs typeface="Calibri"/>
                <a:sym typeface="Calibri"/>
              </a:rPr>
              <a:t>|     C                        |           201                   |</a:t>
            </a:r>
            <a:endParaRPr sz="1150">
              <a:solidFill>
                <a:schemeClr val="dk1"/>
              </a:solidFill>
              <a:latin typeface="Calibri"/>
              <a:ea typeface="Calibri"/>
              <a:cs typeface="Calibri"/>
              <a:sym typeface="Calibri"/>
            </a:endParaRPr>
          </a:p>
          <a:p>
            <a:pPr indent="0" lvl="0" marL="457200" rtl="0" algn="l">
              <a:lnSpc>
                <a:spcPct val="115000"/>
              </a:lnSpc>
              <a:spcBef>
                <a:spcPts val="0"/>
              </a:spcBef>
              <a:spcAft>
                <a:spcPts val="0"/>
              </a:spcAft>
              <a:buNone/>
            </a:pPr>
            <a:r>
              <a:rPr lang="en-US" sz="1150">
                <a:solidFill>
                  <a:schemeClr val="dk1"/>
                </a:solidFill>
                <a:latin typeface="Calibri"/>
                <a:ea typeface="Calibri"/>
                <a:cs typeface="Calibri"/>
                <a:sym typeface="Calibri"/>
              </a:rPr>
              <a:t>+-----------------------+---------------------------+</a:t>
            </a:r>
            <a:endParaRPr sz="115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115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b="1" lang="en-US" sz="1150">
                <a:solidFill>
                  <a:schemeClr val="dk1"/>
                </a:solidFill>
                <a:latin typeface="Calibri"/>
                <a:ea typeface="Calibri"/>
                <a:cs typeface="Calibri"/>
                <a:sym typeface="Calibri"/>
              </a:rPr>
              <a:t>Example</a:t>
            </a:r>
            <a:endParaRPr b="1" sz="115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en-US" sz="1150">
                <a:solidFill>
                  <a:schemeClr val="dk1"/>
                </a:solidFill>
                <a:latin typeface="Calibri"/>
                <a:ea typeface="Calibri"/>
                <a:cs typeface="Calibri"/>
                <a:sym typeface="Calibri"/>
              </a:rPr>
              <a:t>The BBC Radio 1 PI Code is C201</a:t>
            </a:r>
            <a:endParaRPr sz="115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en-US" sz="1150">
                <a:solidFill>
                  <a:schemeClr val="dk1"/>
                </a:solidFill>
                <a:latin typeface="Calibri"/>
                <a:ea typeface="Calibri"/>
                <a:cs typeface="Calibri"/>
                <a:sym typeface="Calibri"/>
              </a:rPr>
              <a:t>C:  Country Code for the UK</a:t>
            </a:r>
            <a:endParaRPr sz="115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en-US" sz="1150">
                <a:solidFill>
                  <a:schemeClr val="dk1"/>
                </a:solidFill>
                <a:latin typeface="Calibri"/>
                <a:ea typeface="Calibri"/>
                <a:cs typeface="Calibri"/>
                <a:sym typeface="Calibri"/>
              </a:rPr>
              <a:t>201: The remaining bits likely encode information about the program’s</a:t>
            </a:r>
            <a:endParaRPr sz="115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en-US" sz="1150">
                <a:solidFill>
                  <a:schemeClr val="dk1"/>
                </a:solidFill>
                <a:latin typeface="Calibri"/>
                <a:ea typeface="Calibri"/>
                <a:cs typeface="Calibri"/>
                <a:sym typeface="Calibri"/>
              </a:rPr>
              <a:t>coverage area</a:t>
            </a:r>
            <a:endParaRPr sz="115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1000">
              <a:solidFill>
                <a:schemeClr val="dk1"/>
              </a:solidFill>
              <a:latin typeface="Calibri"/>
              <a:ea typeface="Calibri"/>
              <a:cs typeface="Calibri"/>
              <a:sym typeface="Calibri"/>
            </a:endParaRPr>
          </a:p>
          <a:p>
            <a:pPr indent="0" lvl="0" marL="0" rtl="0" algn="l">
              <a:lnSpc>
                <a:spcPct val="105000"/>
              </a:lnSpc>
              <a:spcBef>
                <a:spcPts val="0"/>
              </a:spcBef>
              <a:spcAft>
                <a:spcPts val="0"/>
              </a:spcAft>
              <a:buNone/>
            </a:pPr>
            <a:r>
              <a:rPr lang="en-US" sz="900">
                <a:solidFill>
                  <a:schemeClr val="dk1"/>
                </a:solidFill>
                <a:latin typeface="Calibri"/>
                <a:ea typeface="Calibri"/>
                <a:cs typeface="Calibri"/>
                <a:sym typeface="Calibri"/>
              </a:rPr>
              <a:t>*EN 60067:1998 defines the PI structure, code assignments, country codes, area of coverage, and program </a:t>
            </a:r>
            <a:endParaRPr sz="900">
              <a:solidFill>
                <a:schemeClr val="dk1"/>
              </a:solidFill>
              <a:latin typeface="Calibri"/>
              <a:ea typeface="Calibri"/>
              <a:cs typeface="Calibri"/>
              <a:sym typeface="Calibri"/>
            </a:endParaRPr>
          </a:p>
          <a:p>
            <a:pPr indent="0" lvl="0" marL="0" rtl="0" algn="l">
              <a:lnSpc>
                <a:spcPct val="105000"/>
              </a:lnSpc>
              <a:spcBef>
                <a:spcPts val="0"/>
              </a:spcBef>
              <a:spcAft>
                <a:spcPts val="0"/>
              </a:spcAft>
              <a:buNone/>
            </a:pPr>
            <a:r>
              <a:rPr lang="en-US" sz="900">
                <a:solidFill>
                  <a:schemeClr val="dk1"/>
                </a:solidFill>
                <a:latin typeface="Calibri"/>
                <a:ea typeface="Calibri"/>
                <a:cs typeface="Calibri"/>
                <a:sym typeface="Calibri"/>
              </a:rPr>
              <a:t>reference number in hexadecimal format.The PI code is transmitted in every RDS group, and the ECC is transmitted</a:t>
            </a:r>
            <a:endParaRPr sz="900">
              <a:solidFill>
                <a:schemeClr val="dk1"/>
              </a:solidFill>
              <a:latin typeface="Calibri"/>
              <a:ea typeface="Calibri"/>
              <a:cs typeface="Calibri"/>
              <a:sym typeface="Calibri"/>
            </a:endParaRPr>
          </a:p>
          <a:p>
            <a:pPr indent="0" lvl="0" marL="0" rtl="0" algn="l">
              <a:lnSpc>
                <a:spcPct val="105000"/>
              </a:lnSpc>
              <a:spcBef>
                <a:spcPts val="0"/>
              </a:spcBef>
              <a:spcAft>
                <a:spcPts val="0"/>
              </a:spcAft>
              <a:buNone/>
            </a:pPr>
            <a:r>
              <a:rPr lang="en-US" sz="900">
                <a:solidFill>
                  <a:schemeClr val="dk1"/>
                </a:solidFill>
                <a:latin typeface="Calibri"/>
                <a:ea typeface="Calibri"/>
                <a:cs typeface="Calibri"/>
                <a:sym typeface="Calibri"/>
              </a:rPr>
              <a:t> in Group 1A. Both are updated 11 times per second by AM/FM transmitters per the global RDS/RDBS standards</a:t>
            </a:r>
            <a:endParaRPr sz="1000">
              <a:solidFill>
                <a:schemeClr val="dk1"/>
              </a:solidFill>
              <a:latin typeface="Calibri"/>
              <a:ea typeface="Calibri"/>
              <a:cs typeface="Calibri"/>
              <a:sym typeface="Calibri"/>
            </a:endParaRPr>
          </a:p>
          <a:p>
            <a:pPr indent="0" lvl="0" marL="457200" rtl="0" algn="l">
              <a:lnSpc>
                <a:spcPct val="150000"/>
              </a:lnSpc>
              <a:spcBef>
                <a:spcPts val="0"/>
              </a:spcBef>
              <a:spcAft>
                <a:spcPts val="0"/>
              </a:spcAft>
              <a:buNone/>
            </a:pPr>
            <a:r>
              <a:t/>
            </a:r>
            <a:endParaRPr sz="2400">
              <a:solidFill>
                <a:schemeClr val="dk1"/>
              </a:solidFill>
              <a:latin typeface="Calibri"/>
              <a:ea typeface="Calibri"/>
              <a:cs typeface="Calibri"/>
              <a:sym typeface="Calibri"/>
            </a:endParaRPr>
          </a:p>
        </p:txBody>
      </p:sp>
      <p:sp>
        <p:nvSpPr>
          <p:cNvPr id="193" name="Google Shape;193;p18"/>
          <p:cNvSpPr txBox="1"/>
          <p:nvPr/>
        </p:nvSpPr>
        <p:spPr>
          <a:xfrm>
            <a:off x="7153425" y="2772850"/>
            <a:ext cx="4878300" cy="31536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b="1" lang="en-US" sz="800">
                <a:solidFill>
                  <a:schemeClr val="dk1"/>
                </a:solidFill>
                <a:latin typeface="Calibri"/>
                <a:ea typeface="Calibri"/>
                <a:cs typeface="Calibri"/>
                <a:sym typeface="Calibri"/>
              </a:rPr>
              <a:t>Code Assignments</a:t>
            </a:r>
            <a:endParaRPr b="1" sz="8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sz="8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b="1" lang="en-US" sz="800">
                <a:solidFill>
                  <a:schemeClr val="dk1"/>
                </a:solidFill>
                <a:latin typeface="Calibri"/>
                <a:ea typeface="Calibri"/>
                <a:cs typeface="Calibri"/>
                <a:sym typeface="Calibri"/>
              </a:rPr>
              <a:t>Country/Area Symbol- </a:t>
            </a:r>
            <a:r>
              <a:rPr lang="en-US" sz="800">
                <a:solidFill>
                  <a:schemeClr val="dk1"/>
                </a:solidFill>
                <a:latin typeface="Calibri"/>
                <a:ea typeface="Calibri"/>
                <a:cs typeface="Calibri"/>
                <a:sym typeface="Calibri"/>
              </a:rPr>
              <a:t>These codes are essential for international roaming, allowing receivers to identify stations from different countries.</a:t>
            </a:r>
            <a:endParaRPr sz="800">
              <a:solidFill>
                <a:schemeClr val="dk1"/>
              </a:solidFill>
              <a:latin typeface="Calibri"/>
              <a:ea typeface="Calibri"/>
              <a:cs typeface="Calibri"/>
              <a:sym typeface="Calibri"/>
            </a:endParaRPr>
          </a:p>
          <a:p>
            <a:pPr indent="-136525" lvl="0" marL="171450" rtl="0" algn="l">
              <a:lnSpc>
                <a:spcPct val="115000"/>
              </a:lnSpc>
              <a:spcBef>
                <a:spcPts val="0"/>
              </a:spcBef>
              <a:spcAft>
                <a:spcPts val="0"/>
              </a:spcAft>
              <a:buClr>
                <a:schemeClr val="dk1"/>
              </a:buClr>
              <a:buSzPts val="800"/>
              <a:buFont typeface="Calibri"/>
              <a:buChar char="●"/>
            </a:pPr>
            <a:r>
              <a:rPr lang="en-US" sz="800">
                <a:solidFill>
                  <a:schemeClr val="dk1"/>
                </a:solidFill>
                <a:latin typeface="Calibri"/>
                <a:ea typeface="Calibri"/>
                <a:cs typeface="Calibri"/>
                <a:sym typeface="Calibri"/>
              </a:rPr>
              <a:t>Each country or region is assigned a unique 4-bit code (hexadecimal digit)</a:t>
            </a:r>
            <a:endParaRPr sz="800">
              <a:solidFill>
                <a:schemeClr val="dk1"/>
              </a:solidFill>
              <a:latin typeface="Calibri"/>
              <a:ea typeface="Calibri"/>
              <a:cs typeface="Calibri"/>
              <a:sym typeface="Calibri"/>
            </a:endParaRPr>
          </a:p>
          <a:p>
            <a:pPr indent="-136525" lvl="0" marL="171450" rtl="0" algn="l">
              <a:lnSpc>
                <a:spcPct val="115000"/>
              </a:lnSpc>
              <a:spcBef>
                <a:spcPts val="0"/>
              </a:spcBef>
              <a:spcAft>
                <a:spcPts val="0"/>
              </a:spcAft>
              <a:buClr>
                <a:schemeClr val="dk1"/>
              </a:buClr>
              <a:buSzPts val="800"/>
              <a:buFont typeface="Calibri"/>
              <a:buChar char="●"/>
            </a:pPr>
            <a:r>
              <a:rPr lang="en-US" sz="800">
                <a:solidFill>
                  <a:schemeClr val="dk1"/>
                </a:solidFill>
                <a:latin typeface="Calibri"/>
                <a:ea typeface="Calibri"/>
                <a:cs typeface="Calibri"/>
                <a:sym typeface="Calibri"/>
              </a:rPr>
              <a:t>Examples: (see RDS/RBDS standards documentation for a full list)</a:t>
            </a:r>
            <a:endParaRPr sz="800">
              <a:solidFill>
                <a:schemeClr val="dk1"/>
              </a:solidFill>
              <a:latin typeface="Calibri"/>
              <a:ea typeface="Calibri"/>
              <a:cs typeface="Calibri"/>
              <a:sym typeface="Calibri"/>
            </a:endParaRPr>
          </a:p>
          <a:p>
            <a:pPr indent="-136525" lvl="1" marL="342900" rtl="0" algn="l">
              <a:lnSpc>
                <a:spcPct val="115000"/>
              </a:lnSpc>
              <a:spcBef>
                <a:spcPts val="0"/>
              </a:spcBef>
              <a:spcAft>
                <a:spcPts val="0"/>
              </a:spcAft>
              <a:buClr>
                <a:schemeClr val="dk1"/>
              </a:buClr>
              <a:buSzPts val="800"/>
              <a:buFont typeface="Calibri"/>
              <a:buChar char="᠆"/>
            </a:pPr>
            <a:r>
              <a:rPr lang="en-US" sz="800">
                <a:solidFill>
                  <a:schemeClr val="dk1"/>
                </a:solidFill>
                <a:latin typeface="Calibri"/>
                <a:ea typeface="Calibri"/>
                <a:cs typeface="Calibri"/>
                <a:sym typeface="Calibri"/>
              </a:rPr>
              <a:t>C: United Kingdom, Lithuania, Croatia, Malta</a:t>
            </a:r>
            <a:endParaRPr sz="800">
              <a:solidFill>
                <a:schemeClr val="dk1"/>
              </a:solidFill>
              <a:latin typeface="Calibri"/>
              <a:ea typeface="Calibri"/>
              <a:cs typeface="Calibri"/>
              <a:sym typeface="Calibri"/>
            </a:endParaRPr>
          </a:p>
          <a:p>
            <a:pPr indent="-136525" lvl="1" marL="342900" rtl="0" algn="l">
              <a:lnSpc>
                <a:spcPct val="115000"/>
              </a:lnSpc>
              <a:spcBef>
                <a:spcPts val="0"/>
              </a:spcBef>
              <a:spcAft>
                <a:spcPts val="0"/>
              </a:spcAft>
              <a:buClr>
                <a:schemeClr val="dk1"/>
              </a:buClr>
              <a:buSzPts val="800"/>
              <a:buFont typeface="Calibri"/>
              <a:buChar char="᠆"/>
            </a:pPr>
            <a:r>
              <a:rPr lang="en-US" sz="800">
                <a:solidFill>
                  <a:schemeClr val="dk1"/>
                </a:solidFill>
                <a:latin typeface="Calibri"/>
                <a:ea typeface="Calibri"/>
                <a:cs typeface="Calibri"/>
                <a:sym typeface="Calibri"/>
              </a:rPr>
              <a:t>D: Germany, Austria, Switzerland</a:t>
            </a:r>
            <a:endParaRPr sz="800">
              <a:solidFill>
                <a:schemeClr val="dk1"/>
              </a:solidFill>
              <a:latin typeface="Calibri"/>
              <a:ea typeface="Calibri"/>
              <a:cs typeface="Calibri"/>
              <a:sym typeface="Calibri"/>
            </a:endParaRPr>
          </a:p>
          <a:p>
            <a:pPr indent="-136525" lvl="1" marL="342900" rtl="0" algn="l">
              <a:lnSpc>
                <a:spcPct val="115000"/>
              </a:lnSpc>
              <a:spcBef>
                <a:spcPts val="0"/>
              </a:spcBef>
              <a:spcAft>
                <a:spcPts val="0"/>
              </a:spcAft>
              <a:buClr>
                <a:schemeClr val="dk1"/>
              </a:buClr>
              <a:buSzPts val="800"/>
              <a:buFont typeface="Calibri"/>
              <a:buChar char="᠆"/>
            </a:pPr>
            <a:r>
              <a:rPr lang="en-US" sz="800">
                <a:solidFill>
                  <a:schemeClr val="dk1"/>
                </a:solidFill>
                <a:latin typeface="Calibri"/>
                <a:ea typeface="Calibri"/>
                <a:cs typeface="Calibri"/>
                <a:sym typeface="Calibri"/>
              </a:rPr>
              <a:t>E: France, Belgium, Luxembourg</a:t>
            </a:r>
            <a:endParaRPr sz="8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b="1" lang="en-US" sz="800">
                <a:solidFill>
                  <a:schemeClr val="dk1"/>
                </a:solidFill>
                <a:latin typeface="Calibri"/>
                <a:ea typeface="Calibri"/>
                <a:cs typeface="Calibri"/>
                <a:sym typeface="Calibri"/>
              </a:rPr>
              <a:t>Rest of PI Code:</a:t>
            </a:r>
            <a:endParaRPr b="1" sz="800">
              <a:solidFill>
                <a:schemeClr val="dk1"/>
              </a:solidFill>
              <a:latin typeface="Calibri"/>
              <a:ea typeface="Calibri"/>
              <a:cs typeface="Calibri"/>
              <a:sym typeface="Calibri"/>
            </a:endParaRPr>
          </a:p>
          <a:p>
            <a:pPr indent="-136525" lvl="0" marL="171450" rtl="0" algn="l">
              <a:lnSpc>
                <a:spcPct val="115000"/>
              </a:lnSpc>
              <a:spcBef>
                <a:spcPts val="0"/>
              </a:spcBef>
              <a:spcAft>
                <a:spcPts val="0"/>
              </a:spcAft>
              <a:buClr>
                <a:schemeClr val="dk1"/>
              </a:buClr>
              <a:buSzPts val="800"/>
              <a:buFont typeface="Calibri"/>
              <a:buChar char="●"/>
            </a:pPr>
            <a:r>
              <a:rPr lang="en-US" sz="800">
                <a:solidFill>
                  <a:schemeClr val="dk1"/>
                </a:solidFill>
                <a:latin typeface="Calibri"/>
                <a:ea typeface="Calibri"/>
                <a:cs typeface="Calibri"/>
                <a:sym typeface="Calibri"/>
              </a:rPr>
              <a:t>The remaining 12 bits are often assigned in a structured way, such as:</a:t>
            </a:r>
            <a:endParaRPr sz="800">
              <a:solidFill>
                <a:schemeClr val="dk1"/>
              </a:solidFill>
              <a:latin typeface="Calibri"/>
              <a:ea typeface="Calibri"/>
              <a:cs typeface="Calibri"/>
              <a:sym typeface="Calibri"/>
            </a:endParaRPr>
          </a:p>
          <a:p>
            <a:pPr indent="-136525" lvl="1" marL="342900" rtl="0" algn="l">
              <a:lnSpc>
                <a:spcPct val="115000"/>
              </a:lnSpc>
              <a:spcBef>
                <a:spcPts val="0"/>
              </a:spcBef>
              <a:spcAft>
                <a:spcPts val="0"/>
              </a:spcAft>
              <a:buClr>
                <a:schemeClr val="dk1"/>
              </a:buClr>
              <a:buSzPts val="800"/>
              <a:buFont typeface="Calibri"/>
              <a:buChar char="᠆"/>
            </a:pPr>
            <a:r>
              <a:rPr lang="en-US" sz="800">
                <a:solidFill>
                  <a:schemeClr val="dk1"/>
                </a:solidFill>
                <a:latin typeface="Calibri"/>
                <a:ea typeface="Calibri"/>
                <a:cs typeface="Calibri"/>
                <a:sym typeface="Calibri"/>
              </a:rPr>
              <a:t>Bits 5-8: Area of coverage (e.g., national, regional, local)</a:t>
            </a:r>
            <a:endParaRPr sz="800">
              <a:solidFill>
                <a:schemeClr val="dk1"/>
              </a:solidFill>
              <a:latin typeface="Calibri"/>
              <a:ea typeface="Calibri"/>
              <a:cs typeface="Calibri"/>
              <a:sym typeface="Calibri"/>
            </a:endParaRPr>
          </a:p>
          <a:p>
            <a:pPr indent="-136525" lvl="1" marL="342900" rtl="0" algn="l">
              <a:lnSpc>
                <a:spcPct val="115000"/>
              </a:lnSpc>
              <a:spcBef>
                <a:spcPts val="0"/>
              </a:spcBef>
              <a:spcAft>
                <a:spcPts val="0"/>
              </a:spcAft>
              <a:buClr>
                <a:schemeClr val="dk1"/>
              </a:buClr>
              <a:buSzPts val="800"/>
              <a:buFont typeface="Calibri"/>
              <a:buChar char="᠆"/>
            </a:pPr>
            <a:r>
              <a:rPr lang="en-US" sz="800">
                <a:solidFill>
                  <a:schemeClr val="dk1"/>
                </a:solidFill>
                <a:latin typeface="Calibri"/>
                <a:ea typeface="Calibri"/>
                <a:cs typeface="Calibri"/>
                <a:sym typeface="Calibri"/>
              </a:rPr>
              <a:t>Bits 9-16: Program reference number</a:t>
            </a:r>
            <a:endParaRPr sz="800">
              <a:solidFill>
                <a:schemeClr val="dk1"/>
              </a:solidFill>
              <a:latin typeface="Calibri"/>
              <a:ea typeface="Calibri"/>
              <a:cs typeface="Calibri"/>
              <a:sym typeface="Calibri"/>
            </a:endParaRPr>
          </a:p>
          <a:p>
            <a:pPr indent="-136525" lvl="0" marL="171450" rtl="0" algn="l">
              <a:lnSpc>
                <a:spcPct val="115000"/>
              </a:lnSpc>
              <a:spcBef>
                <a:spcPts val="0"/>
              </a:spcBef>
              <a:spcAft>
                <a:spcPts val="0"/>
              </a:spcAft>
              <a:buClr>
                <a:schemeClr val="dk1"/>
              </a:buClr>
              <a:buSzPts val="800"/>
              <a:buFont typeface="Calibri"/>
              <a:buChar char="●"/>
            </a:pPr>
            <a:r>
              <a:rPr b="1" lang="en-US" sz="800">
                <a:solidFill>
                  <a:schemeClr val="dk1"/>
                </a:solidFill>
                <a:latin typeface="Calibri"/>
                <a:ea typeface="Calibri"/>
                <a:cs typeface="Calibri"/>
                <a:sym typeface="Calibri"/>
              </a:rPr>
              <a:t>Country Codes:</a:t>
            </a:r>
            <a:endParaRPr b="1" sz="800">
              <a:solidFill>
                <a:schemeClr val="dk1"/>
              </a:solidFill>
              <a:latin typeface="Calibri"/>
              <a:ea typeface="Calibri"/>
              <a:cs typeface="Calibri"/>
              <a:sym typeface="Calibri"/>
            </a:endParaRPr>
          </a:p>
          <a:p>
            <a:pPr indent="-136525" lvl="1" marL="342900" rtl="0" algn="l">
              <a:lnSpc>
                <a:spcPct val="115000"/>
              </a:lnSpc>
              <a:spcBef>
                <a:spcPts val="0"/>
              </a:spcBef>
              <a:spcAft>
                <a:spcPts val="0"/>
              </a:spcAft>
              <a:buClr>
                <a:schemeClr val="dk1"/>
              </a:buClr>
              <a:buSzPts val="800"/>
              <a:buFont typeface="Calibri"/>
              <a:buChar char="᠆"/>
            </a:pPr>
            <a:r>
              <a:rPr lang="en-US" sz="800">
                <a:solidFill>
                  <a:schemeClr val="dk1"/>
                </a:solidFill>
                <a:latin typeface="Calibri"/>
                <a:ea typeface="Calibri"/>
                <a:cs typeface="Calibri"/>
                <a:sym typeface="Calibri"/>
              </a:rPr>
              <a:t>These codes are essential for international roaming, allowing receivers to identify stations from different countries.</a:t>
            </a:r>
            <a:endParaRPr sz="800">
              <a:solidFill>
                <a:schemeClr val="dk1"/>
              </a:solidFill>
              <a:latin typeface="Calibri"/>
              <a:ea typeface="Calibri"/>
              <a:cs typeface="Calibri"/>
              <a:sym typeface="Calibri"/>
            </a:endParaRPr>
          </a:p>
          <a:p>
            <a:pPr indent="-136525" lvl="0" marL="171450" rtl="0" algn="l">
              <a:lnSpc>
                <a:spcPct val="115000"/>
              </a:lnSpc>
              <a:spcBef>
                <a:spcPts val="0"/>
              </a:spcBef>
              <a:spcAft>
                <a:spcPts val="0"/>
              </a:spcAft>
              <a:buClr>
                <a:schemeClr val="dk1"/>
              </a:buClr>
              <a:buSzPts val="800"/>
              <a:buFont typeface="Calibri"/>
              <a:buChar char="●"/>
            </a:pPr>
            <a:r>
              <a:rPr b="1" lang="en-US" sz="800">
                <a:solidFill>
                  <a:schemeClr val="dk1"/>
                </a:solidFill>
                <a:latin typeface="Calibri"/>
                <a:ea typeface="Calibri"/>
                <a:cs typeface="Calibri"/>
                <a:sym typeface="Calibri"/>
              </a:rPr>
              <a:t>Area of Coverage:</a:t>
            </a:r>
            <a:endParaRPr b="1" sz="800">
              <a:solidFill>
                <a:schemeClr val="dk1"/>
              </a:solidFill>
              <a:latin typeface="Calibri"/>
              <a:ea typeface="Calibri"/>
              <a:cs typeface="Calibri"/>
              <a:sym typeface="Calibri"/>
            </a:endParaRPr>
          </a:p>
          <a:p>
            <a:pPr indent="-136525" lvl="1" marL="342900" rtl="0" algn="l">
              <a:lnSpc>
                <a:spcPct val="115000"/>
              </a:lnSpc>
              <a:spcBef>
                <a:spcPts val="0"/>
              </a:spcBef>
              <a:spcAft>
                <a:spcPts val="0"/>
              </a:spcAft>
              <a:buClr>
                <a:schemeClr val="dk1"/>
              </a:buClr>
              <a:buSzPts val="800"/>
              <a:buFont typeface="Calibri"/>
              <a:buChar char="᠆"/>
            </a:pPr>
            <a:r>
              <a:rPr lang="en-US" sz="800">
                <a:solidFill>
                  <a:schemeClr val="dk1"/>
                </a:solidFill>
                <a:latin typeface="Calibri"/>
                <a:ea typeface="Calibri"/>
                <a:cs typeface="Calibri"/>
                <a:sym typeface="Calibri"/>
              </a:rPr>
              <a:t>This may be encoded within the PI code, depending on how the country implements the standard</a:t>
            </a:r>
            <a:endParaRPr sz="800">
              <a:solidFill>
                <a:schemeClr val="dk1"/>
              </a:solidFill>
              <a:latin typeface="Calibri"/>
              <a:ea typeface="Calibri"/>
              <a:cs typeface="Calibri"/>
              <a:sym typeface="Calibri"/>
            </a:endParaRPr>
          </a:p>
          <a:p>
            <a:pPr indent="-136525" lvl="1" marL="342900" rtl="0" algn="l">
              <a:lnSpc>
                <a:spcPct val="115000"/>
              </a:lnSpc>
              <a:spcBef>
                <a:spcPts val="0"/>
              </a:spcBef>
              <a:spcAft>
                <a:spcPts val="0"/>
              </a:spcAft>
              <a:buClr>
                <a:schemeClr val="dk1"/>
              </a:buClr>
              <a:buSzPts val="800"/>
              <a:buFont typeface="Calibri"/>
              <a:buChar char="᠆"/>
            </a:pPr>
            <a:r>
              <a:rPr lang="en-US" sz="800">
                <a:solidFill>
                  <a:schemeClr val="dk1"/>
                </a:solidFill>
                <a:latin typeface="Calibri"/>
                <a:ea typeface="Calibri"/>
                <a:cs typeface="Calibri"/>
                <a:sym typeface="Calibri"/>
              </a:rPr>
              <a:t>It indicates whether the station has national, regional, or local coverage</a:t>
            </a:r>
            <a:endParaRPr sz="800">
              <a:solidFill>
                <a:schemeClr val="dk1"/>
              </a:solidFill>
              <a:latin typeface="Calibri"/>
              <a:ea typeface="Calibri"/>
              <a:cs typeface="Calibri"/>
              <a:sym typeface="Calibri"/>
            </a:endParaRPr>
          </a:p>
          <a:p>
            <a:pPr indent="-136525" lvl="0" marL="171450" rtl="0" algn="l">
              <a:lnSpc>
                <a:spcPct val="115000"/>
              </a:lnSpc>
              <a:spcBef>
                <a:spcPts val="0"/>
              </a:spcBef>
              <a:spcAft>
                <a:spcPts val="0"/>
              </a:spcAft>
              <a:buClr>
                <a:schemeClr val="dk1"/>
              </a:buClr>
              <a:buSzPts val="800"/>
              <a:buFont typeface="Calibri"/>
              <a:buChar char="●"/>
            </a:pPr>
            <a:r>
              <a:rPr b="1" lang="en-US" sz="800">
                <a:solidFill>
                  <a:schemeClr val="dk1"/>
                </a:solidFill>
                <a:latin typeface="Calibri"/>
                <a:ea typeface="Calibri"/>
                <a:cs typeface="Calibri"/>
                <a:sym typeface="Calibri"/>
              </a:rPr>
              <a:t>Program Reference Number:</a:t>
            </a:r>
            <a:endParaRPr b="1" sz="800">
              <a:solidFill>
                <a:schemeClr val="dk1"/>
              </a:solidFill>
              <a:latin typeface="Calibri"/>
              <a:ea typeface="Calibri"/>
              <a:cs typeface="Calibri"/>
              <a:sym typeface="Calibri"/>
            </a:endParaRPr>
          </a:p>
          <a:p>
            <a:pPr indent="-136525" lvl="1" marL="342900" rtl="0" algn="l">
              <a:lnSpc>
                <a:spcPct val="115000"/>
              </a:lnSpc>
              <a:spcBef>
                <a:spcPts val="0"/>
              </a:spcBef>
              <a:spcAft>
                <a:spcPts val="0"/>
              </a:spcAft>
              <a:buClr>
                <a:schemeClr val="dk1"/>
              </a:buClr>
              <a:buSzPts val="800"/>
              <a:buFont typeface="Calibri"/>
              <a:buChar char="᠆"/>
            </a:pPr>
            <a:r>
              <a:rPr lang="en-US" sz="800">
                <a:solidFill>
                  <a:schemeClr val="dk1"/>
                </a:solidFill>
                <a:latin typeface="Calibri"/>
                <a:ea typeface="Calibri"/>
                <a:cs typeface="Calibri"/>
                <a:sym typeface="Calibri"/>
              </a:rPr>
              <a:t>This is a unique identifier for the specific program being broadcast</a:t>
            </a:r>
            <a:endParaRPr sz="800">
              <a:solidFill>
                <a:schemeClr val="dk1"/>
              </a:solidFill>
              <a:latin typeface="Calibri"/>
              <a:ea typeface="Calibri"/>
              <a:cs typeface="Calibri"/>
              <a:sym typeface="Calibri"/>
            </a:endParaRPr>
          </a:p>
          <a:p>
            <a:pPr indent="-136525" lvl="1" marL="342900" rtl="0" algn="l">
              <a:lnSpc>
                <a:spcPct val="115000"/>
              </a:lnSpc>
              <a:spcBef>
                <a:spcPts val="0"/>
              </a:spcBef>
              <a:spcAft>
                <a:spcPts val="0"/>
              </a:spcAft>
              <a:buClr>
                <a:schemeClr val="dk1"/>
              </a:buClr>
              <a:buSzPts val="800"/>
              <a:buFont typeface="Calibri"/>
              <a:buChar char="᠆"/>
            </a:pPr>
            <a:r>
              <a:rPr lang="en-US" sz="800">
                <a:solidFill>
                  <a:schemeClr val="dk1"/>
                </a:solidFill>
                <a:latin typeface="Calibri"/>
                <a:ea typeface="Calibri"/>
                <a:cs typeface="Calibri"/>
                <a:sym typeface="Calibri"/>
              </a:rPr>
              <a:t>It helps differentiate between different programs on the same station or network</a:t>
            </a:r>
            <a:endParaRPr sz="1500">
              <a:solidFill>
                <a:schemeClr val="dk1"/>
              </a:solidFill>
              <a:latin typeface="Calibri"/>
              <a:ea typeface="Calibri"/>
              <a:cs typeface="Calibri"/>
              <a:sym typeface="Calibri"/>
            </a:endParaRPr>
          </a:p>
          <a:p>
            <a:pPr indent="0" lvl="0" marL="0" rtl="0" algn="l">
              <a:spcBef>
                <a:spcPts val="0"/>
              </a:spcBef>
              <a:spcAft>
                <a:spcPts val="0"/>
              </a:spcAft>
              <a:buNone/>
            </a:pPr>
            <a:r>
              <a:t/>
            </a:r>
            <a:endParaRPr sz="2600">
              <a:solidFill>
                <a:schemeClr val="dk1"/>
              </a:solidFill>
              <a:latin typeface="Calibri"/>
              <a:ea typeface="Calibri"/>
              <a:cs typeface="Calibri"/>
              <a:sym typeface="Calibri"/>
            </a:endParaRPr>
          </a:p>
        </p:txBody>
      </p:sp>
      <p:sp>
        <p:nvSpPr>
          <p:cNvPr id="194" name="Google Shape;194;p18"/>
          <p:cNvSpPr txBox="1"/>
          <p:nvPr/>
        </p:nvSpPr>
        <p:spPr>
          <a:xfrm>
            <a:off x="838200" y="349025"/>
            <a:ext cx="5987100" cy="365700"/>
          </a:xfrm>
          <a:prstGeom prst="rect">
            <a:avLst/>
          </a:prstGeom>
          <a:noFill/>
          <a:ln>
            <a:noFill/>
          </a:ln>
        </p:spPr>
        <p:txBody>
          <a:bodyPr anchorCtr="0" anchor="t" bIns="91425" lIns="91425" spcFirstLastPara="1" rIns="64250" wrap="square" tIns="91425">
            <a:noAutofit/>
          </a:bodyPr>
          <a:lstStyle/>
          <a:p>
            <a:pPr indent="0" lvl="0" marL="0" rtl="0" algn="l">
              <a:lnSpc>
                <a:spcPct val="75000"/>
              </a:lnSpc>
              <a:spcBef>
                <a:spcPts val="0"/>
              </a:spcBef>
              <a:spcAft>
                <a:spcPts val="0"/>
              </a:spcAft>
              <a:buClr>
                <a:schemeClr val="dk1"/>
              </a:buClr>
              <a:buSzPts val="1100"/>
              <a:buFont typeface="Arial"/>
              <a:buNone/>
            </a:pPr>
            <a:r>
              <a:rPr b="1" lang="en-US" sz="3000">
                <a:solidFill>
                  <a:schemeClr val="dk1"/>
                </a:solidFill>
                <a:latin typeface="Calibri"/>
                <a:ea typeface="Calibri"/>
                <a:cs typeface="Calibri"/>
                <a:sym typeface="Calibri"/>
              </a:rPr>
              <a:t>How: Existing AM/FM Tuner</a:t>
            </a:r>
            <a:endParaRPr b="1" sz="3000">
              <a:solidFill>
                <a:schemeClr val="dk1"/>
              </a:solidFill>
              <a:latin typeface="Calibri"/>
              <a:ea typeface="Calibri"/>
              <a:cs typeface="Calibri"/>
              <a:sym typeface="Calibri"/>
            </a:endParaRPr>
          </a:p>
        </p:txBody>
      </p:sp>
      <p:sp>
        <p:nvSpPr>
          <p:cNvPr id="195" name="Google Shape;195;p18"/>
          <p:cNvSpPr/>
          <p:nvPr/>
        </p:nvSpPr>
        <p:spPr>
          <a:xfrm>
            <a:off x="7073625" y="2687050"/>
            <a:ext cx="4958100" cy="3325200"/>
          </a:xfrm>
          <a:prstGeom prst="rect">
            <a:avLst/>
          </a:prstGeom>
          <a:noFill/>
          <a:ln cap="flat" cmpd="sng" w="19050">
            <a:solidFill>
              <a:srgbClr val="00B1C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96" name="Google Shape;196;p18"/>
          <p:cNvSpPr txBox="1"/>
          <p:nvPr>
            <p:ph idx="10" type="dt"/>
          </p:nvPr>
        </p:nvSpPr>
        <p:spPr>
          <a:xfrm>
            <a:off x="334962" y="6429920"/>
            <a:ext cx="16095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31 October 2024  </a:t>
            </a:r>
            <a:r>
              <a:rPr lang="en-US">
                <a:solidFill>
                  <a:srgbClr val="00B0F0"/>
                </a:solidFill>
              </a:rPr>
              <a:t>|</a:t>
            </a:r>
            <a:endParaRPr>
              <a:solidFill>
                <a:srgbClr val="00B0F0"/>
              </a:solidFill>
            </a:endParaRPr>
          </a:p>
        </p:txBody>
      </p:sp>
      <p:sp>
        <p:nvSpPr>
          <p:cNvPr id="197" name="Google Shape;197;p18"/>
          <p:cNvSpPr txBox="1"/>
          <p:nvPr>
            <p:ph idx="11" type="ftr"/>
          </p:nvPr>
        </p:nvSpPr>
        <p:spPr>
          <a:xfrm>
            <a:off x="1810354" y="6429920"/>
            <a:ext cx="19458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9"/>
          <p:cNvSpPr txBox="1"/>
          <p:nvPr>
            <p:ph idx="12" type="sldNum"/>
          </p:nvPr>
        </p:nvSpPr>
        <p:spPr>
          <a:xfrm>
            <a:off x="7413171" y="642992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204" name="Google Shape;204;p19"/>
          <p:cNvSpPr txBox="1"/>
          <p:nvPr/>
        </p:nvSpPr>
        <p:spPr>
          <a:xfrm>
            <a:off x="914400" y="1100575"/>
            <a:ext cx="10515600" cy="3307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US" sz="1250">
                <a:solidFill>
                  <a:schemeClr val="dk1"/>
                </a:solidFill>
                <a:latin typeface="Calibri"/>
                <a:ea typeface="Calibri"/>
                <a:cs typeface="Calibri"/>
                <a:sym typeface="Calibri"/>
              </a:rPr>
              <a:t>All vehicle manufacturers require RDS/RBDS/HD Radio support in their head units, and this data is often displayed in various locations within the vehicle, including:</a:t>
            </a:r>
            <a:endParaRPr sz="125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sz="1250">
              <a:solidFill>
                <a:schemeClr val="dk1"/>
              </a:solidFill>
              <a:latin typeface="Calibri"/>
              <a:ea typeface="Calibri"/>
              <a:cs typeface="Calibri"/>
              <a:sym typeface="Calibri"/>
            </a:endParaRPr>
          </a:p>
          <a:p>
            <a:pPr indent="-307975" lvl="0" marL="457200" rtl="0" algn="l">
              <a:lnSpc>
                <a:spcPct val="115000"/>
              </a:lnSpc>
              <a:spcBef>
                <a:spcPts val="0"/>
              </a:spcBef>
              <a:spcAft>
                <a:spcPts val="0"/>
              </a:spcAft>
              <a:buClr>
                <a:schemeClr val="dk1"/>
              </a:buClr>
              <a:buSzPts val="1250"/>
              <a:buFont typeface="Calibri"/>
              <a:buChar char="●"/>
            </a:pPr>
            <a:r>
              <a:rPr lang="en-US" sz="1250">
                <a:solidFill>
                  <a:schemeClr val="dk1"/>
                </a:solidFill>
                <a:latin typeface="Calibri"/>
                <a:ea typeface="Calibri"/>
                <a:cs typeface="Calibri"/>
                <a:sym typeface="Calibri"/>
              </a:rPr>
              <a:t>Head Unit Display</a:t>
            </a:r>
            <a:endParaRPr sz="1250">
              <a:solidFill>
                <a:schemeClr val="dk1"/>
              </a:solidFill>
              <a:latin typeface="Calibri"/>
              <a:ea typeface="Calibri"/>
              <a:cs typeface="Calibri"/>
              <a:sym typeface="Calibri"/>
            </a:endParaRPr>
          </a:p>
          <a:p>
            <a:pPr indent="-307975" lvl="0" marL="457200" rtl="0" algn="l">
              <a:lnSpc>
                <a:spcPct val="115000"/>
              </a:lnSpc>
              <a:spcBef>
                <a:spcPts val="0"/>
              </a:spcBef>
              <a:spcAft>
                <a:spcPts val="0"/>
              </a:spcAft>
              <a:buClr>
                <a:schemeClr val="dk1"/>
              </a:buClr>
              <a:buSzPts val="1250"/>
              <a:buFont typeface="Calibri"/>
              <a:buChar char="●"/>
            </a:pPr>
            <a:r>
              <a:rPr lang="en-US" sz="1250">
                <a:solidFill>
                  <a:schemeClr val="dk1"/>
                </a:solidFill>
                <a:latin typeface="Calibri"/>
                <a:ea typeface="Calibri"/>
                <a:cs typeface="Calibri"/>
                <a:sym typeface="Calibri"/>
              </a:rPr>
              <a:t>Instrument Cluster</a:t>
            </a:r>
            <a:endParaRPr sz="1250">
              <a:solidFill>
                <a:schemeClr val="dk1"/>
              </a:solidFill>
              <a:latin typeface="Calibri"/>
              <a:ea typeface="Calibri"/>
              <a:cs typeface="Calibri"/>
              <a:sym typeface="Calibri"/>
            </a:endParaRPr>
          </a:p>
          <a:p>
            <a:pPr indent="-307975" lvl="0" marL="457200" rtl="0" algn="l">
              <a:lnSpc>
                <a:spcPct val="115000"/>
              </a:lnSpc>
              <a:spcBef>
                <a:spcPts val="0"/>
              </a:spcBef>
              <a:spcAft>
                <a:spcPts val="0"/>
              </a:spcAft>
              <a:buClr>
                <a:schemeClr val="dk1"/>
              </a:buClr>
              <a:buSzPts val="1250"/>
              <a:buFont typeface="Calibri"/>
              <a:buChar char="●"/>
            </a:pPr>
            <a:r>
              <a:rPr lang="en-US" sz="1250">
                <a:solidFill>
                  <a:schemeClr val="dk1"/>
                </a:solidFill>
                <a:latin typeface="Calibri"/>
                <a:ea typeface="Calibri"/>
                <a:cs typeface="Calibri"/>
                <a:sym typeface="Calibri"/>
              </a:rPr>
              <a:t>Rear-Seat Entertainment Systems</a:t>
            </a:r>
            <a:endParaRPr sz="1250">
              <a:solidFill>
                <a:schemeClr val="dk1"/>
              </a:solidFill>
              <a:latin typeface="Calibri"/>
              <a:ea typeface="Calibri"/>
              <a:cs typeface="Calibri"/>
              <a:sym typeface="Calibri"/>
            </a:endParaRPr>
          </a:p>
          <a:p>
            <a:pPr indent="-307975" lvl="0" marL="457200" rtl="0" algn="l">
              <a:lnSpc>
                <a:spcPct val="115000"/>
              </a:lnSpc>
              <a:spcBef>
                <a:spcPts val="0"/>
              </a:spcBef>
              <a:spcAft>
                <a:spcPts val="0"/>
              </a:spcAft>
              <a:buClr>
                <a:schemeClr val="dk1"/>
              </a:buClr>
              <a:buSzPts val="1250"/>
              <a:buFont typeface="Calibri"/>
              <a:buChar char="●"/>
            </a:pPr>
            <a:r>
              <a:rPr lang="en-US" sz="1250">
                <a:solidFill>
                  <a:schemeClr val="dk1"/>
                </a:solidFill>
                <a:latin typeface="Calibri"/>
                <a:ea typeface="Calibri"/>
                <a:cs typeface="Calibri"/>
                <a:sym typeface="Calibri"/>
              </a:rPr>
              <a:t>Passenger Information Displays</a:t>
            </a:r>
            <a:endParaRPr sz="125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sz="125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en-US" sz="1250">
                <a:solidFill>
                  <a:schemeClr val="dk1"/>
                </a:solidFill>
                <a:latin typeface="Calibri"/>
                <a:ea typeface="Calibri"/>
                <a:cs typeface="Calibri"/>
                <a:sym typeface="Calibri"/>
              </a:rPr>
              <a:t>The AM/FM/HD Radio tuner decodes the RDS/RBDS data, which is then transmitted within the vehicle's network (often using the CAN bus) to be displayed on the head unit and other screens. The specific implementation and display of RDS/RBDS/HD Radio data can vary depending on the vehicle manufacturer and head unit design. However, an </a:t>
            </a:r>
            <a:r>
              <a:rPr b="1" lang="en-US" sz="1250" u="sng">
                <a:solidFill>
                  <a:schemeClr val="dk1"/>
                </a:solidFill>
                <a:latin typeface="Calibri"/>
                <a:ea typeface="Calibri"/>
                <a:cs typeface="Calibri"/>
                <a:sym typeface="Calibri"/>
              </a:rPr>
              <a:t>arbitrary text</a:t>
            </a:r>
            <a:r>
              <a:rPr lang="en-US" sz="1250">
                <a:solidFill>
                  <a:schemeClr val="dk1"/>
                </a:solidFill>
                <a:latin typeface="Calibri"/>
                <a:ea typeface="Calibri"/>
                <a:cs typeface="Calibri"/>
                <a:sym typeface="Calibri"/>
              </a:rPr>
              <a:t> function is typically required for displaying program information as part of the vehicle's Human-Machine Interface (HMI).</a:t>
            </a:r>
            <a:endParaRPr sz="125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sz="125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en-US" sz="1250">
                <a:solidFill>
                  <a:schemeClr val="dk1"/>
                </a:solidFill>
                <a:latin typeface="Calibri"/>
                <a:ea typeface="Calibri"/>
                <a:cs typeface="Calibri"/>
                <a:sym typeface="Calibri"/>
              </a:rPr>
              <a:t>The Tier 1 supplier who designed or manufactured the head unit can likely access the PI code and ECCs from the tuner without the data leaving the head unit. This would allow installed applications to access basic positioning information sufficient for managing content restrictions.</a:t>
            </a:r>
            <a:endParaRPr sz="125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b="1" sz="125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b="1" lang="en-US" sz="1250">
                <a:solidFill>
                  <a:schemeClr val="dk1"/>
                </a:solidFill>
                <a:latin typeface="Calibri"/>
                <a:ea typeface="Calibri"/>
                <a:cs typeface="Calibri"/>
                <a:sym typeface="Calibri"/>
              </a:rPr>
              <a:t>But then there is the RDS Traffic Message Channel, and there is also HD Radio.</a:t>
            </a:r>
            <a:r>
              <a:rPr lang="en-US" sz="1250">
                <a:solidFill>
                  <a:schemeClr val="dk1"/>
                </a:solidFill>
                <a:latin typeface="Calibri"/>
                <a:ea typeface="Calibri"/>
                <a:cs typeface="Calibri"/>
                <a:sym typeface="Calibri"/>
              </a:rPr>
              <a:t> Even if the RDS PI implementation proves unusable, both the Traffic Message Channel and HD Radio contain hyper-local location information within the allowed output of the broadcast tower.  All of this information can easily be utilized to determine location.</a:t>
            </a:r>
            <a:endParaRPr b="1" sz="1250">
              <a:solidFill>
                <a:schemeClr val="dk1"/>
              </a:solidFill>
              <a:latin typeface="Calibri"/>
              <a:ea typeface="Calibri"/>
              <a:cs typeface="Calibri"/>
              <a:sym typeface="Calibri"/>
            </a:endParaRPr>
          </a:p>
          <a:p>
            <a:pPr indent="0" lvl="0" marL="457200" rtl="0" algn="l">
              <a:lnSpc>
                <a:spcPct val="150000"/>
              </a:lnSpc>
              <a:spcBef>
                <a:spcPts val="0"/>
              </a:spcBef>
              <a:spcAft>
                <a:spcPts val="0"/>
              </a:spcAft>
              <a:buNone/>
            </a:pPr>
            <a:r>
              <a:t/>
            </a:r>
            <a:endParaRPr b="1" sz="1650">
              <a:solidFill>
                <a:schemeClr val="dk1"/>
              </a:solidFill>
              <a:latin typeface="Calibri"/>
              <a:ea typeface="Calibri"/>
              <a:cs typeface="Calibri"/>
              <a:sym typeface="Calibri"/>
            </a:endParaRPr>
          </a:p>
        </p:txBody>
      </p:sp>
      <p:sp>
        <p:nvSpPr>
          <p:cNvPr id="205" name="Google Shape;205;p19"/>
          <p:cNvSpPr txBox="1"/>
          <p:nvPr/>
        </p:nvSpPr>
        <p:spPr>
          <a:xfrm>
            <a:off x="914400" y="482375"/>
            <a:ext cx="7515300" cy="365700"/>
          </a:xfrm>
          <a:prstGeom prst="rect">
            <a:avLst/>
          </a:prstGeom>
          <a:noFill/>
          <a:ln>
            <a:noFill/>
          </a:ln>
        </p:spPr>
        <p:txBody>
          <a:bodyPr anchorCtr="0" anchor="t" bIns="91425" lIns="91425" spcFirstLastPara="1" rIns="64250" wrap="square" tIns="91425">
            <a:noAutofit/>
          </a:bodyPr>
          <a:lstStyle/>
          <a:p>
            <a:pPr indent="0" lvl="0" marL="0" rtl="0" algn="l">
              <a:lnSpc>
                <a:spcPct val="75000"/>
              </a:lnSpc>
              <a:spcBef>
                <a:spcPts val="0"/>
              </a:spcBef>
              <a:spcAft>
                <a:spcPts val="0"/>
              </a:spcAft>
              <a:buNone/>
            </a:pPr>
            <a:r>
              <a:rPr b="1" lang="en-US" sz="3000">
                <a:solidFill>
                  <a:schemeClr val="dk1"/>
                </a:solidFill>
                <a:latin typeface="Calibri"/>
                <a:ea typeface="Calibri"/>
                <a:cs typeface="Calibri"/>
                <a:sym typeface="Calibri"/>
              </a:rPr>
              <a:t>How in Reality: Existing Vehicle Head Unit</a:t>
            </a:r>
            <a:endParaRPr b="1" sz="3000">
              <a:solidFill>
                <a:schemeClr val="dk1"/>
              </a:solidFill>
              <a:latin typeface="Calibri"/>
              <a:ea typeface="Calibri"/>
              <a:cs typeface="Calibri"/>
              <a:sym typeface="Calibri"/>
            </a:endParaRPr>
          </a:p>
          <a:p>
            <a:pPr indent="0" lvl="0" marL="0" rtl="0" algn="l">
              <a:lnSpc>
                <a:spcPct val="75000"/>
              </a:lnSpc>
              <a:spcBef>
                <a:spcPts val="0"/>
              </a:spcBef>
              <a:spcAft>
                <a:spcPts val="0"/>
              </a:spcAft>
              <a:buNone/>
            </a:pPr>
            <a:r>
              <a:t/>
            </a:r>
            <a:endParaRPr b="1" sz="4200">
              <a:solidFill>
                <a:schemeClr val="dk1"/>
              </a:solidFill>
              <a:latin typeface="Calibri"/>
              <a:ea typeface="Calibri"/>
              <a:cs typeface="Calibri"/>
              <a:sym typeface="Calibri"/>
            </a:endParaRPr>
          </a:p>
        </p:txBody>
      </p:sp>
      <p:sp>
        <p:nvSpPr>
          <p:cNvPr id="206" name="Google Shape;206;p19"/>
          <p:cNvSpPr txBox="1"/>
          <p:nvPr>
            <p:ph idx="10" type="dt"/>
          </p:nvPr>
        </p:nvSpPr>
        <p:spPr>
          <a:xfrm>
            <a:off x="334962" y="6429920"/>
            <a:ext cx="16095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31 October 2024  </a:t>
            </a:r>
            <a:r>
              <a:rPr lang="en-US">
                <a:solidFill>
                  <a:srgbClr val="00B0F0"/>
                </a:solidFill>
              </a:rPr>
              <a:t>|</a:t>
            </a:r>
            <a:endParaRPr>
              <a:solidFill>
                <a:srgbClr val="00B0F0"/>
              </a:solidFill>
            </a:endParaRPr>
          </a:p>
        </p:txBody>
      </p:sp>
      <p:sp>
        <p:nvSpPr>
          <p:cNvPr id="207" name="Google Shape;207;p19"/>
          <p:cNvSpPr txBox="1"/>
          <p:nvPr>
            <p:ph idx="11" type="ftr"/>
          </p:nvPr>
        </p:nvSpPr>
        <p:spPr>
          <a:xfrm>
            <a:off x="1810354" y="6429920"/>
            <a:ext cx="19458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20"/>
          <p:cNvSpPr txBox="1"/>
          <p:nvPr>
            <p:ph idx="12" type="sldNum"/>
          </p:nvPr>
        </p:nvSpPr>
        <p:spPr>
          <a:xfrm>
            <a:off x="7413171" y="642992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214" name="Google Shape;214;p20"/>
          <p:cNvSpPr txBox="1"/>
          <p:nvPr/>
        </p:nvSpPr>
        <p:spPr>
          <a:xfrm>
            <a:off x="914400" y="1440825"/>
            <a:ext cx="4924500" cy="4614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US" sz="1300">
                <a:solidFill>
                  <a:schemeClr val="dk1"/>
                </a:solidFill>
                <a:latin typeface="Calibri"/>
                <a:ea typeface="Calibri"/>
                <a:cs typeface="Calibri"/>
                <a:sym typeface="Calibri"/>
              </a:rPr>
              <a:t>OEMs don’t own their hardware designs. </a:t>
            </a:r>
            <a:endParaRPr sz="13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sz="1300">
              <a:solidFill>
                <a:schemeClr val="dk1"/>
              </a:solidFill>
              <a:latin typeface="Calibri"/>
              <a:ea typeface="Calibri"/>
              <a:cs typeface="Calibri"/>
              <a:sym typeface="Calibri"/>
            </a:endParaRPr>
          </a:p>
          <a:p>
            <a:pPr indent="-311150" lvl="0" marL="4572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Each Tier 1 head unit supplier to the OEM for the head unit would have to implement and test the changes. </a:t>
            </a:r>
            <a:endParaRPr sz="1300">
              <a:solidFill>
                <a:schemeClr val="dk1"/>
              </a:solidFill>
              <a:latin typeface="Calibri"/>
              <a:ea typeface="Calibri"/>
              <a:cs typeface="Calibri"/>
              <a:sym typeface="Calibri"/>
            </a:endParaRPr>
          </a:p>
          <a:p>
            <a:pPr indent="0" lvl="0" marL="457200" rtl="0" algn="l">
              <a:lnSpc>
                <a:spcPct val="115000"/>
              </a:lnSpc>
              <a:spcBef>
                <a:spcPts val="0"/>
              </a:spcBef>
              <a:spcAft>
                <a:spcPts val="0"/>
              </a:spcAft>
              <a:buNone/>
            </a:pPr>
            <a:r>
              <a:t/>
            </a:r>
            <a:endParaRPr sz="1300">
              <a:solidFill>
                <a:schemeClr val="dk1"/>
              </a:solidFill>
              <a:latin typeface="Calibri"/>
              <a:ea typeface="Calibri"/>
              <a:cs typeface="Calibri"/>
              <a:sym typeface="Calibri"/>
            </a:endParaRPr>
          </a:p>
          <a:p>
            <a:pPr indent="-311150" lvl="0" marL="4572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In some instances, it may be necessary to manually decode the PI code and store a local database of PI codes; however, this requires only trivial amounts of memory. IEC 62106-9:2021 Annex A provides the PI coding for North America and includes a Decimal Call Letter Conversion Method.</a:t>
            </a:r>
            <a:endParaRPr sz="13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sz="13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en-US" sz="1300">
                <a:solidFill>
                  <a:schemeClr val="dk1"/>
                </a:solidFill>
                <a:latin typeface="Calibri"/>
                <a:ea typeface="Calibri"/>
                <a:cs typeface="Calibri"/>
                <a:sym typeface="Calibri"/>
              </a:rPr>
              <a:t>Tier 1 suppliers do not design their radios the same way internally, but they all must meet the same requirements. Therefore, in theory, each one should be capable of implementing the fix. Performance will vary depending on each OEM’s requirements for tuner performance and antenna implementation for the given head unit.</a:t>
            </a:r>
            <a:endParaRPr sz="13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t/>
            </a:r>
            <a:endParaRPr sz="1300">
              <a:solidFill>
                <a:schemeClr val="dk1"/>
              </a:solidFill>
              <a:latin typeface="Calibri"/>
              <a:ea typeface="Calibri"/>
              <a:cs typeface="Calibri"/>
              <a:sym typeface="Calibri"/>
            </a:endParaRPr>
          </a:p>
          <a:p>
            <a:pPr indent="0" lvl="0" marL="0" rtl="0" algn="l">
              <a:lnSpc>
                <a:spcPct val="115000"/>
              </a:lnSpc>
              <a:spcBef>
                <a:spcPts val="0"/>
              </a:spcBef>
              <a:spcAft>
                <a:spcPts val="0"/>
              </a:spcAft>
              <a:buClr>
                <a:schemeClr val="dk1"/>
              </a:buClr>
              <a:buSzPts val="1100"/>
              <a:buFont typeface="Arial"/>
              <a:buNone/>
            </a:pPr>
            <a:r>
              <a:rPr lang="en-US" sz="1300">
                <a:solidFill>
                  <a:schemeClr val="dk1"/>
                </a:solidFill>
                <a:latin typeface="Calibri"/>
                <a:ea typeface="Calibri"/>
                <a:cs typeface="Calibri"/>
                <a:sym typeface="Calibri"/>
              </a:rPr>
              <a:t>We need to conduct drive testing and port applications to validate that the system will work well enough to be production viable. Simulations won’t suffice without very expensive RF broadcast and test equipment, along with an anechoic chamber.</a:t>
            </a:r>
            <a:endParaRPr sz="1300">
              <a:solidFill>
                <a:schemeClr val="dk1"/>
              </a:solidFill>
              <a:latin typeface="Calibri"/>
              <a:ea typeface="Calibri"/>
              <a:cs typeface="Calibri"/>
              <a:sym typeface="Calibri"/>
            </a:endParaRPr>
          </a:p>
        </p:txBody>
      </p:sp>
      <p:sp>
        <p:nvSpPr>
          <p:cNvPr id="215" name="Google Shape;215;p20"/>
          <p:cNvSpPr txBox="1"/>
          <p:nvPr/>
        </p:nvSpPr>
        <p:spPr>
          <a:xfrm>
            <a:off x="1806100" y="700025"/>
            <a:ext cx="2044500" cy="365700"/>
          </a:xfrm>
          <a:prstGeom prst="rect">
            <a:avLst/>
          </a:prstGeom>
          <a:noFill/>
          <a:ln>
            <a:noFill/>
          </a:ln>
        </p:spPr>
        <p:txBody>
          <a:bodyPr anchorCtr="0" anchor="t" bIns="91425" lIns="91425" spcFirstLastPara="1" rIns="64250" wrap="square" tIns="91425">
            <a:noAutofit/>
          </a:bodyPr>
          <a:lstStyle/>
          <a:p>
            <a:pPr indent="0" lvl="0" marL="0" rtl="0" algn="l">
              <a:lnSpc>
                <a:spcPct val="75000"/>
              </a:lnSpc>
              <a:spcBef>
                <a:spcPts val="0"/>
              </a:spcBef>
              <a:spcAft>
                <a:spcPts val="0"/>
              </a:spcAft>
              <a:buNone/>
            </a:pPr>
            <a:r>
              <a:rPr b="1" lang="en-US" sz="3000">
                <a:solidFill>
                  <a:schemeClr val="dk1"/>
                </a:solidFill>
                <a:latin typeface="Calibri"/>
                <a:ea typeface="Calibri"/>
                <a:cs typeface="Calibri"/>
                <a:sym typeface="Calibri"/>
              </a:rPr>
              <a:t>Bad news</a:t>
            </a:r>
            <a:endParaRPr b="1" sz="3000">
              <a:solidFill>
                <a:schemeClr val="dk1"/>
              </a:solidFill>
              <a:latin typeface="Calibri"/>
              <a:ea typeface="Calibri"/>
              <a:cs typeface="Calibri"/>
              <a:sym typeface="Calibri"/>
            </a:endParaRPr>
          </a:p>
          <a:p>
            <a:pPr indent="0" lvl="0" marL="0" rtl="0" algn="l">
              <a:lnSpc>
                <a:spcPct val="75000"/>
              </a:lnSpc>
              <a:spcBef>
                <a:spcPts val="0"/>
              </a:spcBef>
              <a:spcAft>
                <a:spcPts val="0"/>
              </a:spcAft>
              <a:buNone/>
            </a:pPr>
            <a:r>
              <a:t/>
            </a:r>
            <a:endParaRPr b="1" sz="4200">
              <a:solidFill>
                <a:schemeClr val="dk1"/>
              </a:solidFill>
              <a:latin typeface="Calibri"/>
              <a:ea typeface="Calibri"/>
              <a:cs typeface="Calibri"/>
              <a:sym typeface="Calibri"/>
            </a:endParaRPr>
          </a:p>
        </p:txBody>
      </p:sp>
      <p:sp>
        <p:nvSpPr>
          <p:cNvPr id="216" name="Google Shape;216;p20"/>
          <p:cNvSpPr txBox="1"/>
          <p:nvPr/>
        </p:nvSpPr>
        <p:spPr>
          <a:xfrm>
            <a:off x="6248400" y="1440825"/>
            <a:ext cx="4924500" cy="4614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sz="1300">
                <a:solidFill>
                  <a:schemeClr val="dk1"/>
                </a:solidFill>
                <a:latin typeface="Calibri"/>
                <a:ea typeface="Calibri"/>
                <a:cs typeface="Calibri"/>
                <a:sym typeface="Calibri"/>
              </a:rPr>
              <a:t>It's Free! (No recurring data costs, API calls, or per-transaction fees!)</a:t>
            </a:r>
            <a:endParaRPr sz="13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13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en-US" sz="1300">
                <a:solidFill>
                  <a:schemeClr val="dk1"/>
                </a:solidFill>
                <a:latin typeface="Calibri"/>
                <a:ea typeface="Calibri"/>
                <a:cs typeface="Calibri"/>
                <a:sym typeface="Calibri"/>
              </a:rPr>
              <a:t>It’s Global! (Or mostly global!)</a:t>
            </a:r>
            <a:endParaRPr sz="13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13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en-US" sz="1300">
                <a:solidFill>
                  <a:schemeClr val="dk1"/>
                </a:solidFill>
                <a:latin typeface="Calibri"/>
                <a:ea typeface="Calibri"/>
                <a:cs typeface="Calibri"/>
                <a:sym typeface="Calibri"/>
              </a:rPr>
              <a:t>RDS PI, RDS ECC, RDS TMC, and the HD Radio equivalents are all candidates for location information. In some cases, the implementation requires only an Engineering Change Order (ECO) by the OEM and a firmware update to the head unit to transmit the information from the tuner.</a:t>
            </a:r>
            <a:endParaRPr sz="13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13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en-US" sz="1300">
                <a:solidFill>
                  <a:schemeClr val="dk1"/>
                </a:solidFill>
                <a:latin typeface="Calibri"/>
                <a:ea typeface="Calibri"/>
                <a:cs typeface="Calibri"/>
                <a:sym typeface="Calibri"/>
              </a:rPr>
              <a:t>This solution (if it works) is backward compatible, which could allow vehicles already on the road to implement apps that were previously not viable. Fringe coverage and issues such as phantom intermediate frequency (IF) feedback are already addressed in the AM/FM specifications of the tuner performance by the OEM. Most likely, this solution is sufficient to cover the intended use case.</a:t>
            </a:r>
            <a:endParaRPr sz="13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13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rPr lang="en-US" sz="1300">
                <a:solidFill>
                  <a:schemeClr val="dk1"/>
                </a:solidFill>
                <a:latin typeface="Calibri"/>
                <a:ea typeface="Calibri"/>
                <a:cs typeface="Calibri"/>
                <a:sym typeface="Calibri"/>
              </a:rPr>
              <a:t>Most of the OEM’s work is already done, so this won’t take long to reach the field test phase.</a:t>
            </a:r>
            <a:endParaRPr sz="1300">
              <a:solidFill>
                <a:schemeClr val="dk1"/>
              </a:solidFill>
              <a:latin typeface="Calibri"/>
              <a:ea typeface="Calibri"/>
              <a:cs typeface="Calibri"/>
              <a:sym typeface="Calibri"/>
            </a:endParaRPr>
          </a:p>
        </p:txBody>
      </p:sp>
      <p:sp>
        <p:nvSpPr>
          <p:cNvPr id="217" name="Google Shape;217;p20"/>
          <p:cNvSpPr txBox="1"/>
          <p:nvPr/>
        </p:nvSpPr>
        <p:spPr>
          <a:xfrm>
            <a:off x="7260775" y="700025"/>
            <a:ext cx="2044500" cy="365700"/>
          </a:xfrm>
          <a:prstGeom prst="rect">
            <a:avLst/>
          </a:prstGeom>
          <a:noFill/>
          <a:ln>
            <a:noFill/>
          </a:ln>
        </p:spPr>
        <p:txBody>
          <a:bodyPr anchorCtr="0" anchor="t" bIns="91425" lIns="91425" spcFirstLastPara="1" rIns="64250" wrap="square" tIns="91425">
            <a:noAutofit/>
          </a:bodyPr>
          <a:lstStyle/>
          <a:p>
            <a:pPr indent="0" lvl="0" marL="0" rtl="0" algn="l">
              <a:lnSpc>
                <a:spcPct val="75000"/>
              </a:lnSpc>
              <a:spcBef>
                <a:spcPts val="0"/>
              </a:spcBef>
              <a:spcAft>
                <a:spcPts val="0"/>
              </a:spcAft>
              <a:buNone/>
            </a:pPr>
            <a:r>
              <a:rPr b="1" lang="en-US" sz="3000">
                <a:solidFill>
                  <a:schemeClr val="dk1"/>
                </a:solidFill>
                <a:latin typeface="Calibri"/>
                <a:ea typeface="Calibri"/>
                <a:cs typeface="Calibri"/>
                <a:sym typeface="Calibri"/>
              </a:rPr>
              <a:t>Good </a:t>
            </a:r>
            <a:r>
              <a:rPr b="1" lang="en-US" sz="3000">
                <a:solidFill>
                  <a:schemeClr val="dk1"/>
                </a:solidFill>
                <a:latin typeface="Calibri"/>
                <a:ea typeface="Calibri"/>
                <a:cs typeface="Calibri"/>
                <a:sym typeface="Calibri"/>
              </a:rPr>
              <a:t>news</a:t>
            </a:r>
            <a:endParaRPr b="1" sz="3000">
              <a:solidFill>
                <a:schemeClr val="dk1"/>
              </a:solidFill>
              <a:latin typeface="Calibri"/>
              <a:ea typeface="Calibri"/>
              <a:cs typeface="Calibri"/>
              <a:sym typeface="Calibri"/>
            </a:endParaRPr>
          </a:p>
          <a:p>
            <a:pPr indent="0" lvl="0" marL="0" rtl="0" algn="l">
              <a:lnSpc>
                <a:spcPct val="75000"/>
              </a:lnSpc>
              <a:spcBef>
                <a:spcPts val="0"/>
              </a:spcBef>
              <a:spcAft>
                <a:spcPts val="0"/>
              </a:spcAft>
              <a:buNone/>
            </a:pPr>
            <a:r>
              <a:t/>
            </a:r>
            <a:endParaRPr b="1" sz="4200">
              <a:solidFill>
                <a:schemeClr val="dk1"/>
              </a:solidFill>
              <a:latin typeface="Calibri"/>
              <a:ea typeface="Calibri"/>
              <a:cs typeface="Calibri"/>
              <a:sym typeface="Calibri"/>
            </a:endParaRPr>
          </a:p>
        </p:txBody>
      </p:sp>
      <p:pic>
        <p:nvPicPr>
          <p:cNvPr id="218" name="Google Shape;218;p20"/>
          <p:cNvPicPr preferRelativeResize="0"/>
          <p:nvPr/>
        </p:nvPicPr>
        <p:blipFill>
          <a:blip r:embed="rId3">
            <a:alphaModFix/>
          </a:blip>
          <a:stretch>
            <a:fillRect/>
          </a:stretch>
        </p:blipFill>
        <p:spPr>
          <a:xfrm>
            <a:off x="914400" y="715425"/>
            <a:ext cx="656200" cy="656200"/>
          </a:xfrm>
          <a:prstGeom prst="rect">
            <a:avLst/>
          </a:prstGeom>
          <a:noFill/>
          <a:ln>
            <a:noFill/>
          </a:ln>
        </p:spPr>
      </p:pic>
      <p:pic>
        <p:nvPicPr>
          <p:cNvPr id="219" name="Google Shape;219;p20"/>
          <p:cNvPicPr preferRelativeResize="0"/>
          <p:nvPr/>
        </p:nvPicPr>
        <p:blipFill>
          <a:blip r:embed="rId4">
            <a:alphaModFix/>
          </a:blip>
          <a:stretch>
            <a:fillRect/>
          </a:stretch>
        </p:blipFill>
        <p:spPr>
          <a:xfrm>
            <a:off x="6342850" y="715425"/>
            <a:ext cx="656200" cy="656200"/>
          </a:xfrm>
          <a:prstGeom prst="rect">
            <a:avLst/>
          </a:prstGeom>
          <a:noFill/>
          <a:ln>
            <a:noFill/>
          </a:ln>
        </p:spPr>
      </p:pic>
      <p:cxnSp>
        <p:nvCxnSpPr>
          <p:cNvPr id="220" name="Google Shape;220;p20"/>
          <p:cNvCxnSpPr/>
          <p:nvPr/>
        </p:nvCxnSpPr>
        <p:spPr>
          <a:xfrm>
            <a:off x="6008850" y="1590875"/>
            <a:ext cx="0" cy="4428000"/>
          </a:xfrm>
          <a:prstGeom prst="straightConnector1">
            <a:avLst/>
          </a:prstGeom>
          <a:noFill/>
          <a:ln cap="flat" cmpd="sng" w="19050">
            <a:solidFill>
              <a:srgbClr val="00B1C3"/>
            </a:solidFill>
            <a:prstDash val="solid"/>
            <a:round/>
            <a:headEnd len="med" w="med" type="none"/>
            <a:tailEnd len="med" w="med" type="none"/>
          </a:ln>
        </p:spPr>
      </p:cxnSp>
      <p:sp>
        <p:nvSpPr>
          <p:cNvPr id="221" name="Google Shape;221;p20"/>
          <p:cNvSpPr txBox="1"/>
          <p:nvPr>
            <p:ph idx="10" type="dt"/>
          </p:nvPr>
        </p:nvSpPr>
        <p:spPr>
          <a:xfrm>
            <a:off x="334962" y="6429920"/>
            <a:ext cx="16095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31 October 2024  </a:t>
            </a:r>
            <a:r>
              <a:rPr lang="en-US">
                <a:solidFill>
                  <a:srgbClr val="00B0F0"/>
                </a:solidFill>
              </a:rPr>
              <a:t>|</a:t>
            </a:r>
            <a:endParaRPr>
              <a:solidFill>
                <a:srgbClr val="00B0F0"/>
              </a:solidFill>
            </a:endParaRPr>
          </a:p>
        </p:txBody>
      </p:sp>
      <p:sp>
        <p:nvSpPr>
          <p:cNvPr id="222" name="Google Shape;222;p20"/>
          <p:cNvSpPr txBox="1"/>
          <p:nvPr>
            <p:ph idx="11" type="ftr"/>
          </p:nvPr>
        </p:nvSpPr>
        <p:spPr>
          <a:xfrm>
            <a:off x="1810354" y="6429920"/>
            <a:ext cx="19458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21"/>
          <p:cNvSpPr txBox="1"/>
          <p:nvPr>
            <p:ph type="title"/>
          </p:nvPr>
        </p:nvSpPr>
        <p:spPr>
          <a:xfrm>
            <a:off x="3225450" y="3196150"/>
            <a:ext cx="5741100" cy="591300"/>
          </a:xfrm>
          <a:prstGeom prst="rect">
            <a:avLst/>
          </a:prstGeom>
          <a:noFill/>
          <a:ln>
            <a:noFill/>
          </a:ln>
        </p:spPr>
        <p:txBody>
          <a:bodyPr anchorCtr="0" anchor="t" bIns="45700" lIns="91425" spcFirstLastPara="1" rIns="91425" wrap="square" tIns="45700">
            <a:normAutofit/>
          </a:bodyPr>
          <a:lstStyle/>
          <a:p>
            <a:pPr indent="0" lvl="0" marL="0" rtl="0" algn="l">
              <a:lnSpc>
                <a:spcPct val="70000"/>
              </a:lnSpc>
              <a:spcBef>
                <a:spcPts val="0"/>
              </a:spcBef>
              <a:spcAft>
                <a:spcPts val="0"/>
              </a:spcAft>
              <a:buNone/>
            </a:pPr>
            <a:r>
              <a:rPr lang="en-US" sz="4000"/>
              <a:t>3. Commercial Challenges</a:t>
            </a:r>
            <a:endParaRPr sz="4000"/>
          </a:p>
        </p:txBody>
      </p:sp>
      <p:sp>
        <p:nvSpPr>
          <p:cNvPr id="228" name="Google Shape;228;p21"/>
          <p:cNvSpPr txBox="1"/>
          <p:nvPr>
            <p:ph idx="10" type="dt"/>
          </p:nvPr>
        </p:nvSpPr>
        <p:spPr>
          <a:xfrm>
            <a:off x="334962" y="6429920"/>
            <a:ext cx="16095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31 October 2024  </a:t>
            </a:r>
            <a:r>
              <a:rPr lang="en-US">
                <a:solidFill>
                  <a:srgbClr val="00B0F0"/>
                </a:solidFill>
              </a:rPr>
              <a:t>|</a:t>
            </a:r>
            <a:endParaRPr>
              <a:solidFill>
                <a:srgbClr val="00B0F0"/>
              </a:solidFill>
            </a:endParaRPr>
          </a:p>
        </p:txBody>
      </p:sp>
      <p:sp>
        <p:nvSpPr>
          <p:cNvPr id="229" name="Google Shape;229;p21"/>
          <p:cNvSpPr txBox="1"/>
          <p:nvPr>
            <p:ph idx="11" type="ftr"/>
          </p:nvPr>
        </p:nvSpPr>
        <p:spPr>
          <a:xfrm>
            <a:off x="1810354" y="6429920"/>
            <a:ext cx="19458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230" name="Google Shape;230;p21"/>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22"/>
          <p:cNvSpPr txBox="1"/>
          <p:nvPr>
            <p:ph idx="12" type="sldNum"/>
          </p:nvPr>
        </p:nvSpPr>
        <p:spPr>
          <a:xfrm>
            <a:off x="7413171" y="642992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237" name="Google Shape;237;p22"/>
          <p:cNvSpPr txBox="1"/>
          <p:nvPr/>
        </p:nvSpPr>
        <p:spPr>
          <a:xfrm>
            <a:off x="1293100" y="677600"/>
            <a:ext cx="5214000" cy="365700"/>
          </a:xfrm>
          <a:prstGeom prst="rect">
            <a:avLst/>
          </a:prstGeom>
          <a:noFill/>
          <a:ln>
            <a:noFill/>
          </a:ln>
        </p:spPr>
        <p:txBody>
          <a:bodyPr anchorCtr="0" anchor="t" bIns="91425" lIns="91425" spcFirstLastPara="1" rIns="64250" wrap="square" tIns="91425">
            <a:noAutofit/>
          </a:bodyPr>
          <a:lstStyle/>
          <a:p>
            <a:pPr indent="0" lvl="0" marL="0" rtl="0" algn="l">
              <a:lnSpc>
                <a:spcPct val="75000"/>
              </a:lnSpc>
              <a:spcBef>
                <a:spcPts val="0"/>
              </a:spcBef>
              <a:spcAft>
                <a:spcPts val="0"/>
              </a:spcAft>
              <a:buNone/>
            </a:pPr>
            <a:r>
              <a:rPr b="1" lang="en-US" sz="3400">
                <a:solidFill>
                  <a:schemeClr val="dk1"/>
                </a:solidFill>
                <a:latin typeface="Calibri"/>
                <a:ea typeface="Calibri"/>
                <a:cs typeface="Calibri"/>
                <a:sym typeface="Calibri"/>
              </a:rPr>
              <a:t>Who is this solution for?</a:t>
            </a:r>
            <a:endParaRPr b="1" sz="3400">
              <a:solidFill>
                <a:schemeClr val="dk1"/>
              </a:solidFill>
              <a:latin typeface="Calibri"/>
              <a:ea typeface="Calibri"/>
              <a:cs typeface="Calibri"/>
              <a:sym typeface="Calibri"/>
            </a:endParaRPr>
          </a:p>
          <a:p>
            <a:pPr indent="0" lvl="0" marL="0" rtl="0" algn="l">
              <a:lnSpc>
                <a:spcPct val="75000"/>
              </a:lnSpc>
              <a:spcBef>
                <a:spcPts val="0"/>
              </a:spcBef>
              <a:spcAft>
                <a:spcPts val="0"/>
              </a:spcAft>
              <a:buNone/>
            </a:pPr>
            <a:r>
              <a:t/>
            </a:r>
            <a:endParaRPr b="1" sz="3400">
              <a:solidFill>
                <a:schemeClr val="dk1"/>
              </a:solidFill>
              <a:latin typeface="Calibri"/>
              <a:ea typeface="Calibri"/>
              <a:cs typeface="Calibri"/>
              <a:sym typeface="Calibri"/>
            </a:endParaRPr>
          </a:p>
        </p:txBody>
      </p:sp>
      <p:sp>
        <p:nvSpPr>
          <p:cNvPr id="238" name="Google Shape;238;p22"/>
          <p:cNvSpPr txBox="1"/>
          <p:nvPr>
            <p:ph idx="10" type="dt"/>
          </p:nvPr>
        </p:nvSpPr>
        <p:spPr>
          <a:xfrm>
            <a:off x="334962" y="6429920"/>
            <a:ext cx="16095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31 October 2024  </a:t>
            </a:r>
            <a:r>
              <a:rPr lang="en-US">
                <a:solidFill>
                  <a:srgbClr val="00B0F0"/>
                </a:solidFill>
              </a:rPr>
              <a:t>|</a:t>
            </a:r>
            <a:endParaRPr>
              <a:solidFill>
                <a:srgbClr val="00B0F0"/>
              </a:solidFill>
            </a:endParaRPr>
          </a:p>
        </p:txBody>
      </p:sp>
      <p:sp>
        <p:nvSpPr>
          <p:cNvPr id="239" name="Google Shape;239;p22"/>
          <p:cNvSpPr txBox="1"/>
          <p:nvPr>
            <p:ph idx="11" type="ftr"/>
          </p:nvPr>
        </p:nvSpPr>
        <p:spPr>
          <a:xfrm>
            <a:off x="1810354" y="6429920"/>
            <a:ext cx="19458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grpSp>
        <p:nvGrpSpPr>
          <p:cNvPr id="240" name="Google Shape;240;p22"/>
          <p:cNvGrpSpPr/>
          <p:nvPr/>
        </p:nvGrpSpPr>
        <p:grpSpPr>
          <a:xfrm>
            <a:off x="914400" y="1691648"/>
            <a:ext cx="4379906" cy="4293216"/>
            <a:chOff x="799625" y="924075"/>
            <a:chExt cx="3827251" cy="3751500"/>
          </a:xfrm>
        </p:grpSpPr>
        <p:pic>
          <p:nvPicPr>
            <p:cNvPr id="241" name="Google Shape;241;p22"/>
            <p:cNvPicPr preferRelativeResize="0"/>
            <p:nvPr/>
          </p:nvPicPr>
          <p:blipFill rotWithShape="1">
            <a:blip r:embed="rId3">
              <a:alphaModFix amt="43000"/>
            </a:blip>
            <a:srcRect b="1340" l="61" r="-2227" t="1515"/>
            <a:stretch/>
          </p:blipFill>
          <p:spPr>
            <a:xfrm flipH="1" rot="10800000">
              <a:off x="799625" y="924075"/>
              <a:ext cx="3827251" cy="3751500"/>
            </a:xfrm>
            <a:prstGeom prst="rect">
              <a:avLst/>
            </a:prstGeom>
            <a:noFill/>
            <a:ln>
              <a:noFill/>
            </a:ln>
          </p:spPr>
        </p:pic>
        <p:grpSp>
          <p:nvGrpSpPr>
            <p:cNvPr id="242" name="Google Shape;242;p22"/>
            <p:cNvGrpSpPr/>
            <p:nvPr/>
          </p:nvGrpSpPr>
          <p:grpSpPr>
            <a:xfrm>
              <a:off x="1074151" y="1271513"/>
              <a:ext cx="2980800" cy="2980800"/>
              <a:chOff x="4437000" y="3971225"/>
              <a:chExt cx="5961600" cy="5961600"/>
            </a:xfrm>
          </p:grpSpPr>
          <p:sp>
            <p:nvSpPr>
              <p:cNvPr id="243" name="Google Shape;243;p22"/>
              <p:cNvSpPr/>
              <p:nvPr/>
            </p:nvSpPr>
            <p:spPr>
              <a:xfrm>
                <a:off x="4437000" y="3971225"/>
                <a:ext cx="5961600" cy="5961600"/>
              </a:xfrm>
              <a:prstGeom prst="ellipse">
                <a:avLst/>
              </a:prstGeom>
              <a:solidFill>
                <a:schemeClr val="accent2"/>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44" name="Google Shape;244;p22"/>
              <p:cNvSpPr/>
              <p:nvPr/>
            </p:nvSpPr>
            <p:spPr>
              <a:xfrm>
                <a:off x="4981650" y="5060525"/>
                <a:ext cx="4872300" cy="4872300"/>
              </a:xfrm>
              <a:prstGeom prst="ellipse">
                <a:avLst/>
              </a:prstGeom>
              <a:solidFill>
                <a:srgbClr val="00B1C3"/>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45" name="Google Shape;245;p22"/>
              <p:cNvSpPr/>
              <p:nvPr/>
            </p:nvSpPr>
            <p:spPr>
              <a:xfrm>
                <a:off x="5599350" y="6295925"/>
                <a:ext cx="3636900" cy="3636900"/>
              </a:xfrm>
              <a:prstGeom prst="ellipse">
                <a:avLst/>
              </a:prstGeom>
              <a:solidFill>
                <a:srgbClr val="016285"/>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grpSp>
      </p:grpSp>
      <p:sp>
        <p:nvSpPr>
          <p:cNvPr id="246" name="Google Shape;246;p22"/>
          <p:cNvSpPr txBox="1"/>
          <p:nvPr/>
        </p:nvSpPr>
        <p:spPr>
          <a:xfrm>
            <a:off x="4878390" y="4181923"/>
            <a:ext cx="2020500" cy="352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US" sz="1500">
                <a:solidFill>
                  <a:schemeClr val="dk1"/>
                </a:solidFill>
                <a:latin typeface="Calibri"/>
                <a:ea typeface="Calibri"/>
                <a:cs typeface="Calibri"/>
                <a:sym typeface="Calibri"/>
              </a:rPr>
              <a:t>OEMs with funding and willing to test the approach</a:t>
            </a:r>
            <a:endParaRPr sz="1500">
              <a:solidFill>
                <a:schemeClr val="dk1"/>
              </a:solidFill>
              <a:latin typeface="Calibri"/>
              <a:ea typeface="Calibri"/>
              <a:cs typeface="Calibri"/>
              <a:sym typeface="Calibri"/>
            </a:endParaRPr>
          </a:p>
        </p:txBody>
      </p:sp>
      <p:sp>
        <p:nvSpPr>
          <p:cNvPr id="247" name="Google Shape;247;p22"/>
          <p:cNvSpPr txBox="1"/>
          <p:nvPr/>
        </p:nvSpPr>
        <p:spPr>
          <a:xfrm>
            <a:off x="4878390" y="2345415"/>
            <a:ext cx="848700" cy="236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US" sz="1500">
                <a:solidFill>
                  <a:schemeClr val="dk1"/>
                </a:solidFill>
                <a:latin typeface="Calibri"/>
                <a:ea typeface="Calibri"/>
                <a:cs typeface="Calibri"/>
                <a:sym typeface="Calibri"/>
              </a:rPr>
              <a:t>OEMs</a:t>
            </a:r>
            <a:endParaRPr sz="1500">
              <a:solidFill>
                <a:schemeClr val="dk1"/>
              </a:solidFill>
              <a:latin typeface="Calibri"/>
              <a:ea typeface="Calibri"/>
              <a:cs typeface="Calibri"/>
              <a:sym typeface="Calibri"/>
            </a:endParaRPr>
          </a:p>
        </p:txBody>
      </p:sp>
      <p:sp>
        <p:nvSpPr>
          <p:cNvPr id="248" name="Google Shape;248;p22"/>
          <p:cNvSpPr txBox="1"/>
          <p:nvPr/>
        </p:nvSpPr>
        <p:spPr>
          <a:xfrm>
            <a:off x="4878403" y="3123500"/>
            <a:ext cx="2822100" cy="236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US">
                <a:solidFill>
                  <a:schemeClr val="dk1"/>
                </a:solidFill>
                <a:latin typeface="Calibri"/>
                <a:ea typeface="Calibri"/>
                <a:cs typeface="Calibri"/>
                <a:sym typeface="Calibri"/>
              </a:rPr>
              <a:t>OEMs Using AAOS and Non-GAS</a:t>
            </a:r>
            <a:endParaRPr>
              <a:solidFill>
                <a:schemeClr val="dk1"/>
              </a:solidFill>
              <a:latin typeface="Calibri"/>
              <a:ea typeface="Calibri"/>
              <a:cs typeface="Calibri"/>
              <a:sym typeface="Calibri"/>
            </a:endParaRPr>
          </a:p>
        </p:txBody>
      </p:sp>
      <p:cxnSp>
        <p:nvCxnSpPr>
          <p:cNvPr id="249" name="Google Shape;249;p22"/>
          <p:cNvCxnSpPr>
            <a:endCxn id="247" idx="1"/>
          </p:cNvCxnSpPr>
          <p:nvPr/>
        </p:nvCxnSpPr>
        <p:spPr>
          <a:xfrm>
            <a:off x="3037890" y="2463765"/>
            <a:ext cx="1840500" cy="0"/>
          </a:xfrm>
          <a:prstGeom prst="straightConnector1">
            <a:avLst/>
          </a:prstGeom>
          <a:noFill/>
          <a:ln cap="flat" cmpd="sng" w="9525">
            <a:solidFill>
              <a:schemeClr val="dk1"/>
            </a:solidFill>
            <a:prstDash val="solid"/>
            <a:round/>
            <a:headEnd len="med" w="med" type="none"/>
            <a:tailEnd len="med" w="med" type="none"/>
          </a:ln>
        </p:spPr>
      </p:cxnSp>
      <p:cxnSp>
        <p:nvCxnSpPr>
          <p:cNvPr id="250" name="Google Shape;250;p22"/>
          <p:cNvCxnSpPr>
            <a:endCxn id="248" idx="1"/>
          </p:cNvCxnSpPr>
          <p:nvPr/>
        </p:nvCxnSpPr>
        <p:spPr>
          <a:xfrm>
            <a:off x="3037903" y="3241850"/>
            <a:ext cx="1840500" cy="0"/>
          </a:xfrm>
          <a:prstGeom prst="straightConnector1">
            <a:avLst/>
          </a:prstGeom>
          <a:noFill/>
          <a:ln cap="flat" cmpd="sng" w="9525">
            <a:solidFill>
              <a:schemeClr val="dk1"/>
            </a:solidFill>
            <a:prstDash val="solid"/>
            <a:round/>
            <a:headEnd len="med" w="med" type="none"/>
            <a:tailEnd len="med" w="med" type="none"/>
          </a:ln>
        </p:spPr>
      </p:cxnSp>
      <p:cxnSp>
        <p:nvCxnSpPr>
          <p:cNvPr id="251" name="Google Shape;251;p22"/>
          <p:cNvCxnSpPr>
            <a:endCxn id="246" idx="1"/>
          </p:cNvCxnSpPr>
          <p:nvPr/>
        </p:nvCxnSpPr>
        <p:spPr>
          <a:xfrm>
            <a:off x="3037890" y="4358023"/>
            <a:ext cx="1840500" cy="0"/>
          </a:xfrm>
          <a:prstGeom prst="straightConnector1">
            <a:avLst/>
          </a:prstGeom>
          <a:noFill/>
          <a:ln cap="flat" cmpd="sng" w="9525">
            <a:solidFill>
              <a:schemeClr val="dk1"/>
            </a:solidFill>
            <a:prstDash val="solid"/>
            <a:round/>
            <a:headEnd len="med" w="med" type="none"/>
            <a:tailEnd len="med" w="med" type="none"/>
          </a:ln>
        </p:spPr>
      </p:cxnSp>
      <p:sp>
        <p:nvSpPr>
          <p:cNvPr id="252" name="Google Shape;252;p22"/>
          <p:cNvSpPr txBox="1"/>
          <p:nvPr/>
        </p:nvSpPr>
        <p:spPr>
          <a:xfrm>
            <a:off x="7848275" y="2570325"/>
            <a:ext cx="3452400" cy="168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100">
                <a:solidFill>
                  <a:schemeClr val="dk1"/>
                </a:solidFill>
                <a:latin typeface="Calibri"/>
                <a:ea typeface="Calibri"/>
                <a:cs typeface="Calibri"/>
                <a:sym typeface="Calibri"/>
              </a:rPr>
              <a:t>OEMs with funding and willing to test the approach</a:t>
            </a:r>
            <a:endParaRPr b="1" sz="2100">
              <a:solidFill>
                <a:schemeClr val="dk1"/>
              </a:solidFill>
              <a:latin typeface="Calibri"/>
              <a:ea typeface="Calibri"/>
              <a:cs typeface="Calibri"/>
              <a:sym typeface="Calibri"/>
            </a:endParaRPr>
          </a:p>
          <a:p>
            <a:pPr indent="0" lvl="0" marL="0" rtl="0" algn="l">
              <a:spcBef>
                <a:spcPts val="0"/>
              </a:spcBef>
              <a:spcAft>
                <a:spcPts val="0"/>
              </a:spcAft>
              <a:buNone/>
            </a:pPr>
            <a:r>
              <a:t/>
            </a:r>
            <a:endParaRPr sz="1800">
              <a:solidFill>
                <a:schemeClr val="dk1"/>
              </a:solidFill>
              <a:latin typeface="Calibri"/>
              <a:ea typeface="Calibri"/>
              <a:cs typeface="Calibri"/>
              <a:sym typeface="Calibri"/>
            </a:endParaRPr>
          </a:p>
          <a:p>
            <a:pPr indent="-342900" lvl="0" marL="457200" rtl="0" algn="l">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EOM / Budget Owner / Interest Status</a:t>
            </a:r>
            <a:endParaRPr sz="1800">
              <a:solidFill>
                <a:schemeClr val="dk1"/>
              </a:solidFill>
              <a:latin typeface="Calibri"/>
              <a:ea typeface="Calibri"/>
              <a:cs typeface="Calibri"/>
              <a:sym typeface="Calibri"/>
            </a:endParaRPr>
          </a:p>
          <a:p>
            <a:pPr indent="0" lvl="0" marL="0" rtl="0" algn="l">
              <a:spcBef>
                <a:spcPts val="0"/>
              </a:spcBef>
              <a:spcAft>
                <a:spcPts val="0"/>
              </a:spcAft>
              <a:buNone/>
            </a:pPr>
            <a:r>
              <a:rPr lang="en-U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23"/>
          <p:cNvSpPr txBox="1"/>
          <p:nvPr>
            <p:ph idx="12" type="sldNum"/>
          </p:nvPr>
        </p:nvSpPr>
        <p:spPr>
          <a:xfrm>
            <a:off x="7413171" y="642992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259" name="Google Shape;259;p23"/>
          <p:cNvSpPr txBox="1"/>
          <p:nvPr/>
        </p:nvSpPr>
        <p:spPr>
          <a:xfrm>
            <a:off x="2460350" y="677625"/>
            <a:ext cx="5214000" cy="605700"/>
          </a:xfrm>
          <a:prstGeom prst="rect">
            <a:avLst/>
          </a:prstGeom>
          <a:noFill/>
          <a:ln>
            <a:noFill/>
          </a:ln>
        </p:spPr>
        <p:txBody>
          <a:bodyPr anchorCtr="0" anchor="t" bIns="91425" lIns="91425" spcFirstLastPara="1" rIns="64250" wrap="square" tIns="91425">
            <a:noAutofit/>
          </a:bodyPr>
          <a:lstStyle/>
          <a:p>
            <a:pPr indent="0" lvl="0" marL="0" rtl="0" algn="l">
              <a:lnSpc>
                <a:spcPct val="75000"/>
              </a:lnSpc>
              <a:spcBef>
                <a:spcPts val="0"/>
              </a:spcBef>
              <a:spcAft>
                <a:spcPts val="0"/>
              </a:spcAft>
              <a:buNone/>
            </a:pPr>
            <a:r>
              <a:rPr b="1" lang="en-US" sz="3400">
                <a:solidFill>
                  <a:schemeClr val="dk1"/>
                </a:solidFill>
                <a:latin typeface="Calibri"/>
                <a:ea typeface="Calibri"/>
                <a:cs typeface="Calibri"/>
                <a:sym typeface="Calibri"/>
              </a:rPr>
              <a:t>Next Steps</a:t>
            </a:r>
            <a:endParaRPr b="1" sz="3400">
              <a:solidFill>
                <a:schemeClr val="dk1"/>
              </a:solidFill>
              <a:latin typeface="Calibri"/>
              <a:ea typeface="Calibri"/>
              <a:cs typeface="Calibri"/>
              <a:sym typeface="Calibri"/>
            </a:endParaRPr>
          </a:p>
          <a:p>
            <a:pPr indent="0" lvl="0" marL="0" rtl="0" algn="l">
              <a:lnSpc>
                <a:spcPct val="75000"/>
              </a:lnSpc>
              <a:spcBef>
                <a:spcPts val="0"/>
              </a:spcBef>
              <a:spcAft>
                <a:spcPts val="0"/>
              </a:spcAft>
              <a:buNone/>
            </a:pPr>
            <a:r>
              <a:t/>
            </a:r>
            <a:endParaRPr b="1" sz="3400">
              <a:solidFill>
                <a:schemeClr val="dk1"/>
              </a:solidFill>
              <a:latin typeface="Calibri"/>
              <a:ea typeface="Calibri"/>
              <a:cs typeface="Calibri"/>
              <a:sym typeface="Calibri"/>
            </a:endParaRPr>
          </a:p>
        </p:txBody>
      </p:sp>
      <p:sp>
        <p:nvSpPr>
          <p:cNvPr id="260" name="Google Shape;260;p23"/>
          <p:cNvSpPr txBox="1"/>
          <p:nvPr>
            <p:ph idx="10" type="dt"/>
          </p:nvPr>
        </p:nvSpPr>
        <p:spPr>
          <a:xfrm>
            <a:off x="334962" y="6429920"/>
            <a:ext cx="16095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31 October 2024  </a:t>
            </a:r>
            <a:r>
              <a:rPr lang="en-US">
                <a:solidFill>
                  <a:srgbClr val="00B0F0"/>
                </a:solidFill>
              </a:rPr>
              <a:t>|</a:t>
            </a:r>
            <a:endParaRPr>
              <a:solidFill>
                <a:srgbClr val="00B0F0"/>
              </a:solidFill>
            </a:endParaRPr>
          </a:p>
        </p:txBody>
      </p:sp>
      <p:sp>
        <p:nvSpPr>
          <p:cNvPr id="261" name="Google Shape;261;p23"/>
          <p:cNvSpPr txBox="1"/>
          <p:nvPr>
            <p:ph idx="11" type="ftr"/>
          </p:nvPr>
        </p:nvSpPr>
        <p:spPr>
          <a:xfrm>
            <a:off x="1810354" y="6429920"/>
            <a:ext cx="19458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262" name="Google Shape;262;p23"/>
          <p:cNvSpPr txBox="1"/>
          <p:nvPr/>
        </p:nvSpPr>
        <p:spPr>
          <a:xfrm>
            <a:off x="1378225" y="1384763"/>
            <a:ext cx="4735500" cy="4882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US">
                <a:solidFill>
                  <a:schemeClr val="dk1"/>
                </a:solidFill>
                <a:latin typeface="Calibri"/>
                <a:ea typeface="Calibri"/>
                <a:cs typeface="Calibri"/>
                <a:sym typeface="Calibri"/>
              </a:rPr>
              <a:t>The required next steps are:</a:t>
            </a:r>
            <a:endParaRPr>
              <a:solidFill>
                <a:schemeClr val="dk1"/>
              </a:solidFill>
              <a:latin typeface="Calibri"/>
              <a:ea typeface="Calibri"/>
              <a:cs typeface="Calibri"/>
              <a:sym typeface="Calibri"/>
            </a:endParaRPr>
          </a:p>
          <a:p>
            <a:pPr indent="-317500" lvl="0" marL="457200" rtl="0" algn="l">
              <a:lnSpc>
                <a:spcPct val="115000"/>
              </a:lnSpc>
              <a:spcBef>
                <a:spcPts val="2100"/>
              </a:spcBef>
              <a:spcAft>
                <a:spcPts val="0"/>
              </a:spcAft>
              <a:buClr>
                <a:schemeClr val="dk1"/>
              </a:buClr>
              <a:buSzPts val="1400"/>
              <a:buFont typeface="Calibri"/>
              <a:buAutoNum type="arabicPeriod"/>
            </a:pPr>
            <a:r>
              <a:rPr lang="en-US">
                <a:solidFill>
                  <a:schemeClr val="dk1"/>
                </a:solidFill>
                <a:latin typeface="Calibri"/>
                <a:ea typeface="Calibri"/>
                <a:cs typeface="Calibri"/>
                <a:sym typeface="Calibri"/>
              </a:rPr>
              <a:t>Define interested stakeholders and funding.</a:t>
            </a:r>
            <a:endParaRPr>
              <a:solidFill>
                <a:schemeClr val="dk1"/>
              </a:solidFill>
              <a:latin typeface="Calibri"/>
              <a:ea typeface="Calibri"/>
              <a:cs typeface="Calibri"/>
              <a:sym typeface="Calibri"/>
            </a:endParaRPr>
          </a:p>
          <a:p>
            <a:pPr indent="-317500" lvl="0" marL="457200" rtl="0" algn="l">
              <a:lnSpc>
                <a:spcPct val="115000"/>
              </a:lnSpc>
              <a:spcBef>
                <a:spcPts val="0"/>
              </a:spcBef>
              <a:spcAft>
                <a:spcPts val="0"/>
              </a:spcAft>
              <a:buClr>
                <a:schemeClr val="dk1"/>
              </a:buClr>
              <a:buSzPts val="1400"/>
              <a:buFont typeface="Calibri"/>
              <a:buAutoNum type="arabicPeriod"/>
            </a:pPr>
            <a:r>
              <a:rPr lang="en-US">
                <a:solidFill>
                  <a:schemeClr val="dk1"/>
                </a:solidFill>
                <a:latin typeface="Calibri"/>
                <a:ea typeface="Calibri"/>
                <a:cs typeface="Calibri"/>
                <a:sym typeface="Calibri"/>
              </a:rPr>
              <a:t>Determine the test plan.</a:t>
            </a:r>
            <a:endParaRPr>
              <a:solidFill>
                <a:schemeClr val="dk1"/>
              </a:solidFill>
              <a:latin typeface="Calibri"/>
              <a:ea typeface="Calibri"/>
              <a:cs typeface="Calibri"/>
              <a:sym typeface="Calibri"/>
            </a:endParaRPr>
          </a:p>
          <a:p>
            <a:pPr indent="-317500" lvl="0" marL="457200" rtl="0" algn="l">
              <a:lnSpc>
                <a:spcPct val="115000"/>
              </a:lnSpc>
              <a:spcBef>
                <a:spcPts val="0"/>
              </a:spcBef>
              <a:spcAft>
                <a:spcPts val="0"/>
              </a:spcAft>
              <a:buClr>
                <a:schemeClr val="dk1"/>
              </a:buClr>
              <a:buSzPts val="1400"/>
              <a:buFont typeface="Calibri"/>
              <a:buAutoNum type="arabicPeriod"/>
            </a:pPr>
            <a:r>
              <a:rPr lang="en-US">
                <a:solidFill>
                  <a:schemeClr val="dk1"/>
                </a:solidFill>
                <a:latin typeface="Calibri"/>
                <a:ea typeface="Calibri"/>
                <a:cs typeface="Calibri"/>
                <a:sym typeface="Calibri"/>
              </a:rPr>
              <a:t>Identify content partners.</a:t>
            </a:r>
            <a:endParaRPr>
              <a:solidFill>
                <a:schemeClr val="dk1"/>
              </a:solidFill>
              <a:latin typeface="Calibri"/>
              <a:ea typeface="Calibri"/>
              <a:cs typeface="Calibri"/>
              <a:sym typeface="Calibri"/>
            </a:endParaRPr>
          </a:p>
          <a:p>
            <a:pPr indent="-317500" lvl="0" marL="457200" rtl="0" algn="l">
              <a:lnSpc>
                <a:spcPct val="115000"/>
              </a:lnSpc>
              <a:spcBef>
                <a:spcPts val="0"/>
              </a:spcBef>
              <a:spcAft>
                <a:spcPts val="0"/>
              </a:spcAft>
              <a:buClr>
                <a:schemeClr val="dk1"/>
              </a:buClr>
              <a:buSzPts val="1400"/>
              <a:buFont typeface="Calibri"/>
              <a:buAutoNum type="arabicPeriod"/>
            </a:pPr>
            <a:r>
              <a:rPr lang="en-US">
                <a:solidFill>
                  <a:schemeClr val="dk1"/>
                </a:solidFill>
                <a:latin typeface="Calibri"/>
                <a:ea typeface="Calibri"/>
                <a:cs typeface="Calibri"/>
                <a:sym typeface="Calibri"/>
              </a:rPr>
              <a:t>Establish milestones.</a:t>
            </a:r>
            <a:endParaRPr>
              <a:solidFill>
                <a:schemeClr val="dk1"/>
              </a:solidFill>
              <a:latin typeface="Calibri"/>
              <a:ea typeface="Calibri"/>
              <a:cs typeface="Calibri"/>
              <a:sym typeface="Calibri"/>
            </a:endParaRPr>
          </a:p>
          <a:p>
            <a:pPr indent="-317500" lvl="0" marL="457200" rtl="0" algn="l">
              <a:lnSpc>
                <a:spcPct val="115000"/>
              </a:lnSpc>
              <a:spcBef>
                <a:spcPts val="0"/>
              </a:spcBef>
              <a:spcAft>
                <a:spcPts val="0"/>
              </a:spcAft>
              <a:buClr>
                <a:schemeClr val="dk1"/>
              </a:buClr>
              <a:buSzPts val="1400"/>
              <a:buFont typeface="Calibri"/>
              <a:buAutoNum type="arabicPeriod"/>
            </a:pPr>
            <a:r>
              <a:rPr lang="en-US">
                <a:solidFill>
                  <a:schemeClr val="dk1"/>
                </a:solidFill>
                <a:latin typeface="Calibri"/>
                <a:ea typeface="Calibri"/>
                <a:cs typeface="Calibri"/>
                <a:sym typeface="Calibri"/>
              </a:rPr>
              <a:t>Implement the fix at the Tier 1 head unit vendor for initial testing.</a:t>
            </a:r>
            <a:endParaRPr>
              <a:solidFill>
                <a:schemeClr val="dk1"/>
              </a:solidFill>
              <a:latin typeface="Calibri"/>
              <a:ea typeface="Calibri"/>
              <a:cs typeface="Calibri"/>
              <a:sym typeface="Calibri"/>
            </a:endParaRPr>
          </a:p>
          <a:p>
            <a:pPr indent="-317500" lvl="0" marL="457200" rtl="0" algn="l">
              <a:lnSpc>
                <a:spcPct val="115000"/>
              </a:lnSpc>
              <a:spcBef>
                <a:spcPts val="0"/>
              </a:spcBef>
              <a:spcAft>
                <a:spcPts val="0"/>
              </a:spcAft>
              <a:buClr>
                <a:schemeClr val="dk1"/>
              </a:buClr>
              <a:buSzPts val="1400"/>
              <a:buFont typeface="Calibri"/>
              <a:buAutoNum type="arabicPeriod"/>
            </a:pPr>
            <a:r>
              <a:rPr lang="en-US">
                <a:solidFill>
                  <a:schemeClr val="dk1"/>
                </a:solidFill>
                <a:latin typeface="Calibri"/>
                <a:ea typeface="Calibri"/>
                <a:cs typeface="Calibri"/>
                <a:sym typeface="Calibri"/>
              </a:rPr>
              <a:t>Determine CDN requirements from media providers.</a:t>
            </a:r>
            <a:endParaRPr>
              <a:solidFill>
                <a:schemeClr val="dk1"/>
              </a:solidFill>
              <a:latin typeface="Calibri"/>
              <a:ea typeface="Calibri"/>
              <a:cs typeface="Calibri"/>
              <a:sym typeface="Calibri"/>
            </a:endParaRPr>
          </a:p>
          <a:p>
            <a:pPr indent="-317500" lvl="0" marL="457200" rtl="0" algn="l">
              <a:lnSpc>
                <a:spcPct val="115000"/>
              </a:lnSpc>
              <a:spcBef>
                <a:spcPts val="0"/>
              </a:spcBef>
              <a:spcAft>
                <a:spcPts val="0"/>
              </a:spcAft>
              <a:buClr>
                <a:schemeClr val="dk1"/>
              </a:buClr>
              <a:buSzPts val="1400"/>
              <a:buFont typeface="Calibri"/>
              <a:buAutoNum type="arabicPeriod"/>
            </a:pPr>
            <a:r>
              <a:rPr lang="en-US">
                <a:solidFill>
                  <a:schemeClr val="dk1"/>
                </a:solidFill>
                <a:latin typeface="Calibri"/>
                <a:ea typeface="Calibri"/>
                <a:cs typeface="Calibri"/>
                <a:sym typeface="Calibri"/>
              </a:rPr>
              <a:t>OEM’s need to obtain CAN bus information internally to check if this data is an existing CAN message.</a:t>
            </a:r>
            <a:endParaRPr>
              <a:solidFill>
                <a:schemeClr val="dk1"/>
              </a:solidFill>
              <a:latin typeface="Calibri"/>
              <a:ea typeface="Calibri"/>
              <a:cs typeface="Calibri"/>
              <a:sym typeface="Calibri"/>
            </a:endParaRPr>
          </a:p>
          <a:p>
            <a:pPr indent="-317500" lvl="0" marL="457200" rtl="0" algn="l">
              <a:lnSpc>
                <a:spcPct val="115000"/>
              </a:lnSpc>
              <a:spcBef>
                <a:spcPts val="0"/>
              </a:spcBef>
              <a:spcAft>
                <a:spcPts val="0"/>
              </a:spcAft>
              <a:buClr>
                <a:schemeClr val="dk1"/>
              </a:buClr>
              <a:buSzPts val="1400"/>
              <a:buFont typeface="Calibri"/>
              <a:buAutoNum type="arabicPeriod"/>
            </a:pPr>
            <a:r>
              <a:rPr lang="en-US">
                <a:solidFill>
                  <a:schemeClr val="dk1"/>
                </a:solidFill>
                <a:latin typeface="Calibri"/>
                <a:ea typeface="Calibri"/>
                <a:cs typeface="Calibri"/>
                <a:sym typeface="Calibri"/>
              </a:rPr>
              <a:t>OEM to review original head unit design requirements for AM/FM/HD Radio to validate arbitrary text functionality.</a:t>
            </a:r>
            <a:endParaRPr>
              <a:solidFill>
                <a:schemeClr val="dk1"/>
              </a:solidFill>
              <a:latin typeface="Calibri"/>
              <a:ea typeface="Calibri"/>
              <a:cs typeface="Calibri"/>
              <a:sym typeface="Calibri"/>
            </a:endParaRPr>
          </a:p>
          <a:p>
            <a:pPr indent="-317500" lvl="0" marL="457200" rtl="0" algn="l">
              <a:lnSpc>
                <a:spcPct val="115000"/>
              </a:lnSpc>
              <a:spcBef>
                <a:spcPts val="0"/>
              </a:spcBef>
              <a:spcAft>
                <a:spcPts val="0"/>
              </a:spcAft>
              <a:buClr>
                <a:schemeClr val="dk1"/>
              </a:buClr>
              <a:buSzPts val="1400"/>
              <a:buFont typeface="Calibri"/>
              <a:buAutoNum type="arabicPeriod"/>
            </a:pPr>
            <a:r>
              <a:rPr lang="en-US">
                <a:solidFill>
                  <a:schemeClr val="dk1"/>
                </a:solidFill>
                <a:latin typeface="Calibri"/>
                <a:ea typeface="Calibri"/>
                <a:cs typeface="Calibri"/>
                <a:sym typeface="Calibri"/>
              </a:rPr>
              <a:t>Determine which apps/content providers we can live test with.</a:t>
            </a:r>
            <a:endParaRPr>
              <a:solidFill>
                <a:schemeClr val="dk1"/>
              </a:solidFill>
              <a:latin typeface="Calibri"/>
              <a:ea typeface="Calibri"/>
              <a:cs typeface="Calibri"/>
              <a:sym typeface="Calibri"/>
            </a:endParaRPr>
          </a:p>
          <a:p>
            <a:pPr indent="-317500" lvl="0" marL="457200" rtl="0" algn="l">
              <a:lnSpc>
                <a:spcPct val="115000"/>
              </a:lnSpc>
              <a:spcBef>
                <a:spcPts val="0"/>
              </a:spcBef>
              <a:spcAft>
                <a:spcPts val="0"/>
              </a:spcAft>
              <a:buClr>
                <a:schemeClr val="dk1"/>
              </a:buClr>
              <a:buSzPts val="1400"/>
              <a:buFont typeface="Calibri"/>
              <a:buAutoNum type="arabicPeriod"/>
            </a:pPr>
            <a:r>
              <a:rPr lang="en-US">
                <a:solidFill>
                  <a:schemeClr val="dk1"/>
                </a:solidFill>
                <a:latin typeface="Calibri"/>
                <a:ea typeface="Calibri"/>
                <a:cs typeface="Calibri"/>
                <a:sym typeface="Calibri"/>
              </a:rPr>
              <a:t>Provide demo vehicles for testing and validation.</a:t>
            </a:r>
            <a:endParaRPr>
              <a:solidFill>
                <a:schemeClr val="dk1"/>
              </a:solidFill>
              <a:latin typeface="Calibri"/>
              <a:ea typeface="Calibri"/>
              <a:cs typeface="Calibri"/>
              <a:sym typeface="Calibri"/>
            </a:endParaRPr>
          </a:p>
          <a:p>
            <a:pPr indent="-317500" lvl="0" marL="457200" rtl="0" algn="l">
              <a:lnSpc>
                <a:spcPct val="115000"/>
              </a:lnSpc>
              <a:spcBef>
                <a:spcPts val="0"/>
              </a:spcBef>
              <a:spcAft>
                <a:spcPts val="0"/>
              </a:spcAft>
              <a:buClr>
                <a:schemeClr val="dk1"/>
              </a:buClr>
              <a:buSzPts val="1400"/>
              <a:buFont typeface="Calibri"/>
              <a:buAutoNum type="arabicPeriod"/>
            </a:pPr>
            <a:r>
              <a:rPr lang="en-US">
                <a:solidFill>
                  <a:schemeClr val="dk1"/>
                </a:solidFill>
                <a:latin typeface="Calibri"/>
                <a:ea typeface="Calibri"/>
                <a:cs typeface="Calibri"/>
                <a:sym typeface="Calibri"/>
              </a:rPr>
              <a:t>Align with media providers to support the feature change request for the automotive industry.</a:t>
            </a:r>
            <a:endParaRPr>
              <a:solidFill>
                <a:schemeClr val="dk1"/>
              </a:solidFill>
              <a:latin typeface="Calibri"/>
              <a:ea typeface="Calibri"/>
              <a:cs typeface="Calibri"/>
              <a:sym typeface="Calibri"/>
            </a:endParaRPr>
          </a:p>
        </p:txBody>
      </p:sp>
      <p:sp>
        <p:nvSpPr>
          <p:cNvPr id="263" name="Google Shape;263;p23"/>
          <p:cNvSpPr txBox="1"/>
          <p:nvPr/>
        </p:nvSpPr>
        <p:spPr>
          <a:xfrm>
            <a:off x="7248525" y="2306050"/>
            <a:ext cx="4181400" cy="2035500"/>
          </a:xfrm>
          <a:prstGeom prst="rect">
            <a:avLst/>
          </a:prstGeom>
          <a:noFill/>
          <a:ln>
            <a:noFill/>
          </a:ln>
        </p:spPr>
        <p:txBody>
          <a:bodyPr anchorCtr="0" anchor="t" bIns="91425" lIns="91425" spcFirstLastPara="1" rIns="91425" wrap="square" tIns="91425">
            <a:noAutofit/>
          </a:bodyPr>
          <a:lstStyle/>
          <a:p>
            <a:pPr indent="0" lvl="0" marL="0" rtl="0" algn="ctr">
              <a:lnSpc>
                <a:spcPct val="160000"/>
              </a:lnSpc>
              <a:spcBef>
                <a:spcPts val="0"/>
              </a:spcBef>
              <a:spcAft>
                <a:spcPts val="0"/>
              </a:spcAft>
              <a:buNone/>
            </a:pPr>
            <a:r>
              <a:rPr b="1" lang="en-US" sz="2050">
                <a:solidFill>
                  <a:schemeClr val="dk1"/>
                </a:solidFill>
                <a:latin typeface="Calibri"/>
                <a:ea typeface="Calibri"/>
                <a:cs typeface="Calibri"/>
                <a:sym typeface="Calibri"/>
              </a:rPr>
              <a:t>Biggest Challenges</a:t>
            </a:r>
            <a:endParaRPr b="1" sz="2050">
              <a:solidFill>
                <a:schemeClr val="dk1"/>
              </a:solidFill>
              <a:latin typeface="Calibri"/>
              <a:ea typeface="Calibri"/>
              <a:cs typeface="Calibri"/>
              <a:sym typeface="Calibri"/>
            </a:endParaRPr>
          </a:p>
          <a:p>
            <a:pPr indent="0" lvl="0" marL="0" rtl="0" algn="l">
              <a:lnSpc>
                <a:spcPct val="115000"/>
              </a:lnSpc>
              <a:spcBef>
                <a:spcPts val="1000"/>
              </a:spcBef>
              <a:spcAft>
                <a:spcPts val="0"/>
              </a:spcAft>
              <a:buNone/>
            </a:pPr>
            <a:r>
              <a:rPr lang="en-US" sz="1600">
                <a:solidFill>
                  <a:schemeClr val="dk1"/>
                </a:solidFill>
                <a:latin typeface="Calibri"/>
                <a:ea typeface="Calibri"/>
                <a:cs typeface="Calibri"/>
                <a:sym typeface="Calibri"/>
              </a:rPr>
              <a:t>All of this requires funding and resources to move forward.</a:t>
            </a:r>
            <a:endParaRPr sz="1600">
              <a:solidFill>
                <a:schemeClr val="dk1"/>
              </a:solidFill>
              <a:latin typeface="Calibri"/>
              <a:ea typeface="Calibri"/>
              <a:cs typeface="Calibri"/>
              <a:sym typeface="Calibri"/>
            </a:endParaRPr>
          </a:p>
          <a:p>
            <a:pPr indent="0" lvl="0" marL="0" rtl="0" algn="l">
              <a:lnSpc>
                <a:spcPct val="115000"/>
              </a:lnSpc>
              <a:spcBef>
                <a:spcPts val="1500"/>
              </a:spcBef>
              <a:spcAft>
                <a:spcPts val="1500"/>
              </a:spcAft>
              <a:buNone/>
            </a:pPr>
            <a:r>
              <a:rPr lang="en-US" sz="1600">
                <a:solidFill>
                  <a:schemeClr val="dk1"/>
                </a:solidFill>
                <a:latin typeface="Calibri"/>
                <a:ea typeface="Calibri"/>
                <a:cs typeface="Calibri"/>
                <a:sym typeface="Calibri"/>
              </a:rPr>
              <a:t>Every OEM’s test plan will be different on the back-end.</a:t>
            </a:r>
            <a:endParaRPr b="1" sz="1900">
              <a:solidFill>
                <a:schemeClr val="dk1"/>
              </a:solidFill>
              <a:latin typeface="Calibri"/>
              <a:ea typeface="Calibri"/>
              <a:cs typeface="Calibri"/>
              <a:sym typeface="Calibri"/>
            </a:endParaRPr>
          </a:p>
        </p:txBody>
      </p:sp>
      <p:sp>
        <p:nvSpPr>
          <p:cNvPr id="264" name="Google Shape;264;p23"/>
          <p:cNvSpPr/>
          <p:nvPr/>
        </p:nvSpPr>
        <p:spPr>
          <a:xfrm>
            <a:off x="6574325" y="1377575"/>
            <a:ext cx="213600" cy="4565700"/>
          </a:xfrm>
          <a:prstGeom prst="rightBrace">
            <a:avLst>
              <a:gd fmla="val 50000" name="adj1"/>
              <a:gd fmla="val 50000" name="adj2"/>
            </a:avLst>
          </a:prstGeom>
          <a:noFill/>
          <a:ln cap="flat" cmpd="sng" w="28575">
            <a:solidFill>
              <a:srgbClr val="00B1C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lus Jakarta Sans"/>
              <a:ea typeface="Plus Jakarta Sans"/>
              <a:cs typeface="Plus Jakarta Sans"/>
              <a:sym typeface="Plus Jakarta Sans"/>
            </a:endParaRPr>
          </a:p>
        </p:txBody>
      </p:sp>
      <p:pic>
        <p:nvPicPr>
          <p:cNvPr id="265" name="Google Shape;265;p23"/>
          <p:cNvPicPr preferRelativeResize="0"/>
          <p:nvPr/>
        </p:nvPicPr>
        <p:blipFill>
          <a:blip r:embed="rId3">
            <a:alphaModFix/>
          </a:blip>
          <a:stretch>
            <a:fillRect/>
          </a:stretch>
        </p:blipFill>
        <p:spPr>
          <a:xfrm>
            <a:off x="1620675" y="631250"/>
            <a:ext cx="698425" cy="6984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24"/>
          <p:cNvSpPr txBox="1"/>
          <p:nvPr>
            <p:ph type="title"/>
          </p:nvPr>
        </p:nvSpPr>
        <p:spPr>
          <a:xfrm>
            <a:off x="3225450" y="3061675"/>
            <a:ext cx="5741100" cy="591300"/>
          </a:xfrm>
          <a:prstGeom prst="rect">
            <a:avLst/>
          </a:prstGeom>
          <a:noFill/>
          <a:ln>
            <a:noFill/>
          </a:ln>
        </p:spPr>
        <p:txBody>
          <a:bodyPr anchorCtr="0" anchor="t" bIns="45700" lIns="91425" spcFirstLastPara="1" rIns="91425" wrap="square" tIns="45700">
            <a:normAutofit fontScale="90000"/>
          </a:bodyPr>
          <a:lstStyle/>
          <a:p>
            <a:pPr indent="0" lvl="0" marL="0" rtl="0" algn="ctr">
              <a:lnSpc>
                <a:spcPct val="100000"/>
              </a:lnSpc>
              <a:spcBef>
                <a:spcPts val="0"/>
              </a:spcBef>
              <a:spcAft>
                <a:spcPts val="0"/>
              </a:spcAft>
              <a:buClr>
                <a:schemeClr val="dk1"/>
              </a:buClr>
              <a:buSzPct val="27500"/>
              <a:buFont typeface="Arial"/>
              <a:buNone/>
            </a:pPr>
            <a:r>
              <a:rPr lang="en-US" sz="4000"/>
              <a:t>4. Test Plan &amp; Companies Collaboration strategy</a:t>
            </a:r>
            <a:endParaRPr sz="4000"/>
          </a:p>
          <a:p>
            <a:pPr indent="0" lvl="0" marL="0" rtl="0" algn="ctr">
              <a:lnSpc>
                <a:spcPct val="70000"/>
              </a:lnSpc>
              <a:spcBef>
                <a:spcPts val="0"/>
              </a:spcBef>
              <a:spcAft>
                <a:spcPts val="0"/>
              </a:spcAft>
              <a:buNone/>
            </a:pPr>
            <a:r>
              <a:t/>
            </a:r>
            <a:endParaRPr sz="4000"/>
          </a:p>
        </p:txBody>
      </p:sp>
      <p:sp>
        <p:nvSpPr>
          <p:cNvPr id="271" name="Google Shape;271;p24"/>
          <p:cNvSpPr txBox="1"/>
          <p:nvPr>
            <p:ph idx="10" type="dt"/>
          </p:nvPr>
        </p:nvSpPr>
        <p:spPr>
          <a:xfrm>
            <a:off x="334962" y="6429920"/>
            <a:ext cx="16095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31 October 2024  </a:t>
            </a:r>
            <a:r>
              <a:rPr lang="en-US">
                <a:solidFill>
                  <a:srgbClr val="00B0F0"/>
                </a:solidFill>
              </a:rPr>
              <a:t>|</a:t>
            </a:r>
            <a:endParaRPr>
              <a:solidFill>
                <a:srgbClr val="00B0F0"/>
              </a:solidFill>
            </a:endParaRPr>
          </a:p>
        </p:txBody>
      </p:sp>
      <p:sp>
        <p:nvSpPr>
          <p:cNvPr id="272" name="Google Shape;272;p24"/>
          <p:cNvSpPr txBox="1"/>
          <p:nvPr>
            <p:ph idx="11" type="ftr"/>
          </p:nvPr>
        </p:nvSpPr>
        <p:spPr>
          <a:xfrm>
            <a:off x="1810354" y="6429920"/>
            <a:ext cx="19458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273" name="Google Shape;273;p24"/>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25"/>
          <p:cNvSpPr txBox="1"/>
          <p:nvPr>
            <p:ph idx="12" type="sldNum"/>
          </p:nvPr>
        </p:nvSpPr>
        <p:spPr>
          <a:xfrm>
            <a:off x="7413171" y="642992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280" name="Google Shape;280;p25"/>
          <p:cNvSpPr txBox="1"/>
          <p:nvPr/>
        </p:nvSpPr>
        <p:spPr>
          <a:xfrm>
            <a:off x="2199175" y="493850"/>
            <a:ext cx="5214000" cy="365700"/>
          </a:xfrm>
          <a:prstGeom prst="rect">
            <a:avLst/>
          </a:prstGeom>
          <a:noFill/>
          <a:ln>
            <a:noFill/>
          </a:ln>
        </p:spPr>
        <p:txBody>
          <a:bodyPr anchorCtr="0" anchor="t" bIns="91425" lIns="91425" spcFirstLastPara="1" rIns="64250" wrap="square" tIns="91425">
            <a:noAutofit/>
          </a:bodyPr>
          <a:lstStyle/>
          <a:p>
            <a:pPr indent="0" lvl="0" marL="0" rtl="0" algn="l">
              <a:lnSpc>
                <a:spcPct val="75000"/>
              </a:lnSpc>
              <a:spcBef>
                <a:spcPts val="0"/>
              </a:spcBef>
              <a:spcAft>
                <a:spcPts val="0"/>
              </a:spcAft>
              <a:buNone/>
            </a:pPr>
            <a:r>
              <a:rPr b="1" lang="en-US" sz="3400">
                <a:solidFill>
                  <a:schemeClr val="dk1"/>
                </a:solidFill>
                <a:latin typeface="Calibri"/>
                <a:ea typeface="Calibri"/>
                <a:cs typeface="Calibri"/>
                <a:sym typeface="Calibri"/>
              </a:rPr>
              <a:t>Test plan</a:t>
            </a:r>
            <a:endParaRPr b="1" sz="3400">
              <a:solidFill>
                <a:schemeClr val="dk1"/>
              </a:solidFill>
              <a:latin typeface="Calibri"/>
              <a:ea typeface="Calibri"/>
              <a:cs typeface="Calibri"/>
              <a:sym typeface="Calibri"/>
            </a:endParaRPr>
          </a:p>
          <a:p>
            <a:pPr indent="0" lvl="0" marL="0" rtl="0" algn="l">
              <a:lnSpc>
                <a:spcPct val="75000"/>
              </a:lnSpc>
              <a:spcBef>
                <a:spcPts val="0"/>
              </a:spcBef>
              <a:spcAft>
                <a:spcPts val="0"/>
              </a:spcAft>
              <a:buNone/>
            </a:pPr>
            <a:r>
              <a:t/>
            </a:r>
            <a:endParaRPr b="1" sz="3400">
              <a:solidFill>
                <a:schemeClr val="dk1"/>
              </a:solidFill>
              <a:latin typeface="Calibri"/>
              <a:ea typeface="Calibri"/>
              <a:cs typeface="Calibri"/>
              <a:sym typeface="Calibri"/>
            </a:endParaRPr>
          </a:p>
        </p:txBody>
      </p:sp>
      <p:sp>
        <p:nvSpPr>
          <p:cNvPr id="281" name="Google Shape;281;p25"/>
          <p:cNvSpPr txBox="1"/>
          <p:nvPr>
            <p:ph idx="10" type="dt"/>
          </p:nvPr>
        </p:nvSpPr>
        <p:spPr>
          <a:xfrm>
            <a:off x="334962" y="6429920"/>
            <a:ext cx="16095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31 October 2024  </a:t>
            </a:r>
            <a:r>
              <a:rPr lang="en-US">
                <a:solidFill>
                  <a:srgbClr val="00B0F0"/>
                </a:solidFill>
              </a:rPr>
              <a:t>|</a:t>
            </a:r>
            <a:endParaRPr>
              <a:solidFill>
                <a:srgbClr val="00B0F0"/>
              </a:solidFill>
            </a:endParaRPr>
          </a:p>
        </p:txBody>
      </p:sp>
      <p:sp>
        <p:nvSpPr>
          <p:cNvPr id="282" name="Google Shape;282;p25"/>
          <p:cNvSpPr txBox="1"/>
          <p:nvPr>
            <p:ph idx="11" type="ftr"/>
          </p:nvPr>
        </p:nvSpPr>
        <p:spPr>
          <a:xfrm>
            <a:off x="1810354" y="6429920"/>
            <a:ext cx="19458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283" name="Google Shape;283;p25"/>
          <p:cNvSpPr txBox="1"/>
          <p:nvPr/>
        </p:nvSpPr>
        <p:spPr>
          <a:xfrm>
            <a:off x="914400" y="1333800"/>
            <a:ext cx="6239100" cy="5525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2100"/>
              </a:spcBef>
              <a:spcAft>
                <a:spcPts val="0"/>
              </a:spcAft>
              <a:buNone/>
            </a:pPr>
            <a:r>
              <a:rPr b="1" lang="en-US" sz="1300">
                <a:solidFill>
                  <a:schemeClr val="dk1"/>
                </a:solidFill>
                <a:latin typeface="Calibri"/>
                <a:ea typeface="Calibri"/>
                <a:cs typeface="Calibri"/>
                <a:sym typeface="Calibri"/>
              </a:rPr>
              <a:t>All OEMs</a:t>
            </a:r>
            <a:endParaRPr b="1" sz="1300">
              <a:solidFill>
                <a:schemeClr val="dk1"/>
              </a:solidFill>
              <a:latin typeface="Calibri"/>
              <a:ea typeface="Calibri"/>
              <a:cs typeface="Calibri"/>
              <a:sym typeface="Calibri"/>
            </a:endParaRPr>
          </a:p>
          <a:p>
            <a:pPr indent="-311150" lvl="0" marL="457200" rtl="0" algn="l">
              <a:lnSpc>
                <a:spcPct val="115000"/>
              </a:lnSpc>
              <a:spcBef>
                <a:spcPts val="210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Drive Test Plan: AM/FM/HD Radio for tuner performance requirements (2024 Version)</a:t>
            </a:r>
            <a:endParaRPr sz="1300">
              <a:solidFill>
                <a:schemeClr val="dk1"/>
              </a:solidFill>
              <a:latin typeface="Calibri"/>
              <a:ea typeface="Calibri"/>
              <a:cs typeface="Calibri"/>
              <a:sym typeface="Calibri"/>
            </a:endParaRPr>
          </a:p>
          <a:p>
            <a:pPr indent="-311150" lvl="1" marL="9144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Head unit candidate and Tier 1 support to validate the output of RDS data to the tuner.</a:t>
            </a:r>
            <a:endParaRPr sz="1300">
              <a:solidFill>
                <a:schemeClr val="dk1"/>
              </a:solidFill>
              <a:latin typeface="Calibri"/>
              <a:ea typeface="Calibri"/>
              <a:cs typeface="Calibri"/>
              <a:sym typeface="Calibri"/>
            </a:endParaRPr>
          </a:p>
          <a:p>
            <a:pPr indent="-311150" lvl="1" marL="9144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Head unit candidate AM/FM/HD Radio requirements for RDS on CANBus/GMLAN/.etc, remote displays, and arbitrary text.</a:t>
            </a:r>
            <a:endParaRPr sz="1300">
              <a:solidFill>
                <a:schemeClr val="dk1"/>
              </a:solidFill>
              <a:latin typeface="Calibri"/>
              <a:ea typeface="Calibri"/>
              <a:cs typeface="Calibri"/>
              <a:sym typeface="Calibri"/>
            </a:endParaRPr>
          </a:p>
          <a:p>
            <a:pPr indent="-311150" lvl="1" marL="9144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Test Vehicle.</a:t>
            </a:r>
            <a:endParaRPr sz="1300">
              <a:solidFill>
                <a:schemeClr val="dk1"/>
              </a:solidFill>
              <a:latin typeface="Calibri"/>
              <a:ea typeface="Calibri"/>
              <a:cs typeface="Calibri"/>
              <a:sym typeface="Calibri"/>
            </a:endParaRPr>
          </a:p>
          <a:p>
            <a:pPr indent="-311150" lvl="1" marL="9144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Globant &amp; Google-hosted sandbox test for the AAOS app and test Content Delivery Network (CDN) for short-term drive testing.</a:t>
            </a:r>
            <a:endParaRPr sz="1300">
              <a:solidFill>
                <a:schemeClr val="dk1"/>
              </a:solidFill>
              <a:latin typeface="Calibri"/>
              <a:ea typeface="Calibri"/>
              <a:cs typeface="Calibri"/>
              <a:sym typeface="Calibri"/>
            </a:endParaRPr>
          </a:p>
          <a:p>
            <a:pPr indent="-311150" lvl="0" marL="4572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Test App Features:</a:t>
            </a:r>
            <a:endParaRPr sz="1300">
              <a:solidFill>
                <a:schemeClr val="dk1"/>
              </a:solidFill>
              <a:latin typeface="Calibri"/>
              <a:ea typeface="Calibri"/>
              <a:cs typeface="Calibri"/>
              <a:sym typeface="Calibri"/>
            </a:endParaRPr>
          </a:p>
          <a:p>
            <a:pPr indent="-311150" lvl="1" marL="9144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Display AM/FM tuner diagnostics?</a:t>
            </a:r>
            <a:endParaRPr sz="1300">
              <a:solidFill>
                <a:schemeClr val="dk1"/>
              </a:solidFill>
              <a:latin typeface="Calibri"/>
              <a:ea typeface="Calibri"/>
              <a:cs typeface="Calibri"/>
              <a:sym typeface="Calibri"/>
            </a:endParaRPr>
          </a:p>
          <a:p>
            <a:pPr indent="-311150" lvl="1" marL="9144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Content bitrates?</a:t>
            </a:r>
            <a:endParaRPr sz="1300">
              <a:solidFill>
                <a:schemeClr val="dk1"/>
              </a:solidFill>
              <a:latin typeface="Calibri"/>
              <a:ea typeface="Calibri"/>
              <a:cs typeface="Calibri"/>
              <a:sym typeface="Calibri"/>
            </a:endParaRPr>
          </a:p>
          <a:p>
            <a:pPr indent="-311150" lvl="1" marL="9144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TBD</a:t>
            </a:r>
            <a:endParaRPr sz="1300">
              <a:solidFill>
                <a:schemeClr val="dk1"/>
              </a:solidFill>
              <a:latin typeface="Calibri"/>
              <a:ea typeface="Calibri"/>
              <a:cs typeface="Calibri"/>
              <a:sym typeface="Calibri"/>
            </a:endParaRPr>
          </a:p>
          <a:p>
            <a:pPr indent="-311150" lvl="0" marL="4572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Native App Implementations on production Vehicle Head Unit:</a:t>
            </a:r>
            <a:endParaRPr sz="1300">
              <a:solidFill>
                <a:schemeClr val="dk1"/>
              </a:solidFill>
              <a:latin typeface="Calibri"/>
              <a:ea typeface="Calibri"/>
              <a:cs typeface="Calibri"/>
              <a:sym typeface="Calibri"/>
            </a:endParaRPr>
          </a:p>
          <a:p>
            <a:pPr indent="-311150" lvl="1" marL="9144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YouTube?</a:t>
            </a:r>
            <a:endParaRPr sz="1300">
              <a:solidFill>
                <a:schemeClr val="dk1"/>
              </a:solidFill>
              <a:latin typeface="Calibri"/>
              <a:ea typeface="Calibri"/>
              <a:cs typeface="Calibri"/>
              <a:sym typeface="Calibri"/>
            </a:endParaRPr>
          </a:p>
          <a:p>
            <a:pPr indent="-311150" lvl="1" marL="9144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BBC?</a:t>
            </a:r>
            <a:endParaRPr sz="1300">
              <a:solidFill>
                <a:schemeClr val="dk1"/>
              </a:solidFill>
              <a:latin typeface="Calibri"/>
              <a:ea typeface="Calibri"/>
              <a:cs typeface="Calibri"/>
              <a:sym typeface="Calibri"/>
            </a:endParaRPr>
          </a:p>
          <a:p>
            <a:pPr indent="-311150" lvl="1" marL="9144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Bloomberg?</a:t>
            </a:r>
            <a:endParaRPr sz="1300">
              <a:solidFill>
                <a:schemeClr val="dk1"/>
              </a:solidFill>
              <a:latin typeface="Calibri"/>
              <a:ea typeface="Calibri"/>
              <a:cs typeface="Calibri"/>
              <a:sym typeface="Calibri"/>
            </a:endParaRPr>
          </a:p>
          <a:p>
            <a:pPr indent="-311150" lvl="1" marL="9144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All the new content partners from the IBC meeting and Detroit?</a:t>
            </a:r>
            <a:endParaRPr sz="1300">
              <a:solidFill>
                <a:schemeClr val="dk1"/>
              </a:solidFill>
              <a:latin typeface="Calibri"/>
              <a:ea typeface="Calibri"/>
              <a:cs typeface="Calibri"/>
              <a:sym typeface="Calibri"/>
            </a:endParaRPr>
          </a:p>
          <a:p>
            <a:pPr indent="-311150" lvl="1" marL="9144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Globant to visit for porting: Hulu, Disney+, FIFA app, F1 app, La Liga app, etc.</a:t>
            </a:r>
            <a:endParaRPr sz="1300">
              <a:solidFill>
                <a:schemeClr val="dk1"/>
              </a:solidFill>
              <a:latin typeface="Calibri"/>
              <a:ea typeface="Calibri"/>
              <a:cs typeface="Calibri"/>
              <a:sym typeface="Calibri"/>
            </a:endParaRPr>
          </a:p>
          <a:p>
            <a:pPr indent="0" lvl="0" marL="0" rtl="0" algn="l">
              <a:lnSpc>
                <a:spcPct val="115000"/>
              </a:lnSpc>
              <a:spcBef>
                <a:spcPts val="2100"/>
              </a:spcBef>
              <a:spcAft>
                <a:spcPts val="2100"/>
              </a:spcAft>
              <a:buNone/>
            </a:pPr>
            <a:r>
              <a:t/>
            </a:r>
            <a:endParaRPr sz="1300">
              <a:solidFill>
                <a:schemeClr val="dk1"/>
              </a:solidFill>
              <a:latin typeface="Calibri"/>
              <a:ea typeface="Calibri"/>
              <a:cs typeface="Calibri"/>
              <a:sym typeface="Calibri"/>
            </a:endParaRPr>
          </a:p>
        </p:txBody>
      </p:sp>
      <p:sp>
        <p:nvSpPr>
          <p:cNvPr id="284" name="Google Shape;284;p25"/>
          <p:cNvSpPr txBox="1"/>
          <p:nvPr/>
        </p:nvSpPr>
        <p:spPr>
          <a:xfrm>
            <a:off x="6891850" y="1787100"/>
            <a:ext cx="4737600" cy="3277800"/>
          </a:xfrm>
          <a:prstGeom prst="rect">
            <a:avLst/>
          </a:prstGeom>
          <a:noFill/>
          <a:ln>
            <a:noFill/>
          </a:ln>
        </p:spPr>
        <p:txBody>
          <a:bodyPr anchorCtr="0" anchor="t" bIns="91425" lIns="91425" spcFirstLastPara="1" rIns="91425" wrap="square" tIns="91425">
            <a:spAutoFit/>
          </a:bodyPr>
          <a:lstStyle/>
          <a:p>
            <a:pPr indent="-311150" lvl="1" marL="914400" rtl="0" algn="l">
              <a:lnSpc>
                <a:spcPct val="115000"/>
              </a:lnSpc>
              <a:spcBef>
                <a:spcPts val="210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What does each automaker want to achieve here?</a:t>
            </a:r>
            <a:endParaRPr sz="1300">
              <a:solidFill>
                <a:schemeClr val="dk1"/>
              </a:solidFill>
              <a:latin typeface="Calibri"/>
              <a:ea typeface="Calibri"/>
              <a:cs typeface="Calibri"/>
              <a:sym typeface="Calibri"/>
            </a:endParaRPr>
          </a:p>
          <a:p>
            <a:pPr indent="-311150" lvl="2" marL="13716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Proprietary app store backend validation with OEM?</a:t>
            </a:r>
            <a:endParaRPr sz="1300">
              <a:solidFill>
                <a:schemeClr val="dk1"/>
              </a:solidFill>
              <a:latin typeface="Calibri"/>
              <a:ea typeface="Calibri"/>
              <a:cs typeface="Calibri"/>
              <a:sym typeface="Calibri"/>
            </a:endParaRPr>
          </a:p>
          <a:p>
            <a:pPr indent="-311150" lvl="1" marL="9144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Tier 1 Head Unit Supplier Test Plans:</a:t>
            </a:r>
            <a:endParaRPr sz="1300">
              <a:solidFill>
                <a:schemeClr val="dk1"/>
              </a:solidFill>
              <a:latin typeface="Calibri"/>
              <a:ea typeface="Calibri"/>
              <a:cs typeface="Calibri"/>
              <a:sym typeface="Calibri"/>
            </a:endParaRPr>
          </a:p>
          <a:p>
            <a:pPr indent="-311150" lvl="2" marL="13716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Panasonic Automotive</a:t>
            </a:r>
            <a:endParaRPr sz="1300">
              <a:solidFill>
                <a:schemeClr val="dk1"/>
              </a:solidFill>
              <a:latin typeface="Calibri"/>
              <a:ea typeface="Calibri"/>
              <a:cs typeface="Calibri"/>
              <a:sym typeface="Calibri"/>
            </a:endParaRPr>
          </a:p>
          <a:p>
            <a:pPr indent="-311150" lvl="2" marL="13716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Harman</a:t>
            </a:r>
            <a:endParaRPr sz="1300">
              <a:solidFill>
                <a:schemeClr val="dk1"/>
              </a:solidFill>
              <a:latin typeface="Calibri"/>
              <a:ea typeface="Calibri"/>
              <a:cs typeface="Calibri"/>
              <a:sym typeface="Calibri"/>
            </a:endParaRPr>
          </a:p>
          <a:p>
            <a:pPr indent="-311150" lvl="2" marL="13716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Alps-Alpine</a:t>
            </a:r>
            <a:endParaRPr sz="1300">
              <a:solidFill>
                <a:schemeClr val="dk1"/>
              </a:solidFill>
              <a:latin typeface="Calibri"/>
              <a:ea typeface="Calibri"/>
              <a:cs typeface="Calibri"/>
              <a:sym typeface="Calibri"/>
            </a:endParaRPr>
          </a:p>
          <a:p>
            <a:pPr indent="-311150" lvl="2" marL="13716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Clarion</a:t>
            </a:r>
            <a:endParaRPr sz="1300">
              <a:solidFill>
                <a:schemeClr val="dk1"/>
              </a:solidFill>
              <a:latin typeface="Calibri"/>
              <a:ea typeface="Calibri"/>
              <a:cs typeface="Calibri"/>
              <a:sym typeface="Calibri"/>
            </a:endParaRPr>
          </a:p>
          <a:p>
            <a:pPr indent="-311150" lvl="2" marL="13716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Denso</a:t>
            </a:r>
            <a:endParaRPr sz="1300">
              <a:solidFill>
                <a:schemeClr val="dk1"/>
              </a:solidFill>
              <a:latin typeface="Calibri"/>
              <a:ea typeface="Calibri"/>
              <a:cs typeface="Calibri"/>
              <a:sym typeface="Calibri"/>
            </a:endParaRPr>
          </a:p>
          <a:p>
            <a:pPr indent="-311150" lvl="2" marL="13716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Legacy Delphi/Delco?</a:t>
            </a:r>
            <a:endParaRPr sz="1300">
              <a:solidFill>
                <a:schemeClr val="dk1"/>
              </a:solidFill>
              <a:latin typeface="Calibri"/>
              <a:ea typeface="Calibri"/>
              <a:cs typeface="Calibri"/>
              <a:sym typeface="Calibri"/>
            </a:endParaRPr>
          </a:p>
          <a:p>
            <a:pPr indent="-311150" lvl="1" marL="914400" rtl="0" algn="l">
              <a:lnSpc>
                <a:spcPct val="115000"/>
              </a:lnSpc>
              <a:spcBef>
                <a:spcPts val="0"/>
              </a:spcBef>
              <a:spcAft>
                <a:spcPts val="0"/>
              </a:spcAft>
              <a:buClr>
                <a:schemeClr val="dk1"/>
              </a:buClr>
              <a:buSzPts val="1300"/>
              <a:buFont typeface="Calibri"/>
              <a:buChar char="●"/>
            </a:pPr>
            <a:r>
              <a:rPr lang="en-US" sz="1300">
                <a:solidFill>
                  <a:schemeClr val="dk1"/>
                </a:solidFill>
                <a:latin typeface="Calibri"/>
                <a:ea typeface="Calibri"/>
                <a:cs typeface="Calibri"/>
                <a:sym typeface="Calibri"/>
              </a:rPr>
              <a:t>Q: Do we need a production DVT plan?</a:t>
            </a:r>
            <a:endParaRPr sz="1300">
              <a:solidFill>
                <a:schemeClr val="dk1"/>
              </a:solidFill>
              <a:latin typeface="Calibri"/>
              <a:ea typeface="Calibri"/>
              <a:cs typeface="Calibri"/>
              <a:sym typeface="Calibri"/>
            </a:endParaRPr>
          </a:p>
          <a:p>
            <a:pPr indent="0" lvl="0" marL="914400" rtl="0" algn="l">
              <a:lnSpc>
                <a:spcPct val="115000"/>
              </a:lnSpc>
              <a:spcBef>
                <a:spcPts val="2100"/>
              </a:spcBef>
              <a:spcAft>
                <a:spcPts val="2100"/>
              </a:spcAft>
              <a:buNone/>
            </a:pPr>
            <a:r>
              <a:t/>
            </a:r>
            <a:endParaRPr sz="1900">
              <a:solidFill>
                <a:schemeClr val="dk1"/>
              </a:solidFill>
              <a:latin typeface="Calibri"/>
              <a:ea typeface="Calibri"/>
              <a:cs typeface="Calibri"/>
              <a:sym typeface="Calibri"/>
            </a:endParaRPr>
          </a:p>
        </p:txBody>
      </p:sp>
      <p:pic>
        <p:nvPicPr>
          <p:cNvPr id="285" name="Google Shape;285;p25"/>
          <p:cNvPicPr preferRelativeResize="0"/>
          <p:nvPr/>
        </p:nvPicPr>
        <p:blipFill>
          <a:blip r:embed="rId3">
            <a:alphaModFix/>
          </a:blip>
          <a:stretch>
            <a:fillRect/>
          </a:stretch>
        </p:blipFill>
        <p:spPr>
          <a:xfrm>
            <a:off x="1074050" y="443750"/>
            <a:ext cx="797324" cy="64185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26"/>
          <p:cNvSpPr txBox="1"/>
          <p:nvPr>
            <p:ph type="title"/>
          </p:nvPr>
        </p:nvSpPr>
        <p:spPr>
          <a:xfrm>
            <a:off x="1538718" y="3317475"/>
            <a:ext cx="4158600" cy="612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sz="5500"/>
              <a:t>Thank you!</a:t>
            </a:r>
            <a:endParaRPr sz="55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27"/>
          <p:cNvSpPr txBox="1"/>
          <p:nvPr>
            <p:ph type="title"/>
          </p:nvPr>
        </p:nvSpPr>
        <p:spPr>
          <a:xfrm>
            <a:off x="1367794" y="890675"/>
            <a:ext cx="4556100" cy="6126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Relevant Resources</a:t>
            </a:r>
            <a:endParaRPr/>
          </a:p>
        </p:txBody>
      </p:sp>
      <p:sp>
        <p:nvSpPr>
          <p:cNvPr id="296" name="Google Shape;296;p27"/>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b="1" lang="en-US" sz="1200">
                <a:solidFill>
                  <a:srgbClr val="00B1C3"/>
                </a:solidFill>
              </a:rPr>
              <a:t>| </a:t>
            </a:r>
            <a:fld id="{00000000-1234-1234-1234-123412341234}" type="slidenum">
              <a:rPr lang="en-US"/>
              <a:t>‹#›</a:t>
            </a:fld>
            <a:endParaRPr/>
          </a:p>
        </p:txBody>
      </p:sp>
      <p:sp>
        <p:nvSpPr>
          <p:cNvPr id="297" name="Google Shape;297;p27"/>
          <p:cNvSpPr txBox="1"/>
          <p:nvPr>
            <p:ph idx="1" type="subTitle"/>
          </p:nvPr>
        </p:nvSpPr>
        <p:spPr>
          <a:xfrm>
            <a:off x="7635900" y="2032150"/>
            <a:ext cx="4556100" cy="2009400"/>
          </a:xfrm>
          <a:prstGeom prst="rect">
            <a:avLst/>
          </a:prstGeom>
          <a:noFill/>
          <a:ln>
            <a:noFill/>
          </a:ln>
        </p:spPr>
        <p:txBody>
          <a:bodyPr anchorCtr="0" anchor="t" bIns="45700" lIns="91425" spcFirstLastPara="1" rIns="91425" wrap="square" tIns="45700">
            <a:noAutofit/>
          </a:bodyPr>
          <a:lstStyle/>
          <a:p>
            <a:pPr indent="0" lvl="0" marL="0" rtl="0" algn="l">
              <a:lnSpc>
                <a:spcPct val="105000"/>
              </a:lnSpc>
              <a:spcBef>
                <a:spcPts val="0"/>
              </a:spcBef>
              <a:spcAft>
                <a:spcPts val="0"/>
              </a:spcAft>
              <a:buClr>
                <a:srgbClr val="000000"/>
              </a:buClr>
              <a:buSzPts val="341"/>
              <a:buFont typeface="Arial"/>
              <a:buNone/>
            </a:pPr>
            <a:r>
              <a:rPr b="1" lang="en-US" sz="1589"/>
              <a:t>ontact:</a:t>
            </a:r>
            <a:endParaRPr b="1" sz="1589"/>
          </a:p>
          <a:p>
            <a:pPr indent="0" lvl="0" marL="0" rtl="0" algn="l">
              <a:lnSpc>
                <a:spcPct val="105000"/>
              </a:lnSpc>
              <a:spcBef>
                <a:spcPts val="0"/>
              </a:spcBef>
              <a:spcAft>
                <a:spcPts val="0"/>
              </a:spcAft>
              <a:buClr>
                <a:srgbClr val="000000"/>
              </a:buClr>
              <a:buSzPts val="341"/>
              <a:buFont typeface="Arial"/>
              <a:buNone/>
            </a:pPr>
            <a:r>
              <a:t/>
            </a:r>
            <a:endParaRPr sz="1589"/>
          </a:p>
          <a:p>
            <a:pPr indent="0" lvl="0" marL="0" rtl="0" algn="l">
              <a:lnSpc>
                <a:spcPct val="105000"/>
              </a:lnSpc>
              <a:spcBef>
                <a:spcPts val="0"/>
              </a:spcBef>
              <a:spcAft>
                <a:spcPts val="0"/>
              </a:spcAft>
              <a:buClr>
                <a:srgbClr val="000000"/>
              </a:buClr>
              <a:buSzPts val="341"/>
              <a:buFont typeface="Arial"/>
              <a:buNone/>
            </a:pPr>
            <a:r>
              <a:rPr lang="en-US" sz="1589" u="sng">
                <a:hlinkClick r:id="rId3"/>
              </a:rPr>
              <a:t>covesa@globant.com</a:t>
            </a:r>
            <a:endParaRPr sz="1589"/>
          </a:p>
          <a:p>
            <a:pPr indent="0" lvl="0" marL="0" rtl="0" algn="l">
              <a:lnSpc>
                <a:spcPct val="105000"/>
              </a:lnSpc>
              <a:spcBef>
                <a:spcPts val="0"/>
              </a:spcBef>
              <a:spcAft>
                <a:spcPts val="0"/>
              </a:spcAft>
              <a:buClr>
                <a:srgbClr val="000000"/>
              </a:buClr>
              <a:buSzPts val="341"/>
              <a:buFont typeface="Arial"/>
              <a:buNone/>
            </a:pPr>
            <a:r>
              <a:t/>
            </a:r>
            <a:endParaRPr sz="1589"/>
          </a:p>
          <a:p>
            <a:pPr indent="0" lvl="0" marL="0" rtl="0" algn="l">
              <a:lnSpc>
                <a:spcPct val="105000"/>
              </a:lnSpc>
              <a:spcBef>
                <a:spcPts val="0"/>
              </a:spcBef>
              <a:spcAft>
                <a:spcPts val="0"/>
              </a:spcAft>
              <a:buClr>
                <a:srgbClr val="000000"/>
              </a:buClr>
              <a:buSzPts val="341"/>
              <a:buFont typeface="Arial"/>
              <a:buNone/>
            </a:pPr>
            <a:r>
              <a:rPr lang="en-US" sz="1589"/>
              <a:t>Daniel Daogaru, Executive Vice-President</a:t>
            </a:r>
            <a:endParaRPr sz="1589"/>
          </a:p>
          <a:p>
            <a:pPr indent="0" lvl="0" marL="0" rtl="0" algn="l">
              <a:lnSpc>
                <a:spcPct val="105000"/>
              </a:lnSpc>
              <a:spcBef>
                <a:spcPts val="0"/>
              </a:spcBef>
              <a:spcAft>
                <a:spcPts val="0"/>
              </a:spcAft>
              <a:buClr>
                <a:srgbClr val="000000"/>
              </a:buClr>
              <a:buSzPts val="341"/>
              <a:buFont typeface="Arial"/>
              <a:buNone/>
            </a:pPr>
            <a:r>
              <a:t/>
            </a:r>
            <a:endParaRPr sz="1589"/>
          </a:p>
          <a:p>
            <a:pPr indent="0" lvl="0" marL="0" rtl="0" algn="l">
              <a:lnSpc>
                <a:spcPct val="105000"/>
              </a:lnSpc>
              <a:spcBef>
                <a:spcPts val="0"/>
              </a:spcBef>
              <a:spcAft>
                <a:spcPts val="0"/>
              </a:spcAft>
              <a:buClr>
                <a:srgbClr val="000000"/>
              </a:buClr>
              <a:buSzPts val="341"/>
              <a:buFont typeface="Arial"/>
              <a:buNone/>
            </a:pPr>
            <a:r>
              <a:rPr lang="en-US" sz="1589"/>
              <a:t>Diego Bruhega, Senior Vice-President of Technology</a:t>
            </a:r>
            <a:endParaRPr sz="1589"/>
          </a:p>
          <a:p>
            <a:pPr indent="0" lvl="0" marL="0" rtl="0" algn="l">
              <a:lnSpc>
                <a:spcPct val="105000"/>
              </a:lnSpc>
              <a:spcBef>
                <a:spcPts val="0"/>
              </a:spcBef>
              <a:spcAft>
                <a:spcPts val="0"/>
              </a:spcAft>
              <a:buClr>
                <a:srgbClr val="000000"/>
              </a:buClr>
              <a:buSzPts val="341"/>
              <a:buFont typeface="Arial"/>
              <a:buNone/>
            </a:pPr>
            <a:r>
              <a:t/>
            </a:r>
            <a:endParaRPr sz="721"/>
          </a:p>
          <a:p>
            <a:pPr indent="0" lvl="0" marL="0" rtl="0" algn="l">
              <a:lnSpc>
                <a:spcPct val="80000"/>
              </a:lnSpc>
              <a:spcBef>
                <a:spcPts val="0"/>
              </a:spcBef>
              <a:spcAft>
                <a:spcPts val="0"/>
              </a:spcAft>
              <a:buClr>
                <a:schemeClr val="lt1"/>
              </a:buClr>
              <a:buSzPts val="800"/>
              <a:buNone/>
            </a:pPr>
            <a:r>
              <a:t/>
            </a:r>
            <a:endParaRPr sz="900"/>
          </a:p>
        </p:txBody>
      </p:sp>
      <p:sp>
        <p:nvSpPr>
          <p:cNvPr id="298" name="Google Shape;298;p27"/>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299" name="Google Shape;299;p27"/>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31 October 2024  </a:t>
            </a:r>
            <a:r>
              <a:rPr lang="en-US">
                <a:solidFill>
                  <a:srgbClr val="00B0F0"/>
                </a:solidFill>
              </a:rPr>
              <a:t>|</a:t>
            </a:r>
            <a:endParaRPr>
              <a:solidFill>
                <a:srgbClr val="00B0F0"/>
              </a:solidFill>
            </a:endParaRPr>
          </a:p>
        </p:txBody>
      </p:sp>
      <p:sp>
        <p:nvSpPr>
          <p:cNvPr id="300" name="Google Shape;300;p27"/>
          <p:cNvSpPr txBox="1"/>
          <p:nvPr>
            <p:ph idx="2" type="body"/>
          </p:nvPr>
        </p:nvSpPr>
        <p:spPr>
          <a:xfrm>
            <a:off x="1367800" y="1725375"/>
            <a:ext cx="6045300" cy="44469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0"/>
              </a:spcBef>
              <a:spcAft>
                <a:spcPts val="0"/>
              </a:spcAft>
              <a:buClr>
                <a:schemeClr val="lt1"/>
              </a:buClr>
              <a:buSzPts val="1100"/>
              <a:buFont typeface="Arial"/>
              <a:buNone/>
            </a:pPr>
            <a:r>
              <a:rPr lang="en-US" sz="1500" u="sng">
                <a:solidFill>
                  <a:schemeClr val="accent2"/>
                </a:solidFill>
                <a:latin typeface="Plus Jakarta Sans Light"/>
                <a:ea typeface="Plus Jakarta Sans Light"/>
                <a:cs typeface="Plus Jakarta Sans Light"/>
                <a:sym typeface="Plus Jakarta Sans Light"/>
                <a:hlinkClick r:id="rId4">
                  <a:extLst>
                    <a:ext uri="{A12FA001-AC4F-418D-AE19-62706E023703}">
                      <ahyp:hlinkClr val="tx"/>
                    </a:ext>
                  </a:extLst>
                </a:hlinkClick>
              </a:rPr>
              <a:t>RDS Standard IEC 62106-9</a:t>
            </a:r>
            <a:endParaRPr sz="1500">
              <a:solidFill>
                <a:schemeClr val="accent2"/>
              </a:solidFill>
              <a:latin typeface="Plus Jakarta Sans Light"/>
              <a:ea typeface="Plus Jakarta Sans Light"/>
              <a:cs typeface="Plus Jakarta Sans Light"/>
              <a:sym typeface="Plus Jakarta Sans Light"/>
            </a:endParaRPr>
          </a:p>
          <a:p>
            <a:pPr indent="0" lvl="0" marL="0" rtl="0" algn="l">
              <a:lnSpc>
                <a:spcPct val="115000"/>
              </a:lnSpc>
              <a:spcBef>
                <a:spcPts val="0"/>
              </a:spcBef>
              <a:spcAft>
                <a:spcPts val="0"/>
              </a:spcAft>
              <a:buClr>
                <a:schemeClr val="lt1"/>
              </a:buClr>
              <a:buSzPts val="1100"/>
              <a:buFont typeface="Arial"/>
              <a:buNone/>
            </a:pPr>
            <a:r>
              <a:t/>
            </a:r>
            <a:endParaRPr sz="1500">
              <a:solidFill>
                <a:schemeClr val="accent2"/>
              </a:solidFill>
              <a:latin typeface="Plus Jakarta Sans Light"/>
              <a:ea typeface="Plus Jakarta Sans Light"/>
              <a:cs typeface="Plus Jakarta Sans Light"/>
              <a:sym typeface="Plus Jakarta Sans Light"/>
            </a:endParaRPr>
          </a:p>
          <a:p>
            <a:pPr indent="0" lvl="0" marL="0" rtl="0" algn="l">
              <a:lnSpc>
                <a:spcPct val="115000"/>
              </a:lnSpc>
              <a:spcBef>
                <a:spcPts val="0"/>
              </a:spcBef>
              <a:spcAft>
                <a:spcPts val="0"/>
              </a:spcAft>
              <a:buClr>
                <a:schemeClr val="lt1"/>
              </a:buClr>
              <a:buSzPts val="1100"/>
              <a:buFont typeface="Arial"/>
              <a:buNone/>
            </a:pPr>
            <a:r>
              <a:rPr lang="en-US" sz="1500" u="sng">
                <a:solidFill>
                  <a:schemeClr val="accent2"/>
                </a:solidFill>
                <a:latin typeface="Plus Jakarta Sans Light"/>
                <a:ea typeface="Plus Jakarta Sans Light"/>
                <a:cs typeface="Plus Jakarta Sans Light"/>
                <a:sym typeface="Plus Jakarta Sans Light"/>
                <a:hlinkClick r:id="rId5">
                  <a:extLst>
                    <a:ext uri="{A12FA001-AC4F-418D-AE19-62706E023703}">
                      <ahyp:hlinkClr val="tx"/>
                    </a:ext>
                  </a:extLst>
                </a:hlinkClick>
              </a:rPr>
              <a:t>NRSC PI Code Allocations</a:t>
            </a:r>
            <a:endParaRPr sz="1500">
              <a:solidFill>
                <a:schemeClr val="accent2"/>
              </a:solidFill>
              <a:latin typeface="Plus Jakarta Sans Light"/>
              <a:ea typeface="Plus Jakarta Sans Light"/>
              <a:cs typeface="Plus Jakarta Sans Light"/>
              <a:sym typeface="Plus Jakarta Sans Light"/>
            </a:endParaRPr>
          </a:p>
          <a:p>
            <a:pPr indent="0" lvl="0" marL="0" rtl="0" algn="l">
              <a:lnSpc>
                <a:spcPct val="115000"/>
              </a:lnSpc>
              <a:spcBef>
                <a:spcPts val="0"/>
              </a:spcBef>
              <a:spcAft>
                <a:spcPts val="0"/>
              </a:spcAft>
              <a:buClr>
                <a:schemeClr val="lt1"/>
              </a:buClr>
              <a:buSzPts val="1100"/>
              <a:buFont typeface="Arial"/>
              <a:buNone/>
            </a:pPr>
            <a:r>
              <a:t/>
            </a:r>
            <a:endParaRPr sz="1500">
              <a:solidFill>
                <a:schemeClr val="accent2"/>
              </a:solidFill>
              <a:latin typeface="Plus Jakarta Sans Light"/>
              <a:ea typeface="Plus Jakarta Sans Light"/>
              <a:cs typeface="Plus Jakarta Sans Light"/>
              <a:sym typeface="Plus Jakarta Sans Light"/>
            </a:endParaRPr>
          </a:p>
          <a:p>
            <a:pPr indent="0" lvl="0" marL="0" rtl="0" algn="l">
              <a:lnSpc>
                <a:spcPct val="115000"/>
              </a:lnSpc>
              <a:spcBef>
                <a:spcPts val="0"/>
              </a:spcBef>
              <a:spcAft>
                <a:spcPts val="0"/>
              </a:spcAft>
              <a:buClr>
                <a:schemeClr val="lt1"/>
              </a:buClr>
              <a:buSzPts val="1100"/>
              <a:buFont typeface="Arial"/>
              <a:buNone/>
            </a:pPr>
            <a:r>
              <a:rPr lang="en-US" sz="1500" u="sng">
                <a:solidFill>
                  <a:schemeClr val="accent2"/>
                </a:solidFill>
                <a:latin typeface="Plus Jakarta Sans Light"/>
                <a:ea typeface="Plus Jakarta Sans Light"/>
                <a:cs typeface="Plus Jakarta Sans Light"/>
                <a:sym typeface="Plus Jakarta Sans Light"/>
                <a:hlinkClick r:id="rId6">
                  <a:extLst>
                    <a:ext uri="{A12FA001-AC4F-418D-AE19-62706E023703}">
                      <ahyp:hlinkClr val="tx"/>
                    </a:ext>
                  </a:extLst>
                </a:hlinkClick>
              </a:rPr>
              <a:t>FCC License Management System</a:t>
            </a:r>
            <a:endParaRPr sz="1500">
              <a:solidFill>
                <a:schemeClr val="accent2"/>
              </a:solidFill>
              <a:latin typeface="Plus Jakarta Sans Light"/>
              <a:ea typeface="Plus Jakarta Sans Light"/>
              <a:cs typeface="Plus Jakarta Sans Light"/>
              <a:sym typeface="Plus Jakarta Sans Light"/>
            </a:endParaRPr>
          </a:p>
          <a:p>
            <a:pPr indent="0" lvl="0" marL="0" rtl="0" algn="l">
              <a:lnSpc>
                <a:spcPct val="115000"/>
              </a:lnSpc>
              <a:spcBef>
                <a:spcPts val="0"/>
              </a:spcBef>
              <a:spcAft>
                <a:spcPts val="0"/>
              </a:spcAft>
              <a:buClr>
                <a:schemeClr val="lt1"/>
              </a:buClr>
              <a:buSzPts val="1100"/>
              <a:buFont typeface="Arial"/>
              <a:buNone/>
            </a:pPr>
            <a:r>
              <a:t/>
            </a:r>
            <a:endParaRPr sz="1500">
              <a:solidFill>
                <a:schemeClr val="accent2"/>
              </a:solidFill>
              <a:latin typeface="Plus Jakarta Sans Light"/>
              <a:ea typeface="Plus Jakarta Sans Light"/>
              <a:cs typeface="Plus Jakarta Sans Light"/>
              <a:sym typeface="Plus Jakarta Sans Light"/>
            </a:endParaRPr>
          </a:p>
          <a:p>
            <a:pPr indent="0" lvl="0" marL="0" rtl="0" algn="l">
              <a:lnSpc>
                <a:spcPct val="115000"/>
              </a:lnSpc>
              <a:spcBef>
                <a:spcPts val="0"/>
              </a:spcBef>
              <a:spcAft>
                <a:spcPts val="0"/>
              </a:spcAft>
              <a:buClr>
                <a:schemeClr val="lt1"/>
              </a:buClr>
              <a:buSzPts val="1100"/>
              <a:buFont typeface="Arial"/>
              <a:buNone/>
            </a:pPr>
            <a:r>
              <a:rPr lang="en-US" sz="1500" u="sng">
                <a:solidFill>
                  <a:schemeClr val="accent2"/>
                </a:solidFill>
                <a:latin typeface="Plus Jakarta Sans Light"/>
                <a:ea typeface="Plus Jakarta Sans Light"/>
                <a:cs typeface="Plus Jakarta Sans Light"/>
                <a:sym typeface="Plus Jakarta Sans Light"/>
                <a:hlinkClick r:id="rId7">
                  <a:extLst>
                    <a:ext uri="{A12FA001-AC4F-418D-AE19-62706E023703}">
                      <ahyp:hlinkClr val="tx"/>
                    </a:ext>
                  </a:extLst>
                </a:hlinkClick>
              </a:rPr>
              <a:t>FCC Channel Maps USA</a:t>
            </a:r>
            <a:endParaRPr sz="1500">
              <a:solidFill>
                <a:schemeClr val="accent2"/>
              </a:solidFill>
              <a:latin typeface="Plus Jakarta Sans Light"/>
              <a:ea typeface="Plus Jakarta Sans Light"/>
              <a:cs typeface="Plus Jakarta Sans Light"/>
              <a:sym typeface="Plus Jakarta Sans Light"/>
            </a:endParaRPr>
          </a:p>
          <a:p>
            <a:pPr indent="0" lvl="0" marL="0" rtl="0" algn="l">
              <a:lnSpc>
                <a:spcPct val="115000"/>
              </a:lnSpc>
              <a:spcBef>
                <a:spcPts val="0"/>
              </a:spcBef>
              <a:spcAft>
                <a:spcPts val="0"/>
              </a:spcAft>
              <a:buClr>
                <a:schemeClr val="lt1"/>
              </a:buClr>
              <a:buSzPts val="1100"/>
              <a:buFont typeface="Arial"/>
              <a:buNone/>
            </a:pPr>
            <a:r>
              <a:t/>
            </a:r>
            <a:endParaRPr sz="1500">
              <a:solidFill>
                <a:schemeClr val="accent2"/>
              </a:solidFill>
              <a:latin typeface="Plus Jakarta Sans Light"/>
              <a:ea typeface="Plus Jakarta Sans Light"/>
              <a:cs typeface="Plus Jakarta Sans Light"/>
              <a:sym typeface="Plus Jakarta Sans Light"/>
            </a:endParaRPr>
          </a:p>
          <a:p>
            <a:pPr indent="0" lvl="0" marL="0" rtl="0" algn="l">
              <a:lnSpc>
                <a:spcPct val="115000"/>
              </a:lnSpc>
              <a:spcBef>
                <a:spcPts val="0"/>
              </a:spcBef>
              <a:spcAft>
                <a:spcPts val="0"/>
              </a:spcAft>
              <a:buClr>
                <a:schemeClr val="lt1"/>
              </a:buClr>
              <a:buSzPts val="1100"/>
              <a:buFont typeface="Arial"/>
              <a:buNone/>
            </a:pPr>
            <a:r>
              <a:rPr lang="en-US" sz="1500" u="sng">
                <a:solidFill>
                  <a:schemeClr val="accent2"/>
                </a:solidFill>
                <a:latin typeface="Plus Jakarta Sans Light"/>
                <a:ea typeface="Plus Jakarta Sans Light"/>
                <a:cs typeface="Plus Jakarta Sans Light"/>
                <a:sym typeface="Plus Jakarta Sans Light"/>
                <a:hlinkClick r:id="rId8">
                  <a:extLst>
                    <a:ext uri="{A12FA001-AC4F-418D-AE19-62706E023703}">
                      <ahyp:hlinkClr val="tx"/>
                    </a:ext>
                  </a:extLst>
                </a:hlinkClick>
              </a:rPr>
              <a:t>Title 47 Channel Separation Minimum Distance</a:t>
            </a:r>
            <a:endParaRPr sz="1500">
              <a:solidFill>
                <a:schemeClr val="accent2"/>
              </a:solidFill>
              <a:latin typeface="Plus Jakarta Sans Light"/>
              <a:ea typeface="Plus Jakarta Sans Light"/>
              <a:cs typeface="Plus Jakarta Sans Light"/>
              <a:sym typeface="Plus Jakarta Sans Light"/>
            </a:endParaRPr>
          </a:p>
          <a:p>
            <a:pPr indent="0" lvl="0" marL="0" rtl="0" algn="l">
              <a:lnSpc>
                <a:spcPct val="115000"/>
              </a:lnSpc>
              <a:spcBef>
                <a:spcPts val="0"/>
              </a:spcBef>
              <a:spcAft>
                <a:spcPts val="0"/>
              </a:spcAft>
              <a:buClr>
                <a:schemeClr val="lt1"/>
              </a:buClr>
              <a:buSzPts val="1100"/>
              <a:buFont typeface="Arial"/>
              <a:buNone/>
            </a:pPr>
            <a:r>
              <a:t/>
            </a:r>
            <a:endParaRPr sz="1500">
              <a:solidFill>
                <a:schemeClr val="accent2"/>
              </a:solidFill>
              <a:latin typeface="Plus Jakarta Sans Light"/>
              <a:ea typeface="Plus Jakarta Sans Light"/>
              <a:cs typeface="Plus Jakarta Sans Light"/>
              <a:sym typeface="Plus Jakarta Sans Light"/>
            </a:endParaRPr>
          </a:p>
          <a:p>
            <a:pPr indent="0" lvl="0" marL="0" rtl="0" algn="l">
              <a:lnSpc>
                <a:spcPct val="115000"/>
              </a:lnSpc>
              <a:spcBef>
                <a:spcPts val="0"/>
              </a:spcBef>
              <a:spcAft>
                <a:spcPts val="0"/>
              </a:spcAft>
              <a:buClr>
                <a:schemeClr val="lt1"/>
              </a:buClr>
              <a:buSzPts val="1100"/>
              <a:buFont typeface="Arial"/>
              <a:buNone/>
            </a:pPr>
            <a:r>
              <a:rPr lang="en-US" sz="1500" u="sng">
                <a:solidFill>
                  <a:schemeClr val="accent2"/>
                </a:solidFill>
                <a:latin typeface="Plus Jakarta Sans Light"/>
                <a:ea typeface="Plus Jakarta Sans Light"/>
                <a:cs typeface="Plus Jakarta Sans Light"/>
                <a:sym typeface="Plus Jakarta Sans Light"/>
                <a:hlinkClick r:id="rId9">
                  <a:extLst>
                    <a:ext uri="{A12FA001-AC4F-418D-AE19-62706E023703}">
                      <ahyp:hlinkClr val="tx"/>
                    </a:ext>
                  </a:extLst>
                </a:hlinkClick>
              </a:rPr>
              <a:t>NRSC-G300-C RDS Usage Guidelines</a:t>
            </a:r>
            <a:endParaRPr sz="1500">
              <a:solidFill>
                <a:schemeClr val="accent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0"/>
          <p:cNvSpPr txBox="1"/>
          <p:nvPr>
            <p:ph idx="12" type="sldNum"/>
          </p:nvPr>
        </p:nvSpPr>
        <p:spPr>
          <a:xfrm>
            <a:off x="7413171" y="642992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r>
              <a:rPr lang="en-US"/>
              <a:t>| </a:t>
            </a:r>
            <a:fld id="{00000000-1234-1234-1234-123412341234}" type="slidenum">
              <a:rPr b="0" lang="en-US">
                <a:solidFill>
                  <a:srgbClr val="888888"/>
                </a:solidFill>
              </a:rPr>
              <a:t>‹#›</a:t>
            </a:fld>
            <a:endParaRPr b="0">
              <a:solidFill>
                <a:srgbClr val="888888"/>
              </a:solidFill>
            </a:endParaRPr>
          </a:p>
        </p:txBody>
      </p:sp>
      <p:sp>
        <p:nvSpPr>
          <p:cNvPr id="89" name="Google Shape;89;p10"/>
          <p:cNvSpPr txBox="1"/>
          <p:nvPr/>
        </p:nvSpPr>
        <p:spPr>
          <a:xfrm>
            <a:off x="914400" y="2073575"/>
            <a:ext cx="10515600" cy="2997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US" sz="1800">
                <a:solidFill>
                  <a:schemeClr val="dk1"/>
                </a:solidFill>
                <a:latin typeface="Calibri"/>
                <a:ea typeface="Calibri"/>
                <a:cs typeface="Calibri"/>
                <a:sym typeface="Calibri"/>
              </a:rPr>
              <a:t>In vehicles without Google Automotive Services (GAS), essential features like Google Maps and reverse geocoding are unavailable. This limitation means that while these vehicles can access GPS coordinates, they often can’t determine their exact location, such as the current country or state.</a:t>
            </a:r>
            <a:endParaRPr sz="1800">
              <a:solidFill>
                <a:schemeClr val="dk1"/>
              </a:solidFill>
              <a:latin typeface="Calibri"/>
              <a:ea typeface="Calibri"/>
              <a:cs typeface="Calibri"/>
              <a:sym typeface="Calibri"/>
            </a:endParaRPr>
          </a:p>
          <a:p>
            <a:pPr indent="0" lvl="0" marL="0" rtl="0" algn="l">
              <a:lnSpc>
                <a:spcPct val="115000"/>
              </a:lnSpc>
              <a:spcBef>
                <a:spcPts val="1200"/>
              </a:spcBef>
              <a:spcAft>
                <a:spcPts val="0"/>
              </a:spcAft>
              <a:buClr>
                <a:schemeClr val="dk1"/>
              </a:buClr>
              <a:buSzPts val="1100"/>
              <a:buFont typeface="Arial"/>
              <a:buNone/>
            </a:pPr>
            <a:r>
              <a:rPr lang="en-US" sz="1800">
                <a:solidFill>
                  <a:schemeClr val="dk1"/>
                </a:solidFill>
                <a:latin typeface="Calibri"/>
                <a:ea typeface="Calibri"/>
                <a:cs typeface="Calibri"/>
                <a:sym typeface="Calibri"/>
              </a:rPr>
              <a:t>Identifying a vehicle’s location is especially important to comply with content licensing restrictions, as certain features—like video playback—are often dependent on knowing the country where the vehicle is located.</a:t>
            </a:r>
            <a:endParaRPr sz="1800">
              <a:solidFill>
                <a:schemeClr val="dk1"/>
              </a:solidFill>
              <a:latin typeface="Calibri"/>
              <a:ea typeface="Calibri"/>
              <a:cs typeface="Calibri"/>
              <a:sym typeface="Calibri"/>
            </a:endParaRPr>
          </a:p>
          <a:p>
            <a:pPr indent="0" lvl="0" marL="0" rtl="0" algn="l">
              <a:lnSpc>
                <a:spcPct val="115000"/>
              </a:lnSpc>
              <a:spcBef>
                <a:spcPts val="1200"/>
              </a:spcBef>
              <a:spcAft>
                <a:spcPts val="0"/>
              </a:spcAft>
              <a:buNone/>
            </a:pPr>
            <a:r>
              <a:rPr lang="en-US" sz="1800">
                <a:solidFill>
                  <a:schemeClr val="dk1"/>
                </a:solidFill>
                <a:latin typeface="Calibri"/>
                <a:ea typeface="Calibri"/>
                <a:cs typeface="Calibri"/>
                <a:sym typeface="Calibri"/>
              </a:rPr>
              <a:t>Our solution: Reverse geocoding, a process that converts geographic coordinates (latitude and longitude) into readable addresses, enabling location-specific functionalities and enhancing the user experience.</a:t>
            </a:r>
            <a:endParaRPr sz="1800">
              <a:solidFill>
                <a:schemeClr val="dk1"/>
              </a:solidFill>
              <a:latin typeface="Calibri"/>
              <a:ea typeface="Calibri"/>
              <a:cs typeface="Calibri"/>
              <a:sym typeface="Calibri"/>
            </a:endParaRPr>
          </a:p>
          <a:p>
            <a:pPr indent="0" lvl="0" marL="342900" rtl="0" algn="l">
              <a:lnSpc>
                <a:spcPct val="90000"/>
              </a:lnSpc>
              <a:spcBef>
                <a:spcPts val="1200"/>
              </a:spcBef>
              <a:spcAft>
                <a:spcPts val="0"/>
              </a:spcAft>
              <a:buNone/>
            </a:pPr>
            <a:r>
              <a:t/>
            </a:r>
            <a:endParaRPr sz="1300">
              <a:solidFill>
                <a:schemeClr val="dk1"/>
              </a:solidFill>
              <a:latin typeface="Plus Jakarta Sans"/>
              <a:ea typeface="Plus Jakarta Sans"/>
              <a:cs typeface="Plus Jakarta Sans"/>
              <a:sym typeface="Plus Jakarta Sans"/>
            </a:endParaRPr>
          </a:p>
        </p:txBody>
      </p:sp>
      <p:sp>
        <p:nvSpPr>
          <p:cNvPr id="90" name="Google Shape;90;p10"/>
          <p:cNvSpPr txBox="1"/>
          <p:nvPr>
            <p:ph idx="10" type="dt"/>
          </p:nvPr>
        </p:nvSpPr>
        <p:spPr>
          <a:xfrm>
            <a:off x="334962" y="6429920"/>
            <a:ext cx="16095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31 October 2024  </a:t>
            </a:r>
            <a:r>
              <a:rPr lang="en-US">
                <a:solidFill>
                  <a:srgbClr val="00B0F0"/>
                </a:solidFill>
              </a:rPr>
              <a:t>|</a:t>
            </a:r>
            <a:endParaRPr>
              <a:solidFill>
                <a:srgbClr val="00B0F0"/>
              </a:solidFill>
            </a:endParaRPr>
          </a:p>
        </p:txBody>
      </p:sp>
      <p:sp>
        <p:nvSpPr>
          <p:cNvPr id="91" name="Google Shape;91;p10"/>
          <p:cNvSpPr txBox="1"/>
          <p:nvPr>
            <p:ph idx="11" type="ftr"/>
          </p:nvPr>
        </p:nvSpPr>
        <p:spPr>
          <a:xfrm>
            <a:off x="1810354" y="6429920"/>
            <a:ext cx="19458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92" name="Google Shape;92;p10"/>
          <p:cNvSpPr txBox="1"/>
          <p:nvPr/>
        </p:nvSpPr>
        <p:spPr>
          <a:xfrm>
            <a:off x="2187775" y="1045225"/>
            <a:ext cx="8551200" cy="47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US" sz="3400">
                <a:solidFill>
                  <a:schemeClr val="dk1"/>
                </a:solidFill>
                <a:latin typeface="Calibri"/>
                <a:ea typeface="Calibri"/>
                <a:cs typeface="Calibri"/>
                <a:sym typeface="Calibri"/>
              </a:rPr>
              <a:t>Introduction, the problem + the solution</a:t>
            </a:r>
            <a:endParaRPr b="1" sz="3400">
              <a:solidFill>
                <a:schemeClr val="dk1"/>
              </a:solidFill>
              <a:latin typeface="Calibri"/>
              <a:ea typeface="Calibri"/>
              <a:cs typeface="Calibri"/>
              <a:sym typeface="Calibri"/>
            </a:endParaRPr>
          </a:p>
          <a:p>
            <a:pPr indent="0" lvl="0" marL="0" rtl="0" algn="l">
              <a:spcBef>
                <a:spcPts val="0"/>
              </a:spcBef>
              <a:spcAft>
                <a:spcPts val="0"/>
              </a:spcAft>
              <a:buNone/>
            </a:pPr>
            <a:r>
              <a:t/>
            </a:r>
            <a:endParaRPr b="1" sz="1800">
              <a:solidFill>
                <a:schemeClr val="dk1"/>
              </a:solidFill>
              <a:latin typeface="Plus Jakarta Sans"/>
              <a:ea typeface="Plus Jakarta Sans"/>
              <a:cs typeface="Plus Jakarta Sans"/>
              <a:sym typeface="Plus Jakarta Sans"/>
            </a:endParaRPr>
          </a:p>
        </p:txBody>
      </p:sp>
      <p:pic>
        <p:nvPicPr>
          <p:cNvPr id="93" name="Google Shape;93;p10"/>
          <p:cNvPicPr preferRelativeResize="0"/>
          <p:nvPr/>
        </p:nvPicPr>
        <p:blipFill>
          <a:blip r:embed="rId3">
            <a:alphaModFix/>
          </a:blip>
          <a:stretch>
            <a:fillRect/>
          </a:stretch>
        </p:blipFill>
        <p:spPr>
          <a:xfrm>
            <a:off x="1051450" y="1145000"/>
            <a:ext cx="758900" cy="5810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1"/>
          <p:cNvSpPr txBox="1"/>
          <p:nvPr>
            <p:ph idx="12" type="sldNum"/>
          </p:nvPr>
        </p:nvSpPr>
        <p:spPr>
          <a:xfrm>
            <a:off x="7413171" y="642992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r>
              <a:rPr lang="en-US"/>
              <a:t>| </a:t>
            </a:r>
            <a:fld id="{00000000-1234-1234-1234-123412341234}" type="slidenum">
              <a:rPr b="0" lang="en-US">
                <a:solidFill>
                  <a:srgbClr val="888888"/>
                </a:solidFill>
              </a:rPr>
              <a:t>‹#›</a:t>
            </a:fld>
            <a:endParaRPr b="0">
              <a:solidFill>
                <a:srgbClr val="888888"/>
              </a:solidFill>
            </a:endParaRPr>
          </a:p>
        </p:txBody>
      </p:sp>
      <p:sp>
        <p:nvSpPr>
          <p:cNvPr id="100" name="Google Shape;100;p11"/>
          <p:cNvSpPr txBox="1"/>
          <p:nvPr>
            <p:ph type="title"/>
          </p:nvPr>
        </p:nvSpPr>
        <p:spPr>
          <a:xfrm>
            <a:off x="1993950" y="1080713"/>
            <a:ext cx="8204100" cy="465900"/>
          </a:xfrm>
          <a:prstGeom prst="rect">
            <a:avLst/>
          </a:prstGeom>
        </p:spPr>
        <p:txBody>
          <a:bodyPr anchorCtr="0" anchor="t" bIns="45700" lIns="91425" spcFirstLastPara="1" rIns="91425" wrap="square" tIns="45700">
            <a:noAutofit/>
          </a:bodyPr>
          <a:lstStyle/>
          <a:p>
            <a:pPr indent="0" lvl="0" marL="0" rtl="0" algn="l">
              <a:lnSpc>
                <a:spcPct val="75000"/>
              </a:lnSpc>
              <a:spcBef>
                <a:spcPts val="0"/>
              </a:spcBef>
              <a:spcAft>
                <a:spcPts val="0"/>
              </a:spcAft>
              <a:buClr>
                <a:schemeClr val="dk1"/>
              </a:buClr>
              <a:buSzPts val="990"/>
              <a:buFont typeface="Arial"/>
              <a:buNone/>
            </a:pPr>
            <a:r>
              <a:rPr lang="en-US" sz="3400"/>
              <a:t>Problem Statement for Non-GAS Solution</a:t>
            </a:r>
            <a:endParaRPr sz="3400"/>
          </a:p>
          <a:p>
            <a:pPr indent="0" lvl="0" marL="0" rtl="0" algn="l">
              <a:spcBef>
                <a:spcPts val="0"/>
              </a:spcBef>
              <a:spcAft>
                <a:spcPts val="0"/>
              </a:spcAft>
              <a:buSzPts val="990"/>
              <a:buNone/>
            </a:pPr>
            <a:r>
              <a:t/>
            </a:r>
            <a:endParaRPr sz="3540">
              <a:solidFill>
                <a:srgbClr val="434343"/>
              </a:solidFill>
              <a:latin typeface="Plus Jakarta Sans"/>
              <a:ea typeface="Plus Jakarta Sans"/>
              <a:cs typeface="Plus Jakarta Sans"/>
              <a:sym typeface="Plus Jakarta Sans"/>
            </a:endParaRPr>
          </a:p>
        </p:txBody>
      </p:sp>
      <p:sp>
        <p:nvSpPr>
          <p:cNvPr id="101" name="Google Shape;101;p11"/>
          <p:cNvSpPr txBox="1"/>
          <p:nvPr/>
        </p:nvSpPr>
        <p:spPr>
          <a:xfrm>
            <a:off x="914400" y="2058675"/>
            <a:ext cx="10515600" cy="33075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OEMs need to integrate media streaming solutions into cars to provide the desired functionality natively. Media content services require localization information to define licensing and content restrictions based on the user's location. These services infer the user's location based on their IP address.</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However, automotive connectivity infrastructure may present IP addresses from static locations based on tunneling agreements with telecommunications companies, </a:t>
            </a:r>
            <a:r>
              <a:rPr lang="en-US" sz="1800">
                <a:solidFill>
                  <a:schemeClr val="dk1"/>
                </a:solidFill>
                <a:latin typeface="Calibri"/>
                <a:ea typeface="Calibri"/>
                <a:cs typeface="Calibri"/>
                <a:sym typeface="Calibri"/>
              </a:rPr>
              <a:t>rather</a:t>
            </a:r>
            <a:r>
              <a:rPr lang="en-US" sz="1800">
                <a:solidFill>
                  <a:schemeClr val="dk1"/>
                </a:solidFill>
                <a:latin typeface="Calibri"/>
                <a:ea typeface="Calibri"/>
                <a:cs typeface="Calibri"/>
                <a:sym typeface="Calibri"/>
              </a:rPr>
              <a:t> than the user's actual location. This makes IP-based location inference unviable.</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The automotive industry will need media providers to adapt by receiving location information as a header parameter, rather than inferring it from the IP address. For this purpose, the car must communicate its actual location to the media service provider.</a:t>
            </a:r>
            <a:endParaRPr sz="1800">
              <a:solidFill>
                <a:schemeClr val="dk1"/>
              </a:solidFill>
              <a:latin typeface="Calibri"/>
              <a:ea typeface="Calibri"/>
              <a:cs typeface="Calibri"/>
              <a:sym typeface="Calibri"/>
            </a:endParaRPr>
          </a:p>
          <a:p>
            <a:pPr indent="-342900" lvl="0" marL="457200" rtl="0" algn="l">
              <a:lnSpc>
                <a:spcPct val="115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Non-GAS automotive solutions do not have native access to GPS location, making it impossible to pass location information to the media provider.</a:t>
            </a:r>
            <a:endParaRPr sz="1800">
              <a:solidFill>
                <a:schemeClr val="dk1"/>
              </a:solidFill>
              <a:latin typeface="Calibri"/>
              <a:ea typeface="Calibri"/>
              <a:cs typeface="Calibri"/>
              <a:sym typeface="Calibri"/>
            </a:endParaRPr>
          </a:p>
        </p:txBody>
      </p:sp>
      <p:pic>
        <p:nvPicPr>
          <p:cNvPr id="102" name="Google Shape;102;p11"/>
          <p:cNvPicPr preferRelativeResize="0"/>
          <p:nvPr/>
        </p:nvPicPr>
        <p:blipFill>
          <a:blip r:embed="rId3">
            <a:alphaModFix/>
          </a:blip>
          <a:stretch>
            <a:fillRect/>
          </a:stretch>
        </p:blipFill>
        <p:spPr>
          <a:xfrm>
            <a:off x="1069850" y="964463"/>
            <a:ext cx="698425" cy="698425"/>
          </a:xfrm>
          <a:prstGeom prst="rect">
            <a:avLst/>
          </a:prstGeom>
          <a:noFill/>
          <a:ln>
            <a:noFill/>
          </a:ln>
        </p:spPr>
      </p:pic>
      <p:sp>
        <p:nvSpPr>
          <p:cNvPr id="103" name="Google Shape;103;p11"/>
          <p:cNvSpPr txBox="1"/>
          <p:nvPr>
            <p:ph idx="10" type="dt"/>
          </p:nvPr>
        </p:nvSpPr>
        <p:spPr>
          <a:xfrm>
            <a:off x="334962" y="6429920"/>
            <a:ext cx="16095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31 October 2024  </a:t>
            </a:r>
            <a:r>
              <a:rPr lang="en-US">
                <a:solidFill>
                  <a:srgbClr val="00B0F0"/>
                </a:solidFill>
              </a:rPr>
              <a:t>|</a:t>
            </a:r>
            <a:endParaRPr>
              <a:solidFill>
                <a:srgbClr val="00B0F0"/>
              </a:solidFill>
            </a:endParaRPr>
          </a:p>
        </p:txBody>
      </p:sp>
      <p:sp>
        <p:nvSpPr>
          <p:cNvPr id="104" name="Google Shape;104;p11"/>
          <p:cNvSpPr txBox="1"/>
          <p:nvPr>
            <p:ph idx="11" type="ftr"/>
          </p:nvPr>
        </p:nvSpPr>
        <p:spPr>
          <a:xfrm>
            <a:off x="1810354" y="6429920"/>
            <a:ext cx="19458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2"/>
          <p:cNvSpPr/>
          <p:nvPr/>
        </p:nvSpPr>
        <p:spPr>
          <a:xfrm>
            <a:off x="1298450" y="1039525"/>
            <a:ext cx="9598200" cy="4197300"/>
          </a:xfrm>
          <a:prstGeom prst="rect">
            <a:avLst/>
          </a:prstGeom>
          <a:solidFill>
            <a:srgbClr val="00B1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11" name="Google Shape;111;p12"/>
          <p:cNvSpPr txBox="1"/>
          <p:nvPr>
            <p:ph idx="12" type="sldNum"/>
          </p:nvPr>
        </p:nvSpPr>
        <p:spPr>
          <a:xfrm>
            <a:off x="7413171" y="642992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r>
              <a:rPr lang="en-US"/>
              <a:t>| </a:t>
            </a:r>
            <a:fld id="{00000000-1234-1234-1234-123412341234}" type="slidenum">
              <a:rPr b="0" lang="en-US">
                <a:solidFill>
                  <a:srgbClr val="888888"/>
                </a:solidFill>
              </a:rPr>
              <a:t>‹#›</a:t>
            </a:fld>
            <a:endParaRPr b="0">
              <a:solidFill>
                <a:srgbClr val="888888"/>
              </a:solidFill>
            </a:endParaRPr>
          </a:p>
        </p:txBody>
      </p:sp>
      <p:sp>
        <p:nvSpPr>
          <p:cNvPr id="112" name="Google Shape;112;p12"/>
          <p:cNvSpPr txBox="1"/>
          <p:nvPr/>
        </p:nvSpPr>
        <p:spPr>
          <a:xfrm>
            <a:off x="4206400" y="1112750"/>
            <a:ext cx="6158100" cy="383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a:solidFill>
                  <a:schemeClr val="lt1"/>
                </a:solidFill>
                <a:latin typeface="Calibri"/>
                <a:ea typeface="Calibri"/>
                <a:cs typeface="Calibri"/>
                <a:sym typeface="Calibri"/>
              </a:rPr>
              <a:t>Android Automotive OS (AAOS) without Google Automotive Services (GAS) Geolocation</a:t>
            </a:r>
            <a:endParaRPr>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t/>
            </a:r>
            <a:endParaRPr>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rPr lang="en-US">
                <a:solidFill>
                  <a:schemeClr val="lt1"/>
                </a:solidFill>
                <a:latin typeface="Calibri"/>
                <a:ea typeface="Calibri"/>
                <a:cs typeface="Calibri"/>
                <a:sym typeface="Calibri"/>
              </a:rPr>
              <a:t>Vehicles without Google Automotive Services (GAS) lack access to Google Maps and its reverse geocoding functionality. Consequently, while these vehicles can retrieve GPS coordinates, they typically cannot convert them into the current country or state</a:t>
            </a:r>
            <a:endParaRPr>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t/>
            </a:r>
            <a:endParaRPr>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rPr lang="en-US">
                <a:solidFill>
                  <a:schemeClr val="lt1"/>
                </a:solidFill>
                <a:latin typeface="Calibri"/>
                <a:ea typeface="Calibri"/>
                <a:cs typeface="Calibri"/>
                <a:sym typeface="Calibri"/>
              </a:rPr>
              <a:t>To comply with content licensing restrictions, vehicles often need to identify their current country to enable video playback or other location-dependent features</a:t>
            </a:r>
            <a:endParaRPr>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t/>
            </a:r>
            <a:endParaRPr>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rPr lang="en-US">
                <a:solidFill>
                  <a:schemeClr val="lt1"/>
                </a:solidFill>
                <a:latin typeface="Calibri"/>
                <a:ea typeface="Calibri"/>
                <a:cs typeface="Calibri"/>
                <a:sym typeface="Calibri"/>
              </a:rPr>
              <a:t>Reverse geocoding is the process of converting geographic coordinates (latitude and longitude) into a human-readable address</a:t>
            </a:r>
            <a:endParaRPr>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t/>
            </a:r>
            <a:endParaRPr>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rPr lang="en-US">
                <a:solidFill>
                  <a:schemeClr val="lt1"/>
                </a:solidFill>
                <a:latin typeface="Calibri"/>
                <a:ea typeface="Calibri"/>
                <a:cs typeface="Calibri"/>
                <a:sym typeface="Calibri"/>
              </a:rPr>
              <a:t>The COVESA Video Expert Group is exploring solutions to replace Google Reverse Geocoding APIs with alternative services that do not rely on Google</a:t>
            </a:r>
            <a:endParaRPr>
              <a:solidFill>
                <a:schemeClr val="lt1"/>
              </a:solidFill>
              <a:latin typeface="Calibri"/>
              <a:ea typeface="Calibri"/>
              <a:cs typeface="Calibri"/>
              <a:sym typeface="Calibri"/>
            </a:endParaRPr>
          </a:p>
          <a:p>
            <a:pPr indent="0" lvl="0" marL="0" rtl="0" algn="l">
              <a:lnSpc>
                <a:spcPct val="115000"/>
              </a:lnSpc>
              <a:spcBef>
                <a:spcPts val="0"/>
              </a:spcBef>
              <a:spcAft>
                <a:spcPts val="0"/>
              </a:spcAft>
              <a:buNone/>
            </a:pPr>
            <a:r>
              <a:t/>
            </a:r>
            <a:endParaRPr>
              <a:solidFill>
                <a:schemeClr val="lt1"/>
              </a:solidFill>
              <a:latin typeface="Calibri"/>
              <a:ea typeface="Calibri"/>
              <a:cs typeface="Calibri"/>
              <a:sym typeface="Calibri"/>
            </a:endParaRPr>
          </a:p>
        </p:txBody>
      </p:sp>
      <p:sp>
        <p:nvSpPr>
          <p:cNvPr id="113" name="Google Shape;113;p12"/>
          <p:cNvSpPr txBox="1"/>
          <p:nvPr/>
        </p:nvSpPr>
        <p:spPr>
          <a:xfrm>
            <a:off x="1363975" y="1192300"/>
            <a:ext cx="2920200" cy="3831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1500">
                <a:solidFill>
                  <a:schemeClr val="lt1"/>
                </a:solidFill>
                <a:latin typeface="Calibri"/>
                <a:ea typeface="Calibri"/>
                <a:cs typeface="Calibri"/>
                <a:sym typeface="Calibri"/>
              </a:rPr>
              <a:t>Topic</a:t>
            </a:r>
            <a:endParaRPr b="1" sz="1500">
              <a:solidFill>
                <a:schemeClr val="lt1"/>
              </a:solidFill>
              <a:latin typeface="Calibri"/>
              <a:ea typeface="Calibri"/>
              <a:cs typeface="Calibri"/>
              <a:sym typeface="Calibri"/>
            </a:endParaRPr>
          </a:p>
          <a:p>
            <a:pPr indent="0" lvl="0" marL="0" rtl="0" algn="ctr">
              <a:spcBef>
                <a:spcPts val="0"/>
              </a:spcBef>
              <a:spcAft>
                <a:spcPts val="0"/>
              </a:spcAft>
              <a:buNone/>
            </a:pPr>
            <a:r>
              <a:t/>
            </a:r>
            <a:endParaRPr b="1" sz="1500">
              <a:solidFill>
                <a:schemeClr val="lt1"/>
              </a:solidFill>
              <a:latin typeface="Calibri"/>
              <a:ea typeface="Calibri"/>
              <a:cs typeface="Calibri"/>
              <a:sym typeface="Calibri"/>
            </a:endParaRPr>
          </a:p>
          <a:p>
            <a:pPr indent="0" lvl="0" marL="0" rtl="0" algn="ctr">
              <a:spcBef>
                <a:spcPts val="0"/>
              </a:spcBef>
              <a:spcAft>
                <a:spcPts val="0"/>
              </a:spcAft>
              <a:buNone/>
            </a:pPr>
            <a:r>
              <a:t/>
            </a:r>
            <a:endParaRPr b="1" sz="1500">
              <a:solidFill>
                <a:schemeClr val="lt1"/>
              </a:solidFill>
              <a:latin typeface="Calibri"/>
              <a:ea typeface="Calibri"/>
              <a:cs typeface="Calibri"/>
              <a:sym typeface="Calibri"/>
            </a:endParaRPr>
          </a:p>
          <a:p>
            <a:pPr indent="0" lvl="0" marL="0" rtl="0" algn="l">
              <a:spcBef>
                <a:spcPts val="0"/>
              </a:spcBef>
              <a:spcAft>
                <a:spcPts val="0"/>
              </a:spcAft>
              <a:buNone/>
            </a:pPr>
            <a:r>
              <a:t/>
            </a:r>
            <a:endParaRPr b="1" sz="1500">
              <a:solidFill>
                <a:schemeClr val="lt1"/>
              </a:solidFill>
              <a:latin typeface="Calibri"/>
              <a:ea typeface="Calibri"/>
              <a:cs typeface="Calibri"/>
              <a:sym typeface="Calibri"/>
            </a:endParaRPr>
          </a:p>
          <a:p>
            <a:pPr indent="0" lvl="0" marL="0" rtl="0" algn="ctr">
              <a:spcBef>
                <a:spcPts val="0"/>
              </a:spcBef>
              <a:spcAft>
                <a:spcPts val="0"/>
              </a:spcAft>
              <a:buNone/>
            </a:pPr>
            <a:r>
              <a:rPr b="1" lang="en-US" sz="1500">
                <a:solidFill>
                  <a:schemeClr val="lt1"/>
                </a:solidFill>
                <a:latin typeface="Calibri"/>
                <a:ea typeface="Calibri"/>
                <a:cs typeface="Calibri"/>
                <a:sym typeface="Calibri"/>
              </a:rPr>
              <a:t>Problem</a:t>
            </a:r>
            <a:endParaRPr b="1" sz="1500">
              <a:solidFill>
                <a:schemeClr val="lt1"/>
              </a:solidFill>
              <a:latin typeface="Calibri"/>
              <a:ea typeface="Calibri"/>
              <a:cs typeface="Calibri"/>
              <a:sym typeface="Calibri"/>
            </a:endParaRPr>
          </a:p>
          <a:p>
            <a:pPr indent="0" lvl="0" marL="0" rtl="0" algn="ctr">
              <a:spcBef>
                <a:spcPts val="0"/>
              </a:spcBef>
              <a:spcAft>
                <a:spcPts val="0"/>
              </a:spcAft>
              <a:buNone/>
            </a:pPr>
            <a:r>
              <a:t/>
            </a:r>
            <a:endParaRPr b="1" sz="1500">
              <a:solidFill>
                <a:schemeClr val="lt1"/>
              </a:solidFill>
              <a:latin typeface="Calibri"/>
              <a:ea typeface="Calibri"/>
              <a:cs typeface="Calibri"/>
              <a:sym typeface="Calibri"/>
            </a:endParaRPr>
          </a:p>
          <a:p>
            <a:pPr indent="0" lvl="0" marL="0" rtl="0" algn="ctr">
              <a:spcBef>
                <a:spcPts val="0"/>
              </a:spcBef>
              <a:spcAft>
                <a:spcPts val="0"/>
              </a:spcAft>
              <a:buNone/>
            </a:pPr>
            <a:r>
              <a:t/>
            </a:r>
            <a:endParaRPr b="1" sz="1500">
              <a:solidFill>
                <a:schemeClr val="lt1"/>
              </a:solidFill>
              <a:latin typeface="Calibri"/>
              <a:ea typeface="Calibri"/>
              <a:cs typeface="Calibri"/>
              <a:sym typeface="Calibri"/>
            </a:endParaRPr>
          </a:p>
          <a:p>
            <a:pPr indent="0" lvl="0" marL="0" rtl="0" algn="ctr">
              <a:spcBef>
                <a:spcPts val="0"/>
              </a:spcBef>
              <a:spcAft>
                <a:spcPts val="0"/>
              </a:spcAft>
              <a:buNone/>
            </a:pPr>
            <a:r>
              <a:t/>
            </a:r>
            <a:endParaRPr b="1" sz="1500">
              <a:solidFill>
                <a:schemeClr val="lt1"/>
              </a:solidFill>
              <a:latin typeface="Calibri"/>
              <a:ea typeface="Calibri"/>
              <a:cs typeface="Calibri"/>
              <a:sym typeface="Calibri"/>
            </a:endParaRPr>
          </a:p>
          <a:p>
            <a:pPr indent="0" lvl="0" marL="0" rtl="0" algn="ctr">
              <a:spcBef>
                <a:spcPts val="0"/>
              </a:spcBef>
              <a:spcAft>
                <a:spcPts val="0"/>
              </a:spcAft>
              <a:buNone/>
            </a:pPr>
            <a:r>
              <a:t/>
            </a:r>
            <a:endParaRPr b="1" sz="1500">
              <a:solidFill>
                <a:schemeClr val="lt1"/>
              </a:solidFill>
              <a:latin typeface="Calibri"/>
              <a:ea typeface="Calibri"/>
              <a:cs typeface="Calibri"/>
              <a:sym typeface="Calibri"/>
            </a:endParaRPr>
          </a:p>
          <a:p>
            <a:pPr indent="0" lvl="0" marL="0" rtl="0" algn="l">
              <a:spcBef>
                <a:spcPts val="0"/>
              </a:spcBef>
              <a:spcAft>
                <a:spcPts val="0"/>
              </a:spcAft>
              <a:buNone/>
            </a:pPr>
            <a:r>
              <a:t/>
            </a:r>
            <a:endParaRPr b="1" sz="1500">
              <a:solidFill>
                <a:schemeClr val="lt1"/>
              </a:solidFill>
              <a:latin typeface="Calibri"/>
              <a:ea typeface="Calibri"/>
              <a:cs typeface="Calibri"/>
              <a:sym typeface="Calibri"/>
            </a:endParaRPr>
          </a:p>
          <a:p>
            <a:pPr indent="0" lvl="0" marL="0" rtl="0" algn="ctr">
              <a:spcBef>
                <a:spcPts val="0"/>
              </a:spcBef>
              <a:spcAft>
                <a:spcPts val="0"/>
              </a:spcAft>
              <a:buNone/>
            </a:pPr>
            <a:r>
              <a:rPr b="1" lang="en-US" sz="1500">
                <a:solidFill>
                  <a:schemeClr val="lt1"/>
                </a:solidFill>
                <a:latin typeface="Calibri"/>
                <a:ea typeface="Calibri"/>
                <a:cs typeface="Calibri"/>
                <a:sym typeface="Calibri"/>
              </a:rPr>
              <a:t>Solution</a:t>
            </a:r>
            <a:endParaRPr b="1" sz="1500">
              <a:solidFill>
                <a:schemeClr val="lt1"/>
              </a:solidFill>
              <a:latin typeface="Calibri"/>
              <a:ea typeface="Calibri"/>
              <a:cs typeface="Calibri"/>
              <a:sym typeface="Calibri"/>
            </a:endParaRPr>
          </a:p>
          <a:p>
            <a:pPr indent="0" lvl="0" marL="0" rtl="0" algn="l">
              <a:spcBef>
                <a:spcPts val="0"/>
              </a:spcBef>
              <a:spcAft>
                <a:spcPts val="0"/>
              </a:spcAft>
              <a:buNone/>
            </a:pPr>
            <a:r>
              <a:t/>
            </a:r>
            <a:endParaRPr b="1" sz="1500">
              <a:solidFill>
                <a:schemeClr val="lt1"/>
              </a:solidFill>
              <a:latin typeface="Calibri"/>
              <a:ea typeface="Calibri"/>
              <a:cs typeface="Calibri"/>
              <a:sym typeface="Calibri"/>
            </a:endParaRPr>
          </a:p>
          <a:p>
            <a:pPr indent="0" lvl="0" marL="0" rtl="0" algn="l">
              <a:spcBef>
                <a:spcPts val="0"/>
              </a:spcBef>
              <a:spcAft>
                <a:spcPts val="0"/>
              </a:spcAft>
              <a:buNone/>
            </a:pPr>
            <a:r>
              <a:t/>
            </a:r>
            <a:endParaRPr b="1" sz="1500">
              <a:solidFill>
                <a:schemeClr val="lt1"/>
              </a:solidFill>
              <a:latin typeface="Calibri"/>
              <a:ea typeface="Calibri"/>
              <a:cs typeface="Calibri"/>
              <a:sym typeface="Calibri"/>
            </a:endParaRPr>
          </a:p>
          <a:p>
            <a:pPr indent="0" lvl="0" marL="0" rtl="0" algn="l">
              <a:spcBef>
                <a:spcPts val="0"/>
              </a:spcBef>
              <a:spcAft>
                <a:spcPts val="0"/>
              </a:spcAft>
              <a:buNone/>
            </a:pPr>
            <a:r>
              <a:t/>
            </a:r>
            <a:endParaRPr b="1" sz="1500">
              <a:solidFill>
                <a:schemeClr val="lt1"/>
              </a:solidFill>
              <a:latin typeface="Calibri"/>
              <a:ea typeface="Calibri"/>
              <a:cs typeface="Calibri"/>
              <a:sym typeface="Calibri"/>
            </a:endParaRPr>
          </a:p>
          <a:p>
            <a:pPr indent="0" lvl="0" marL="0" rtl="0" algn="l">
              <a:spcBef>
                <a:spcPts val="0"/>
              </a:spcBef>
              <a:spcAft>
                <a:spcPts val="0"/>
              </a:spcAft>
              <a:buNone/>
            </a:pPr>
            <a:r>
              <a:t/>
            </a:r>
            <a:endParaRPr b="1" sz="1500">
              <a:solidFill>
                <a:schemeClr val="lt1"/>
              </a:solidFill>
              <a:latin typeface="Calibri"/>
              <a:ea typeface="Calibri"/>
              <a:cs typeface="Calibri"/>
              <a:sym typeface="Calibri"/>
            </a:endParaRPr>
          </a:p>
          <a:p>
            <a:pPr indent="0" lvl="0" marL="0" rtl="0" algn="ctr">
              <a:spcBef>
                <a:spcPts val="0"/>
              </a:spcBef>
              <a:spcAft>
                <a:spcPts val="0"/>
              </a:spcAft>
              <a:buNone/>
            </a:pPr>
            <a:r>
              <a:rPr b="1" lang="en-US" sz="1500">
                <a:solidFill>
                  <a:schemeClr val="lt1"/>
                </a:solidFill>
                <a:latin typeface="Calibri"/>
                <a:ea typeface="Calibri"/>
                <a:cs typeface="Calibri"/>
                <a:sym typeface="Calibri"/>
              </a:rPr>
              <a:t> </a:t>
            </a:r>
            <a:r>
              <a:rPr b="1" lang="en-US" sz="1500">
                <a:solidFill>
                  <a:schemeClr val="lt1"/>
                </a:solidFill>
                <a:latin typeface="Calibri"/>
                <a:ea typeface="Calibri"/>
                <a:cs typeface="Calibri"/>
                <a:sym typeface="Calibri"/>
              </a:rPr>
              <a:t>Short-term goal</a:t>
            </a:r>
            <a:endParaRPr b="1" sz="1500">
              <a:solidFill>
                <a:schemeClr val="lt1"/>
              </a:solidFill>
              <a:latin typeface="Calibri"/>
              <a:ea typeface="Calibri"/>
              <a:cs typeface="Calibri"/>
              <a:sym typeface="Calibri"/>
            </a:endParaRPr>
          </a:p>
          <a:p>
            <a:pPr indent="0" lvl="0" marL="0" rtl="0" algn="l">
              <a:spcBef>
                <a:spcPts val="0"/>
              </a:spcBef>
              <a:spcAft>
                <a:spcPts val="0"/>
              </a:spcAft>
              <a:buNone/>
            </a:pPr>
            <a:r>
              <a:t/>
            </a:r>
            <a:endParaRPr sz="1500">
              <a:solidFill>
                <a:schemeClr val="lt1"/>
              </a:solidFill>
              <a:latin typeface="Calibri"/>
              <a:ea typeface="Calibri"/>
              <a:cs typeface="Calibri"/>
              <a:sym typeface="Calibri"/>
            </a:endParaRPr>
          </a:p>
        </p:txBody>
      </p:sp>
      <p:cxnSp>
        <p:nvCxnSpPr>
          <p:cNvPr id="114" name="Google Shape;114;p12"/>
          <p:cNvCxnSpPr/>
          <p:nvPr/>
        </p:nvCxnSpPr>
        <p:spPr>
          <a:xfrm>
            <a:off x="1305450" y="1754200"/>
            <a:ext cx="9598200" cy="0"/>
          </a:xfrm>
          <a:prstGeom prst="straightConnector1">
            <a:avLst/>
          </a:prstGeom>
          <a:noFill/>
          <a:ln cap="flat" cmpd="sng" w="19050">
            <a:solidFill>
              <a:schemeClr val="lt1"/>
            </a:solidFill>
            <a:prstDash val="solid"/>
            <a:round/>
            <a:headEnd len="med" w="med" type="none"/>
            <a:tailEnd len="med" w="med" type="none"/>
          </a:ln>
        </p:spPr>
      </p:cxnSp>
      <p:cxnSp>
        <p:nvCxnSpPr>
          <p:cNvPr id="115" name="Google Shape;115;p12"/>
          <p:cNvCxnSpPr/>
          <p:nvPr/>
        </p:nvCxnSpPr>
        <p:spPr>
          <a:xfrm>
            <a:off x="1220700" y="2916025"/>
            <a:ext cx="9781200" cy="0"/>
          </a:xfrm>
          <a:prstGeom prst="straightConnector1">
            <a:avLst/>
          </a:prstGeom>
          <a:noFill/>
          <a:ln cap="flat" cmpd="sng" w="19050">
            <a:solidFill>
              <a:schemeClr val="lt1"/>
            </a:solidFill>
            <a:prstDash val="solid"/>
            <a:round/>
            <a:headEnd len="med" w="med" type="none"/>
            <a:tailEnd len="med" w="med" type="none"/>
          </a:ln>
        </p:spPr>
      </p:cxnSp>
      <p:cxnSp>
        <p:nvCxnSpPr>
          <p:cNvPr id="116" name="Google Shape;116;p12"/>
          <p:cNvCxnSpPr/>
          <p:nvPr/>
        </p:nvCxnSpPr>
        <p:spPr>
          <a:xfrm>
            <a:off x="1241175" y="4512400"/>
            <a:ext cx="9735300" cy="5100"/>
          </a:xfrm>
          <a:prstGeom prst="straightConnector1">
            <a:avLst/>
          </a:prstGeom>
          <a:noFill/>
          <a:ln cap="flat" cmpd="sng" w="19050">
            <a:solidFill>
              <a:schemeClr val="lt1"/>
            </a:solidFill>
            <a:prstDash val="solid"/>
            <a:round/>
            <a:headEnd len="med" w="med" type="none"/>
            <a:tailEnd len="med" w="med" type="none"/>
          </a:ln>
        </p:spPr>
      </p:cxnSp>
      <p:sp>
        <p:nvSpPr>
          <p:cNvPr id="117" name="Google Shape;117;p12"/>
          <p:cNvSpPr txBox="1"/>
          <p:nvPr>
            <p:ph idx="10" type="dt"/>
          </p:nvPr>
        </p:nvSpPr>
        <p:spPr>
          <a:xfrm>
            <a:off x="334962" y="6429920"/>
            <a:ext cx="16095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31 October 2024  </a:t>
            </a:r>
            <a:r>
              <a:rPr lang="en-US">
                <a:solidFill>
                  <a:srgbClr val="00B0F0"/>
                </a:solidFill>
              </a:rPr>
              <a:t>|</a:t>
            </a:r>
            <a:endParaRPr>
              <a:solidFill>
                <a:srgbClr val="00B0F0"/>
              </a:solidFill>
            </a:endParaRPr>
          </a:p>
        </p:txBody>
      </p:sp>
      <p:sp>
        <p:nvSpPr>
          <p:cNvPr id="118" name="Google Shape;118;p12"/>
          <p:cNvSpPr txBox="1"/>
          <p:nvPr>
            <p:ph idx="11" type="ftr"/>
          </p:nvPr>
        </p:nvSpPr>
        <p:spPr>
          <a:xfrm>
            <a:off x="1810354" y="6429920"/>
            <a:ext cx="19458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13"/>
          <p:cNvSpPr txBox="1"/>
          <p:nvPr>
            <p:ph type="title"/>
          </p:nvPr>
        </p:nvSpPr>
        <p:spPr>
          <a:xfrm>
            <a:off x="2734798" y="3196150"/>
            <a:ext cx="6722400" cy="591300"/>
          </a:xfrm>
          <a:prstGeom prst="rect">
            <a:avLst/>
          </a:prstGeom>
          <a:noFill/>
          <a:ln>
            <a:noFill/>
          </a:ln>
        </p:spPr>
        <p:txBody>
          <a:bodyPr anchorCtr="0" anchor="t" bIns="45700" lIns="91425" spcFirstLastPara="1" rIns="91425" wrap="square" tIns="45700">
            <a:normAutofit/>
          </a:bodyPr>
          <a:lstStyle/>
          <a:p>
            <a:pPr indent="-482600" lvl="0" marL="457200" rtl="0" algn="l">
              <a:lnSpc>
                <a:spcPct val="70000"/>
              </a:lnSpc>
              <a:spcBef>
                <a:spcPts val="0"/>
              </a:spcBef>
              <a:spcAft>
                <a:spcPts val="0"/>
              </a:spcAft>
              <a:buSzPts val="4000"/>
              <a:buAutoNum type="arabicPeriod"/>
            </a:pPr>
            <a:r>
              <a:rPr lang="en-US" sz="4000"/>
              <a:t>In-Car Experience Landscape</a:t>
            </a:r>
            <a:endParaRPr/>
          </a:p>
        </p:txBody>
      </p:sp>
      <p:sp>
        <p:nvSpPr>
          <p:cNvPr id="124" name="Google Shape;124;p13"/>
          <p:cNvSpPr txBox="1"/>
          <p:nvPr>
            <p:ph idx="10" type="dt"/>
          </p:nvPr>
        </p:nvSpPr>
        <p:spPr>
          <a:xfrm>
            <a:off x="334962" y="6429920"/>
            <a:ext cx="16095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31 October 2024  </a:t>
            </a:r>
            <a:r>
              <a:rPr lang="en-US">
                <a:solidFill>
                  <a:srgbClr val="00B0F0"/>
                </a:solidFill>
              </a:rPr>
              <a:t>|</a:t>
            </a:r>
            <a:endParaRPr>
              <a:solidFill>
                <a:srgbClr val="00B0F0"/>
              </a:solidFill>
            </a:endParaRPr>
          </a:p>
        </p:txBody>
      </p:sp>
      <p:sp>
        <p:nvSpPr>
          <p:cNvPr id="125" name="Google Shape;125;p13"/>
          <p:cNvSpPr txBox="1"/>
          <p:nvPr>
            <p:ph idx="11" type="ftr"/>
          </p:nvPr>
        </p:nvSpPr>
        <p:spPr>
          <a:xfrm>
            <a:off x="1810354" y="6429920"/>
            <a:ext cx="19458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126" name="Google Shape;126;p13"/>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r>
              <a:rPr lang="en-US"/>
              <a:t>| </a:t>
            </a:r>
            <a:fld id="{00000000-1234-1234-1234-123412341234}" type="slidenum">
              <a:rPr b="0" lang="en-US">
                <a:solidFill>
                  <a:srgbClr val="888888"/>
                </a:solidFill>
              </a:rPr>
              <a:t>‹#›</a:t>
            </a:fld>
            <a:endParaRPr b="0">
              <a:solidFill>
                <a:srgbClr val="888888"/>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14"/>
          <p:cNvSpPr/>
          <p:nvPr/>
        </p:nvSpPr>
        <p:spPr>
          <a:xfrm>
            <a:off x="914400" y="3214375"/>
            <a:ext cx="2857800" cy="735600"/>
          </a:xfrm>
          <a:prstGeom prst="rect">
            <a:avLst/>
          </a:prstGeom>
          <a:solidFill>
            <a:srgbClr val="00B1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33" name="Google Shape;133;p14"/>
          <p:cNvSpPr txBox="1"/>
          <p:nvPr>
            <p:ph idx="12" type="sldNum"/>
          </p:nvPr>
        </p:nvSpPr>
        <p:spPr>
          <a:xfrm>
            <a:off x="7413171" y="642992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Font typeface="Arial"/>
              <a:buNone/>
            </a:pPr>
            <a:r>
              <a:rPr lang="en-US"/>
              <a:t>| </a:t>
            </a:r>
            <a:fld id="{00000000-1234-1234-1234-123412341234}" type="slidenum">
              <a:rPr b="0" lang="en-US">
                <a:solidFill>
                  <a:srgbClr val="888888"/>
                </a:solidFill>
              </a:rPr>
              <a:t>‹#›</a:t>
            </a:fld>
            <a:endParaRPr b="0">
              <a:solidFill>
                <a:srgbClr val="888888"/>
              </a:solidFill>
            </a:endParaRPr>
          </a:p>
        </p:txBody>
      </p:sp>
      <p:sp>
        <p:nvSpPr>
          <p:cNvPr id="134" name="Google Shape;134;p14"/>
          <p:cNvSpPr txBox="1"/>
          <p:nvPr>
            <p:ph type="title"/>
          </p:nvPr>
        </p:nvSpPr>
        <p:spPr>
          <a:xfrm>
            <a:off x="840063" y="502475"/>
            <a:ext cx="9670800" cy="612600"/>
          </a:xfrm>
          <a:prstGeom prst="rect">
            <a:avLst/>
          </a:prstGeom>
        </p:spPr>
        <p:txBody>
          <a:bodyPr anchorCtr="0" anchor="t" bIns="45700" lIns="91425" spcFirstLastPara="1" rIns="91425" wrap="square" tIns="45700">
            <a:noAutofit/>
          </a:bodyPr>
          <a:lstStyle/>
          <a:p>
            <a:pPr indent="0" lvl="0" marL="0" rtl="0" algn="l">
              <a:lnSpc>
                <a:spcPct val="75000"/>
              </a:lnSpc>
              <a:spcBef>
                <a:spcPts val="0"/>
              </a:spcBef>
              <a:spcAft>
                <a:spcPts val="0"/>
              </a:spcAft>
              <a:buClr>
                <a:schemeClr val="dk1"/>
              </a:buClr>
              <a:buSzPts val="990"/>
              <a:buFont typeface="Arial"/>
              <a:buNone/>
            </a:pPr>
            <a:r>
              <a:rPr lang="en-US" sz="3400"/>
              <a:t>Landscape of In-Car Entertainment</a:t>
            </a:r>
            <a:endParaRPr sz="3400"/>
          </a:p>
          <a:p>
            <a:pPr indent="0" lvl="0" marL="0" rtl="0" algn="l">
              <a:lnSpc>
                <a:spcPct val="75000"/>
              </a:lnSpc>
              <a:spcBef>
                <a:spcPts val="0"/>
              </a:spcBef>
              <a:spcAft>
                <a:spcPts val="0"/>
              </a:spcAft>
              <a:buClr>
                <a:schemeClr val="dk1"/>
              </a:buClr>
              <a:buSzPts val="990"/>
              <a:buFont typeface="Arial"/>
              <a:buNone/>
            </a:pPr>
            <a:r>
              <a:t/>
            </a:r>
            <a:endParaRPr b="0" sz="1860"/>
          </a:p>
          <a:p>
            <a:pPr indent="0" lvl="0" marL="0" rtl="0" algn="l">
              <a:spcBef>
                <a:spcPts val="0"/>
              </a:spcBef>
              <a:spcAft>
                <a:spcPts val="0"/>
              </a:spcAft>
              <a:buSzPts val="990"/>
              <a:buNone/>
            </a:pPr>
            <a:r>
              <a:t/>
            </a:r>
            <a:endParaRPr sz="3840"/>
          </a:p>
        </p:txBody>
      </p:sp>
      <p:pic>
        <p:nvPicPr>
          <p:cNvPr id="135" name="Google Shape;135;p14"/>
          <p:cNvPicPr preferRelativeResize="0"/>
          <p:nvPr/>
        </p:nvPicPr>
        <p:blipFill>
          <a:blip r:embed="rId3">
            <a:alphaModFix/>
          </a:blip>
          <a:stretch>
            <a:fillRect/>
          </a:stretch>
        </p:blipFill>
        <p:spPr>
          <a:xfrm>
            <a:off x="8463209" y="1198175"/>
            <a:ext cx="2827616" cy="1704498"/>
          </a:xfrm>
          <a:prstGeom prst="rect">
            <a:avLst/>
          </a:prstGeom>
          <a:noFill/>
          <a:ln>
            <a:noFill/>
          </a:ln>
        </p:spPr>
      </p:pic>
      <p:pic>
        <p:nvPicPr>
          <p:cNvPr id="136" name="Google Shape;136;p14"/>
          <p:cNvPicPr preferRelativeResize="0"/>
          <p:nvPr/>
        </p:nvPicPr>
        <p:blipFill>
          <a:blip r:embed="rId4">
            <a:alphaModFix/>
          </a:blip>
          <a:stretch>
            <a:fillRect/>
          </a:stretch>
        </p:blipFill>
        <p:spPr>
          <a:xfrm>
            <a:off x="4719107" y="1198175"/>
            <a:ext cx="2827617" cy="1704498"/>
          </a:xfrm>
          <a:prstGeom prst="rect">
            <a:avLst/>
          </a:prstGeom>
          <a:noFill/>
          <a:ln>
            <a:noFill/>
          </a:ln>
        </p:spPr>
      </p:pic>
      <p:pic>
        <p:nvPicPr>
          <p:cNvPr id="137" name="Google Shape;137;p14"/>
          <p:cNvPicPr preferRelativeResize="0"/>
          <p:nvPr/>
        </p:nvPicPr>
        <p:blipFill>
          <a:blip r:embed="rId5">
            <a:alphaModFix/>
          </a:blip>
          <a:stretch>
            <a:fillRect/>
          </a:stretch>
        </p:blipFill>
        <p:spPr>
          <a:xfrm>
            <a:off x="914400" y="1201149"/>
            <a:ext cx="2830963" cy="1698549"/>
          </a:xfrm>
          <a:prstGeom prst="rect">
            <a:avLst/>
          </a:prstGeom>
          <a:noFill/>
          <a:ln>
            <a:noFill/>
          </a:ln>
        </p:spPr>
      </p:pic>
      <p:sp>
        <p:nvSpPr>
          <p:cNvPr id="138" name="Google Shape;138;p14"/>
          <p:cNvSpPr txBox="1"/>
          <p:nvPr/>
        </p:nvSpPr>
        <p:spPr>
          <a:xfrm>
            <a:off x="901038" y="3214375"/>
            <a:ext cx="2884500" cy="73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i="1" lang="en-US" sz="1700">
                <a:solidFill>
                  <a:schemeClr val="lt1"/>
                </a:solidFill>
                <a:latin typeface="Calibri"/>
                <a:ea typeface="Calibri"/>
                <a:cs typeface="Calibri"/>
                <a:sym typeface="Calibri"/>
              </a:rPr>
              <a:t>Phone based experience</a:t>
            </a:r>
            <a:endParaRPr b="1" i="1" sz="1700">
              <a:solidFill>
                <a:schemeClr val="lt1"/>
              </a:solidFill>
              <a:latin typeface="Calibri"/>
              <a:ea typeface="Calibri"/>
              <a:cs typeface="Calibri"/>
              <a:sym typeface="Calibri"/>
            </a:endParaRPr>
          </a:p>
          <a:p>
            <a:pPr indent="0" lvl="0" marL="0" rtl="0" algn="ctr">
              <a:spcBef>
                <a:spcPts val="0"/>
              </a:spcBef>
              <a:spcAft>
                <a:spcPts val="0"/>
              </a:spcAft>
              <a:buClr>
                <a:schemeClr val="dk1"/>
              </a:buClr>
              <a:buSzPts val="1100"/>
              <a:buFont typeface="Arial"/>
              <a:buNone/>
            </a:pPr>
            <a:r>
              <a:rPr b="1" i="1" lang="en-US" sz="1700">
                <a:solidFill>
                  <a:schemeClr val="lt1"/>
                </a:solidFill>
                <a:latin typeface="Calibri"/>
                <a:ea typeface="Calibri"/>
                <a:cs typeface="Calibri"/>
                <a:sym typeface="Calibri"/>
              </a:rPr>
              <a:t>(Android Auto &amp; Car play)</a:t>
            </a:r>
            <a:endParaRPr sz="1700">
              <a:solidFill>
                <a:schemeClr val="lt1"/>
              </a:solidFill>
              <a:latin typeface="Calibri"/>
              <a:ea typeface="Calibri"/>
              <a:cs typeface="Calibri"/>
              <a:sym typeface="Calibri"/>
            </a:endParaRPr>
          </a:p>
        </p:txBody>
      </p:sp>
      <p:sp>
        <p:nvSpPr>
          <p:cNvPr id="139" name="Google Shape;139;p14"/>
          <p:cNvSpPr/>
          <p:nvPr/>
        </p:nvSpPr>
        <p:spPr>
          <a:xfrm>
            <a:off x="4745788" y="3214375"/>
            <a:ext cx="2831100" cy="735600"/>
          </a:xfrm>
          <a:prstGeom prst="rect">
            <a:avLst/>
          </a:prstGeom>
          <a:solidFill>
            <a:srgbClr val="00B1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40" name="Google Shape;140;p14"/>
          <p:cNvSpPr txBox="1"/>
          <p:nvPr/>
        </p:nvSpPr>
        <p:spPr>
          <a:xfrm>
            <a:off x="4719088" y="3214375"/>
            <a:ext cx="2884500" cy="73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i="1" lang="en-US" sz="1700">
                <a:solidFill>
                  <a:schemeClr val="lt1"/>
                </a:solidFill>
                <a:latin typeface="Calibri"/>
                <a:ea typeface="Calibri"/>
                <a:cs typeface="Calibri"/>
                <a:sym typeface="Calibri"/>
              </a:rPr>
              <a:t>AAOS based experience</a:t>
            </a:r>
            <a:endParaRPr b="1" i="1" sz="1700">
              <a:solidFill>
                <a:schemeClr val="lt1"/>
              </a:solidFill>
              <a:latin typeface="Calibri"/>
              <a:ea typeface="Calibri"/>
              <a:cs typeface="Calibri"/>
              <a:sym typeface="Calibri"/>
            </a:endParaRPr>
          </a:p>
          <a:p>
            <a:pPr indent="0" lvl="0" marL="0" rtl="0" algn="ctr">
              <a:spcBef>
                <a:spcPts val="0"/>
              </a:spcBef>
              <a:spcAft>
                <a:spcPts val="0"/>
              </a:spcAft>
              <a:buNone/>
            </a:pPr>
            <a:r>
              <a:rPr b="1" i="1" lang="en-US" sz="1700">
                <a:solidFill>
                  <a:schemeClr val="lt1"/>
                </a:solidFill>
                <a:latin typeface="Calibri"/>
                <a:ea typeface="Calibri"/>
                <a:cs typeface="Calibri"/>
                <a:sym typeface="Calibri"/>
              </a:rPr>
              <a:t>(Non-GAS)</a:t>
            </a:r>
            <a:endParaRPr b="1" i="1" sz="2600">
              <a:solidFill>
                <a:schemeClr val="lt1"/>
              </a:solidFill>
              <a:latin typeface="Calibri"/>
              <a:ea typeface="Calibri"/>
              <a:cs typeface="Calibri"/>
              <a:sym typeface="Calibri"/>
            </a:endParaRPr>
          </a:p>
        </p:txBody>
      </p:sp>
      <p:sp>
        <p:nvSpPr>
          <p:cNvPr id="141" name="Google Shape;141;p14"/>
          <p:cNvSpPr/>
          <p:nvPr/>
        </p:nvSpPr>
        <p:spPr>
          <a:xfrm>
            <a:off x="8489888" y="3214375"/>
            <a:ext cx="2831100" cy="735600"/>
          </a:xfrm>
          <a:prstGeom prst="rect">
            <a:avLst/>
          </a:prstGeom>
          <a:solidFill>
            <a:srgbClr val="00B1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42" name="Google Shape;142;p14"/>
          <p:cNvSpPr txBox="1"/>
          <p:nvPr/>
        </p:nvSpPr>
        <p:spPr>
          <a:xfrm>
            <a:off x="8463188" y="3214375"/>
            <a:ext cx="2884500" cy="73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i="1" lang="en-US" sz="1700">
                <a:solidFill>
                  <a:schemeClr val="lt1"/>
                </a:solidFill>
                <a:latin typeface="Calibri"/>
                <a:ea typeface="Calibri"/>
                <a:cs typeface="Calibri"/>
                <a:sym typeface="Calibri"/>
              </a:rPr>
              <a:t>Phone based experience</a:t>
            </a:r>
            <a:endParaRPr b="1" i="1" sz="1700">
              <a:solidFill>
                <a:schemeClr val="lt1"/>
              </a:solidFill>
              <a:latin typeface="Calibri"/>
              <a:ea typeface="Calibri"/>
              <a:cs typeface="Calibri"/>
              <a:sym typeface="Calibri"/>
            </a:endParaRPr>
          </a:p>
          <a:p>
            <a:pPr indent="0" lvl="0" marL="0" rtl="0" algn="ctr">
              <a:spcBef>
                <a:spcPts val="0"/>
              </a:spcBef>
              <a:spcAft>
                <a:spcPts val="0"/>
              </a:spcAft>
              <a:buNone/>
            </a:pPr>
            <a:r>
              <a:rPr b="1" i="1" lang="en-US" sz="1700">
                <a:solidFill>
                  <a:schemeClr val="lt1"/>
                </a:solidFill>
                <a:latin typeface="Calibri"/>
                <a:ea typeface="Calibri"/>
                <a:cs typeface="Calibri"/>
                <a:sym typeface="Calibri"/>
              </a:rPr>
              <a:t>(Android Auto &amp; Car play)</a:t>
            </a:r>
            <a:endParaRPr sz="1700">
              <a:solidFill>
                <a:schemeClr val="lt1"/>
              </a:solidFill>
              <a:latin typeface="Calibri"/>
              <a:ea typeface="Calibri"/>
              <a:cs typeface="Calibri"/>
              <a:sym typeface="Calibri"/>
            </a:endParaRPr>
          </a:p>
        </p:txBody>
      </p:sp>
      <p:sp>
        <p:nvSpPr>
          <p:cNvPr id="143" name="Google Shape;143;p14"/>
          <p:cNvSpPr txBox="1"/>
          <p:nvPr/>
        </p:nvSpPr>
        <p:spPr>
          <a:xfrm>
            <a:off x="840075" y="4115675"/>
            <a:ext cx="3069600" cy="1698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US" sz="1300">
                <a:solidFill>
                  <a:schemeClr val="dk1"/>
                </a:solidFill>
                <a:latin typeface="Calibri"/>
                <a:ea typeface="Calibri"/>
                <a:cs typeface="Calibri"/>
                <a:sym typeface="Calibri"/>
              </a:rPr>
              <a:t>Many drivers find their smartphones more user-friendly and feature-rich compared to in-car systems. With faster updates and better app integration, it's no surprise they prefer using their phones for navigation, music, and communication.</a:t>
            </a:r>
            <a:endParaRPr sz="2900">
              <a:solidFill>
                <a:schemeClr val="dk1"/>
              </a:solidFill>
              <a:latin typeface="Calibri"/>
              <a:ea typeface="Calibri"/>
              <a:cs typeface="Calibri"/>
              <a:sym typeface="Calibri"/>
            </a:endParaRPr>
          </a:p>
        </p:txBody>
      </p:sp>
      <p:sp>
        <p:nvSpPr>
          <p:cNvPr id="144" name="Google Shape;144;p14"/>
          <p:cNvSpPr txBox="1"/>
          <p:nvPr/>
        </p:nvSpPr>
        <p:spPr>
          <a:xfrm>
            <a:off x="4719100" y="4115675"/>
            <a:ext cx="3166800" cy="1960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US" sz="1300">
                <a:solidFill>
                  <a:schemeClr val="dk1"/>
                </a:solidFill>
                <a:latin typeface="Calibri"/>
                <a:ea typeface="Calibri"/>
                <a:cs typeface="Calibri"/>
                <a:sym typeface="Calibri"/>
              </a:rPr>
              <a:t>Android Automotive Operating System (AAOS) is designed for in-vehicle infotainment (IVI) systems, providing a robust platform for essential features like navigation, media playback, and phone integration. By being built directly into the vehicle, AAOS allows for deeper integration with the car's hardware, enhancing functionality and user experience.</a:t>
            </a:r>
            <a:endParaRPr sz="1300">
              <a:solidFill>
                <a:schemeClr val="dk1"/>
              </a:solidFill>
              <a:latin typeface="Calibri"/>
              <a:ea typeface="Calibri"/>
              <a:cs typeface="Calibri"/>
              <a:sym typeface="Calibri"/>
            </a:endParaRPr>
          </a:p>
        </p:txBody>
      </p:sp>
      <p:sp>
        <p:nvSpPr>
          <p:cNvPr id="145" name="Google Shape;145;p14"/>
          <p:cNvSpPr txBox="1"/>
          <p:nvPr>
            <p:ph idx="10" type="dt"/>
          </p:nvPr>
        </p:nvSpPr>
        <p:spPr>
          <a:xfrm>
            <a:off x="334962" y="6429920"/>
            <a:ext cx="16095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31 October 2024  </a:t>
            </a:r>
            <a:r>
              <a:rPr lang="en-US">
                <a:solidFill>
                  <a:srgbClr val="00B0F0"/>
                </a:solidFill>
              </a:rPr>
              <a:t>|</a:t>
            </a:r>
            <a:endParaRPr>
              <a:solidFill>
                <a:srgbClr val="00B0F0"/>
              </a:solidFill>
            </a:endParaRPr>
          </a:p>
        </p:txBody>
      </p:sp>
      <p:sp>
        <p:nvSpPr>
          <p:cNvPr id="146" name="Google Shape;146;p14"/>
          <p:cNvSpPr txBox="1"/>
          <p:nvPr>
            <p:ph idx="11" type="ftr"/>
          </p:nvPr>
        </p:nvSpPr>
        <p:spPr>
          <a:xfrm>
            <a:off x="1810354" y="6429920"/>
            <a:ext cx="19458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147" name="Google Shape;147;p14"/>
          <p:cNvSpPr txBox="1"/>
          <p:nvPr/>
        </p:nvSpPr>
        <p:spPr>
          <a:xfrm>
            <a:off x="8473750" y="4058975"/>
            <a:ext cx="3166800" cy="1960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sz="1300">
                <a:solidFill>
                  <a:schemeClr val="dk1"/>
                </a:solidFill>
                <a:latin typeface="Calibri"/>
                <a:ea typeface="Calibri"/>
                <a:cs typeface="Calibri"/>
                <a:sym typeface="Calibri"/>
              </a:rPr>
              <a:t>Google Automotive Services aim to integrate familiar smartphone features directly into the car, enhancing convenience while minimizing distractions. Google Automotive Services aim to integrate familiar smartphone features directly into the car, enhancing convenience while minimizing distractions. </a:t>
            </a:r>
            <a:endParaRPr sz="1300">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15"/>
          <p:cNvSpPr txBox="1"/>
          <p:nvPr>
            <p:ph type="title"/>
          </p:nvPr>
        </p:nvSpPr>
        <p:spPr>
          <a:xfrm>
            <a:off x="4415399" y="3196150"/>
            <a:ext cx="3361200" cy="591300"/>
          </a:xfrm>
          <a:prstGeom prst="rect">
            <a:avLst/>
          </a:prstGeom>
          <a:noFill/>
          <a:ln>
            <a:noFill/>
          </a:ln>
        </p:spPr>
        <p:txBody>
          <a:bodyPr anchorCtr="0" anchor="t" bIns="45700" lIns="91425" spcFirstLastPara="1" rIns="91425" wrap="square" tIns="45700">
            <a:normAutofit/>
          </a:bodyPr>
          <a:lstStyle/>
          <a:p>
            <a:pPr indent="0" lvl="0" marL="457200" rtl="0" algn="l">
              <a:lnSpc>
                <a:spcPct val="70000"/>
              </a:lnSpc>
              <a:spcBef>
                <a:spcPts val="0"/>
              </a:spcBef>
              <a:spcAft>
                <a:spcPts val="0"/>
              </a:spcAft>
              <a:buNone/>
            </a:pPr>
            <a:r>
              <a:rPr lang="en-US" sz="4000"/>
              <a:t>2. Solution</a:t>
            </a:r>
            <a:endParaRPr/>
          </a:p>
        </p:txBody>
      </p:sp>
      <p:sp>
        <p:nvSpPr>
          <p:cNvPr id="153" name="Google Shape;153;p15"/>
          <p:cNvSpPr txBox="1"/>
          <p:nvPr>
            <p:ph idx="10" type="dt"/>
          </p:nvPr>
        </p:nvSpPr>
        <p:spPr>
          <a:xfrm>
            <a:off x="334962" y="6429920"/>
            <a:ext cx="16095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31 October 2024  </a:t>
            </a:r>
            <a:r>
              <a:rPr lang="en-US">
                <a:solidFill>
                  <a:srgbClr val="00B0F0"/>
                </a:solidFill>
              </a:rPr>
              <a:t>|</a:t>
            </a:r>
            <a:endParaRPr>
              <a:solidFill>
                <a:srgbClr val="00B0F0"/>
              </a:solidFill>
            </a:endParaRPr>
          </a:p>
        </p:txBody>
      </p:sp>
      <p:sp>
        <p:nvSpPr>
          <p:cNvPr id="154" name="Google Shape;154;p15"/>
          <p:cNvSpPr txBox="1"/>
          <p:nvPr>
            <p:ph idx="11" type="ftr"/>
          </p:nvPr>
        </p:nvSpPr>
        <p:spPr>
          <a:xfrm>
            <a:off x="1810354" y="6429920"/>
            <a:ext cx="19458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155" name="Google Shape;155;p15"/>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16"/>
          <p:cNvSpPr txBox="1"/>
          <p:nvPr>
            <p:ph idx="12" type="sldNum"/>
          </p:nvPr>
        </p:nvSpPr>
        <p:spPr>
          <a:xfrm>
            <a:off x="7413171" y="642992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162" name="Google Shape;162;p16"/>
          <p:cNvSpPr txBox="1"/>
          <p:nvPr>
            <p:ph type="title"/>
          </p:nvPr>
        </p:nvSpPr>
        <p:spPr>
          <a:xfrm>
            <a:off x="914388" y="660250"/>
            <a:ext cx="9670800" cy="612600"/>
          </a:xfrm>
          <a:prstGeom prst="rect">
            <a:avLst/>
          </a:prstGeom>
        </p:spPr>
        <p:txBody>
          <a:bodyPr anchorCtr="0" anchor="t" bIns="45700" lIns="91425" spcFirstLastPara="1" rIns="91425" wrap="square" tIns="45700">
            <a:noAutofit/>
          </a:bodyPr>
          <a:lstStyle/>
          <a:p>
            <a:pPr indent="0" lvl="0" marL="0" rtl="0" algn="l">
              <a:lnSpc>
                <a:spcPct val="75000"/>
              </a:lnSpc>
              <a:spcBef>
                <a:spcPts val="0"/>
              </a:spcBef>
              <a:spcAft>
                <a:spcPts val="0"/>
              </a:spcAft>
              <a:buClr>
                <a:schemeClr val="dk1"/>
              </a:buClr>
              <a:buSzPts val="1100"/>
              <a:buFont typeface="Arial"/>
              <a:buNone/>
            </a:pPr>
            <a:r>
              <a:rPr lang="en-US" sz="3200"/>
              <a:t>Problem Statement for Non-GAS Solution - Details</a:t>
            </a:r>
            <a:endParaRPr sz="3200"/>
          </a:p>
          <a:p>
            <a:pPr indent="0" lvl="0" marL="0" rtl="0" algn="l">
              <a:lnSpc>
                <a:spcPct val="75000"/>
              </a:lnSpc>
              <a:spcBef>
                <a:spcPts val="0"/>
              </a:spcBef>
              <a:spcAft>
                <a:spcPts val="0"/>
              </a:spcAft>
              <a:buSzPts val="990"/>
              <a:buNone/>
            </a:pPr>
            <a:r>
              <a:t/>
            </a:r>
            <a:endParaRPr sz="2360"/>
          </a:p>
          <a:p>
            <a:pPr indent="0" lvl="0" marL="0" rtl="0" algn="l">
              <a:spcBef>
                <a:spcPts val="0"/>
              </a:spcBef>
              <a:spcAft>
                <a:spcPts val="0"/>
              </a:spcAft>
              <a:buSzPts val="990"/>
              <a:buNone/>
            </a:pPr>
            <a:r>
              <a:t/>
            </a:r>
            <a:endParaRPr sz="4340"/>
          </a:p>
        </p:txBody>
      </p:sp>
      <p:sp>
        <p:nvSpPr>
          <p:cNvPr id="163" name="Google Shape;163;p16"/>
          <p:cNvSpPr txBox="1"/>
          <p:nvPr>
            <p:ph idx="10" type="dt"/>
          </p:nvPr>
        </p:nvSpPr>
        <p:spPr>
          <a:xfrm>
            <a:off x="334962" y="6429920"/>
            <a:ext cx="16095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31 October 2024  </a:t>
            </a:r>
            <a:r>
              <a:rPr lang="en-US">
                <a:solidFill>
                  <a:srgbClr val="00B0F0"/>
                </a:solidFill>
              </a:rPr>
              <a:t>|</a:t>
            </a:r>
            <a:endParaRPr>
              <a:solidFill>
                <a:srgbClr val="00B0F0"/>
              </a:solidFill>
            </a:endParaRPr>
          </a:p>
        </p:txBody>
      </p:sp>
      <p:sp>
        <p:nvSpPr>
          <p:cNvPr id="164" name="Google Shape;164;p16"/>
          <p:cNvSpPr txBox="1"/>
          <p:nvPr>
            <p:ph idx="11" type="ftr"/>
          </p:nvPr>
        </p:nvSpPr>
        <p:spPr>
          <a:xfrm>
            <a:off x="1810354" y="6429920"/>
            <a:ext cx="19458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165" name="Google Shape;165;p16"/>
          <p:cNvSpPr txBox="1"/>
          <p:nvPr/>
        </p:nvSpPr>
        <p:spPr>
          <a:xfrm>
            <a:off x="7553575" y="3947950"/>
            <a:ext cx="3166800" cy="489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US" sz="2200">
                <a:solidFill>
                  <a:schemeClr val="dk1"/>
                </a:solidFill>
                <a:latin typeface="Calibri"/>
                <a:ea typeface="Calibri"/>
                <a:cs typeface="Calibri"/>
                <a:sym typeface="Calibri"/>
              </a:rPr>
              <a:t>GM P/N: 15184935</a:t>
            </a:r>
            <a:endParaRPr sz="22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2200">
              <a:solidFill>
                <a:schemeClr val="dk1"/>
              </a:solidFill>
              <a:latin typeface="Calibri"/>
              <a:ea typeface="Calibri"/>
              <a:cs typeface="Calibri"/>
              <a:sym typeface="Calibri"/>
            </a:endParaRPr>
          </a:p>
        </p:txBody>
      </p:sp>
      <p:pic>
        <p:nvPicPr>
          <p:cNvPr id="166" name="Google Shape;166;p16"/>
          <p:cNvPicPr preferRelativeResize="0"/>
          <p:nvPr/>
        </p:nvPicPr>
        <p:blipFill>
          <a:blip r:embed="rId3">
            <a:alphaModFix/>
          </a:blip>
          <a:stretch>
            <a:fillRect/>
          </a:stretch>
        </p:blipFill>
        <p:spPr>
          <a:xfrm>
            <a:off x="915990" y="4104737"/>
            <a:ext cx="5584461" cy="1895428"/>
          </a:xfrm>
          <a:prstGeom prst="rect">
            <a:avLst/>
          </a:prstGeom>
          <a:noFill/>
          <a:ln>
            <a:noFill/>
          </a:ln>
        </p:spPr>
      </p:pic>
      <p:pic>
        <p:nvPicPr>
          <p:cNvPr id="167" name="Google Shape;167;p16"/>
          <p:cNvPicPr preferRelativeResize="0"/>
          <p:nvPr/>
        </p:nvPicPr>
        <p:blipFill>
          <a:blip r:embed="rId4">
            <a:alphaModFix/>
          </a:blip>
          <a:stretch>
            <a:fillRect/>
          </a:stretch>
        </p:blipFill>
        <p:spPr>
          <a:xfrm>
            <a:off x="916000" y="1429844"/>
            <a:ext cx="2297788" cy="2297768"/>
          </a:xfrm>
          <a:prstGeom prst="rect">
            <a:avLst/>
          </a:prstGeom>
          <a:noFill/>
          <a:ln>
            <a:noFill/>
          </a:ln>
        </p:spPr>
      </p:pic>
      <p:pic>
        <p:nvPicPr>
          <p:cNvPr id="168" name="Google Shape;168;p16"/>
          <p:cNvPicPr preferRelativeResize="0"/>
          <p:nvPr/>
        </p:nvPicPr>
        <p:blipFill>
          <a:blip r:embed="rId5">
            <a:alphaModFix/>
          </a:blip>
          <a:stretch>
            <a:fillRect/>
          </a:stretch>
        </p:blipFill>
        <p:spPr>
          <a:xfrm>
            <a:off x="7248533" y="1447883"/>
            <a:ext cx="3776719" cy="2232551"/>
          </a:xfrm>
          <a:prstGeom prst="rect">
            <a:avLst/>
          </a:prstGeom>
          <a:noFill/>
          <a:ln>
            <a:noFill/>
          </a:ln>
        </p:spPr>
      </p:pic>
      <p:sp>
        <p:nvSpPr>
          <p:cNvPr id="169" name="Google Shape;169;p16"/>
          <p:cNvSpPr/>
          <p:nvPr/>
        </p:nvSpPr>
        <p:spPr>
          <a:xfrm rot="-5400000">
            <a:off x="8020532" y="677237"/>
            <a:ext cx="2232900" cy="3774000"/>
          </a:xfrm>
          <a:prstGeom prst="rect">
            <a:avLst/>
          </a:prstGeom>
          <a:gradFill>
            <a:gsLst>
              <a:gs pos="0">
                <a:srgbClr val="051319"/>
              </a:gs>
              <a:gs pos="100000">
                <a:srgbClr val="737373">
                  <a:alpha val="0"/>
                </a:srgbClr>
              </a:gs>
            </a:gsLst>
            <a:lin ang="5400012" scaled="0"/>
          </a:gradFill>
          <a:ln cap="flat" cmpd="sng" w="38100">
            <a:solidFill>
              <a:srgbClr val="00B1C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0" name="Google Shape;170;p16"/>
          <p:cNvSpPr/>
          <p:nvPr/>
        </p:nvSpPr>
        <p:spPr>
          <a:xfrm rot="-5400000">
            <a:off x="930096" y="1416578"/>
            <a:ext cx="2269500" cy="2295300"/>
          </a:xfrm>
          <a:prstGeom prst="rect">
            <a:avLst/>
          </a:prstGeom>
          <a:gradFill>
            <a:gsLst>
              <a:gs pos="0">
                <a:srgbClr val="051319"/>
              </a:gs>
              <a:gs pos="100000">
                <a:srgbClr val="737373">
                  <a:alpha val="0"/>
                </a:srgbClr>
              </a:gs>
            </a:gsLst>
            <a:lin ang="5400012" scaled="0"/>
          </a:gradFill>
          <a:ln cap="flat" cmpd="sng" w="38100">
            <a:solidFill>
              <a:srgbClr val="00B1C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71" name="Google Shape;171;p16"/>
          <p:cNvCxnSpPr/>
          <p:nvPr/>
        </p:nvCxnSpPr>
        <p:spPr>
          <a:xfrm flipH="1" rot="10800000">
            <a:off x="9356689" y="3188053"/>
            <a:ext cx="730200" cy="759900"/>
          </a:xfrm>
          <a:prstGeom prst="straightConnector1">
            <a:avLst/>
          </a:prstGeom>
          <a:noFill/>
          <a:ln cap="flat" cmpd="sng" w="76200">
            <a:solidFill>
              <a:srgbClr val="D9D2E9"/>
            </a:solidFill>
            <a:prstDash val="solid"/>
            <a:round/>
            <a:headEnd len="med" w="med" type="none"/>
            <a:tailEnd len="med" w="med" type="triangle"/>
          </a:ln>
        </p:spPr>
      </p:cxnSp>
      <p:sp>
        <p:nvSpPr>
          <p:cNvPr id="172" name="Google Shape;172;p16"/>
          <p:cNvSpPr/>
          <p:nvPr/>
        </p:nvSpPr>
        <p:spPr>
          <a:xfrm rot="-5400000">
            <a:off x="2740200" y="2238452"/>
            <a:ext cx="1935900" cy="5587500"/>
          </a:xfrm>
          <a:prstGeom prst="rect">
            <a:avLst/>
          </a:prstGeom>
          <a:gradFill>
            <a:gsLst>
              <a:gs pos="0">
                <a:srgbClr val="051319"/>
              </a:gs>
              <a:gs pos="100000">
                <a:srgbClr val="737373">
                  <a:alpha val="0"/>
                </a:srgbClr>
              </a:gs>
            </a:gsLst>
            <a:lin ang="5400012" scaled="0"/>
          </a:gradFill>
          <a:ln cap="flat" cmpd="sng" w="38100">
            <a:solidFill>
              <a:srgbClr val="00B1C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73" name="Google Shape;173;p16"/>
          <p:cNvCxnSpPr/>
          <p:nvPr/>
        </p:nvCxnSpPr>
        <p:spPr>
          <a:xfrm flipH="1" rot="10800000">
            <a:off x="4497958" y="4975588"/>
            <a:ext cx="708600" cy="737400"/>
          </a:xfrm>
          <a:prstGeom prst="straightConnector1">
            <a:avLst/>
          </a:prstGeom>
          <a:noFill/>
          <a:ln cap="flat" cmpd="sng" w="76200">
            <a:solidFill>
              <a:srgbClr val="D9D2E9"/>
            </a:solidFill>
            <a:prstDash val="solid"/>
            <a:round/>
            <a:headEnd len="med" w="med" type="none"/>
            <a:tailEnd len="med" w="med" type="triangle"/>
          </a:ln>
        </p:spPr>
      </p:cxnSp>
      <p:sp>
        <p:nvSpPr>
          <p:cNvPr id="174" name="Google Shape;174;p16"/>
          <p:cNvSpPr txBox="1"/>
          <p:nvPr/>
        </p:nvSpPr>
        <p:spPr>
          <a:xfrm>
            <a:off x="7553488" y="4876550"/>
            <a:ext cx="3166800" cy="489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US" sz="2200">
                <a:solidFill>
                  <a:schemeClr val="dk1"/>
                </a:solidFill>
                <a:latin typeface="Calibri"/>
                <a:ea typeface="Calibri"/>
                <a:cs typeface="Calibri"/>
                <a:sym typeface="Calibri"/>
              </a:rPr>
              <a:t>BMW P/N: 7.643.836.340</a:t>
            </a:r>
            <a:endParaRPr sz="2200">
              <a:solidFill>
                <a:schemeClr val="dk1"/>
              </a:solidFill>
              <a:latin typeface="Calibri"/>
              <a:ea typeface="Calibri"/>
              <a:cs typeface="Calibri"/>
              <a:sym typeface="Calibri"/>
            </a:endParaRPr>
          </a:p>
          <a:p>
            <a:pPr indent="0" lvl="0" marL="0" rtl="0" algn="ctr">
              <a:spcBef>
                <a:spcPts val="0"/>
              </a:spcBef>
              <a:spcAft>
                <a:spcPts val="0"/>
              </a:spcAft>
              <a:buNone/>
            </a:pPr>
            <a:r>
              <a:t/>
            </a:r>
            <a:endParaRPr sz="22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22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17"/>
          <p:cNvSpPr txBox="1"/>
          <p:nvPr>
            <p:ph idx="12" type="sldNum"/>
          </p:nvPr>
        </p:nvSpPr>
        <p:spPr>
          <a:xfrm>
            <a:off x="7413171" y="642992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181" name="Google Shape;181;p17"/>
          <p:cNvSpPr txBox="1"/>
          <p:nvPr>
            <p:ph type="title"/>
          </p:nvPr>
        </p:nvSpPr>
        <p:spPr>
          <a:xfrm>
            <a:off x="2174725" y="1027125"/>
            <a:ext cx="9670800" cy="465900"/>
          </a:xfrm>
          <a:prstGeom prst="rect">
            <a:avLst/>
          </a:prstGeom>
        </p:spPr>
        <p:txBody>
          <a:bodyPr anchorCtr="0" anchor="t" bIns="45700" lIns="91425" spcFirstLastPara="1" rIns="91425" wrap="square" tIns="45700">
            <a:noAutofit/>
          </a:bodyPr>
          <a:lstStyle/>
          <a:p>
            <a:pPr indent="0" lvl="0" marL="0" rtl="0" algn="l">
              <a:lnSpc>
                <a:spcPct val="75000"/>
              </a:lnSpc>
              <a:spcBef>
                <a:spcPts val="0"/>
              </a:spcBef>
              <a:spcAft>
                <a:spcPts val="0"/>
              </a:spcAft>
              <a:buClr>
                <a:schemeClr val="dk1"/>
              </a:buClr>
              <a:buSzPts val="1100"/>
              <a:buFont typeface="Arial"/>
              <a:buNone/>
            </a:pPr>
            <a:r>
              <a:rPr lang="en-US" sz="3400"/>
              <a:t>Utilize the existing AM/FM Tuner</a:t>
            </a:r>
            <a:endParaRPr sz="3400"/>
          </a:p>
          <a:p>
            <a:pPr indent="0" lvl="0" marL="0" rtl="0" algn="l">
              <a:spcBef>
                <a:spcPts val="0"/>
              </a:spcBef>
              <a:spcAft>
                <a:spcPts val="0"/>
              </a:spcAft>
              <a:buSzPts val="990"/>
              <a:buNone/>
            </a:pPr>
            <a:r>
              <a:t/>
            </a:r>
            <a:endParaRPr sz="3540">
              <a:solidFill>
                <a:srgbClr val="434343"/>
              </a:solidFill>
              <a:latin typeface="Plus Jakarta Sans"/>
              <a:ea typeface="Plus Jakarta Sans"/>
              <a:cs typeface="Plus Jakarta Sans"/>
              <a:sym typeface="Plus Jakarta Sans"/>
            </a:endParaRPr>
          </a:p>
        </p:txBody>
      </p:sp>
      <p:sp>
        <p:nvSpPr>
          <p:cNvPr id="182" name="Google Shape;182;p17"/>
          <p:cNvSpPr txBox="1"/>
          <p:nvPr/>
        </p:nvSpPr>
        <p:spPr>
          <a:xfrm>
            <a:off x="914400" y="1882475"/>
            <a:ext cx="10515600" cy="3307500"/>
          </a:xfrm>
          <a:prstGeom prst="rect">
            <a:avLst/>
          </a:prstGeom>
          <a:noFill/>
          <a:ln>
            <a:noFill/>
          </a:ln>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Both the IEC standard for Radio Data System (RDS) and the North American Radio Broadcast Data System (RBDS) variant utilize Program Identification (PI) codes and Extended Country Codes (ECC) to provide approximate location information. This data, captured from FM radio broadcasts, can be used by applications requiring location services.</a:t>
            </a:r>
            <a:endParaRPr sz="1800">
              <a:solidFill>
                <a:schemeClr val="dk1"/>
              </a:solidFill>
              <a:latin typeface="Calibri"/>
              <a:ea typeface="Calibri"/>
              <a:cs typeface="Calibri"/>
              <a:sym typeface="Calibri"/>
            </a:endParaRPr>
          </a:p>
          <a:p>
            <a:pPr indent="-342900" lvl="0" marL="457200" rtl="0" algn="l">
              <a:lnSpc>
                <a:spcPct val="150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Since the early 2000s, an estimated 420 million vehicles have been manufactured with RDS/RBDS-capable AM/FM tuners globally.</a:t>
            </a:r>
            <a:endParaRPr sz="1800">
              <a:solidFill>
                <a:schemeClr val="dk1"/>
              </a:solidFill>
              <a:latin typeface="Calibri"/>
              <a:ea typeface="Calibri"/>
              <a:cs typeface="Calibri"/>
              <a:sym typeface="Calibri"/>
            </a:endParaRPr>
          </a:p>
          <a:p>
            <a:pPr indent="-342900" lvl="0" marL="457200" rtl="0" algn="l">
              <a:lnSpc>
                <a:spcPct val="150000"/>
              </a:lnSpc>
              <a:spcBef>
                <a:spcPts val="0"/>
              </a:spcBef>
              <a:spcAft>
                <a:spcPts val="0"/>
              </a:spcAft>
              <a:buClr>
                <a:schemeClr val="dk1"/>
              </a:buClr>
              <a:buSzPts val="1800"/>
              <a:buFont typeface="Calibri"/>
              <a:buChar char="●"/>
            </a:pPr>
            <a:r>
              <a:rPr lang="en-US" sz="1800">
                <a:solidFill>
                  <a:schemeClr val="dk1"/>
                </a:solidFill>
                <a:latin typeface="Calibri"/>
                <a:ea typeface="Calibri"/>
                <a:cs typeface="Calibri"/>
                <a:sym typeface="Calibri"/>
              </a:rPr>
              <a:t>From the 2006 model year onwards, most vehicle head units have been designed to support RDS/RBDS and its digital equivalent, SIS/PSD for HD Radio. This enables applications to use data from the radio tuner for basic positioning.</a:t>
            </a:r>
            <a:endParaRPr sz="1800">
              <a:solidFill>
                <a:schemeClr val="dk1"/>
              </a:solidFill>
              <a:latin typeface="Calibri"/>
              <a:ea typeface="Calibri"/>
              <a:cs typeface="Calibri"/>
              <a:sym typeface="Calibri"/>
            </a:endParaRPr>
          </a:p>
        </p:txBody>
      </p:sp>
      <p:pic>
        <p:nvPicPr>
          <p:cNvPr id="183" name="Google Shape;183;p17"/>
          <p:cNvPicPr preferRelativeResize="0"/>
          <p:nvPr/>
        </p:nvPicPr>
        <p:blipFill>
          <a:blip r:embed="rId3">
            <a:alphaModFix/>
          </a:blip>
          <a:stretch>
            <a:fillRect/>
          </a:stretch>
        </p:blipFill>
        <p:spPr>
          <a:xfrm>
            <a:off x="1075700" y="823125"/>
            <a:ext cx="787225" cy="787225"/>
          </a:xfrm>
          <a:prstGeom prst="rect">
            <a:avLst/>
          </a:prstGeom>
          <a:noFill/>
          <a:ln>
            <a:noFill/>
          </a:ln>
        </p:spPr>
      </p:pic>
      <p:sp>
        <p:nvSpPr>
          <p:cNvPr id="184" name="Google Shape;184;p17"/>
          <p:cNvSpPr txBox="1"/>
          <p:nvPr>
            <p:ph idx="10" type="dt"/>
          </p:nvPr>
        </p:nvSpPr>
        <p:spPr>
          <a:xfrm>
            <a:off x="334962" y="6429920"/>
            <a:ext cx="16095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31 October 2024  </a:t>
            </a:r>
            <a:r>
              <a:rPr lang="en-US">
                <a:solidFill>
                  <a:srgbClr val="00B0F0"/>
                </a:solidFill>
              </a:rPr>
              <a:t>|</a:t>
            </a:r>
            <a:endParaRPr>
              <a:solidFill>
                <a:srgbClr val="00B0F0"/>
              </a:solidFill>
            </a:endParaRPr>
          </a:p>
        </p:txBody>
      </p:sp>
      <p:sp>
        <p:nvSpPr>
          <p:cNvPr id="185" name="Google Shape;185;p17"/>
          <p:cNvSpPr txBox="1"/>
          <p:nvPr>
            <p:ph idx="11" type="ftr"/>
          </p:nvPr>
        </p:nvSpPr>
        <p:spPr>
          <a:xfrm>
            <a:off x="1810354" y="6429920"/>
            <a:ext cx="1945800" cy="365100"/>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