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_rels/notesSlide6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_rels/presentation.xml.rels" ContentType="application/vnd.openxmlformats-package.relationships+xml"/>
  <Override PartName="/ppt/media/image12.png" ContentType="image/png"/>
  <Override PartName="/ppt/media/image10.jpeg" ContentType="image/jpeg"/>
  <Override PartName="/ppt/media/image5.png" ContentType="image/png"/>
  <Override PartName="/ppt/media/image9.png" ContentType="image/png"/>
  <Override PartName="/ppt/media/image13.png" ContentType="image/png"/>
  <Override PartName="/ppt/media/image8.png" ContentType="image/png"/>
  <Override PartName="/ppt/media/image18.jpeg" ContentType="image/jpeg"/>
  <Override PartName="/ppt/media/image16.png" ContentType="image/png"/>
  <Override PartName="/ppt/media/image15.png" ContentType="image/png"/>
  <Override PartName="/ppt/media/image14.png" ContentType="image/png"/>
  <Override PartName="/ppt/media/image1.jpeg" ContentType="image/jpeg"/>
  <Override PartName="/ppt/media/image17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6.png" ContentType="image/png"/>
  <Override PartName="/ppt/media/image7.jpeg" ContentType="image/jpeg"/>
  <Override PartName="/ppt/media/image19.jpeg" ContentType="image/jpeg"/>
  <Override PartName="/ppt/media/image11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24384000" cy="13716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8E12946-CD78-4B3A-A8B8-B150E3FBDC80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992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840" cy="41144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pl-PL" sz="2000" spc="-1" strike="noStrike">
                <a:latin typeface="Arial"/>
              </a:rPr>
              <a:t>https://www.apollographql.com/docs/android/tutorial/10-authenticate-your-queries/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994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840" cy="41144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pl-PL" sz="2000" spc="-1" strike="noStrike">
                <a:latin typeface="Arial"/>
              </a:rPr>
              <a:t>Compare AOSP approach to VSS Layer permissions (show the first example about data access)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pl-PL" sz="2000" spc="-1" strike="noStrike">
                <a:latin typeface="Arial"/>
              </a:rPr>
              <a:t>Collect some arguments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6382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160578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121896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86382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160578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520" cy="1061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86382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60578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121896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86382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160578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520" cy="1061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86382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160578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121896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86382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160578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520" cy="1061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86382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16057800" y="320940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121896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86382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16057800" y="7364160"/>
            <a:ext cx="70657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520" cy="1061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2463560" y="736416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2463560" y="3209400"/>
            <a:ext cx="107089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218960" y="7364160"/>
            <a:ext cx="21944520" cy="379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4" descr="Picture 4"/>
          <p:cNvPicPr/>
          <p:nvPr/>
        </p:nvPicPr>
        <p:blipFill>
          <a:blip r:embed="rId3"/>
          <a:stretch/>
        </p:blipFill>
        <p:spPr>
          <a:xfrm>
            <a:off x="20579760" y="10151640"/>
            <a:ext cx="3479040" cy="3351960"/>
          </a:xfrm>
          <a:prstGeom prst="rect">
            <a:avLst/>
          </a:prstGeom>
          <a:ln w="12600">
            <a:noFill/>
          </a:ln>
        </p:spPr>
      </p:pic>
      <p:pic>
        <p:nvPicPr>
          <p:cNvPr id="1" name="Picture 4" descr="Picture 4"/>
          <p:cNvPicPr/>
          <p:nvPr/>
        </p:nvPicPr>
        <p:blipFill>
          <a:blip r:embed="rId4"/>
          <a:stretch/>
        </p:blipFill>
        <p:spPr>
          <a:xfrm>
            <a:off x="20579760" y="10151640"/>
            <a:ext cx="3478680" cy="3351600"/>
          </a:xfrm>
          <a:prstGeom prst="rect">
            <a:avLst/>
          </a:prstGeom>
          <a:ln w="1260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/>
          </p:nvPr>
        </p:nvSpPr>
        <p:spPr>
          <a:xfrm>
            <a:off x="17475120" y="12344400"/>
            <a:ext cx="5689080" cy="736200"/>
          </a:xfrm>
          <a:prstGeom prst="rect">
            <a:avLst/>
          </a:prstGeom>
        </p:spPr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3A7ECED-52D7-4ECD-8655-E9D00A22FE18}" type="slidenum"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1800" spc="-1" strike="noStrike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 descr="Picture 4"/>
          <p:cNvPicPr/>
          <p:nvPr/>
        </p:nvPicPr>
        <p:blipFill>
          <a:blip r:embed="rId3"/>
          <a:stretch/>
        </p:blipFill>
        <p:spPr>
          <a:xfrm>
            <a:off x="20579760" y="10151640"/>
            <a:ext cx="3479040" cy="3351960"/>
          </a:xfrm>
          <a:prstGeom prst="rect">
            <a:avLst/>
          </a:prstGeom>
          <a:ln w="12600">
            <a:noFill/>
          </a:ln>
        </p:spPr>
      </p:pic>
      <p:pic>
        <p:nvPicPr>
          <p:cNvPr id="42" name="Picture 10" descr="Picture 10"/>
          <p:cNvPicPr/>
          <p:nvPr/>
        </p:nvPicPr>
        <p:blipFill>
          <a:blip r:embed="rId4"/>
          <a:stretch/>
        </p:blipFill>
        <p:spPr>
          <a:xfrm>
            <a:off x="21413160" y="406800"/>
            <a:ext cx="2175480" cy="2095920"/>
          </a:xfrm>
          <a:prstGeom prst="rect">
            <a:avLst/>
          </a:prstGeom>
          <a:ln w="12600"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676080" y="12820320"/>
            <a:ext cx="9351720" cy="48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  <a:ea typeface="Arial"/>
              </a:rPr>
              <a:t>October 2020   |</a:t>
            </a: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Arial"/>
              </a:rPr>
              <a:t>.</a:t>
            </a:r>
            <a:r>
              <a:rPr b="0" lang="en-US" sz="2000" spc="-1" strike="noStrike">
                <a:solidFill>
                  <a:srgbClr val="44546a"/>
                </a:solidFill>
                <a:latin typeface="Arial"/>
                <a:ea typeface="Arial"/>
              </a:rPr>
              <a:t>  Copyright © GENIVI Alliance 2020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Title Text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One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723960" indent="-266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Two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34440" indent="-3196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Three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3" marL="1727280" indent="-355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Four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4" marL="2184480" indent="-355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Five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17475120" y="12344400"/>
            <a:ext cx="5689080" cy="736200"/>
          </a:xfrm>
          <a:prstGeom prst="rect">
            <a:avLst/>
          </a:prstGeom>
        </p:spPr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AF03F82-5FB1-4D0B-9ED1-B9A2AA56C7B9}" type="slidenum"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1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4" descr="Picture 4"/>
          <p:cNvPicPr/>
          <p:nvPr/>
        </p:nvPicPr>
        <p:blipFill>
          <a:blip r:embed="rId3"/>
          <a:stretch/>
        </p:blipFill>
        <p:spPr>
          <a:xfrm>
            <a:off x="20579760" y="10151640"/>
            <a:ext cx="3479040" cy="3351960"/>
          </a:xfrm>
          <a:prstGeom prst="rect">
            <a:avLst/>
          </a:prstGeom>
          <a:ln w="1260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794880" y="830520"/>
            <a:ext cx="19969920" cy="1944360"/>
          </a:xfrm>
          <a:prstGeom prst="rect">
            <a:avLst/>
          </a:prstGeom>
        </p:spPr>
        <p:txBody>
          <a:bodyPr lIns="90000" rIns="90000" tIns="91440" bIns="91440" anchor="b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7200" spc="-1" strike="noStrike">
                <a:solidFill>
                  <a:srgbClr val="a7a7a7"/>
                </a:solidFill>
                <a:latin typeface="Arial"/>
                <a:ea typeface="Arial"/>
              </a:rPr>
              <a:t>Click to edit Master title style</a:t>
            </a:r>
            <a:endParaRPr b="0" lang="en-US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94880" y="3102120"/>
            <a:ext cx="22608720" cy="8934480"/>
          </a:xfrm>
          <a:prstGeom prst="rect">
            <a:avLst/>
          </a:prstGeom>
        </p:spPr>
        <p:txBody>
          <a:bodyPr lIns="90000" rIns="90000" tIns="91440" bIns="91440">
            <a:noAutofit/>
          </a:bodyPr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Click to edit Master text styles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09640" indent="-3456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System Font Regular"/>
              <a:buChar char="⁃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60360" indent="-3427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System Font Regular"/>
              <a:buChar char="⁃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Third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3" marL="1714680" indent="-3330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System Font Regular"/>
              <a:buChar char="⁃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Fourth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4" marL="2178000" indent="-4633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System Font Regular"/>
              <a:buChar char="⁃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Fifth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Picture 10" descr=""/>
          <p:cNvPicPr/>
          <p:nvPr/>
        </p:nvPicPr>
        <p:blipFill>
          <a:blip r:embed="rId4"/>
          <a:stretch/>
        </p:blipFill>
        <p:spPr>
          <a:xfrm>
            <a:off x="21413160" y="406800"/>
            <a:ext cx="2175840" cy="209628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22939920" y="13061520"/>
            <a:ext cx="106452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C3DF18A4-B961-43BF-8879-7D2271466CE7}" type="slidenum">
              <a:rPr b="0" lang="en-US" sz="2200" spc="-1" strike="noStrike">
                <a:solidFill>
                  <a:srgbClr val="a7a7a7"/>
                </a:solidFill>
                <a:latin typeface="Arial"/>
                <a:ea typeface="Arial"/>
              </a:rPr>
              <a:t>&lt;number&gt;</a:t>
            </a:fld>
            <a:endParaRPr b="0" lang="en-US" sz="22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/>
          <p:nvPr/>
        </p:nvPicPr>
        <p:blipFill>
          <a:blip r:embed="rId3"/>
          <a:stretch/>
        </p:blipFill>
        <p:spPr>
          <a:xfrm>
            <a:off x="20579760" y="10151640"/>
            <a:ext cx="3479040" cy="3351960"/>
          </a:xfrm>
          <a:prstGeom prst="rect">
            <a:avLst/>
          </a:prstGeom>
          <a:ln w="12600">
            <a:noFill/>
          </a:ln>
        </p:spPr>
      </p:pic>
      <p:pic>
        <p:nvPicPr>
          <p:cNvPr id="125" name="Picture 3" descr="Picture 3"/>
          <p:cNvPicPr/>
          <p:nvPr/>
        </p:nvPicPr>
        <p:blipFill>
          <a:blip r:embed="rId4"/>
          <a:stretch/>
        </p:blipFill>
        <p:spPr>
          <a:xfrm>
            <a:off x="389880" y="11093400"/>
            <a:ext cx="2215440" cy="2134800"/>
          </a:xfrm>
          <a:prstGeom prst="rect">
            <a:avLst/>
          </a:prstGeom>
          <a:ln w="12600">
            <a:noFill/>
          </a:ln>
        </p:spPr>
      </p:pic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520" cy="22896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Title Text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520" cy="795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One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723960" indent="-266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Two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34440" indent="-3196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Three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3" marL="1727280" indent="-355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Four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4" marL="2184480" indent="-355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Body Level Five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sldNum"/>
          </p:nvPr>
        </p:nvSpPr>
        <p:spPr>
          <a:xfrm>
            <a:off x="17475120" y="12344400"/>
            <a:ext cx="5689080" cy="736200"/>
          </a:xfrm>
          <a:prstGeom prst="rect">
            <a:avLst/>
          </a:prstGeom>
        </p:spPr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9239E6B-8AE5-4BDF-8BD8-A04BE24507D1}" type="slidenum"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1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hyperlink" Target="https://github.com/GENIVI/vsomeip/pull/107" TargetMode="External"/><Relationship Id="rId3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hyperlink" Target="http://projects.genivi.org/" TargetMode="External"/><Relationship Id="rId3" Type="http://schemas.openxmlformats.org/officeDocument/2006/relationships/hyperlink" Target="http://projects.genivi.org/" TargetMode="External"/><Relationship Id="rId4" Type="http://schemas.openxmlformats.org/officeDocument/2006/relationships/hyperlink" Target="mailto:help@genivi.org" TargetMode="External"/><Relationship Id="rId5" Type="http://schemas.openxmlformats.org/officeDocument/2006/relationships/slideLayout" Target="../slideLayouts/slideLayout3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cs.android.com/android/platform/superproject/+/master:packages/services/Car/car-lib/src/android/car/hardware/property/VehicleVendorPermission.java;l=27?q=VehicleVendorPer&amp;sq=&amp;ss=android%2Fplatform%2Fsuperproject" TargetMode="External"/><Relationship Id="rId2" Type="http://schemas.openxmlformats.org/officeDocument/2006/relationships/slideLayout" Target="../slideLayouts/slideLayout1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634320" y="9441360"/>
            <a:ext cx="21154680" cy="15231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b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4800" spc="-1" strike="noStrike">
                <a:solidFill>
                  <a:srgbClr val="44546a"/>
                </a:solidFill>
                <a:latin typeface="Arial"/>
                <a:ea typeface="Arial"/>
              </a:rPr>
              <a:t>Android Automotive SIG – Vehicle Data APIs / VHAL</a:t>
            </a:r>
            <a:br/>
            <a:r>
              <a:rPr b="1" lang="fr-FR" sz="1000" spc="-1" strike="noStrike">
                <a:solidFill>
                  <a:srgbClr val="44546a"/>
                </a:solidFill>
                <a:latin typeface="Arial"/>
                <a:ea typeface="Arial"/>
              </a:rPr>
              <a:t> </a:t>
            </a:r>
            <a:br/>
            <a:r>
              <a:rPr b="1" lang="fr-FR" sz="4000" spc="-1" strike="noStrike">
                <a:solidFill>
                  <a:srgbClr val="44546a"/>
                </a:solidFill>
                <a:latin typeface="Arial"/>
                <a:ea typeface="Arial"/>
              </a:rPr>
              <a:t>Working session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634320" y="11196360"/>
            <a:ext cx="18286920" cy="1532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>
            <a:spAutoFit/>
          </a:bodyPr>
          <a:p>
            <a:pPr>
              <a:lnSpc>
                <a:spcPct val="90000"/>
              </a:lnSpc>
              <a:spcBef>
                <a:spcPts val="1800"/>
              </a:spcBef>
              <a:tabLst>
                <a:tab algn="l" pos="0"/>
              </a:tabLst>
            </a:pPr>
            <a:r>
              <a:rPr b="1" lang="fr-FR" sz="4100" spc="-1" strike="noStrike">
                <a:solidFill>
                  <a:srgbClr val="000000"/>
                </a:solidFill>
                <a:latin typeface="Arial"/>
                <a:ea typeface="Arial"/>
              </a:rPr>
              <a:t>Alexander Domin, BMW</a:t>
            </a:r>
            <a:endParaRPr b="0" lang="en-US" sz="41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tabLst>
                <a:tab algn="l" pos="0"/>
              </a:tabLst>
            </a:pPr>
            <a:r>
              <a:rPr b="1" lang="pl-PL" sz="4100" spc="-1" strike="noStrike">
                <a:solidFill>
                  <a:srgbClr val="000000"/>
                </a:solidFill>
                <a:latin typeface="Arial"/>
                <a:ea typeface="Arial"/>
              </a:rPr>
              <a:t>Stefan Wysocki, TietoEVRY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715680" y="12799080"/>
            <a:ext cx="18205560" cy="796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>
            <a:normAutofit/>
          </a:bodyPr>
          <a:p>
            <a:pPr>
              <a:lnSpc>
                <a:spcPct val="9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en-US" sz="3600" spc="-100" strike="noStrike">
                <a:solidFill>
                  <a:srgbClr val="767776"/>
                </a:solidFill>
                <a:latin typeface="Arial"/>
                <a:ea typeface="Arial"/>
              </a:rPr>
              <a:t>GENIVI Tech Summit |  October, 2020</a:t>
            </a:r>
            <a:endParaRPr b="0" lang="en-U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A</a:t>
            </a:r>
            <a:r>
              <a:rPr b="1" lang="en-US" sz="6400" spc="-1" strike="noStrike">
                <a:solidFill>
                  <a:srgbClr val="44546a"/>
                </a:solidFill>
                <a:latin typeface="Arial"/>
                <a:ea typeface="Arial"/>
              </a:rPr>
              <a:t>ccuracy </a:t>
            </a: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lost </a:t>
            </a:r>
            <a:r>
              <a:rPr b="1" lang="en-US" sz="6400" spc="-1" strike="noStrike">
                <a:solidFill>
                  <a:srgbClr val="44546a"/>
                </a:solidFill>
                <a:latin typeface="Arial"/>
                <a:ea typeface="Arial"/>
              </a:rPr>
              <a:t>between the Android and VSS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794880" y="3102120"/>
            <a:ext cx="16084800" cy="4161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Example: Fuel level.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OpenDS (59.682[L]) -&gt; VSS (99[%]) -&gt; Android (59400[ml])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Android can influence VSS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320760" y="822600"/>
            <a:ext cx="20443680" cy="1944360"/>
          </a:xfrm>
          <a:prstGeom prst="rect">
            <a:avLst/>
          </a:prstGeom>
          <a:noFill/>
          <a:ln w="12600">
            <a:noFill/>
          </a:ln>
        </p:spPr>
        <p:txBody>
          <a:bodyPr lIns="90000" rIns="90000" tIns="91440" bIns="91440" anchor="b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Architectural Option</a:t>
            </a:r>
            <a:br/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Internal Data Server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7" name="Group 2"/>
          <p:cNvGrpSpPr/>
          <p:nvPr/>
        </p:nvGrpSpPr>
        <p:grpSpPr>
          <a:xfrm>
            <a:off x="5421960" y="1576800"/>
            <a:ext cx="17197200" cy="10562040"/>
            <a:chOff x="5421960" y="1576800"/>
            <a:chExt cx="17197200" cy="10562040"/>
          </a:xfrm>
        </p:grpSpPr>
        <p:sp>
          <p:nvSpPr>
            <p:cNvPr id="198" name="CustomShape 3"/>
            <p:cNvSpPr/>
            <p:nvPr/>
          </p:nvSpPr>
          <p:spPr>
            <a:xfrm>
              <a:off x="5421960" y="1576800"/>
              <a:ext cx="17197200" cy="10562040"/>
            </a:xfrm>
            <a:prstGeom prst="rect">
              <a:avLst/>
            </a:prstGeom>
            <a:noFill/>
            <a:ln cap="sq"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9" name="CustomShape 4"/>
            <p:cNvSpPr/>
            <p:nvPr/>
          </p:nvSpPr>
          <p:spPr>
            <a:xfrm>
              <a:off x="5421960" y="1576800"/>
              <a:ext cx="1451520" cy="252360"/>
            </a:xfrm>
            <a:custGeom>
              <a:avLst/>
              <a:gdLst/>
              <a:ahLst/>
              <a:rect l="l" t="t" r="r" b="b"/>
              <a:pathLst>
                <a:path w="916" h="150">
                  <a:moveTo>
                    <a:pt x="0" y="150"/>
                  </a:moveTo>
                  <a:lnTo>
                    <a:pt x="819" y="150"/>
                  </a:lnTo>
                  <a:lnTo>
                    <a:pt x="916" y="45"/>
                  </a:lnTo>
                  <a:lnTo>
                    <a:pt x="916" y="0"/>
                  </a:lnTo>
                  <a:lnTo>
                    <a:pt x="0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CustomShape 5"/>
            <p:cNvSpPr/>
            <p:nvPr/>
          </p:nvSpPr>
          <p:spPr>
            <a:xfrm>
              <a:off x="5421960" y="1576800"/>
              <a:ext cx="1451520" cy="252360"/>
            </a:xfrm>
            <a:custGeom>
              <a:avLst/>
              <a:gdLst/>
              <a:ahLst/>
              <a:rect l="l" t="t" r="r" b="b"/>
              <a:pathLst>
                <a:path w="916" h="150">
                  <a:moveTo>
                    <a:pt x="0" y="150"/>
                  </a:moveTo>
                  <a:lnTo>
                    <a:pt x="819" y="150"/>
                  </a:lnTo>
                  <a:lnTo>
                    <a:pt x="916" y="45"/>
                  </a:lnTo>
                  <a:lnTo>
                    <a:pt x="916" y="0"/>
                  </a:lnTo>
                  <a:lnTo>
                    <a:pt x="0" y="0"/>
                  </a:lnTo>
                  <a:lnTo>
                    <a:pt x="0" y="150"/>
                  </a:lnTo>
                  <a:close/>
                </a:path>
              </a:pathLst>
            </a:custGeom>
            <a:noFill/>
            <a:ln cap="sq"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CustomShape 6"/>
            <p:cNvSpPr/>
            <p:nvPr/>
          </p:nvSpPr>
          <p:spPr>
            <a:xfrm>
              <a:off x="5475960" y="1615320"/>
              <a:ext cx="117756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cmp Internal Data Server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202" name="Line 7"/>
            <p:cNvSpPr/>
            <p:nvPr/>
          </p:nvSpPr>
          <p:spPr>
            <a:xfrm>
              <a:off x="5718240" y="4186080"/>
              <a:ext cx="0" cy="337752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Line 8"/>
            <p:cNvSpPr/>
            <p:nvPr/>
          </p:nvSpPr>
          <p:spPr>
            <a:xfrm>
              <a:off x="5718240" y="7563600"/>
              <a:ext cx="4240080" cy="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4" name="Line 9"/>
            <p:cNvSpPr/>
            <p:nvPr/>
          </p:nvSpPr>
          <p:spPr>
            <a:xfrm flipV="1">
              <a:off x="9958320" y="4186080"/>
              <a:ext cx="0" cy="337752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5" name="Line 10"/>
            <p:cNvSpPr/>
            <p:nvPr/>
          </p:nvSpPr>
          <p:spPr>
            <a:xfrm flipH="1">
              <a:off x="5718240" y="4186080"/>
              <a:ext cx="4240080" cy="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CustomShape 11"/>
            <p:cNvSpPr/>
            <p:nvPr/>
          </p:nvSpPr>
          <p:spPr>
            <a:xfrm>
              <a:off x="7032240" y="4236840"/>
              <a:ext cx="157536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Virtual ECU (same / different ECU)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207" name="Line 12"/>
            <p:cNvSpPr/>
            <p:nvPr/>
          </p:nvSpPr>
          <p:spPr>
            <a:xfrm>
              <a:off x="11185200" y="1980720"/>
              <a:ext cx="0" cy="56217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8" name="Line 13"/>
            <p:cNvSpPr/>
            <p:nvPr/>
          </p:nvSpPr>
          <p:spPr>
            <a:xfrm>
              <a:off x="11185200" y="7602480"/>
              <a:ext cx="6301080" cy="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Line 14"/>
            <p:cNvSpPr/>
            <p:nvPr/>
          </p:nvSpPr>
          <p:spPr>
            <a:xfrm flipV="1">
              <a:off x="17486280" y="1980720"/>
              <a:ext cx="0" cy="56217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Line 15"/>
            <p:cNvSpPr/>
            <p:nvPr/>
          </p:nvSpPr>
          <p:spPr>
            <a:xfrm flipH="1">
              <a:off x="11185200" y="1980720"/>
              <a:ext cx="6301080" cy="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CustomShape 16"/>
            <p:cNvSpPr/>
            <p:nvPr/>
          </p:nvSpPr>
          <p:spPr>
            <a:xfrm>
              <a:off x="13847040" y="2031480"/>
              <a:ext cx="9900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Head Unit (on-board)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212" name="CustomShape 17"/>
            <p:cNvSpPr/>
            <p:nvPr/>
          </p:nvSpPr>
          <p:spPr>
            <a:xfrm>
              <a:off x="11364480" y="6329160"/>
              <a:ext cx="6050160" cy="1184040"/>
            </a:xfrm>
            <a:prstGeom prst="rect">
              <a:avLst/>
            </a:prstGeom>
            <a:solidFill>
              <a:srgbClr val="d8d9d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3" name="CustomShape 18"/>
            <p:cNvSpPr/>
            <p:nvPr/>
          </p:nvSpPr>
          <p:spPr>
            <a:xfrm>
              <a:off x="11364480" y="6076440"/>
              <a:ext cx="1250280" cy="252360"/>
            </a:xfrm>
            <a:prstGeom prst="rect">
              <a:avLst/>
            </a:prstGeom>
            <a:solidFill>
              <a:srgbClr val="d9da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4" name="CustomShape 19"/>
            <p:cNvSpPr/>
            <p:nvPr/>
          </p:nvSpPr>
          <p:spPr>
            <a:xfrm>
              <a:off x="11328120" y="6290280"/>
              <a:ext cx="6050160" cy="118548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5" name="CustomShape 20"/>
            <p:cNvSpPr/>
            <p:nvPr/>
          </p:nvSpPr>
          <p:spPr>
            <a:xfrm>
              <a:off x="11328120" y="6290280"/>
              <a:ext cx="6050160" cy="118548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6" name="CustomShape 21"/>
            <p:cNvSpPr/>
            <p:nvPr/>
          </p:nvSpPr>
          <p:spPr>
            <a:xfrm>
              <a:off x="11328120" y="6039360"/>
              <a:ext cx="261360" cy="25056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CustomShape 22"/>
            <p:cNvSpPr/>
            <p:nvPr/>
          </p:nvSpPr>
          <p:spPr>
            <a:xfrm>
              <a:off x="11589840" y="6039360"/>
              <a:ext cx="12240" cy="250560"/>
            </a:xfrm>
            <a:prstGeom prst="rect">
              <a:avLst/>
            </a:prstGeom>
            <a:solidFill>
              <a:srgbClr val="ffec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8" name="CustomShape 23"/>
            <p:cNvSpPr/>
            <p:nvPr/>
          </p:nvSpPr>
          <p:spPr>
            <a:xfrm>
              <a:off x="11602440" y="6039360"/>
              <a:ext cx="23400" cy="250560"/>
            </a:xfrm>
            <a:prstGeom prst="rect">
              <a:avLst/>
            </a:prstGeom>
            <a:solidFill>
              <a:srgbClr val="ffeb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24"/>
            <p:cNvSpPr/>
            <p:nvPr/>
          </p:nvSpPr>
          <p:spPr>
            <a:xfrm>
              <a:off x="11626200" y="6039360"/>
              <a:ext cx="36000" cy="250560"/>
            </a:xfrm>
            <a:prstGeom prst="rect">
              <a:avLst/>
            </a:prstGeom>
            <a:solidFill>
              <a:srgbClr val="ffeb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CustomShape 25"/>
            <p:cNvSpPr/>
            <p:nvPr/>
          </p:nvSpPr>
          <p:spPr>
            <a:xfrm>
              <a:off x="11662560" y="6039360"/>
              <a:ext cx="23400" cy="250560"/>
            </a:xfrm>
            <a:prstGeom prst="rect">
              <a:avLst/>
            </a:prstGeom>
            <a:solidFill>
              <a:srgbClr val="ffea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1" name="CustomShape 26"/>
            <p:cNvSpPr/>
            <p:nvPr/>
          </p:nvSpPr>
          <p:spPr>
            <a:xfrm>
              <a:off x="11686320" y="6039360"/>
              <a:ext cx="23400" cy="250560"/>
            </a:xfrm>
            <a:prstGeom prst="rect">
              <a:avLst/>
            </a:prstGeom>
            <a:solidFill>
              <a:srgbClr val="ffea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2" name="CustomShape 27"/>
            <p:cNvSpPr/>
            <p:nvPr/>
          </p:nvSpPr>
          <p:spPr>
            <a:xfrm>
              <a:off x="11710080" y="6039360"/>
              <a:ext cx="23400" cy="250560"/>
            </a:xfrm>
            <a:prstGeom prst="rect">
              <a:avLst/>
            </a:prstGeom>
            <a:solidFill>
              <a:srgbClr val="ffe9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3" name="CustomShape 28"/>
            <p:cNvSpPr/>
            <p:nvPr/>
          </p:nvSpPr>
          <p:spPr>
            <a:xfrm>
              <a:off x="11733840" y="6039360"/>
              <a:ext cx="34560" cy="250560"/>
            </a:xfrm>
            <a:prstGeom prst="rect">
              <a:avLst/>
            </a:prstGeom>
            <a:solidFill>
              <a:srgbClr val="ffe9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4" name="CustomShape 29"/>
            <p:cNvSpPr/>
            <p:nvPr/>
          </p:nvSpPr>
          <p:spPr>
            <a:xfrm>
              <a:off x="11768760" y="6039360"/>
              <a:ext cx="23400" cy="250560"/>
            </a:xfrm>
            <a:prstGeom prst="rect">
              <a:avLst/>
            </a:prstGeom>
            <a:solidFill>
              <a:srgbClr val="ffe8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CustomShape 30"/>
            <p:cNvSpPr/>
            <p:nvPr/>
          </p:nvSpPr>
          <p:spPr>
            <a:xfrm>
              <a:off x="11792520" y="6039360"/>
              <a:ext cx="23400" cy="250560"/>
            </a:xfrm>
            <a:prstGeom prst="rect">
              <a:avLst/>
            </a:prstGeom>
            <a:solidFill>
              <a:srgbClr val="ffe8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6" name="CustomShape 31"/>
            <p:cNvSpPr/>
            <p:nvPr/>
          </p:nvSpPr>
          <p:spPr>
            <a:xfrm>
              <a:off x="11816280" y="6039360"/>
              <a:ext cx="23400" cy="250560"/>
            </a:xfrm>
            <a:prstGeom prst="rect">
              <a:avLst/>
            </a:prstGeom>
            <a:solidFill>
              <a:srgbClr val="ffe8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7" name="CustomShape 32"/>
            <p:cNvSpPr/>
            <p:nvPr/>
          </p:nvSpPr>
          <p:spPr>
            <a:xfrm>
              <a:off x="11840040" y="6039360"/>
              <a:ext cx="23400" cy="250560"/>
            </a:xfrm>
            <a:prstGeom prst="rect">
              <a:avLst/>
            </a:prstGeom>
            <a:solidFill>
              <a:srgbClr val="ffe7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8" name="CustomShape 33"/>
            <p:cNvSpPr/>
            <p:nvPr/>
          </p:nvSpPr>
          <p:spPr>
            <a:xfrm>
              <a:off x="11863800" y="6039360"/>
              <a:ext cx="36000" cy="250560"/>
            </a:xfrm>
            <a:prstGeom prst="rect">
              <a:avLst/>
            </a:prstGeom>
            <a:solidFill>
              <a:srgbClr val="ffe7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9" name="CustomShape 34"/>
            <p:cNvSpPr/>
            <p:nvPr/>
          </p:nvSpPr>
          <p:spPr>
            <a:xfrm>
              <a:off x="11900520" y="6039360"/>
              <a:ext cx="23400" cy="250560"/>
            </a:xfrm>
            <a:prstGeom prst="rect">
              <a:avLst/>
            </a:prstGeom>
            <a:solidFill>
              <a:srgbClr val="ffe6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0" name="CustomShape 35"/>
            <p:cNvSpPr/>
            <p:nvPr/>
          </p:nvSpPr>
          <p:spPr>
            <a:xfrm>
              <a:off x="11924280" y="6039360"/>
              <a:ext cx="10800" cy="250560"/>
            </a:xfrm>
            <a:prstGeom prst="rect">
              <a:avLst/>
            </a:prstGeom>
            <a:solidFill>
              <a:srgbClr val="ffe6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1" name="CustomShape 36"/>
            <p:cNvSpPr/>
            <p:nvPr/>
          </p:nvSpPr>
          <p:spPr>
            <a:xfrm>
              <a:off x="11935440" y="6039360"/>
              <a:ext cx="12240" cy="250560"/>
            </a:xfrm>
            <a:prstGeom prst="rect">
              <a:avLst/>
            </a:prstGeom>
            <a:solidFill>
              <a:srgbClr val="ffe5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2" name="CustomShape 37"/>
            <p:cNvSpPr/>
            <p:nvPr/>
          </p:nvSpPr>
          <p:spPr>
            <a:xfrm>
              <a:off x="11948040" y="6039360"/>
              <a:ext cx="23400" cy="250560"/>
            </a:xfrm>
            <a:prstGeom prst="rect">
              <a:avLst/>
            </a:prstGeom>
            <a:solidFill>
              <a:srgbClr val="ffe5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3" name="CustomShape 38"/>
            <p:cNvSpPr/>
            <p:nvPr/>
          </p:nvSpPr>
          <p:spPr>
            <a:xfrm>
              <a:off x="11971800" y="6039360"/>
              <a:ext cx="23400" cy="250560"/>
            </a:xfrm>
            <a:prstGeom prst="rect">
              <a:avLst/>
            </a:prstGeom>
            <a:solidFill>
              <a:srgbClr val="ffe5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4" name="CustomShape 39"/>
            <p:cNvSpPr/>
            <p:nvPr/>
          </p:nvSpPr>
          <p:spPr>
            <a:xfrm>
              <a:off x="11995560" y="6039360"/>
              <a:ext cx="23400" cy="250560"/>
            </a:xfrm>
            <a:prstGeom prst="rect">
              <a:avLst/>
            </a:prstGeom>
            <a:solidFill>
              <a:srgbClr val="ffe4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5" name="CustomShape 40"/>
            <p:cNvSpPr/>
            <p:nvPr/>
          </p:nvSpPr>
          <p:spPr>
            <a:xfrm>
              <a:off x="12019320" y="6039360"/>
              <a:ext cx="36000" cy="250560"/>
            </a:xfrm>
            <a:prstGeom prst="rect">
              <a:avLst/>
            </a:prstGeom>
            <a:solidFill>
              <a:srgbClr val="ffe4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6" name="CustomShape 41"/>
            <p:cNvSpPr/>
            <p:nvPr/>
          </p:nvSpPr>
          <p:spPr>
            <a:xfrm>
              <a:off x="12055680" y="6039360"/>
              <a:ext cx="47160" cy="250560"/>
            </a:xfrm>
            <a:prstGeom prst="rect">
              <a:avLst/>
            </a:prstGeom>
            <a:solidFill>
              <a:srgbClr val="ffe3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7" name="CustomShape 42"/>
            <p:cNvSpPr/>
            <p:nvPr/>
          </p:nvSpPr>
          <p:spPr>
            <a:xfrm>
              <a:off x="12103200" y="6039360"/>
              <a:ext cx="23400" cy="250560"/>
            </a:xfrm>
            <a:prstGeom prst="rect">
              <a:avLst/>
            </a:prstGeom>
            <a:solidFill>
              <a:srgbClr val="ffe2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8" name="CustomShape 43"/>
            <p:cNvSpPr/>
            <p:nvPr/>
          </p:nvSpPr>
          <p:spPr>
            <a:xfrm>
              <a:off x="12126960" y="6039360"/>
              <a:ext cx="23400" cy="250560"/>
            </a:xfrm>
            <a:prstGeom prst="rect">
              <a:avLst/>
            </a:prstGeom>
            <a:solidFill>
              <a:srgbClr val="ffe2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9" name="CustomShape 44"/>
            <p:cNvSpPr/>
            <p:nvPr/>
          </p:nvSpPr>
          <p:spPr>
            <a:xfrm>
              <a:off x="12150720" y="6039360"/>
              <a:ext cx="34560" cy="250560"/>
            </a:xfrm>
            <a:prstGeom prst="rect">
              <a:avLst/>
            </a:prstGeom>
            <a:solidFill>
              <a:srgbClr val="ffe1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0" name="CustomShape 45"/>
            <p:cNvSpPr/>
            <p:nvPr/>
          </p:nvSpPr>
          <p:spPr>
            <a:xfrm>
              <a:off x="12185640" y="6039360"/>
              <a:ext cx="23400" cy="250560"/>
            </a:xfrm>
            <a:prstGeom prst="rect">
              <a:avLst/>
            </a:prstGeom>
            <a:solidFill>
              <a:srgbClr val="ffe1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1" name="CustomShape 46"/>
            <p:cNvSpPr/>
            <p:nvPr/>
          </p:nvSpPr>
          <p:spPr>
            <a:xfrm>
              <a:off x="12209400" y="6039360"/>
              <a:ext cx="23400" cy="250560"/>
            </a:xfrm>
            <a:prstGeom prst="rect">
              <a:avLst/>
            </a:prstGeom>
            <a:solidFill>
              <a:srgbClr val="ffe0c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2" name="CustomShape 47"/>
            <p:cNvSpPr/>
            <p:nvPr/>
          </p:nvSpPr>
          <p:spPr>
            <a:xfrm>
              <a:off x="12233160" y="6039360"/>
              <a:ext cx="23400" cy="250560"/>
            </a:xfrm>
            <a:prstGeom prst="rect">
              <a:avLst/>
            </a:prstGeom>
            <a:solidFill>
              <a:srgbClr val="ffe0c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3" name="CustomShape 48"/>
            <p:cNvSpPr/>
            <p:nvPr/>
          </p:nvSpPr>
          <p:spPr>
            <a:xfrm>
              <a:off x="12256920" y="6039360"/>
              <a:ext cx="23400" cy="250560"/>
            </a:xfrm>
            <a:prstGeom prst="rect">
              <a:avLst/>
            </a:prstGeom>
            <a:solidFill>
              <a:srgbClr val="ffdfc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4" name="CustomShape 49"/>
            <p:cNvSpPr/>
            <p:nvPr/>
          </p:nvSpPr>
          <p:spPr>
            <a:xfrm>
              <a:off x="12281040" y="6039360"/>
              <a:ext cx="36000" cy="250560"/>
            </a:xfrm>
            <a:prstGeom prst="rect">
              <a:avLst/>
            </a:prstGeom>
            <a:solidFill>
              <a:srgbClr val="ffdfb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5" name="CustomShape 50"/>
            <p:cNvSpPr/>
            <p:nvPr/>
          </p:nvSpPr>
          <p:spPr>
            <a:xfrm>
              <a:off x="12317400" y="6039360"/>
              <a:ext cx="23400" cy="250560"/>
            </a:xfrm>
            <a:prstGeom prst="rect">
              <a:avLst/>
            </a:prstGeom>
            <a:solidFill>
              <a:srgbClr val="ffdeb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CustomShape 51"/>
            <p:cNvSpPr/>
            <p:nvPr/>
          </p:nvSpPr>
          <p:spPr>
            <a:xfrm>
              <a:off x="12341160" y="6039360"/>
              <a:ext cx="23400" cy="250560"/>
            </a:xfrm>
            <a:prstGeom prst="rect">
              <a:avLst/>
            </a:prstGeom>
            <a:solidFill>
              <a:srgbClr val="ffdeb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7" name="CustomShape 52"/>
            <p:cNvSpPr/>
            <p:nvPr/>
          </p:nvSpPr>
          <p:spPr>
            <a:xfrm>
              <a:off x="12364920" y="6039360"/>
              <a:ext cx="23400" cy="250560"/>
            </a:xfrm>
            <a:prstGeom prst="rect">
              <a:avLst/>
            </a:prstGeom>
            <a:solidFill>
              <a:srgbClr val="ffdeb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8" name="CustomShape 53"/>
            <p:cNvSpPr/>
            <p:nvPr/>
          </p:nvSpPr>
          <p:spPr>
            <a:xfrm>
              <a:off x="12388680" y="6039360"/>
              <a:ext cx="23400" cy="250560"/>
            </a:xfrm>
            <a:prstGeom prst="rect">
              <a:avLst/>
            </a:prstGeom>
            <a:solidFill>
              <a:srgbClr val="ffddb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9" name="CustomShape 54"/>
            <p:cNvSpPr/>
            <p:nvPr/>
          </p:nvSpPr>
          <p:spPr>
            <a:xfrm>
              <a:off x="12412440" y="6039360"/>
              <a:ext cx="23400" cy="250560"/>
            </a:xfrm>
            <a:prstGeom prst="rect">
              <a:avLst/>
            </a:prstGeom>
            <a:solidFill>
              <a:srgbClr val="ffddb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CustomShape 55"/>
            <p:cNvSpPr/>
            <p:nvPr/>
          </p:nvSpPr>
          <p:spPr>
            <a:xfrm>
              <a:off x="12436200" y="6039360"/>
              <a:ext cx="10800" cy="250560"/>
            </a:xfrm>
            <a:prstGeom prst="rect">
              <a:avLst/>
            </a:prstGeom>
            <a:solidFill>
              <a:srgbClr val="ffdd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1" name="CustomShape 56"/>
            <p:cNvSpPr/>
            <p:nvPr/>
          </p:nvSpPr>
          <p:spPr>
            <a:xfrm>
              <a:off x="12447360" y="6039360"/>
              <a:ext cx="23400" cy="250560"/>
            </a:xfrm>
            <a:prstGeom prst="rect">
              <a:avLst/>
            </a:prstGeom>
            <a:solidFill>
              <a:srgbClr val="ffdc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2" name="CustomShape 57"/>
            <p:cNvSpPr/>
            <p:nvPr/>
          </p:nvSpPr>
          <p:spPr>
            <a:xfrm>
              <a:off x="12471120" y="6039360"/>
              <a:ext cx="12240" cy="250560"/>
            </a:xfrm>
            <a:prstGeom prst="rect">
              <a:avLst/>
            </a:prstGeom>
            <a:solidFill>
              <a:srgbClr val="ffdc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3" name="CustomShape 58"/>
            <p:cNvSpPr/>
            <p:nvPr/>
          </p:nvSpPr>
          <p:spPr>
            <a:xfrm>
              <a:off x="12483720" y="6039360"/>
              <a:ext cx="12240" cy="250560"/>
            </a:xfrm>
            <a:prstGeom prst="rect">
              <a:avLst/>
            </a:prstGeom>
            <a:solidFill>
              <a:srgbClr val="ffdb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4" name="CustomShape 59"/>
            <p:cNvSpPr/>
            <p:nvPr/>
          </p:nvSpPr>
          <p:spPr>
            <a:xfrm>
              <a:off x="12496320" y="6039360"/>
              <a:ext cx="34560" cy="250560"/>
            </a:xfrm>
            <a:prstGeom prst="rect">
              <a:avLst/>
            </a:prstGeom>
            <a:solidFill>
              <a:srgbClr val="ffdbb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5" name="CustomShape 60"/>
            <p:cNvSpPr/>
            <p:nvPr/>
          </p:nvSpPr>
          <p:spPr>
            <a:xfrm>
              <a:off x="12531240" y="6039360"/>
              <a:ext cx="12240" cy="250560"/>
            </a:xfrm>
            <a:prstGeom prst="rect">
              <a:avLst/>
            </a:prstGeom>
            <a:solidFill>
              <a:srgbClr val="ffdb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6" name="CustomShape 61"/>
            <p:cNvSpPr/>
            <p:nvPr/>
          </p:nvSpPr>
          <p:spPr>
            <a:xfrm>
              <a:off x="12543840" y="6039360"/>
              <a:ext cx="23400" cy="250560"/>
            </a:xfrm>
            <a:prstGeom prst="rect">
              <a:avLst/>
            </a:prstGeom>
            <a:solidFill>
              <a:srgbClr val="ffda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7" name="CustomShape 62"/>
            <p:cNvSpPr/>
            <p:nvPr/>
          </p:nvSpPr>
          <p:spPr>
            <a:xfrm>
              <a:off x="12567600" y="6039360"/>
              <a:ext cx="10800" cy="250560"/>
            </a:xfrm>
            <a:prstGeom prst="rect">
              <a:avLst/>
            </a:prstGeom>
            <a:solidFill>
              <a:srgbClr val="ffdab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8" name="CustomShape 63"/>
            <p:cNvSpPr/>
            <p:nvPr/>
          </p:nvSpPr>
          <p:spPr>
            <a:xfrm>
              <a:off x="11328120" y="6039360"/>
              <a:ext cx="1250280" cy="25056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9" name="CustomShape 64"/>
            <p:cNvSpPr/>
            <p:nvPr/>
          </p:nvSpPr>
          <p:spPr>
            <a:xfrm>
              <a:off x="11406600" y="6076440"/>
              <a:ext cx="45072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HAL layer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260" name="CustomShape 65"/>
            <p:cNvSpPr/>
            <p:nvPr/>
          </p:nvSpPr>
          <p:spPr>
            <a:xfrm>
              <a:off x="11364480" y="3783600"/>
              <a:ext cx="6050160" cy="2142360"/>
            </a:xfrm>
            <a:prstGeom prst="rect">
              <a:avLst/>
            </a:prstGeom>
            <a:solidFill>
              <a:srgbClr val="dbdb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1" name="CustomShape 66"/>
            <p:cNvSpPr/>
            <p:nvPr/>
          </p:nvSpPr>
          <p:spPr>
            <a:xfrm>
              <a:off x="11364480" y="3530880"/>
              <a:ext cx="1250280" cy="252360"/>
            </a:xfrm>
            <a:prstGeom prst="rect">
              <a:avLst/>
            </a:prstGeom>
            <a:solidFill>
              <a:srgbClr val="dcdc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2" name="CustomShape 67"/>
            <p:cNvSpPr/>
            <p:nvPr/>
          </p:nvSpPr>
          <p:spPr>
            <a:xfrm>
              <a:off x="11328120" y="3744720"/>
              <a:ext cx="6050160" cy="214236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3" name="CustomShape 68"/>
            <p:cNvSpPr/>
            <p:nvPr/>
          </p:nvSpPr>
          <p:spPr>
            <a:xfrm>
              <a:off x="11328120" y="3744720"/>
              <a:ext cx="6050160" cy="214236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4" name="CustomShape 69"/>
            <p:cNvSpPr/>
            <p:nvPr/>
          </p:nvSpPr>
          <p:spPr>
            <a:xfrm>
              <a:off x="11328120" y="3493800"/>
              <a:ext cx="261360" cy="25056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5" name="CustomShape 70"/>
            <p:cNvSpPr/>
            <p:nvPr/>
          </p:nvSpPr>
          <p:spPr>
            <a:xfrm>
              <a:off x="11589840" y="3493800"/>
              <a:ext cx="12240" cy="250560"/>
            </a:xfrm>
            <a:prstGeom prst="rect">
              <a:avLst/>
            </a:prstGeom>
            <a:solidFill>
              <a:srgbClr val="ffec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6" name="CustomShape 71"/>
            <p:cNvSpPr/>
            <p:nvPr/>
          </p:nvSpPr>
          <p:spPr>
            <a:xfrm>
              <a:off x="11602440" y="3493800"/>
              <a:ext cx="23400" cy="250560"/>
            </a:xfrm>
            <a:prstGeom prst="rect">
              <a:avLst/>
            </a:prstGeom>
            <a:solidFill>
              <a:srgbClr val="ffeb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7" name="CustomShape 72"/>
            <p:cNvSpPr/>
            <p:nvPr/>
          </p:nvSpPr>
          <p:spPr>
            <a:xfrm>
              <a:off x="11626200" y="3493800"/>
              <a:ext cx="36000" cy="250560"/>
            </a:xfrm>
            <a:prstGeom prst="rect">
              <a:avLst/>
            </a:prstGeom>
            <a:solidFill>
              <a:srgbClr val="ffeb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8" name="CustomShape 73"/>
            <p:cNvSpPr/>
            <p:nvPr/>
          </p:nvSpPr>
          <p:spPr>
            <a:xfrm>
              <a:off x="11662560" y="3493800"/>
              <a:ext cx="23400" cy="250560"/>
            </a:xfrm>
            <a:prstGeom prst="rect">
              <a:avLst/>
            </a:prstGeom>
            <a:solidFill>
              <a:srgbClr val="ffea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9" name="CustomShape 74"/>
            <p:cNvSpPr/>
            <p:nvPr/>
          </p:nvSpPr>
          <p:spPr>
            <a:xfrm>
              <a:off x="11686320" y="3493800"/>
              <a:ext cx="23400" cy="250560"/>
            </a:xfrm>
            <a:prstGeom prst="rect">
              <a:avLst/>
            </a:prstGeom>
            <a:solidFill>
              <a:srgbClr val="ffea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0" name="CustomShape 75"/>
            <p:cNvSpPr/>
            <p:nvPr/>
          </p:nvSpPr>
          <p:spPr>
            <a:xfrm>
              <a:off x="11710080" y="3493800"/>
              <a:ext cx="23400" cy="250560"/>
            </a:xfrm>
            <a:prstGeom prst="rect">
              <a:avLst/>
            </a:prstGeom>
            <a:solidFill>
              <a:srgbClr val="ffe9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1" name="CustomShape 76"/>
            <p:cNvSpPr/>
            <p:nvPr/>
          </p:nvSpPr>
          <p:spPr>
            <a:xfrm>
              <a:off x="11733840" y="3493800"/>
              <a:ext cx="34560" cy="250560"/>
            </a:xfrm>
            <a:prstGeom prst="rect">
              <a:avLst/>
            </a:prstGeom>
            <a:solidFill>
              <a:srgbClr val="ffe9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2" name="CustomShape 77"/>
            <p:cNvSpPr/>
            <p:nvPr/>
          </p:nvSpPr>
          <p:spPr>
            <a:xfrm>
              <a:off x="11768760" y="3493800"/>
              <a:ext cx="23400" cy="250560"/>
            </a:xfrm>
            <a:prstGeom prst="rect">
              <a:avLst/>
            </a:prstGeom>
            <a:solidFill>
              <a:srgbClr val="ffe8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3" name="CustomShape 78"/>
            <p:cNvSpPr/>
            <p:nvPr/>
          </p:nvSpPr>
          <p:spPr>
            <a:xfrm>
              <a:off x="11792520" y="3493800"/>
              <a:ext cx="23400" cy="250560"/>
            </a:xfrm>
            <a:prstGeom prst="rect">
              <a:avLst/>
            </a:prstGeom>
            <a:solidFill>
              <a:srgbClr val="ffe8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4" name="CustomShape 79"/>
            <p:cNvSpPr/>
            <p:nvPr/>
          </p:nvSpPr>
          <p:spPr>
            <a:xfrm>
              <a:off x="11816280" y="3493800"/>
              <a:ext cx="23400" cy="250560"/>
            </a:xfrm>
            <a:prstGeom prst="rect">
              <a:avLst/>
            </a:prstGeom>
            <a:solidFill>
              <a:srgbClr val="ffe8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5" name="CustomShape 80"/>
            <p:cNvSpPr/>
            <p:nvPr/>
          </p:nvSpPr>
          <p:spPr>
            <a:xfrm>
              <a:off x="11840040" y="3493800"/>
              <a:ext cx="23400" cy="250560"/>
            </a:xfrm>
            <a:prstGeom prst="rect">
              <a:avLst/>
            </a:prstGeom>
            <a:solidFill>
              <a:srgbClr val="ffe7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6" name="CustomShape 81"/>
            <p:cNvSpPr/>
            <p:nvPr/>
          </p:nvSpPr>
          <p:spPr>
            <a:xfrm>
              <a:off x="11863800" y="3493800"/>
              <a:ext cx="36000" cy="250560"/>
            </a:xfrm>
            <a:prstGeom prst="rect">
              <a:avLst/>
            </a:prstGeom>
            <a:solidFill>
              <a:srgbClr val="ffe7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7" name="CustomShape 82"/>
            <p:cNvSpPr/>
            <p:nvPr/>
          </p:nvSpPr>
          <p:spPr>
            <a:xfrm>
              <a:off x="11900520" y="3493800"/>
              <a:ext cx="23400" cy="250560"/>
            </a:xfrm>
            <a:prstGeom prst="rect">
              <a:avLst/>
            </a:prstGeom>
            <a:solidFill>
              <a:srgbClr val="ffe6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8" name="CustomShape 83"/>
            <p:cNvSpPr/>
            <p:nvPr/>
          </p:nvSpPr>
          <p:spPr>
            <a:xfrm>
              <a:off x="11924280" y="3493800"/>
              <a:ext cx="10800" cy="250560"/>
            </a:xfrm>
            <a:prstGeom prst="rect">
              <a:avLst/>
            </a:prstGeom>
            <a:solidFill>
              <a:srgbClr val="ffe6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9" name="CustomShape 84"/>
            <p:cNvSpPr/>
            <p:nvPr/>
          </p:nvSpPr>
          <p:spPr>
            <a:xfrm>
              <a:off x="11935440" y="3493800"/>
              <a:ext cx="12240" cy="250560"/>
            </a:xfrm>
            <a:prstGeom prst="rect">
              <a:avLst/>
            </a:prstGeom>
            <a:solidFill>
              <a:srgbClr val="ffe5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0" name="CustomShape 85"/>
            <p:cNvSpPr/>
            <p:nvPr/>
          </p:nvSpPr>
          <p:spPr>
            <a:xfrm>
              <a:off x="11948040" y="3493800"/>
              <a:ext cx="23400" cy="250560"/>
            </a:xfrm>
            <a:prstGeom prst="rect">
              <a:avLst/>
            </a:prstGeom>
            <a:solidFill>
              <a:srgbClr val="ffe5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1" name="CustomShape 86"/>
            <p:cNvSpPr/>
            <p:nvPr/>
          </p:nvSpPr>
          <p:spPr>
            <a:xfrm>
              <a:off x="11971800" y="3493800"/>
              <a:ext cx="23400" cy="250560"/>
            </a:xfrm>
            <a:prstGeom prst="rect">
              <a:avLst/>
            </a:prstGeom>
            <a:solidFill>
              <a:srgbClr val="ffe5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2" name="CustomShape 87"/>
            <p:cNvSpPr/>
            <p:nvPr/>
          </p:nvSpPr>
          <p:spPr>
            <a:xfrm>
              <a:off x="11995560" y="3493800"/>
              <a:ext cx="23400" cy="250560"/>
            </a:xfrm>
            <a:prstGeom prst="rect">
              <a:avLst/>
            </a:prstGeom>
            <a:solidFill>
              <a:srgbClr val="ffe4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3" name="CustomShape 88"/>
            <p:cNvSpPr/>
            <p:nvPr/>
          </p:nvSpPr>
          <p:spPr>
            <a:xfrm>
              <a:off x="12019320" y="3493800"/>
              <a:ext cx="36000" cy="250560"/>
            </a:xfrm>
            <a:prstGeom prst="rect">
              <a:avLst/>
            </a:prstGeom>
            <a:solidFill>
              <a:srgbClr val="ffe4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4" name="CustomShape 89"/>
            <p:cNvSpPr/>
            <p:nvPr/>
          </p:nvSpPr>
          <p:spPr>
            <a:xfrm>
              <a:off x="12055680" y="3493800"/>
              <a:ext cx="47160" cy="250560"/>
            </a:xfrm>
            <a:prstGeom prst="rect">
              <a:avLst/>
            </a:prstGeom>
            <a:solidFill>
              <a:srgbClr val="ffe3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5" name="CustomShape 90"/>
            <p:cNvSpPr/>
            <p:nvPr/>
          </p:nvSpPr>
          <p:spPr>
            <a:xfrm>
              <a:off x="12103200" y="3493800"/>
              <a:ext cx="23400" cy="250560"/>
            </a:xfrm>
            <a:prstGeom prst="rect">
              <a:avLst/>
            </a:prstGeom>
            <a:solidFill>
              <a:srgbClr val="ffe2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6" name="CustomShape 91"/>
            <p:cNvSpPr/>
            <p:nvPr/>
          </p:nvSpPr>
          <p:spPr>
            <a:xfrm>
              <a:off x="12126960" y="3493800"/>
              <a:ext cx="23400" cy="250560"/>
            </a:xfrm>
            <a:prstGeom prst="rect">
              <a:avLst/>
            </a:prstGeom>
            <a:solidFill>
              <a:srgbClr val="ffe2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7" name="CustomShape 92"/>
            <p:cNvSpPr/>
            <p:nvPr/>
          </p:nvSpPr>
          <p:spPr>
            <a:xfrm>
              <a:off x="12150720" y="3493800"/>
              <a:ext cx="34560" cy="250560"/>
            </a:xfrm>
            <a:prstGeom prst="rect">
              <a:avLst/>
            </a:prstGeom>
            <a:solidFill>
              <a:srgbClr val="ffe1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8" name="CustomShape 93"/>
            <p:cNvSpPr/>
            <p:nvPr/>
          </p:nvSpPr>
          <p:spPr>
            <a:xfrm>
              <a:off x="12185640" y="3493800"/>
              <a:ext cx="23400" cy="250560"/>
            </a:xfrm>
            <a:prstGeom prst="rect">
              <a:avLst/>
            </a:prstGeom>
            <a:solidFill>
              <a:srgbClr val="ffe1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9" name="CustomShape 94"/>
            <p:cNvSpPr/>
            <p:nvPr/>
          </p:nvSpPr>
          <p:spPr>
            <a:xfrm>
              <a:off x="12209400" y="3493800"/>
              <a:ext cx="23400" cy="250560"/>
            </a:xfrm>
            <a:prstGeom prst="rect">
              <a:avLst/>
            </a:prstGeom>
            <a:solidFill>
              <a:srgbClr val="ffe0c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0" name="CustomShape 95"/>
            <p:cNvSpPr/>
            <p:nvPr/>
          </p:nvSpPr>
          <p:spPr>
            <a:xfrm>
              <a:off x="12233160" y="3493800"/>
              <a:ext cx="23400" cy="250560"/>
            </a:xfrm>
            <a:prstGeom prst="rect">
              <a:avLst/>
            </a:prstGeom>
            <a:solidFill>
              <a:srgbClr val="ffe0c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1" name="CustomShape 96"/>
            <p:cNvSpPr/>
            <p:nvPr/>
          </p:nvSpPr>
          <p:spPr>
            <a:xfrm>
              <a:off x="12256920" y="3493800"/>
              <a:ext cx="23400" cy="250560"/>
            </a:xfrm>
            <a:prstGeom prst="rect">
              <a:avLst/>
            </a:prstGeom>
            <a:solidFill>
              <a:srgbClr val="ffdfc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2" name="CustomShape 97"/>
            <p:cNvSpPr/>
            <p:nvPr/>
          </p:nvSpPr>
          <p:spPr>
            <a:xfrm>
              <a:off x="12281040" y="3493800"/>
              <a:ext cx="36000" cy="250560"/>
            </a:xfrm>
            <a:prstGeom prst="rect">
              <a:avLst/>
            </a:prstGeom>
            <a:solidFill>
              <a:srgbClr val="ffdfb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3" name="CustomShape 98"/>
            <p:cNvSpPr/>
            <p:nvPr/>
          </p:nvSpPr>
          <p:spPr>
            <a:xfrm>
              <a:off x="12317400" y="3493800"/>
              <a:ext cx="23400" cy="250560"/>
            </a:xfrm>
            <a:prstGeom prst="rect">
              <a:avLst/>
            </a:prstGeom>
            <a:solidFill>
              <a:srgbClr val="ffdeb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4" name="CustomShape 99"/>
            <p:cNvSpPr/>
            <p:nvPr/>
          </p:nvSpPr>
          <p:spPr>
            <a:xfrm>
              <a:off x="12341160" y="3493800"/>
              <a:ext cx="23400" cy="250560"/>
            </a:xfrm>
            <a:prstGeom prst="rect">
              <a:avLst/>
            </a:prstGeom>
            <a:solidFill>
              <a:srgbClr val="ffdeb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5" name="CustomShape 100"/>
            <p:cNvSpPr/>
            <p:nvPr/>
          </p:nvSpPr>
          <p:spPr>
            <a:xfrm>
              <a:off x="12364920" y="3493800"/>
              <a:ext cx="23400" cy="250560"/>
            </a:xfrm>
            <a:prstGeom prst="rect">
              <a:avLst/>
            </a:prstGeom>
            <a:solidFill>
              <a:srgbClr val="ffdeb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6" name="CustomShape 101"/>
            <p:cNvSpPr/>
            <p:nvPr/>
          </p:nvSpPr>
          <p:spPr>
            <a:xfrm>
              <a:off x="12388680" y="3493800"/>
              <a:ext cx="23400" cy="250560"/>
            </a:xfrm>
            <a:prstGeom prst="rect">
              <a:avLst/>
            </a:prstGeom>
            <a:solidFill>
              <a:srgbClr val="ffddb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7" name="CustomShape 102"/>
            <p:cNvSpPr/>
            <p:nvPr/>
          </p:nvSpPr>
          <p:spPr>
            <a:xfrm>
              <a:off x="12412440" y="3493800"/>
              <a:ext cx="23400" cy="250560"/>
            </a:xfrm>
            <a:prstGeom prst="rect">
              <a:avLst/>
            </a:prstGeom>
            <a:solidFill>
              <a:srgbClr val="ffddb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8" name="CustomShape 103"/>
            <p:cNvSpPr/>
            <p:nvPr/>
          </p:nvSpPr>
          <p:spPr>
            <a:xfrm>
              <a:off x="12436200" y="3493800"/>
              <a:ext cx="10800" cy="250560"/>
            </a:xfrm>
            <a:prstGeom prst="rect">
              <a:avLst/>
            </a:prstGeom>
            <a:solidFill>
              <a:srgbClr val="ffdd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9" name="CustomShape 104"/>
            <p:cNvSpPr/>
            <p:nvPr/>
          </p:nvSpPr>
          <p:spPr>
            <a:xfrm>
              <a:off x="12447360" y="3493800"/>
              <a:ext cx="23400" cy="250560"/>
            </a:xfrm>
            <a:prstGeom prst="rect">
              <a:avLst/>
            </a:prstGeom>
            <a:solidFill>
              <a:srgbClr val="ffdc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0" name="CustomShape 105"/>
            <p:cNvSpPr/>
            <p:nvPr/>
          </p:nvSpPr>
          <p:spPr>
            <a:xfrm>
              <a:off x="12471120" y="3493800"/>
              <a:ext cx="12240" cy="250560"/>
            </a:xfrm>
            <a:prstGeom prst="rect">
              <a:avLst/>
            </a:prstGeom>
            <a:solidFill>
              <a:srgbClr val="ffdc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1" name="CustomShape 106"/>
            <p:cNvSpPr/>
            <p:nvPr/>
          </p:nvSpPr>
          <p:spPr>
            <a:xfrm>
              <a:off x="12483720" y="3493800"/>
              <a:ext cx="12240" cy="250560"/>
            </a:xfrm>
            <a:prstGeom prst="rect">
              <a:avLst/>
            </a:prstGeom>
            <a:solidFill>
              <a:srgbClr val="ffdb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2" name="CustomShape 107"/>
            <p:cNvSpPr/>
            <p:nvPr/>
          </p:nvSpPr>
          <p:spPr>
            <a:xfrm>
              <a:off x="12496320" y="3493800"/>
              <a:ext cx="34560" cy="250560"/>
            </a:xfrm>
            <a:prstGeom prst="rect">
              <a:avLst/>
            </a:prstGeom>
            <a:solidFill>
              <a:srgbClr val="ffdbb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3" name="CustomShape 108"/>
            <p:cNvSpPr/>
            <p:nvPr/>
          </p:nvSpPr>
          <p:spPr>
            <a:xfrm>
              <a:off x="12531240" y="3493800"/>
              <a:ext cx="12240" cy="250560"/>
            </a:xfrm>
            <a:prstGeom prst="rect">
              <a:avLst/>
            </a:prstGeom>
            <a:solidFill>
              <a:srgbClr val="ffdb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4" name="CustomShape 109"/>
            <p:cNvSpPr/>
            <p:nvPr/>
          </p:nvSpPr>
          <p:spPr>
            <a:xfrm>
              <a:off x="12543840" y="3493800"/>
              <a:ext cx="23400" cy="250560"/>
            </a:xfrm>
            <a:prstGeom prst="rect">
              <a:avLst/>
            </a:prstGeom>
            <a:solidFill>
              <a:srgbClr val="ffda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5" name="CustomShape 110"/>
            <p:cNvSpPr/>
            <p:nvPr/>
          </p:nvSpPr>
          <p:spPr>
            <a:xfrm>
              <a:off x="12567600" y="3493800"/>
              <a:ext cx="10800" cy="250560"/>
            </a:xfrm>
            <a:prstGeom prst="rect">
              <a:avLst/>
            </a:prstGeom>
            <a:solidFill>
              <a:srgbClr val="ffdab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6" name="CustomShape 111"/>
            <p:cNvSpPr/>
            <p:nvPr/>
          </p:nvSpPr>
          <p:spPr>
            <a:xfrm>
              <a:off x="11328120" y="3493800"/>
              <a:ext cx="1250280" cy="25056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7" name="CustomShape 112"/>
            <p:cNvSpPr/>
            <p:nvPr/>
          </p:nvSpPr>
          <p:spPr>
            <a:xfrm>
              <a:off x="11394000" y="3530880"/>
              <a:ext cx="79812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Framework layer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308" name="CustomShape 113"/>
            <p:cNvSpPr/>
            <p:nvPr/>
          </p:nvSpPr>
          <p:spPr>
            <a:xfrm>
              <a:off x="8994960" y="5043600"/>
              <a:ext cx="1659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b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9" name="CustomShape 114"/>
            <p:cNvSpPr/>
            <p:nvPr/>
          </p:nvSpPr>
          <p:spPr>
            <a:xfrm>
              <a:off x="8958240" y="500508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0" name="CustomShape 115"/>
            <p:cNvSpPr/>
            <p:nvPr/>
          </p:nvSpPr>
          <p:spPr>
            <a:xfrm>
              <a:off x="9005760" y="5005080"/>
              <a:ext cx="1224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1" name="CustomShape 116"/>
            <p:cNvSpPr/>
            <p:nvPr/>
          </p:nvSpPr>
          <p:spPr>
            <a:xfrm>
              <a:off x="9018720" y="5005080"/>
              <a:ext cx="1080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2" name="CustomShape 117"/>
            <p:cNvSpPr/>
            <p:nvPr/>
          </p:nvSpPr>
          <p:spPr>
            <a:xfrm>
              <a:off x="9029520" y="500508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3" name="CustomShape 118"/>
            <p:cNvSpPr/>
            <p:nvPr/>
          </p:nvSpPr>
          <p:spPr>
            <a:xfrm>
              <a:off x="9042480" y="5005080"/>
              <a:ext cx="1080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4" name="CustomShape 119"/>
            <p:cNvSpPr/>
            <p:nvPr/>
          </p:nvSpPr>
          <p:spPr>
            <a:xfrm>
              <a:off x="9053280" y="5005080"/>
              <a:ext cx="1224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5" name="CustomShape 120"/>
            <p:cNvSpPr/>
            <p:nvPr/>
          </p:nvSpPr>
          <p:spPr>
            <a:xfrm>
              <a:off x="9066240" y="5005080"/>
              <a:ext cx="1080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6" name="CustomShape 121"/>
            <p:cNvSpPr/>
            <p:nvPr/>
          </p:nvSpPr>
          <p:spPr>
            <a:xfrm>
              <a:off x="9077400" y="5005080"/>
              <a:ext cx="1224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7" name="CustomShape 122"/>
            <p:cNvSpPr/>
            <p:nvPr/>
          </p:nvSpPr>
          <p:spPr>
            <a:xfrm>
              <a:off x="9090000" y="5005080"/>
              <a:ext cx="1080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8" name="CustomShape 123"/>
            <p:cNvSpPr/>
            <p:nvPr/>
          </p:nvSpPr>
          <p:spPr>
            <a:xfrm>
              <a:off x="9101160" y="5005080"/>
              <a:ext cx="1224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9" name="CustomShape 124"/>
            <p:cNvSpPr/>
            <p:nvPr/>
          </p:nvSpPr>
          <p:spPr>
            <a:xfrm>
              <a:off x="9113760" y="5005080"/>
              <a:ext cx="1080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0" name="CustomShape 125"/>
            <p:cNvSpPr/>
            <p:nvPr/>
          </p:nvSpPr>
          <p:spPr>
            <a:xfrm>
              <a:off x="9124920" y="5005080"/>
              <a:ext cx="1224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1" name="CustomShape 126"/>
            <p:cNvSpPr/>
            <p:nvPr/>
          </p:nvSpPr>
          <p:spPr>
            <a:xfrm>
              <a:off x="8958240" y="5005080"/>
              <a:ext cx="1659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2" name="CustomShape 127"/>
            <p:cNvSpPr/>
            <p:nvPr/>
          </p:nvSpPr>
          <p:spPr>
            <a:xfrm>
              <a:off x="9696960" y="4841640"/>
              <a:ext cx="1659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b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3" name="CustomShape 128"/>
            <p:cNvSpPr/>
            <p:nvPr/>
          </p:nvSpPr>
          <p:spPr>
            <a:xfrm>
              <a:off x="9660600" y="4804560"/>
              <a:ext cx="47160" cy="188280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4" name="CustomShape 129"/>
            <p:cNvSpPr/>
            <p:nvPr/>
          </p:nvSpPr>
          <p:spPr>
            <a:xfrm>
              <a:off x="9708120" y="4804560"/>
              <a:ext cx="12240" cy="188280"/>
            </a:xfrm>
            <a:prstGeom prst="rect">
              <a:avLst/>
            </a:prstGeom>
            <a:solidFill>
              <a:srgbClr val="00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5" name="CustomShape 130"/>
            <p:cNvSpPr/>
            <p:nvPr/>
          </p:nvSpPr>
          <p:spPr>
            <a:xfrm>
              <a:off x="9720720" y="4804560"/>
              <a:ext cx="10800" cy="188280"/>
            </a:xfrm>
            <a:prstGeom prst="rect">
              <a:avLst/>
            </a:prstGeom>
            <a:solidFill>
              <a:srgbClr val="00c7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6" name="CustomShape 131"/>
            <p:cNvSpPr/>
            <p:nvPr/>
          </p:nvSpPr>
          <p:spPr>
            <a:xfrm>
              <a:off x="9731880" y="4804560"/>
              <a:ext cx="12240" cy="188280"/>
            </a:xfrm>
            <a:prstGeom prst="rect">
              <a:avLst/>
            </a:prstGeom>
            <a:solidFill>
              <a:srgbClr val="00c5f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7" name="CustomShape 132"/>
            <p:cNvSpPr/>
            <p:nvPr/>
          </p:nvSpPr>
          <p:spPr>
            <a:xfrm>
              <a:off x="9744480" y="4804560"/>
              <a:ext cx="10800" cy="188280"/>
            </a:xfrm>
            <a:prstGeom prst="rect">
              <a:avLst/>
            </a:prstGeom>
            <a:solidFill>
              <a:srgbClr val="00c2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8" name="CustomShape 133"/>
            <p:cNvSpPr/>
            <p:nvPr/>
          </p:nvSpPr>
          <p:spPr>
            <a:xfrm>
              <a:off x="9755640" y="4804560"/>
              <a:ext cx="12240" cy="188280"/>
            </a:xfrm>
            <a:prstGeom prst="rect">
              <a:avLst/>
            </a:prstGeom>
            <a:solidFill>
              <a:srgbClr val="00c0e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9" name="CustomShape 134"/>
            <p:cNvSpPr/>
            <p:nvPr/>
          </p:nvSpPr>
          <p:spPr>
            <a:xfrm>
              <a:off x="9768240" y="4804560"/>
              <a:ext cx="10800" cy="188280"/>
            </a:xfrm>
            <a:prstGeom prst="rect">
              <a:avLst/>
            </a:prstGeom>
            <a:solidFill>
              <a:srgbClr val="00bde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0" name="CustomShape 135"/>
            <p:cNvSpPr/>
            <p:nvPr/>
          </p:nvSpPr>
          <p:spPr>
            <a:xfrm>
              <a:off x="9779400" y="4804560"/>
              <a:ext cx="12240" cy="188280"/>
            </a:xfrm>
            <a:prstGeom prst="rect">
              <a:avLst/>
            </a:prstGeom>
            <a:solidFill>
              <a:srgbClr val="00bbe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1" name="CustomShape 136"/>
            <p:cNvSpPr/>
            <p:nvPr/>
          </p:nvSpPr>
          <p:spPr>
            <a:xfrm>
              <a:off x="9792000" y="4804560"/>
              <a:ext cx="10800" cy="188280"/>
            </a:xfrm>
            <a:prstGeom prst="rect">
              <a:avLst/>
            </a:prstGeom>
            <a:solidFill>
              <a:srgbClr val="00b9e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2" name="CustomShape 137"/>
            <p:cNvSpPr/>
            <p:nvPr/>
          </p:nvSpPr>
          <p:spPr>
            <a:xfrm>
              <a:off x="9803160" y="4804560"/>
              <a:ext cx="12240" cy="188280"/>
            </a:xfrm>
            <a:prstGeom prst="rect">
              <a:avLst/>
            </a:prstGeom>
            <a:solidFill>
              <a:srgbClr val="00b6e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3" name="CustomShape 138"/>
            <p:cNvSpPr/>
            <p:nvPr/>
          </p:nvSpPr>
          <p:spPr>
            <a:xfrm>
              <a:off x="9815760" y="4804560"/>
              <a:ext cx="12240" cy="188280"/>
            </a:xfrm>
            <a:prstGeom prst="rect">
              <a:avLst/>
            </a:prstGeom>
            <a:solidFill>
              <a:srgbClr val="00b3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4" name="CustomShape 139"/>
            <p:cNvSpPr/>
            <p:nvPr/>
          </p:nvSpPr>
          <p:spPr>
            <a:xfrm>
              <a:off x="9828720" y="4804560"/>
              <a:ext cx="10800" cy="188280"/>
            </a:xfrm>
            <a:prstGeom prst="rect">
              <a:avLst/>
            </a:prstGeom>
            <a:solidFill>
              <a:srgbClr val="00b1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5" name="CustomShape 140"/>
            <p:cNvSpPr/>
            <p:nvPr/>
          </p:nvSpPr>
          <p:spPr>
            <a:xfrm>
              <a:off x="9660600" y="4804560"/>
              <a:ext cx="16776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6" name="CustomShape 141"/>
            <p:cNvSpPr/>
            <p:nvPr/>
          </p:nvSpPr>
          <p:spPr>
            <a:xfrm>
              <a:off x="9798840" y="5030280"/>
              <a:ext cx="3060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Socket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337" name="CustomShape 142"/>
            <p:cNvSpPr/>
            <p:nvPr/>
          </p:nvSpPr>
          <p:spPr>
            <a:xfrm>
              <a:off x="8470080" y="4489560"/>
              <a:ext cx="1297800" cy="641520"/>
            </a:xfrm>
            <a:custGeom>
              <a:avLst/>
              <a:gdLst/>
              <a:ahLst/>
              <a:rect l="l" t="t" r="r" b="b"/>
              <a:pathLst>
                <a:path w="1744" h="816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776"/>
                  </a:lnTo>
                  <a:lnTo>
                    <a:pt x="1744" y="776"/>
                  </a:lnTo>
                  <a:cubicBezTo>
                    <a:pt x="1744" y="799"/>
                    <a:pt x="1727" y="816"/>
                    <a:pt x="1704" y="816"/>
                  </a:cubicBezTo>
                  <a:cubicBezTo>
                    <a:pt x="1704" y="816"/>
                    <a:pt x="1704" y="816"/>
                    <a:pt x="1704" y="816"/>
                  </a:cubicBezTo>
                  <a:lnTo>
                    <a:pt x="1704" y="816"/>
                  </a:lnTo>
                  <a:lnTo>
                    <a:pt x="40" y="816"/>
                  </a:lnTo>
                  <a:lnTo>
                    <a:pt x="40" y="816"/>
                  </a:lnTo>
                  <a:cubicBezTo>
                    <a:pt x="18" y="816"/>
                    <a:pt x="0" y="799"/>
                    <a:pt x="0" y="776"/>
                  </a:cubicBezTo>
                  <a:lnTo>
                    <a:pt x="0" y="77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solidFill>
              <a:srgbClr val="db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8" name="CustomShape 143"/>
            <p:cNvSpPr/>
            <p:nvPr/>
          </p:nvSpPr>
          <p:spPr>
            <a:xfrm>
              <a:off x="8433720" y="4450680"/>
              <a:ext cx="286560" cy="654840"/>
            </a:xfrm>
            <a:prstGeom prst="rect">
              <a:avLst/>
            </a:prstGeom>
            <a:solidFill>
              <a:srgbClr val="fee6e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9" name="CustomShape 144"/>
            <p:cNvSpPr/>
            <p:nvPr/>
          </p:nvSpPr>
          <p:spPr>
            <a:xfrm>
              <a:off x="8720640" y="4450680"/>
              <a:ext cx="10800" cy="654840"/>
            </a:xfrm>
            <a:prstGeom prst="rect">
              <a:avLst/>
            </a:prstGeom>
            <a:solidFill>
              <a:srgbClr val="fee5e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0" name="CustomShape 145"/>
            <p:cNvSpPr/>
            <p:nvPr/>
          </p:nvSpPr>
          <p:spPr>
            <a:xfrm>
              <a:off x="8731800" y="4450680"/>
              <a:ext cx="47160" cy="654840"/>
            </a:xfrm>
            <a:prstGeom prst="rect">
              <a:avLst/>
            </a:prstGeom>
            <a:solidFill>
              <a:srgbClr val="fee4e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1" name="CustomShape 146"/>
            <p:cNvSpPr/>
            <p:nvPr/>
          </p:nvSpPr>
          <p:spPr>
            <a:xfrm>
              <a:off x="8779320" y="4450680"/>
              <a:ext cx="23400" cy="654840"/>
            </a:xfrm>
            <a:prstGeom prst="rect">
              <a:avLst/>
            </a:prstGeom>
            <a:solidFill>
              <a:srgbClr val="fee3e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2" name="CustomShape 147"/>
            <p:cNvSpPr/>
            <p:nvPr/>
          </p:nvSpPr>
          <p:spPr>
            <a:xfrm>
              <a:off x="8803080" y="4450680"/>
              <a:ext cx="36000" cy="654840"/>
            </a:xfrm>
            <a:prstGeom prst="rect">
              <a:avLst/>
            </a:prstGeom>
            <a:solidFill>
              <a:srgbClr val="fee2e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3" name="CustomShape 148"/>
            <p:cNvSpPr/>
            <p:nvPr/>
          </p:nvSpPr>
          <p:spPr>
            <a:xfrm>
              <a:off x="8839440" y="4450680"/>
              <a:ext cx="23400" cy="654840"/>
            </a:xfrm>
            <a:prstGeom prst="rect">
              <a:avLst/>
            </a:prstGeom>
            <a:solidFill>
              <a:srgbClr val="fee1e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4" name="CustomShape 149"/>
            <p:cNvSpPr/>
            <p:nvPr/>
          </p:nvSpPr>
          <p:spPr>
            <a:xfrm>
              <a:off x="8863200" y="4450680"/>
              <a:ext cx="34560" cy="654840"/>
            </a:xfrm>
            <a:prstGeom prst="rect">
              <a:avLst/>
            </a:prstGeom>
            <a:solidFill>
              <a:srgbClr val="fee0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5" name="CustomShape 150"/>
            <p:cNvSpPr/>
            <p:nvPr/>
          </p:nvSpPr>
          <p:spPr>
            <a:xfrm>
              <a:off x="8898120" y="4450680"/>
              <a:ext cx="23400" cy="654840"/>
            </a:xfrm>
            <a:prstGeom prst="rect">
              <a:avLst/>
            </a:prstGeom>
            <a:solidFill>
              <a:srgbClr val="fedfd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6" name="CustomShape 151"/>
            <p:cNvSpPr/>
            <p:nvPr/>
          </p:nvSpPr>
          <p:spPr>
            <a:xfrm>
              <a:off x="8921880" y="4450680"/>
              <a:ext cx="36000" cy="654840"/>
            </a:xfrm>
            <a:prstGeom prst="rect">
              <a:avLst/>
            </a:prstGeom>
            <a:solidFill>
              <a:srgbClr val="fede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7" name="CustomShape 152"/>
            <p:cNvSpPr/>
            <p:nvPr/>
          </p:nvSpPr>
          <p:spPr>
            <a:xfrm>
              <a:off x="8958240" y="4450680"/>
              <a:ext cx="23400" cy="654840"/>
            </a:xfrm>
            <a:prstGeom prst="rect">
              <a:avLst/>
            </a:prstGeom>
            <a:solidFill>
              <a:srgbClr val="fddd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8" name="CustomShape 153"/>
            <p:cNvSpPr/>
            <p:nvPr/>
          </p:nvSpPr>
          <p:spPr>
            <a:xfrm>
              <a:off x="8982000" y="4450680"/>
              <a:ext cx="23400" cy="654840"/>
            </a:xfrm>
            <a:prstGeom prst="rect">
              <a:avLst/>
            </a:prstGeom>
            <a:solidFill>
              <a:srgbClr val="fddcd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9" name="CustomShape 154"/>
            <p:cNvSpPr/>
            <p:nvPr/>
          </p:nvSpPr>
          <p:spPr>
            <a:xfrm>
              <a:off x="9005760" y="4450680"/>
              <a:ext cx="36000" cy="654840"/>
            </a:xfrm>
            <a:prstGeom prst="rect">
              <a:avLst/>
            </a:prstGeom>
            <a:solidFill>
              <a:srgbClr val="fddbd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0" name="CustomShape 155"/>
            <p:cNvSpPr/>
            <p:nvPr/>
          </p:nvSpPr>
          <p:spPr>
            <a:xfrm>
              <a:off x="9042480" y="4450680"/>
              <a:ext cx="23400" cy="654840"/>
            </a:xfrm>
            <a:prstGeom prst="rect">
              <a:avLst/>
            </a:prstGeom>
            <a:solidFill>
              <a:srgbClr val="fddad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1" name="CustomShape 156"/>
            <p:cNvSpPr/>
            <p:nvPr/>
          </p:nvSpPr>
          <p:spPr>
            <a:xfrm>
              <a:off x="9066240" y="4450680"/>
              <a:ext cx="34560" cy="654840"/>
            </a:xfrm>
            <a:prstGeom prst="rect">
              <a:avLst/>
            </a:prstGeom>
            <a:solidFill>
              <a:srgbClr val="fdd9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2" name="CustomShape 157"/>
            <p:cNvSpPr/>
            <p:nvPr/>
          </p:nvSpPr>
          <p:spPr>
            <a:xfrm>
              <a:off x="9101160" y="4450680"/>
              <a:ext cx="23400" cy="654840"/>
            </a:xfrm>
            <a:prstGeom prst="rect">
              <a:avLst/>
            </a:prstGeom>
            <a:solidFill>
              <a:srgbClr val="fdd8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3" name="CustomShape 158"/>
            <p:cNvSpPr/>
            <p:nvPr/>
          </p:nvSpPr>
          <p:spPr>
            <a:xfrm>
              <a:off x="9124920" y="4450680"/>
              <a:ext cx="47160" cy="654840"/>
            </a:xfrm>
            <a:prstGeom prst="rect">
              <a:avLst/>
            </a:prstGeom>
            <a:solidFill>
              <a:srgbClr val="fdd7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4" name="CustomShape 159"/>
            <p:cNvSpPr/>
            <p:nvPr/>
          </p:nvSpPr>
          <p:spPr>
            <a:xfrm>
              <a:off x="9172440" y="4450680"/>
              <a:ext cx="12240" cy="654840"/>
            </a:xfrm>
            <a:prstGeom prst="rect">
              <a:avLst/>
            </a:prstGeom>
            <a:solidFill>
              <a:srgbClr val="fdd6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5" name="CustomShape 160"/>
            <p:cNvSpPr/>
            <p:nvPr/>
          </p:nvSpPr>
          <p:spPr>
            <a:xfrm>
              <a:off x="9185040" y="4450680"/>
              <a:ext cx="47160" cy="654840"/>
            </a:xfrm>
            <a:prstGeom prst="rect">
              <a:avLst/>
            </a:prstGeom>
            <a:solidFill>
              <a:srgbClr val="fdd5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6" name="CustomShape 161"/>
            <p:cNvSpPr/>
            <p:nvPr/>
          </p:nvSpPr>
          <p:spPr>
            <a:xfrm>
              <a:off x="9232560" y="4450680"/>
              <a:ext cx="10800" cy="654840"/>
            </a:xfrm>
            <a:prstGeom prst="rect">
              <a:avLst/>
            </a:prstGeom>
            <a:solidFill>
              <a:srgbClr val="fdd4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7" name="CustomShape 162"/>
            <p:cNvSpPr/>
            <p:nvPr/>
          </p:nvSpPr>
          <p:spPr>
            <a:xfrm>
              <a:off x="9243720" y="4450680"/>
              <a:ext cx="23400" cy="654840"/>
            </a:xfrm>
            <a:prstGeom prst="rect">
              <a:avLst/>
            </a:prstGeom>
            <a:solidFill>
              <a:srgbClr val="fdd3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8" name="CustomShape 163"/>
            <p:cNvSpPr/>
            <p:nvPr/>
          </p:nvSpPr>
          <p:spPr>
            <a:xfrm>
              <a:off x="9267480" y="4450680"/>
              <a:ext cx="47160" cy="654840"/>
            </a:xfrm>
            <a:prstGeom prst="rect">
              <a:avLst/>
            </a:prstGeom>
            <a:solidFill>
              <a:srgbClr val="fdd2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9" name="CustomShape 164"/>
            <p:cNvSpPr/>
            <p:nvPr/>
          </p:nvSpPr>
          <p:spPr>
            <a:xfrm>
              <a:off x="9315000" y="4450680"/>
              <a:ext cx="12240" cy="654840"/>
            </a:xfrm>
            <a:prstGeom prst="rect">
              <a:avLst/>
            </a:prstGeom>
            <a:solidFill>
              <a:srgbClr val="fdd1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0" name="CustomShape 165"/>
            <p:cNvSpPr/>
            <p:nvPr/>
          </p:nvSpPr>
          <p:spPr>
            <a:xfrm>
              <a:off x="9327600" y="4450680"/>
              <a:ext cx="47160" cy="654840"/>
            </a:xfrm>
            <a:prstGeom prst="rect">
              <a:avLst/>
            </a:prstGeom>
            <a:solidFill>
              <a:srgbClr val="fdd0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1" name="CustomShape 166"/>
            <p:cNvSpPr/>
            <p:nvPr/>
          </p:nvSpPr>
          <p:spPr>
            <a:xfrm>
              <a:off x="9375120" y="4450680"/>
              <a:ext cx="12240" cy="654840"/>
            </a:xfrm>
            <a:prstGeom prst="rect">
              <a:avLst/>
            </a:prstGeom>
            <a:solidFill>
              <a:srgbClr val="fdcf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2" name="CustomShape 167"/>
            <p:cNvSpPr/>
            <p:nvPr/>
          </p:nvSpPr>
          <p:spPr>
            <a:xfrm>
              <a:off x="9388080" y="4450680"/>
              <a:ext cx="47160" cy="654840"/>
            </a:xfrm>
            <a:prstGeom prst="rect">
              <a:avLst/>
            </a:prstGeom>
            <a:solidFill>
              <a:srgbClr val="fdce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3" name="CustomShape 168"/>
            <p:cNvSpPr/>
            <p:nvPr/>
          </p:nvSpPr>
          <p:spPr>
            <a:xfrm>
              <a:off x="9435600" y="4450680"/>
              <a:ext cx="23400" cy="654840"/>
            </a:xfrm>
            <a:prstGeom prst="rect">
              <a:avLst/>
            </a:prstGeom>
            <a:solidFill>
              <a:srgbClr val="fdcd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4" name="CustomShape 169"/>
            <p:cNvSpPr/>
            <p:nvPr/>
          </p:nvSpPr>
          <p:spPr>
            <a:xfrm>
              <a:off x="9459360" y="4450680"/>
              <a:ext cx="10800" cy="654840"/>
            </a:xfrm>
            <a:prstGeom prst="rect">
              <a:avLst/>
            </a:prstGeom>
            <a:solidFill>
              <a:srgbClr val="fd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5" name="CustomShape 170"/>
            <p:cNvSpPr/>
            <p:nvPr/>
          </p:nvSpPr>
          <p:spPr>
            <a:xfrm>
              <a:off x="9470520" y="4450680"/>
              <a:ext cx="23400" cy="654840"/>
            </a:xfrm>
            <a:prstGeom prst="rect">
              <a:avLst/>
            </a:prstGeom>
            <a:solidFill>
              <a:srgbClr val="fc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6" name="CustomShape 171"/>
            <p:cNvSpPr/>
            <p:nvPr/>
          </p:nvSpPr>
          <p:spPr>
            <a:xfrm>
              <a:off x="9494280" y="4450680"/>
              <a:ext cx="23400" cy="654840"/>
            </a:xfrm>
            <a:prstGeom prst="rect">
              <a:avLst/>
            </a:prstGeom>
            <a:solidFill>
              <a:srgbClr val="fccb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7" name="CustomShape 172"/>
            <p:cNvSpPr/>
            <p:nvPr/>
          </p:nvSpPr>
          <p:spPr>
            <a:xfrm>
              <a:off x="9518040" y="4450680"/>
              <a:ext cx="12240" cy="654840"/>
            </a:xfrm>
            <a:prstGeom prst="rect">
              <a:avLst/>
            </a:prstGeom>
            <a:solidFill>
              <a:srgbClr val="fcca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8" name="CustomShape 173"/>
            <p:cNvSpPr/>
            <p:nvPr/>
          </p:nvSpPr>
          <p:spPr>
            <a:xfrm>
              <a:off x="9530640" y="4450680"/>
              <a:ext cx="47160" cy="654840"/>
            </a:xfrm>
            <a:prstGeom prst="rect">
              <a:avLst/>
            </a:prstGeom>
            <a:solidFill>
              <a:srgbClr val="fcc9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9" name="CustomShape 174"/>
            <p:cNvSpPr/>
            <p:nvPr/>
          </p:nvSpPr>
          <p:spPr>
            <a:xfrm>
              <a:off x="9578160" y="4450680"/>
              <a:ext cx="23400" cy="654840"/>
            </a:xfrm>
            <a:prstGeom prst="rect">
              <a:avLst/>
            </a:prstGeom>
            <a:solidFill>
              <a:srgbClr val="fcc8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0" name="CustomShape 175"/>
            <p:cNvSpPr/>
            <p:nvPr/>
          </p:nvSpPr>
          <p:spPr>
            <a:xfrm>
              <a:off x="9601920" y="4450680"/>
              <a:ext cx="34560" cy="654840"/>
            </a:xfrm>
            <a:prstGeom prst="rect">
              <a:avLst/>
            </a:prstGeom>
            <a:solidFill>
              <a:srgbClr val="fcc7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1" name="CustomShape 176"/>
            <p:cNvSpPr/>
            <p:nvPr/>
          </p:nvSpPr>
          <p:spPr>
            <a:xfrm>
              <a:off x="9636840" y="4450680"/>
              <a:ext cx="23400" cy="654840"/>
            </a:xfrm>
            <a:prstGeom prst="rect">
              <a:avLst/>
            </a:prstGeom>
            <a:solidFill>
              <a:srgbClr val="fcc6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2" name="CustomShape 177"/>
            <p:cNvSpPr/>
            <p:nvPr/>
          </p:nvSpPr>
          <p:spPr>
            <a:xfrm>
              <a:off x="9660600" y="4450680"/>
              <a:ext cx="36000" cy="654840"/>
            </a:xfrm>
            <a:prstGeom prst="rect">
              <a:avLst/>
            </a:prstGeom>
            <a:solidFill>
              <a:srgbClr val="fcc5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3" name="CustomShape 178"/>
            <p:cNvSpPr/>
            <p:nvPr/>
          </p:nvSpPr>
          <p:spPr>
            <a:xfrm>
              <a:off x="9696960" y="4450680"/>
              <a:ext cx="23400" cy="654840"/>
            </a:xfrm>
            <a:prstGeom prst="rect">
              <a:avLst/>
            </a:prstGeom>
            <a:solidFill>
              <a:srgbClr val="fcc4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4" name="CustomShape 179"/>
            <p:cNvSpPr/>
            <p:nvPr/>
          </p:nvSpPr>
          <p:spPr>
            <a:xfrm>
              <a:off x="9720720" y="4450680"/>
              <a:ext cx="23400" cy="654840"/>
            </a:xfrm>
            <a:prstGeom prst="rect">
              <a:avLst/>
            </a:prstGeom>
            <a:solidFill>
              <a:srgbClr val="fcc3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5" name="CustomShape 180"/>
            <p:cNvSpPr/>
            <p:nvPr/>
          </p:nvSpPr>
          <p:spPr>
            <a:xfrm>
              <a:off x="8433720" y="4450680"/>
              <a:ext cx="1297800" cy="643320"/>
            </a:xfrm>
            <a:custGeom>
              <a:avLst/>
              <a:gdLst/>
              <a:ahLst/>
              <a:rect l="l" t="t" r="r" b="b"/>
              <a:pathLst>
                <a:path w="1744" h="816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776"/>
                  </a:lnTo>
                  <a:lnTo>
                    <a:pt x="1744" y="776"/>
                  </a:lnTo>
                  <a:cubicBezTo>
                    <a:pt x="1744" y="799"/>
                    <a:pt x="1727" y="816"/>
                    <a:pt x="1704" y="816"/>
                  </a:cubicBezTo>
                  <a:cubicBezTo>
                    <a:pt x="1704" y="816"/>
                    <a:pt x="1704" y="816"/>
                    <a:pt x="1704" y="816"/>
                  </a:cubicBezTo>
                  <a:lnTo>
                    <a:pt x="1704" y="816"/>
                  </a:lnTo>
                  <a:lnTo>
                    <a:pt x="40" y="816"/>
                  </a:lnTo>
                  <a:lnTo>
                    <a:pt x="40" y="816"/>
                  </a:lnTo>
                  <a:cubicBezTo>
                    <a:pt x="18" y="816"/>
                    <a:pt x="0" y="799"/>
                    <a:pt x="0" y="776"/>
                  </a:cubicBezTo>
                  <a:lnTo>
                    <a:pt x="0" y="77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6" name="CustomShape 181"/>
            <p:cNvSpPr/>
            <p:nvPr/>
          </p:nvSpPr>
          <p:spPr>
            <a:xfrm>
              <a:off x="8688240" y="4565160"/>
              <a:ext cx="5526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Data Server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377" name="CustomShape 182"/>
            <p:cNvSpPr/>
            <p:nvPr/>
          </p:nvSpPr>
          <p:spPr>
            <a:xfrm>
              <a:off x="9554400" y="4514760"/>
              <a:ext cx="11844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8" name="CustomShape 183"/>
            <p:cNvSpPr/>
            <p:nvPr/>
          </p:nvSpPr>
          <p:spPr>
            <a:xfrm>
              <a:off x="9554400" y="4514760"/>
              <a:ext cx="11844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9" name="CustomShape 184"/>
            <p:cNvSpPr/>
            <p:nvPr/>
          </p:nvSpPr>
          <p:spPr>
            <a:xfrm>
              <a:off x="9518040" y="453996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0" name="CustomShape 185"/>
            <p:cNvSpPr/>
            <p:nvPr/>
          </p:nvSpPr>
          <p:spPr>
            <a:xfrm>
              <a:off x="9518040" y="4539960"/>
              <a:ext cx="70920" cy="4860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1" name="CustomShape 186"/>
            <p:cNvSpPr/>
            <p:nvPr/>
          </p:nvSpPr>
          <p:spPr>
            <a:xfrm>
              <a:off x="9518040" y="462744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2" name="CustomShape 187"/>
            <p:cNvSpPr/>
            <p:nvPr/>
          </p:nvSpPr>
          <p:spPr>
            <a:xfrm>
              <a:off x="9518040" y="462744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3" name="CustomShape 188"/>
            <p:cNvSpPr/>
            <p:nvPr/>
          </p:nvSpPr>
          <p:spPr>
            <a:xfrm>
              <a:off x="8958240" y="500508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4" name="CustomShape 189"/>
            <p:cNvSpPr/>
            <p:nvPr/>
          </p:nvSpPr>
          <p:spPr>
            <a:xfrm>
              <a:off x="9005760" y="5005080"/>
              <a:ext cx="1224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5" name="CustomShape 190"/>
            <p:cNvSpPr/>
            <p:nvPr/>
          </p:nvSpPr>
          <p:spPr>
            <a:xfrm>
              <a:off x="9018720" y="5005080"/>
              <a:ext cx="1080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6" name="CustomShape 191"/>
            <p:cNvSpPr/>
            <p:nvPr/>
          </p:nvSpPr>
          <p:spPr>
            <a:xfrm>
              <a:off x="9029520" y="500508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7" name="CustomShape 192"/>
            <p:cNvSpPr/>
            <p:nvPr/>
          </p:nvSpPr>
          <p:spPr>
            <a:xfrm>
              <a:off x="9042480" y="5005080"/>
              <a:ext cx="1080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8" name="CustomShape 193"/>
            <p:cNvSpPr/>
            <p:nvPr/>
          </p:nvSpPr>
          <p:spPr>
            <a:xfrm>
              <a:off x="9053280" y="5005080"/>
              <a:ext cx="1224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9" name="CustomShape 194"/>
            <p:cNvSpPr/>
            <p:nvPr/>
          </p:nvSpPr>
          <p:spPr>
            <a:xfrm>
              <a:off x="9066240" y="5005080"/>
              <a:ext cx="1080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0" name="CustomShape 195"/>
            <p:cNvSpPr/>
            <p:nvPr/>
          </p:nvSpPr>
          <p:spPr>
            <a:xfrm>
              <a:off x="9077400" y="5005080"/>
              <a:ext cx="1224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1" name="CustomShape 196"/>
            <p:cNvSpPr/>
            <p:nvPr/>
          </p:nvSpPr>
          <p:spPr>
            <a:xfrm>
              <a:off x="9090000" y="5005080"/>
              <a:ext cx="1080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2" name="CustomShape 197"/>
            <p:cNvSpPr/>
            <p:nvPr/>
          </p:nvSpPr>
          <p:spPr>
            <a:xfrm>
              <a:off x="9101160" y="5005080"/>
              <a:ext cx="1224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3" name="CustomShape 198"/>
            <p:cNvSpPr/>
            <p:nvPr/>
          </p:nvSpPr>
          <p:spPr>
            <a:xfrm>
              <a:off x="9113760" y="5005080"/>
              <a:ext cx="1080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4" name="CustomShape 199"/>
            <p:cNvSpPr/>
            <p:nvPr/>
          </p:nvSpPr>
          <p:spPr>
            <a:xfrm>
              <a:off x="9124920" y="5005080"/>
              <a:ext cx="1224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5" name="CustomShape 200"/>
            <p:cNvSpPr/>
            <p:nvPr/>
          </p:nvSpPr>
          <p:spPr>
            <a:xfrm>
              <a:off x="8958240" y="5005080"/>
              <a:ext cx="1659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6" name="CustomShape 201"/>
            <p:cNvSpPr/>
            <p:nvPr/>
          </p:nvSpPr>
          <p:spPr>
            <a:xfrm>
              <a:off x="9660600" y="4804560"/>
              <a:ext cx="47160" cy="188280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7" name="CustomShape 202"/>
            <p:cNvSpPr/>
            <p:nvPr/>
          </p:nvSpPr>
          <p:spPr>
            <a:xfrm>
              <a:off x="9708120" y="4804560"/>
              <a:ext cx="12240" cy="188280"/>
            </a:xfrm>
            <a:prstGeom prst="rect">
              <a:avLst/>
            </a:prstGeom>
            <a:solidFill>
              <a:srgbClr val="00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98" name="Group 203"/>
          <p:cNvGrpSpPr/>
          <p:nvPr/>
        </p:nvGrpSpPr>
        <p:grpSpPr>
          <a:xfrm>
            <a:off x="5707440" y="2132640"/>
            <a:ext cx="11725200" cy="5191920"/>
            <a:chOff x="5707440" y="2132640"/>
            <a:chExt cx="11725200" cy="5191920"/>
          </a:xfrm>
        </p:grpSpPr>
        <p:sp>
          <p:nvSpPr>
            <p:cNvPr id="399" name="CustomShape 204"/>
            <p:cNvSpPr/>
            <p:nvPr/>
          </p:nvSpPr>
          <p:spPr>
            <a:xfrm>
              <a:off x="9727200" y="4804560"/>
              <a:ext cx="10800" cy="188280"/>
            </a:xfrm>
            <a:prstGeom prst="rect">
              <a:avLst/>
            </a:prstGeom>
            <a:solidFill>
              <a:srgbClr val="00c7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0" name="CustomShape 205"/>
            <p:cNvSpPr/>
            <p:nvPr/>
          </p:nvSpPr>
          <p:spPr>
            <a:xfrm>
              <a:off x="9738360" y="4804560"/>
              <a:ext cx="12240" cy="188280"/>
            </a:xfrm>
            <a:prstGeom prst="rect">
              <a:avLst/>
            </a:prstGeom>
            <a:solidFill>
              <a:srgbClr val="00c5f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1" name="CustomShape 206"/>
            <p:cNvSpPr/>
            <p:nvPr/>
          </p:nvSpPr>
          <p:spPr>
            <a:xfrm>
              <a:off x="9750960" y="4804560"/>
              <a:ext cx="10800" cy="188280"/>
            </a:xfrm>
            <a:prstGeom prst="rect">
              <a:avLst/>
            </a:prstGeom>
            <a:solidFill>
              <a:srgbClr val="00c2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2" name="CustomShape 207"/>
            <p:cNvSpPr/>
            <p:nvPr/>
          </p:nvSpPr>
          <p:spPr>
            <a:xfrm>
              <a:off x="9762120" y="4804560"/>
              <a:ext cx="12240" cy="188280"/>
            </a:xfrm>
            <a:prstGeom prst="rect">
              <a:avLst/>
            </a:prstGeom>
            <a:solidFill>
              <a:srgbClr val="00c0e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3" name="CustomShape 208"/>
            <p:cNvSpPr/>
            <p:nvPr/>
          </p:nvSpPr>
          <p:spPr>
            <a:xfrm>
              <a:off x="9774720" y="4804560"/>
              <a:ext cx="10800" cy="188280"/>
            </a:xfrm>
            <a:prstGeom prst="rect">
              <a:avLst/>
            </a:prstGeom>
            <a:solidFill>
              <a:srgbClr val="00bde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4" name="CustomShape 209"/>
            <p:cNvSpPr/>
            <p:nvPr/>
          </p:nvSpPr>
          <p:spPr>
            <a:xfrm>
              <a:off x="9785880" y="4804560"/>
              <a:ext cx="12240" cy="188280"/>
            </a:xfrm>
            <a:prstGeom prst="rect">
              <a:avLst/>
            </a:prstGeom>
            <a:solidFill>
              <a:srgbClr val="00bbe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5" name="CustomShape 210"/>
            <p:cNvSpPr/>
            <p:nvPr/>
          </p:nvSpPr>
          <p:spPr>
            <a:xfrm>
              <a:off x="9798480" y="4804560"/>
              <a:ext cx="10800" cy="188280"/>
            </a:xfrm>
            <a:prstGeom prst="rect">
              <a:avLst/>
            </a:prstGeom>
            <a:solidFill>
              <a:srgbClr val="00b9e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6" name="CustomShape 211"/>
            <p:cNvSpPr/>
            <p:nvPr/>
          </p:nvSpPr>
          <p:spPr>
            <a:xfrm>
              <a:off x="9809640" y="4804560"/>
              <a:ext cx="12240" cy="188280"/>
            </a:xfrm>
            <a:prstGeom prst="rect">
              <a:avLst/>
            </a:prstGeom>
            <a:solidFill>
              <a:srgbClr val="00b6e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7" name="CustomShape 212"/>
            <p:cNvSpPr/>
            <p:nvPr/>
          </p:nvSpPr>
          <p:spPr>
            <a:xfrm>
              <a:off x="9822240" y="4804560"/>
              <a:ext cx="12240" cy="188280"/>
            </a:xfrm>
            <a:prstGeom prst="rect">
              <a:avLst/>
            </a:prstGeom>
            <a:solidFill>
              <a:srgbClr val="00b3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8" name="CustomShape 213"/>
            <p:cNvSpPr/>
            <p:nvPr/>
          </p:nvSpPr>
          <p:spPr>
            <a:xfrm>
              <a:off x="9835200" y="4804560"/>
              <a:ext cx="10800" cy="188280"/>
            </a:xfrm>
            <a:prstGeom prst="rect">
              <a:avLst/>
            </a:prstGeom>
            <a:solidFill>
              <a:srgbClr val="00b1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9" name="CustomShape 214"/>
            <p:cNvSpPr/>
            <p:nvPr/>
          </p:nvSpPr>
          <p:spPr>
            <a:xfrm>
              <a:off x="9666720" y="4804560"/>
              <a:ext cx="16776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0" name="CustomShape 215"/>
            <p:cNvSpPr/>
            <p:nvPr/>
          </p:nvSpPr>
          <p:spPr>
            <a:xfrm>
              <a:off x="9805680" y="5030280"/>
              <a:ext cx="3060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Socket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411" name="Line 216"/>
            <p:cNvSpPr/>
            <p:nvPr/>
          </p:nvSpPr>
          <p:spPr>
            <a:xfrm>
              <a:off x="9034920" y="5195160"/>
              <a:ext cx="0" cy="32688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2" name="CustomShape 217"/>
            <p:cNvSpPr/>
            <p:nvPr/>
          </p:nvSpPr>
          <p:spPr>
            <a:xfrm>
              <a:off x="8963640" y="5522040"/>
              <a:ext cx="155160" cy="82080"/>
            </a:xfrm>
            <a:custGeom>
              <a:avLst/>
              <a:gdLst/>
              <a:ahLst/>
              <a:rect l="l" t="t" r="r" b="b"/>
              <a:pathLst>
                <a:path w="98" h="49">
                  <a:moveTo>
                    <a:pt x="98" y="49"/>
                  </a:move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3" name="Line 218"/>
            <p:cNvSpPr/>
            <p:nvPr/>
          </p:nvSpPr>
          <p:spPr>
            <a:xfrm>
              <a:off x="9846000" y="4880160"/>
              <a:ext cx="309600" cy="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4" name="CustomShape 219"/>
            <p:cNvSpPr/>
            <p:nvPr/>
          </p:nvSpPr>
          <p:spPr>
            <a:xfrm>
              <a:off x="10155600" y="4804560"/>
              <a:ext cx="36000" cy="17496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5" name="CustomShape 220"/>
            <p:cNvSpPr/>
            <p:nvPr/>
          </p:nvSpPr>
          <p:spPr>
            <a:xfrm>
              <a:off x="10192320" y="4804560"/>
              <a:ext cx="10800" cy="174960"/>
            </a:xfrm>
            <a:prstGeom prst="rect">
              <a:avLst/>
            </a:prstGeom>
            <a:solidFill>
              <a:srgbClr val="f1e5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6" name="CustomShape 221"/>
            <p:cNvSpPr/>
            <p:nvPr/>
          </p:nvSpPr>
          <p:spPr>
            <a:xfrm>
              <a:off x="10203480" y="4804560"/>
              <a:ext cx="12240" cy="174960"/>
            </a:xfrm>
            <a:prstGeom prst="rect">
              <a:avLst/>
            </a:prstGeom>
            <a:solidFill>
              <a:srgbClr val="efe1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7" name="CustomShape 222"/>
            <p:cNvSpPr/>
            <p:nvPr/>
          </p:nvSpPr>
          <p:spPr>
            <a:xfrm>
              <a:off x="10216080" y="4804560"/>
              <a:ext cx="10800" cy="174960"/>
            </a:xfrm>
            <a:prstGeom prst="rect">
              <a:avLst/>
            </a:prstGeom>
            <a:solidFill>
              <a:srgbClr val="eede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8" name="CustomShape 223"/>
            <p:cNvSpPr/>
            <p:nvPr/>
          </p:nvSpPr>
          <p:spPr>
            <a:xfrm>
              <a:off x="10227240" y="4804560"/>
              <a:ext cx="12240" cy="174960"/>
            </a:xfrm>
            <a:prstGeom prst="rect">
              <a:avLst/>
            </a:prstGeom>
            <a:solidFill>
              <a:srgbClr val="ecda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9" name="CustomShape 224"/>
            <p:cNvSpPr/>
            <p:nvPr/>
          </p:nvSpPr>
          <p:spPr>
            <a:xfrm>
              <a:off x="10239840" y="4804560"/>
              <a:ext cx="10800" cy="174960"/>
            </a:xfrm>
            <a:prstGeom prst="rect">
              <a:avLst/>
            </a:prstGeom>
            <a:solidFill>
              <a:srgbClr val="ead7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0" name="CustomShape 225"/>
            <p:cNvSpPr/>
            <p:nvPr/>
          </p:nvSpPr>
          <p:spPr>
            <a:xfrm>
              <a:off x="10251000" y="4804560"/>
              <a:ext cx="12240" cy="174960"/>
            </a:xfrm>
            <a:prstGeom prst="rect">
              <a:avLst/>
            </a:prstGeom>
            <a:solidFill>
              <a:srgbClr val="e8d3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1" name="CustomShape 226"/>
            <p:cNvSpPr/>
            <p:nvPr/>
          </p:nvSpPr>
          <p:spPr>
            <a:xfrm>
              <a:off x="10263600" y="4804560"/>
              <a:ext cx="10800" cy="174960"/>
            </a:xfrm>
            <a:prstGeom prst="rect">
              <a:avLst/>
            </a:prstGeom>
            <a:solidFill>
              <a:srgbClr val="e7d0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2" name="CustomShape 227"/>
            <p:cNvSpPr/>
            <p:nvPr/>
          </p:nvSpPr>
          <p:spPr>
            <a:xfrm>
              <a:off x="10274760" y="4804560"/>
              <a:ext cx="12240" cy="174960"/>
            </a:xfrm>
            <a:prstGeom prst="rect">
              <a:avLst/>
            </a:prstGeom>
            <a:solidFill>
              <a:srgbClr val="e5cd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3" name="CustomShape 228"/>
            <p:cNvSpPr/>
            <p:nvPr/>
          </p:nvSpPr>
          <p:spPr>
            <a:xfrm>
              <a:off x="10287360" y="4804560"/>
              <a:ext cx="12240" cy="174960"/>
            </a:xfrm>
            <a:prstGeom prst="rect">
              <a:avLst/>
            </a:prstGeom>
            <a:solidFill>
              <a:srgbClr val="e3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4" name="CustomShape 229"/>
            <p:cNvSpPr/>
            <p:nvPr/>
          </p:nvSpPr>
          <p:spPr>
            <a:xfrm>
              <a:off x="10300320" y="4804560"/>
              <a:ext cx="10800" cy="174960"/>
            </a:xfrm>
            <a:prstGeom prst="rect">
              <a:avLst/>
            </a:prstGeom>
            <a:solidFill>
              <a:srgbClr val="e1c6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5" name="CustomShape 230"/>
            <p:cNvSpPr/>
            <p:nvPr/>
          </p:nvSpPr>
          <p:spPr>
            <a:xfrm>
              <a:off x="10311480" y="4804560"/>
              <a:ext cx="12240" cy="17496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6" name="CustomShape 231"/>
            <p:cNvSpPr/>
            <p:nvPr/>
          </p:nvSpPr>
          <p:spPr>
            <a:xfrm>
              <a:off x="10155600" y="4804560"/>
              <a:ext cx="155160" cy="163080"/>
            </a:xfrm>
            <a:prstGeom prst="ellipse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7" name="CustomShape 232"/>
            <p:cNvSpPr/>
            <p:nvPr/>
          </p:nvSpPr>
          <p:spPr>
            <a:xfrm>
              <a:off x="11373480" y="2422440"/>
              <a:ext cx="6059160" cy="956520"/>
            </a:xfrm>
            <a:prstGeom prst="rect">
              <a:avLst/>
            </a:prstGeom>
            <a:solidFill>
              <a:srgbClr val="dddd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8" name="CustomShape 233"/>
            <p:cNvSpPr/>
            <p:nvPr/>
          </p:nvSpPr>
          <p:spPr>
            <a:xfrm>
              <a:off x="11373480" y="2169720"/>
              <a:ext cx="1252080" cy="252360"/>
            </a:xfrm>
            <a:prstGeom prst="rect">
              <a:avLst/>
            </a:prstGeom>
            <a:solidFill>
              <a:srgbClr val="deded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9" name="CustomShape 234"/>
            <p:cNvSpPr/>
            <p:nvPr/>
          </p:nvSpPr>
          <p:spPr>
            <a:xfrm>
              <a:off x="11336760" y="2383560"/>
              <a:ext cx="6059160" cy="95832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0" name="CustomShape 235"/>
            <p:cNvSpPr/>
            <p:nvPr/>
          </p:nvSpPr>
          <p:spPr>
            <a:xfrm>
              <a:off x="11336760" y="2383560"/>
              <a:ext cx="6059160" cy="95832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1" name="CustomShape 236"/>
            <p:cNvSpPr/>
            <p:nvPr/>
          </p:nvSpPr>
          <p:spPr>
            <a:xfrm>
              <a:off x="11336760" y="2132640"/>
              <a:ext cx="261720" cy="250560"/>
            </a:xfrm>
            <a:prstGeom prst="rect">
              <a:avLst/>
            </a:prstGeom>
            <a:solidFill>
              <a:srgbClr val="ffec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2" name="CustomShape 237"/>
            <p:cNvSpPr/>
            <p:nvPr/>
          </p:nvSpPr>
          <p:spPr>
            <a:xfrm>
              <a:off x="11598840" y="2132640"/>
              <a:ext cx="12240" cy="250560"/>
            </a:xfrm>
            <a:prstGeom prst="rect">
              <a:avLst/>
            </a:prstGeom>
            <a:solidFill>
              <a:srgbClr val="ffec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3" name="CustomShape 238"/>
            <p:cNvSpPr/>
            <p:nvPr/>
          </p:nvSpPr>
          <p:spPr>
            <a:xfrm>
              <a:off x="11611440" y="2132640"/>
              <a:ext cx="23400" cy="250560"/>
            </a:xfrm>
            <a:prstGeom prst="rect">
              <a:avLst/>
            </a:prstGeom>
            <a:solidFill>
              <a:srgbClr val="ffeb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4" name="CustomShape 239"/>
            <p:cNvSpPr/>
            <p:nvPr/>
          </p:nvSpPr>
          <p:spPr>
            <a:xfrm>
              <a:off x="11635200" y="2132640"/>
              <a:ext cx="36000" cy="250560"/>
            </a:xfrm>
            <a:prstGeom prst="rect">
              <a:avLst/>
            </a:prstGeom>
            <a:solidFill>
              <a:srgbClr val="ffeb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5" name="CustomShape 240"/>
            <p:cNvSpPr/>
            <p:nvPr/>
          </p:nvSpPr>
          <p:spPr>
            <a:xfrm>
              <a:off x="11671920" y="2132640"/>
              <a:ext cx="23400" cy="250560"/>
            </a:xfrm>
            <a:prstGeom prst="rect">
              <a:avLst/>
            </a:prstGeom>
            <a:solidFill>
              <a:srgbClr val="ffea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6" name="CustomShape 241"/>
            <p:cNvSpPr/>
            <p:nvPr/>
          </p:nvSpPr>
          <p:spPr>
            <a:xfrm>
              <a:off x="11695680" y="2132640"/>
              <a:ext cx="23400" cy="250560"/>
            </a:xfrm>
            <a:prstGeom prst="rect">
              <a:avLst/>
            </a:prstGeom>
            <a:solidFill>
              <a:srgbClr val="ffea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7" name="CustomShape 242"/>
            <p:cNvSpPr/>
            <p:nvPr/>
          </p:nvSpPr>
          <p:spPr>
            <a:xfrm>
              <a:off x="11719440" y="2132640"/>
              <a:ext cx="23400" cy="250560"/>
            </a:xfrm>
            <a:prstGeom prst="rect">
              <a:avLst/>
            </a:prstGeom>
            <a:solidFill>
              <a:srgbClr val="ffe9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8" name="CustomShape 243"/>
            <p:cNvSpPr/>
            <p:nvPr/>
          </p:nvSpPr>
          <p:spPr>
            <a:xfrm>
              <a:off x="11743200" y="2132640"/>
              <a:ext cx="34560" cy="250560"/>
            </a:xfrm>
            <a:prstGeom prst="rect">
              <a:avLst/>
            </a:prstGeom>
            <a:solidFill>
              <a:srgbClr val="ffe9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9" name="CustomShape 244"/>
            <p:cNvSpPr/>
            <p:nvPr/>
          </p:nvSpPr>
          <p:spPr>
            <a:xfrm>
              <a:off x="11778120" y="2132640"/>
              <a:ext cx="23400" cy="250560"/>
            </a:xfrm>
            <a:prstGeom prst="rect">
              <a:avLst/>
            </a:prstGeom>
            <a:solidFill>
              <a:srgbClr val="ffe8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0" name="CustomShape 245"/>
            <p:cNvSpPr/>
            <p:nvPr/>
          </p:nvSpPr>
          <p:spPr>
            <a:xfrm>
              <a:off x="11801880" y="2132640"/>
              <a:ext cx="23400" cy="250560"/>
            </a:xfrm>
            <a:prstGeom prst="rect">
              <a:avLst/>
            </a:prstGeom>
            <a:solidFill>
              <a:srgbClr val="ffe8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1" name="CustomShape 246"/>
            <p:cNvSpPr/>
            <p:nvPr/>
          </p:nvSpPr>
          <p:spPr>
            <a:xfrm>
              <a:off x="11825640" y="2132640"/>
              <a:ext cx="23400" cy="250560"/>
            </a:xfrm>
            <a:prstGeom prst="rect">
              <a:avLst/>
            </a:prstGeom>
            <a:solidFill>
              <a:srgbClr val="ffe8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2" name="CustomShape 247"/>
            <p:cNvSpPr/>
            <p:nvPr/>
          </p:nvSpPr>
          <p:spPr>
            <a:xfrm>
              <a:off x="11849760" y="2132640"/>
              <a:ext cx="23400" cy="250560"/>
            </a:xfrm>
            <a:prstGeom prst="rect">
              <a:avLst/>
            </a:prstGeom>
            <a:solidFill>
              <a:srgbClr val="ffe7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3" name="CustomShape 248"/>
            <p:cNvSpPr/>
            <p:nvPr/>
          </p:nvSpPr>
          <p:spPr>
            <a:xfrm>
              <a:off x="11873520" y="2132640"/>
              <a:ext cx="36000" cy="250560"/>
            </a:xfrm>
            <a:prstGeom prst="rect">
              <a:avLst/>
            </a:prstGeom>
            <a:solidFill>
              <a:srgbClr val="ffe7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4" name="CustomShape 249"/>
            <p:cNvSpPr/>
            <p:nvPr/>
          </p:nvSpPr>
          <p:spPr>
            <a:xfrm>
              <a:off x="11909880" y="2132640"/>
              <a:ext cx="23400" cy="250560"/>
            </a:xfrm>
            <a:prstGeom prst="rect">
              <a:avLst/>
            </a:prstGeom>
            <a:solidFill>
              <a:srgbClr val="ffe6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5" name="CustomShape 250"/>
            <p:cNvSpPr/>
            <p:nvPr/>
          </p:nvSpPr>
          <p:spPr>
            <a:xfrm>
              <a:off x="11933640" y="2132640"/>
              <a:ext cx="10800" cy="250560"/>
            </a:xfrm>
            <a:prstGeom prst="rect">
              <a:avLst/>
            </a:prstGeom>
            <a:solidFill>
              <a:srgbClr val="ffe6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6" name="CustomShape 251"/>
            <p:cNvSpPr/>
            <p:nvPr/>
          </p:nvSpPr>
          <p:spPr>
            <a:xfrm>
              <a:off x="11944800" y="2132640"/>
              <a:ext cx="12240" cy="250560"/>
            </a:xfrm>
            <a:prstGeom prst="rect">
              <a:avLst/>
            </a:prstGeom>
            <a:solidFill>
              <a:srgbClr val="ffe5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7" name="CustomShape 252"/>
            <p:cNvSpPr/>
            <p:nvPr/>
          </p:nvSpPr>
          <p:spPr>
            <a:xfrm>
              <a:off x="11957400" y="2132640"/>
              <a:ext cx="23400" cy="250560"/>
            </a:xfrm>
            <a:prstGeom prst="rect">
              <a:avLst/>
            </a:prstGeom>
            <a:solidFill>
              <a:srgbClr val="ffe5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8" name="CustomShape 253"/>
            <p:cNvSpPr/>
            <p:nvPr/>
          </p:nvSpPr>
          <p:spPr>
            <a:xfrm>
              <a:off x="11981520" y="2132640"/>
              <a:ext cx="23400" cy="250560"/>
            </a:xfrm>
            <a:prstGeom prst="rect">
              <a:avLst/>
            </a:prstGeom>
            <a:solidFill>
              <a:srgbClr val="ffe5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9" name="CustomShape 254"/>
            <p:cNvSpPr/>
            <p:nvPr/>
          </p:nvSpPr>
          <p:spPr>
            <a:xfrm>
              <a:off x="12005280" y="2132640"/>
              <a:ext cx="23400" cy="250560"/>
            </a:xfrm>
            <a:prstGeom prst="rect">
              <a:avLst/>
            </a:prstGeom>
            <a:solidFill>
              <a:srgbClr val="ffe4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0" name="CustomShape 255"/>
            <p:cNvSpPr/>
            <p:nvPr/>
          </p:nvSpPr>
          <p:spPr>
            <a:xfrm>
              <a:off x="12029040" y="2132640"/>
              <a:ext cx="36000" cy="250560"/>
            </a:xfrm>
            <a:prstGeom prst="rect">
              <a:avLst/>
            </a:prstGeom>
            <a:solidFill>
              <a:srgbClr val="ffe4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1" name="CustomShape 256"/>
            <p:cNvSpPr/>
            <p:nvPr/>
          </p:nvSpPr>
          <p:spPr>
            <a:xfrm>
              <a:off x="12065400" y="2132640"/>
              <a:ext cx="47160" cy="250560"/>
            </a:xfrm>
            <a:prstGeom prst="rect">
              <a:avLst/>
            </a:prstGeom>
            <a:solidFill>
              <a:srgbClr val="ffe3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2" name="CustomShape 257"/>
            <p:cNvSpPr/>
            <p:nvPr/>
          </p:nvSpPr>
          <p:spPr>
            <a:xfrm>
              <a:off x="12113280" y="2132640"/>
              <a:ext cx="23400" cy="250560"/>
            </a:xfrm>
            <a:prstGeom prst="rect">
              <a:avLst/>
            </a:prstGeom>
            <a:solidFill>
              <a:srgbClr val="ffe2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3" name="CustomShape 258"/>
            <p:cNvSpPr/>
            <p:nvPr/>
          </p:nvSpPr>
          <p:spPr>
            <a:xfrm>
              <a:off x="12137040" y="2132640"/>
              <a:ext cx="23400" cy="250560"/>
            </a:xfrm>
            <a:prstGeom prst="rect">
              <a:avLst/>
            </a:prstGeom>
            <a:solidFill>
              <a:srgbClr val="ffe2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4" name="CustomShape 259"/>
            <p:cNvSpPr/>
            <p:nvPr/>
          </p:nvSpPr>
          <p:spPr>
            <a:xfrm>
              <a:off x="12160800" y="2132640"/>
              <a:ext cx="34560" cy="250560"/>
            </a:xfrm>
            <a:prstGeom prst="rect">
              <a:avLst/>
            </a:prstGeom>
            <a:solidFill>
              <a:srgbClr val="ffe1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5" name="CustomShape 260"/>
            <p:cNvSpPr/>
            <p:nvPr/>
          </p:nvSpPr>
          <p:spPr>
            <a:xfrm>
              <a:off x="12195720" y="2132640"/>
              <a:ext cx="23400" cy="250560"/>
            </a:xfrm>
            <a:prstGeom prst="rect">
              <a:avLst/>
            </a:prstGeom>
            <a:solidFill>
              <a:srgbClr val="ffe1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6" name="CustomShape 261"/>
            <p:cNvSpPr/>
            <p:nvPr/>
          </p:nvSpPr>
          <p:spPr>
            <a:xfrm>
              <a:off x="12219480" y="2132640"/>
              <a:ext cx="23400" cy="250560"/>
            </a:xfrm>
            <a:prstGeom prst="rect">
              <a:avLst/>
            </a:prstGeom>
            <a:solidFill>
              <a:srgbClr val="ffe0c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7" name="CustomShape 262"/>
            <p:cNvSpPr/>
            <p:nvPr/>
          </p:nvSpPr>
          <p:spPr>
            <a:xfrm>
              <a:off x="12243240" y="2132640"/>
              <a:ext cx="23400" cy="250560"/>
            </a:xfrm>
            <a:prstGeom prst="rect">
              <a:avLst/>
            </a:prstGeom>
            <a:solidFill>
              <a:srgbClr val="ffe0c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8" name="CustomShape 263"/>
            <p:cNvSpPr/>
            <p:nvPr/>
          </p:nvSpPr>
          <p:spPr>
            <a:xfrm>
              <a:off x="12267000" y="2132640"/>
              <a:ext cx="23400" cy="250560"/>
            </a:xfrm>
            <a:prstGeom prst="rect">
              <a:avLst/>
            </a:prstGeom>
            <a:solidFill>
              <a:srgbClr val="ffdfc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9" name="CustomShape 264"/>
            <p:cNvSpPr/>
            <p:nvPr/>
          </p:nvSpPr>
          <p:spPr>
            <a:xfrm>
              <a:off x="12290760" y="2132640"/>
              <a:ext cx="36000" cy="250560"/>
            </a:xfrm>
            <a:prstGeom prst="rect">
              <a:avLst/>
            </a:prstGeom>
            <a:solidFill>
              <a:srgbClr val="ffdfb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0" name="CustomShape 265"/>
            <p:cNvSpPr/>
            <p:nvPr/>
          </p:nvSpPr>
          <p:spPr>
            <a:xfrm>
              <a:off x="12327480" y="2132640"/>
              <a:ext cx="23400" cy="250560"/>
            </a:xfrm>
            <a:prstGeom prst="rect">
              <a:avLst/>
            </a:prstGeom>
            <a:solidFill>
              <a:srgbClr val="ffdeb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1" name="CustomShape 266"/>
            <p:cNvSpPr/>
            <p:nvPr/>
          </p:nvSpPr>
          <p:spPr>
            <a:xfrm>
              <a:off x="12351240" y="2132640"/>
              <a:ext cx="23400" cy="250560"/>
            </a:xfrm>
            <a:prstGeom prst="rect">
              <a:avLst/>
            </a:prstGeom>
            <a:solidFill>
              <a:srgbClr val="ffdeb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2" name="CustomShape 267"/>
            <p:cNvSpPr/>
            <p:nvPr/>
          </p:nvSpPr>
          <p:spPr>
            <a:xfrm>
              <a:off x="12375000" y="2132640"/>
              <a:ext cx="23400" cy="250560"/>
            </a:xfrm>
            <a:prstGeom prst="rect">
              <a:avLst/>
            </a:prstGeom>
            <a:solidFill>
              <a:srgbClr val="ffdeb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3" name="CustomShape 268"/>
            <p:cNvSpPr/>
            <p:nvPr/>
          </p:nvSpPr>
          <p:spPr>
            <a:xfrm>
              <a:off x="12398760" y="2132640"/>
              <a:ext cx="23400" cy="250560"/>
            </a:xfrm>
            <a:prstGeom prst="rect">
              <a:avLst/>
            </a:prstGeom>
            <a:solidFill>
              <a:srgbClr val="ffddb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4" name="CustomShape 269"/>
            <p:cNvSpPr/>
            <p:nvPr/>
          </p:nvSpPr>
          <p:spPr>
            <a:xfrm>
              <a:off x="12422520" y="2132640"/>
              <a:ext cx="23400" cy="250560"/>
            </a:xfrm>
            <a:prstGeom prst="rect">
              <a:avLst/>
            </a:prstGeom>
            <a:solidFill>
              <a:srgbClr val="ffddb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5" name="CustomShape 270"/>
            <p:cNvSpPr/>
            <p:nvPr/>
          </p:nvSpPr>
          <p:spPr>
            <a:xfrm>
              <a:off x="12446640" y="2132640"/>
              <a:ext cx="10800" cy="250560"/>
            </a:xfrm>
            <a:prstGeom prst="rect">
              <a:avLst/>
            </a:prstGeom>
            <a:solidFill>
              <a:srgbClr val="ffdd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6" name="CustomShape 271"/>
            <p:cNvSpPr/>
            <p:nvPr/>
          </p:nvSpPr>
          <p:spPr>
            <a:xfrm>
              <a:off x="12457440" y="2132640"/>
              <a:ext cx="23400" cy="250560"/>
            </a:xfrm>
            <a:prstGeom prst="rect">
              <a:avLst/>
            </a:prstGeom>
            <a:solidFill>
              <a:srgbClr val="ffdcb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7" name="CustomShape 272"/>
            <p:cNvSpPr/>
            <p:nvPr/>
          </p:nvSpPr>
          <p:spPr>
            <a:xfrm>
              <a:off x="12481560" y="2132640"/>
              <a:ext cx="12240" cy="250560"/>
            </a:xfrm>
            <a:prstGeom prst="rect">
              <a:avLst/>
            </a:prstGeom>
            <a:solidFill>
              <a:srgbClr val="ffdc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8" name="CustomShape 273"/>
            <p:cNvSpPr/>
            <p:nvPr/>
          </p:nvSpPr>
          <p:spPr>
            <a:xfrm>
              <a:off x="12494160" y="2132640"/>
              <a:ext cx="12240" cy="250560"/>
            </a:xfrm>
            <a:prstGeom prst="rect">
              <a:avLst/>
            </a:prstGeom>
            <a:solidFill>
              <a:srgbClr val="ffdbb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9" name="CustomShape 274"/>
            <p:cNvSpPr/>
            <p:nvPr/>
          </p:nvSpPr>
          <p:spPr>
            <a:xfrm>
              <a:off x="12506760" y="2132640"/>
              <a:ext cx="34560" cy="250560"/>
            </a:xfrm>
            <a:prstGeom prst="rect">
              <a:avLst/>
            </a:prstGeom>
            <a:solidFill>
              <a:srgbClr val="ffdbb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0" name="CustomShape 275"/>
            <p:cNvSpPr/>
            <p:nvPr/>
          </p:nvSpPr>
          <p:spPr>
            <a:xfrm>
              <a:off x="12541680" y="2132640"/>
              <a:ext cx="12240" cy="250560"/>
            </a:xfrm>
            <a:prstGeom prst="rect">
              <a:avLst/>
            </a:prstGeom>
            <a:solidFill>
              <a:srgbClr val="ffdb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1" name="CustomShape 276"/>
            <p:cNvSpPr/>
            <p:nvPr/>
          </p:nvSpPr>
          <p:spPr>
            <a:xfrm>
              <a:off x="12554280" y="2132640"/>
              <a:ext cx="23400" cy="250560"/>
            </a:xfrm>
            <a:prstGeom prst="rect">
              <a:avLst/>
            </a:prstGeom>
            <a:solidFill>
              <a:srgbClr val="ffdab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2" name="CustomShape 277"/>
            <p:cNvSpPr/>
            <p:nvPr/>
          </p:nvSpPr>
          <p:spPr>
            <a:xfrm>
              <a:off x="12578400" y="2132640"/>
              <a:ext cx="10800" cy="250560"/>
            </a:xfrm>
            <a:prstGeom prst="rect">
              <a:avLst/>
            </a:prstGeom>
            <a:solidFill>
              <a:srgbClr val="ffdab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3" name="CustomShape 278"/>
            <p:cNvSpPr/>
            <p:nvPr/>
          </p:nvSpPr>
          <p:spPr>
            <a:xfrm>
              <a:off x="11336760" y="2132640"/>
              <a:ext cx="1252080" cy="250560"/>
            </a:xfrm>
            <a:prstGeom prst="rect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4" name="CustomShape 279"/>
            <p:cNvSpPr/>
            <p:nvPr/>
          </p:nvSpPr>
          <p:spPr>
            <a:xfrm>
              <a:off x="11403360" y="2169720"/>
              <a:ext cx="79812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Application layer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475" name="CustomShape 280"/>
            <p:cNvSpPr/>
            <p:nvPr/>
          </p:nvSpPr>
          <p:spPr>
            <a:xfrm>
              <a:off x="5707440" y="2183040"/>
              <a:ext cx="1299960" cy="1184040"/>
            </a:xfrm>
            <a:custGeom>
              <a:avLst/>
              <a:gdLst/>
              <a:ahLst/>
              <a:rect l="l" t="t" r="r" b="b"/>
              <a:pathLst>
                <a:path w="1744" h="1504">
                  <a:moveTo>
                    <a:pt x="1696" y="0"/>
                  </a:moveTo>
                  <a:cubicBezTo>
                    <a:pt x="1723" y="0"/>
                    <a:pt x="1744" y="22"/>
                    <a:pt x="1744" y="48"/>
                  </a:cubicBezTo>
                  <a:lnTo>
                    <a:pt x="1744" y="48"/>
                  </a:lnTo>
                  <a:lnTo>
                    <a:pt x="1744" y="1456"/>
                  </a:lnTo>
                  <a:lnTo>
                    <a:pt x="1744" y="1456"/>
                  </a:lnTo>
                  <a:cubicBezTo>
                    <a:pt x="1744" y="1483"/>
                    <a:pt x="1723" y="1504"/>
                    <a:pt x="1696" y="1504"/>
                  </a:cubicBezTo>
                  <a:cubicBezTo>
                    <a:pt x="1696" y="1504"/>
                    <a:pt x="1696" y="1504"/>
                    <a:pt x="1696" y="1504"/>
                  </a:cubicBezTo>
                  <a:lnTo>
                    <a:pt x="1696" y="1504"/>
                  </a:lnTo>
                  <a:lnTo>
                    <a:pt x="48" y="1504"/>
                  </a:lnTo>
                  <a:lnTo>
                    <a:pt x="48" y="1504"/>
                  </a:lnTo>
                  <a:cubicBezTo>
                    <a:pt x="22" y="1504"/>
                    <a:pt x="0" y="1483"/>
                    <a:pt x="0" y="1456"/>
                  </a:cubicBezTo>
                  <a:lnTo>
                    <a:pt x="0" y="48"/>
                  </a:lnTo>
                  <a:cubicBezTo>
                    <a:pt x="0" y="22"/>
                    <a:pt x="22" y="0"/>
                    <a:pt x="48" y="0"/>
                  </a:cubicBezTo>
                  <a:lnTo>
                    <a:pt x="48" y="0"/>
                  </a:lnTo>
                  <a:lnTo>
                    <a:pt x="1696" y="0"/>
                  </a:lnTo>
                  <a:close/>
                </a:path>
              </a:pathLst>
            </a:custGeom>
            <a:solidFill>
              <a:srgbClr val="f0f0f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6" name="CustomShape 281"/>
            <p:cNvSpPr/>
            <p:nvPr/>
          </p:nvSpPr>
          <p:spPr>
            <a:xfrm>
              <a:off x="5707440" y="2183040"/>
              <a:ext cx="1299960" cy="1184040"/>
            </a:xfrm>
            <a:custGeom>
              <a:avLst/>
              <a:gdLst/>
              <a:ahLst/>
              <a:rect l="l" t="t" r="r" b="b"/>
              <a:pathLst>
                <a:path w="1744" h="1504">
                  <a:moveTo>
                    <a:pt x="1696" y="0"/>
                  </a:moveTo>
                  <a:cubicBezTo>
                    <a:pt x="1723" y="0"/>
                    <a:pt x="1744" y="22"/>
                    <a:pt x="1744" y="48"/>
                  </a:cubicBezTo>
                  <a:lnTo>
                    <a:pt x="1744" y="48"/>
                  </a:lnTo>
                  <a:lnTo>
                    <a:pt x="1744" y="1456"/>
                  </a:lnTo>
                  <a:lnTo>
                    <a:pt x="1744" y="1456"/>
                  </a:lnTo>
                  <a:cubicBezTo>
                    <a:pt x="1744" y="1483"/>
                    <a:pt x="1723" y="1504"/>
                    <a:pt x="1696" y="1504"/>
                  </a:cubicBezTo>
                  <a:cubicBezTo>
                    <a:pt x="1696" y="1504"/>
                    <a:pt x="1696" y="1504"/>
                    <a:pt x="1696" y="1504"/>
                  </a:cubicBezTo>
                  <a:lnTo>
                    <a:pt x="1696" y="1504"/>
                  </a:lnTo>
                  <a:lnTo>
                    <a:pt x="48" y="1504"/>
                  </a:lnTo>
                  <a:lnTo>
                    <a:pt x="48" y="1504"/>
                  </a:lnTo>
                  <a:cubicBezTo>
                    <a:pt x="22" y="1504"/>
                    <a:pt x="0" y="1483"/>
                    <a:pt x="0" y="1456"/>
                  </a:cubicBezTo>
                  <a:lnTo>
                    <a:pt x="0" y="48"/>
                  </a:lnTo>
                  <a:cubicBezTo>
                    <a:pt x="0" y="22"/>
                    <a:pt x="22" y="0"/>
                    <a:pt x="48" y="0"/>
                  </a:cubicBezTo>
                  <a:lnTo>
                    <a:pt x="48" y="0"/>
                  </a:lnTo>
                  <a:lnTo>
                    <a:pt x="1696" y="0"/>
                  </a:lnTo>
                  <a:close/>
                </a:path>
              </a:pathLst>
            </a:custGeom>
            <a:noFill/>
            <a:ln cap="sq" w="12600">
              <a:solidFill>
                <a:srgbClr val="d7d7d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7" name="CustomShape 282"/>
            <p:cNvSpPr/>
            <p:nvPr/>
          </p:nvSpPr>
          <p:spPr>
            <a:xfrm>
              <a:off x="5826600" y="256068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7fff0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8" name="CustomShape 283"/>
            <p:cNvSpPr/>
            <p:nvPr/>
          </p:nvSpPr>
          <p:spPr>
            <a:xfrm>
              <a:off x="5826600" y="256068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9" name="CustomShape 284"/>
            <p:cNvSpPr/>
            <p:nvPr/>
          </p:nvSpPr>
          <p:spPr>
            <a:xfrm>
              <a:off x="6108120" y="2585880"/>
              <a:ext cx="33012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3060"/>
                  </a:solidFill>
                  <a:latin typeface="Calibri"/>
                  <a:ea typeface="Arial"/>
                </a:rPr>
                <a:t>Google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480" name="CustomShape 285"/>
            <p:cNvSpPr/>
            <p:nvPr/>
          </p:nvSpPr>
          <p:spPr>
            <a:xfrm>
              <a:off x="5826600" y="279972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00ccff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1" name="CustomShape 286"/>
            <p:cNvSpPr/>
            <p:nvPr/>
          </p:nvSpPr>
          <p:spPr>
            <a:xfrm>
              <a:off x="5826600" y="279972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2" name="CustomShape 287"/>
            <p:cNvSpPr/>
            <p:nvPr/>
          </p:nvSpPr>
          <p:spPr>
            <a:xfrm>
              <a:off x="6109560" y="2824920"/>
              <a:ext cx="29232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3060"/>
                  </a:solidFill>
                  <a:latin typeface="Calibri"/>
                  <a:ea typeface="Arial"/>
                </a:rPr>
                <a:t>Genivi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483" name="CustomShape 288"/>
            <p:cNvSpPr/>
            <p:nvPr/>
          </p:nvSpPr>
          <p:spPr>
            <a:xfrm>
              <a:off x="5826600" y="303912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80808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4" name="CustomShape 289"/>
            <p:cNvSpPr/>
            <p:nvPr/>
          </p:nvSpPr>
          <p:spPr>
            <a:xfrm>
              <a:off x="5826600" y="3039120"/>
              <a:ext cx="190080" cy="201960"/>
            </a:xfrm>
            <a:custGeom>
              <a:avLst/>
              <a:gdLst/>
              <a:ahLst/>
              <a:rect l="l" t="t" r="r" b="b"/>
              <a:pathLst>
                <a:path w="256" h="256">
                  <a:moveTo>
                    <a:pt x="216" y="0"/>
                  </a:moveTo>
                  <a:cubicBezTo>
                    <a:pt x="239" y="0"/>
                    <a:pt x="256" y="18"/>
                    <a:pt x="256" y="40"/>
                  </a:cubicBezTo>
                  <a:lnTo>
                    <a:pt x="256" y="40"/>
                  </a:lnTo>
                  <a:lnTo>
                    <a:pt x="256" y="216"/>
                  </a:lnTo>
                  <a:lnTo>
                    <a:pt x="256" y="216"/>
                  </a:lnTo>
                  <a:cubicBezTo>
                    <a:pt x="256" y="239"/>
                    <a:pt x="239" y="256"/>
                    <a:pt x="216" y="256"/>
                  </a:cubicBezTo>
                  <a:cubicBezTo>
                    <a:pt x="216" y="256"/>
                    <a:pt x="216" y="256"/>
                    <a:pt x="216" y="256"/>
                  </a:cubicBezTo>
                  <a:lnTo>
                    <a:pt x="216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16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5" name="CustomShape 290"/>
            <p:cNvSpPr/>
            <p:nvPr/>
          </p:nvSpPr>
          <p:spPr>
            <a:xfrm>
              <a:off x="6098760" y="3064320"/>
              <a:ext cx="5634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3060"/>
                  </a:solidFill>
                  <a:latin typeface="Calibri"/>
                  <a:ea typeface="Arial"/>
                </a:rPr>
                <a:t>OEM / Tier1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486" name="CustomShape 291"/>
            <p:cNvSpPr/>
            <p:nvPr/>
          </p:nvSpPr>
          <p:spPr>
            <a:xfrm>
              <a:off x="5912640" y="2270880"/>
              <a:ext cx="8532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1500" spc="-1" strike="noStrike">
                  <a:solidFill>
                    <a:srgbClr val="003060"/>
                  </a:solidFill>
                  <a:latin typeface="Calibri"/>
                  <a:ea typeface="Arial"/>
                </a:rPr>
                <a:t>Defined by</a:t>
              </a:r>
              <a:endParaRPr b="0" lang="en-US" sz="1500" spc="-1" strike="noStrike">
                <a:latin typeface="Arial"/>
              </a:endParaRPr>
            </a:p>
          </p:txBody>
        </p:sp>
        <p:sp>
          <p:nvSpPr>
            <p:cNvPr id="487" name="CustomShape 292"/>
            <p:cNvSpPr/>
            <p:nvPr/>
          </p:nvSpPr>
          <p:spPr>
            <a:xfrm>
              <a:off x="9000000" y="649260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9d9dc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8" name="CustomShape 293"/>
            <p:cNvSpPr/>
            <p:nvPr/>
          </p:nvSpPr>
          <p:spPr>
            <a:xfrm>
              <a:off x="8963640" y="645552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9" name="CustomShape 294"/>
            <p:cNvSpPr/>
            <p:nvPr/>
          </p:nvSpPr>
          <p:spPr>
            <a:xfrm>
              <a:off x="9011160" y="645552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0" name="CustomShape 295"/>
            <p:cNvSpPr/>
            <p:nvPr/>
          </p:nvSpPr>
          <p:spPr>
            <a:xfrm>
              <a:off x="9023760" y="645552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1" name="CustomShape 296"/>
            <p:cNvSpPr/>
            <p:nvPr/>
          </p:nvSpPr>
          <p:spPr>
            <a:xfrm>
              <a:off x="9034920" y="645552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2" name="CustomShape 297"/>
            <p:cNvSpPr/>
            <p:nvPr/>
          </p:nvSpPr>
          <p:spPr>
            <a:xfrm>
              <a:off x="9047520" y="645552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3" name="CustomShape 298"/>
            <p:cNvSpPr/>
            <p:nvPr/>
          </p:nvSpPr>
          <p:spPr>
            <a:xfrm>
              <a:off x="9058680" y="645552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4" name="CustomShape 299"/>
            <p:cNvSpPr/>
            <p:nvPr/>
          </p:nvSpPr>
          <p:spPr>
            <a:xfrm>
              <a:off x="9071640" y="645552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5" name="CustomShape 300"/>
            <p:cNvSpPr/>
            <p:nvPr/>
          </p:nvSpPr>
          <p:spPr>
            <a:xfrm>
              <a:off x="9082440" y="645552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6" name="CustomShape 301"/>
            <p:cNvSpPr/>
            <p:nvPr/>
          </p:nvSpPr>
          <p:spPr>
            <a:xfrm>
              <a:off x="9095400" y="645552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7" name="CustomShape 302"/>
            <p:cNvSpPr/>
            <p:nvPr/>
          </p:nvSpPr>
          <p:spPr>
            <a:xfrm>
              <a:off x="9106560" y="645552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8" name="CustomShape 303"/>
            <p:cNvSpPr/>
            <p:nvPr/>
          </p:nvSpPr>
          <p:spPr>
            <a:xfrm>
              <a:off x="9119160" y="645552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9" name="CustomShape 304"/>
            <p:cNvSpPr/>
            <p:nvPr/>
          </p:nvSpPr>
          <p:spPr>
            <a:xfrm>
              <a:off x="9130320" y="645552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0" name="CustomShape 305"/>
            <p:cNvSpPr/>
            <p:nvPr/>
          </p:nvSpPr>
          <p:spPr>
            <a:xfrm>
              <a:off x="8963640" y="6455520"/>
              <a:ext cx="16632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1" name="CustomShape 306"/>
            <p:cNvSpPr/>
            <p:nvPr/>
          </p:nvSpPr>
          <p:spPr>
            <a:xfrm>
              <a:off x="8450640" y="703476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8d9dc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2" name="CustomShape 307"/>
            <p:cNvSpPr/>
            <p:nvPr/>
          </p:nvSpPr>
          <p:spPr>
            <a:xfrm>
              <a:off x="8414280" y="699624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3" name="CustomShape 308"/>
            <p:cNvSpPr/>
            <p:nvPr/>
          </p:nvSpPr>
          <p:spPr>
            <a:xfrm>
              <a:off x="8461800" y="6996240"/>
              <a:ext cx="1224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4" name="CustomShape 309"/>
            <p:cNvSpPr/>
            <p:nvPr/>
          </p:nvSpPr>
          <p:spPr>
            <a:xfrm>
              <a:off x="8474400" y="6996240"/>
              <a:ext cx="1080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5" name="CustomShape 310"/>
            <p:cNvSpPr/>
            <p:nvPr/>
          </p:nvSpPr>
          <p:spPr>
            <a:xfrm>
              <a:off x="8485560" y="699624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6" name="CustomShape 311"/>
            <p:cNvSpPr/>
            <p:nvPr/>
          </p:nvSpPr>
          <p:spPr>
            <a:xfrm>
              <a:off x="8498520" y="6996240"/>
              <a:ext cx="1224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7" name="CustomShape 312"/>
            <p:cNvSpPr/>
            <p:nvPr/>
          </p:nvSpPr>
          <p:spPr>
            <a:xfrm>
              <a:off x="8511120" y="6996240"/>
              <a:ext cx="1080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8" name="CustomShape 313"/>
            <p:cNvSpPr/>
            <p:nvPr/>
          </p:nvSpPr>
          <p:spPr>
            <a:xfrm>
              <a:off x="8522280" y="6996240"/>
              <a:ext cx="1224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9" name="CustomShape 314"/>
            <p:cNvSpPr/>
            <p:nvPr/>
          </p:nvSpPr>
          <p:spPr>
            <a:xfrm>
              <a:off x="8534880" y="6996240"/>
              <a:ext cx="1080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0" name="CustomShape 315"/>
            <p:cNvSpPr/>
            <p:nvPr/>
          </p:nvSpPr>
          <p:spPr>
            <a:xfrm>
              <a:off x="8546040" y="6996240"/>
              <a:ext cx="1224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1" name="CustomShape 316"/>
            <p:cNvSpPr/>
            <p:nvPr/>
          </p:nvSpPr>
          <p:spPr>
            <a:xfrm>
              <a:off x="8558640" y="6996240"/>
              <a:ext cx="1080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2" name="CustomShape 317"/>
            <p:cNvSpPr/>
            <p:nvPr/>
          </p:nvSpPr>
          <p:spPr>
            <a:xfrm>
              <a:off x="8569800" y="6996240"/>
              <a:ext cx="1224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3" name="CustomShape 318"/>
            <p:cNvSpPr/>
            <p:nvPr/>
          </p:nvSpPr>
          <p:spPr>
            <a:xfrm>
              <a:off x="8582400" y="6996240"/>
              <a:ext cx="1080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4" name="CustomShape 319"/>
            <p:cNvSpPr/>
            <p:nvPr/>
          </p:nvSpPr>
          <p:spPr>
            <a:xfrm>
              <a:off x="8414280" y="6996240"/>
              <a:ext cx="1677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5" name="CustomShape 320"/>
            <p:cNvSpPr/>
            <p:nvPr/>
          </p:nvSpPr>
          <p:spPr>
            <a:xfrm>
              <a:off x="8546040" y="6581880"/>
              <a:ext cx="1299960" cy="74268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solidFill>
              <a:srgbClr val="d8d9dc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6" name="CustomShape 321"/>
            <p:cNvSpPr/>
            <p:nvPr/>
          </p:nvSpPr>
          <p:spPr>
            <a:xfrm>
              <a:off x="8511120" y="6543000"/>
              <a:ext cx="285480" cy="756000"/>
            </a:xfrm>
            <a:prstGeom prst="rect">
              <a:avLst/>
            </a:prstGeom>
            <a:solidFill>
              <a:srgbClr val="fee6e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7" name="CustomShape 322"/>
            <p:cNvSpPr/>
            <p:nvPr/>
          </p:nvSpPr>
          <p:spPr>
            <a:xfrm>
              <a:off x="8796960" y="6543000"/>
              <a:ext cx="10800" cy="756000"/>
            </a:xfrm>
            <a:prstGeom prst="rect">
              <a:avLst/>
            </a:prstGeom>
            <a:solidFill>
              <a:srgbClr val="fee5e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8" name="CustomShape 323"/>
            <p:cNvSpPr/>
            <p:nvPr/>
          </p:nvSpPr>
          <p:spPr>
            <a:xfrm>
              <a:off x="8808120" y="6543000"/>
              <a:ext cx="47160" cy="756000"/>
            </a:xfrm>
            <a:prstGeom prst="rect">
              <a:avLst/>
            </a:prstGeom>
            <a:solidFill>
              <a:srgbClr val="fee4e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9" name="CustomShape 324"/>
            <p:cNvSpPr/>
            <p:nvPr/>
          </p:nvSpPr>
          <p:spPr>
            <a:xfrm>
              <a:off x="8855640" y="6543000"/>
              <a:ext cx="23400" cy="756000"/>
            </a:xfrm>
            <a:prstGeom prst="rect">
              <a:avLst/>
            </a:prstGeom>
            <a:solidFill>
              <a:srgbClr val="fee3e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0" name="CustomShape 325"/>
            <p:cNvSpPr/>
            <p:nvPr/>
          </p:nvSpPr>
          <p:spPr>
            <a:xfrm>
              <a:off x="8879400" y="6543000"/>
              <a:ext cx="36000" cy="756000"/>
            </a:xfrm>
            <a:prstGeom prst="rect">
              <a:avLst/>
            </a:prstGeom>
            <a:solidFill>
              <a:srgbClr val="fee2e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1" name="CustomShape 326"/>
            <p:cNvSpPr/>
            <p:nvPr/>
          </p:nvSpPr>
          <p:spPr>
            <a:xfrm>
              <a:off x="8915760" y="6543000"/>
              <a:ext cx="23400" cy="756000"/>
            </a:xfrm>
            <a:prstGeom prst="rect">
              <a:avLst/>
            </a:prstGeom>
            <a:solidFill>
              <a:srgbClr val="fee1e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2" name="CustomShape 327"/>
            <p:cNvSpPr/>
            <p:nvPr/>
          </p:nvSpPr>
          <p:spPr>
            <a:xfrm>
              <a:off x="8939880" y="6543000"/>
              <a:ext cx="36000" cy="756000"/>
            </a:xfrm>
            <a:prstGeom prst="rect">
              <a:avLst/>
            </a:prstGeom>
            <a:solidFill>
              <a:srgbClr val="fee0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3" name="CustomShape 328"/>
            <p:cNvSpPr/>
            <p:nvPr/>
          </p:nvSpPr>
          <p:spPr>
            <a:xfrm>
              <a:off x="8976240" y="6543000"/>
              <a:ext cx="23400" cy="756000"/>
            </a:xfrm>
            <a:prstGeom prst="rect">
              <a:avLst/>
            </a:prstGeom>
            <a:solidFill>
              <a:srgbClr val="fedfd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4" name="CustomShape 329"/>
            <p:cNvSpPr/>
            <p:nvPr/>
          </p:nvSpPr>
          <p:spPr>
            <a:xfrm>
              <a:off x="9000000" y="6543000"/>
              <a:ext cx="34560" cy="756000"/>
            </a:xfrm>
            <a:prstGeom prst="rect">
              <a:avLst/>
            </a:prstGeom>
            <a:solidFill>
              <a:srgbClr val="fede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5" name="CustomShape 330"/>
            <p:cNvSpPr/>
            <p:nvPr/>
          </p:nvSpPr>
          <p:spPr>
            <a:xfrm>
              <a:off x="9034920" y="6543000"/>
              <a:ext cx="23400" cy="756000"/>
            </a:xfrm>
            <a:prstGeom prst="rect">
              <a:avLst/>
            </a:prstGeom>
            <a:solidFill>
              <a:srgbClr val="fddd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6" name="CustomShape 331"/>
            <p:cNvSpPr/>
            <p:nvPr/>
          </p:nvSpPr>
          <p:spPr>
            <a:xfrm>
              <a:off x="9058680" y="6543000"/>
              <a:ext cx="23400" cy="756000"/>
            </a:xfrm>
            <a:prstGeom prst="rect">
              <a:avLst/>
            </a:prstGeom>
            <a:solidFill>
              <a:srgbClr val="fddcd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7" name="CustomShape 332"/>
            <p:cNvSpPr/>
            <p:nvPr/>
          </p:nvSpPr>
          <p:spPr>
            <a:xfrm>
              <a:off x="9082440" y="6543000"/>
              <a:ext cx="36000" cy="756000"/>
            </a:xfrm>
            <a:prstGeom prst="rect">
              <a:avLst/>
            </a:prstGeom>
            <a:solidFill>
              <a:srgbClr val="fddbd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8" name="CustomShape 333"/>
            <p:cNvSpPr/>
            <p:nvPr/>
          </p:nvSpPr>
          <p:spPr>
            <a:xfrm>
              <a:off x="9119160" y="6543000"/>
              <a:ext cx="23400" cy="756000"/>
            </a:xfrm>
            <a:prstGeom prst="rect">
              <a:avLst/>
            </a:prstGeom>
            <a:solidFill>
              <a:srgbClr val="fddad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9" name="CustomShape 334"/>
            <p:cNvSpPr/>
            <p:nvPr/>
          </p:nvSpPr>
          <p:spPr>
            <a:xfrm>
              <a:off x="9142920" y="6543000"/>
              <a:ext cx="34560" cy="756000"/>
            </a:xfrm>
            <a:prstGeom prst="rect">
              <a:avLst/>
            </a:prstGeom>
            <a:solidFill>
              <a:srgbClr val="fdd9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0" name="CustomShape 335"/>
            <p:cNvSpPr/>
            <p:nvPr/>
          </p:nvSpPr>
          <p:spPr>
            <a:xfrm>
              <a:off x="9177840" y="6543000"/>
              <a:ext cx="23400" cy="756000"/>
            </a:xfrm>
            <a:prstGeom prst="rect">
              <a:avLst/>
            </a:prstGeom>
            <a:solidFill>
              <a:srgbClr val="fdd8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1" name="CustomShape 336"/>
            <p:cNvSpPr/>
            <p:nvPr/>
          </p:nvSpPr>
          <p:spPr>
            <a:xfrm>
              <a:off x="9201600" y="6543000"/>
              <a:ext cx="47160" cy="756000"/>
            </a:xfrm>
            <a:prstGeom prst="rect">
              <a:avLst/>
            </a:prstGeom>
            <a:solidFill>
              <a:srgbClr val="fdd7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2" name="CustomShape 337"/>
            <p:cNvSpPr/>
            <p:nvPr/>
          </p:nvSpPr>
          <p:spPr>
            <a:xfrm>
              <a:off x="9249120" y="6543000"/>
              <a:ext cx="12240" cy="756000"/>
            </a:xfrm>
            <a:prstGeom prst="rect">
              <a:avLst/>
            </a:prstGeom>
            <a:solidFill>
              <a:srgbClr val="fdd6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3" name="CustomShape 338"/>
            <p:cNvSpPr/>
            <p:nvPr/>
          </p:nvSpPr>
          <p:spPr>
            <a:xfrm>
              <a:off x="9262080" y="6543000"/>
              <a:ext cx="47160" cy="756000"/>
            </a:xfrm>
            <a:prstGeom prst="rect">
              <a:avLst/>
            </a:prstGeom>
            <a:solidFill>
              <a:srgbClr val="fdd5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4" name="CustomShape 339"/>
            <p:cNvSpPr/>
            <p:nvPr/>
          </p:nvSpPr>
          <p:spPr>
            <a:xfrm>
              <a:off x="9309600" y="6543000"/>
              <a:ext cx="10800" cy="756000"/>
            </a:xfrm>
            <a:prstGeom prst="rect">
              <a:avLst/>
            </a:prstGeom>
            <a:solidFill>
              <a:srgbClr val="fdd4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5" name="CustomShape 340"/>
            <p:cNvSpPr/>
            <p:nvPr/>
          </p:nvSpPr>
          <p:spPr>
            <a:xfrm>
              <a:off x="9320760" y="6543000"/>
              <a:ext cx="23400" cy="756000"/>
            </a:xfrm>
            <a:prstGeom prst="rect">
              <a:avLst/>
            </a:prstGeom>
            <a:solidFill>
              <a:srgbClr val="fdd3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6" name="CustomShape 341"/>
            <p:cNvSpPr/>
            <p:nvPr/>
          </p:nvSpPr>
          <p:spPr>
            <a:xfrm>
              <a:off x="9344520" y="6543000"/>
              <a:ext cx="48960" cy="756000"/>
            </a:xfrm>
            <a:prstGeom prst="rect">
              <a:avLst/>
            </a:prstGeom>
            <a:solidFill>
              <a:srgbClr val="fdd2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7" name="CustomShape 342"/>
            <p:cNvSpPr/>
            <p:nvPr/>
          </p:nvSpPr>
          <p:spPr>
            <a:xfrm>
              <a:off x="9393840" y="6543000"/>
              <a:ext cx="10800" cy="756000"/>
            </a:xfrm>
            <a:prstGeom prst="rect">
              <a:avLst/>
            </a:prstGeom>
            <a:solidFill>
              <a:srgbClr val="fdd1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8" name="CustomShape 343"/>
            <p:cNvSpPr/>
            <p:nvPr/>
          </p:nvSpPr>
          <p:spPr>
            <a:xfrm>
              <a:off x="9405000" y="6543000"/>
              <a:ext cx="47160" cy="756000"/>
            </a:xfrm>
            <a:prstGeom prst="rect">
              <a:avLst/>
            </a:prstGeom>
            <a:solidFill>
              <a:srgbClr val="fdd0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9" name="CustomShape 344"/>
            <p:cNvSpPr/>
            <p:nvPr/>
          </p:nvSpPr>
          <p:spPr>
            <a:xfrm>
              <a:off x="9452520" y="6543000"/>
              <a:ext cx="12240" cy="756000"/>
            </a:xfrm>
            <a:prstGeom prst="rect">
              <a:avLst/>
            </a:prstGeom>
            <a:solidFill>
              <a:srgbClr val="fdcf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0" name="CustomShape 345"/>
            <p:cNvSpPr/>
            <p:nvPr/>
          </p:nvSpPr>
          <p:spPr>
            <a:xfrm>
              <a:off x="9465120" y="6543000"/>
              <a:ext cx="47160" cy="756000"/>
            </a:xfrm>
            <a:prstGeom prst="rect">
              <a:avLst/>
            </a:prstGeom>
            <a:solidFill>
              <a:srgbClr val="fdce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1" name="CustomShape 346"/>
            <p:cNvSpPr/>
            <p:nvPr/>
          </p:nvSpPr>
          <p:spPr>
            <a:xfrm>
              <a:off x="9512640" y="6543000"/>
              <a:ext cx="23400" cy="756000"/>
            </a:xfrm>
            <a:prstGeom prst="rect">
              <a:avLst/>
            </a:prstGeom>
            <a:solidFill>
              <a:srgbClr val="fdcd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2" name="CustomShape 347"/>
            <p:cNvSpPr/>
            <p:nvPr/>
          </p:nvSpPr>
          <p:spPr>
            <a:xfrm>
              <a:off x="9536760" y="6543000"/>
              <a:ext cx="10800" cy="756000"/>
            </a:xfrm>
            <a:prstGeom prst="rect">
              <a:avLst/>
            </a:prstGeom>
            <a:solidFill>
              <a:srgbClr val="fd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3" name="CustomShape 348"/>
            <p:cNvSpPr/>
            <p:nvPr/>
          </p:nvSpPr>
          <p:spPr>
            <a:xfrm>
              <a:off x="9547560" y="6543000"/>
              <a:ext cx="23400" cy="756000"/>
            </a:xfrm>
            <a:prstGeom prst="rect">
              <a:avLst/>
            </a:prstGeom>
            <a:solidFill>
              <a:srgbClr val="fc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4" name="CustomShape 349"/>
            <p:cNvSpPr/>
            <p:nvPr/>
          </p:nvSpPr>
          <p:spPr>
            <a:xfrm>
              <a:off x="9571680" y="6543000"/>
              <a:ext cx="23400" cy="756000"/>
            </a:xfrm>
            <a:prstGeom prst="rect">
              <a:avLst/>
            </a:prstGeom>
            <a:solidFill>
              <a:srgbClr val="fccb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5" name="CustomShape 350"/>
            <p:cNvSpPr/>
            <p:nvPr/>
          </p:nvSpPr>
          <p:spPr>
            <a:xfrm>
              <a:off x="9595440" y="6543000"/>
              <a:ext cx="12240" cy="756000"/>
            </a:xfrm>
            <a:prstGeom prst="rect">
              <a:avLst/>
            </a:prstGeom>
            <a:solidFill>
              <a:srgbClr val="fcca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6" name="CustomShape 351"/>
            <p:cNvSpPr/>
            <p:nvPr/>
          </p:nvSpPr>
          <p:spPr>
            <a:xfrm>
              <a:off x="9608040" y="6543000"/>
              <a:ext cx="47160" cy="756000"/>
            </a:xfrm>
            <a:prstGeom prst="rect">
              <a:avLst/>
            </a:prstGeom>
            <a:solidFill>
              <a:srgbClr val="fcc9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7" name="CustomShape 352"/>
            <p:cNvSpPr/>
            <p:nvPr/>
          </p:nvSpPr>
          <p:spPr>
            <a:xfrm>
              <a:off x="9655560" y="6543000"/>
              <a:ext cx="23400" cy="756000"/>
            </a:xfrm>
            <a:prstGeom prst="rect">
              <a:avLst/>
            </a:prstGeom>
            <a:solidFill>
              <a:srgbClr val="fcc8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8" name="CustomShape 353"/>
            <p:cNvSpPr/>
            <p:nvPr/>
          </p:nvSpPr>
          <p:spPr>
            <a:xfrm>
              <a:off x="9679320" y="6543000"/>
              <a:ext cx="34560" cy="756000"/>
            </a:xfrm>
            <a:prstGeom prst="rect">
              <a:avLst/>
            </a:prstGeom>
            <a:solidFill>
              <a:srgbClr val="fcc7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9" name="CustomShape 354"/>
            <p:cNvSpPr/>
            <p:nvPr/>
          </p:nvSpPr>
          <p:spPr>
            <a:xfrm>
              <a:off x="9714240" y="6543000"/>
              <a:ext cx="23400" cy="756000"/>
            </a:xfrm>
            <a:prstGeom prst="rect">
              <a:avLst/>
            </a:prstGeom>
            <a:solidFill>
              <a:srgbClr val="fcc6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0" name="CustomShape 355"/>
            <p:cNvSpPr/>
            <p:nvPr/>
          </p:nvSpPr>
          <p:spPr>
            <a:xfrm>
              <a:off x="9738360" y="6543000"/>
              <a:ext cx="36000" cy="756000"/>
            </a:xfrm>
            <a:prstGeom prst="rect">
              <a:avLst/>
            </a:prstGeom>
            <a:solidFill>
              <a:srgbClr val="fcc5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1" name="CustomShape 356"/>
            <p:cNvSpPr/>
            <p:nvPr/>
          </p:nvSpPr>
          <p:spPr>
            <a:xfrm>
              <a:off x="9774720" y="6543000"/>
              <a:ext cx="23400" cy="756000"/>
            </a:xfrm>
            <a:prstGeom prst="rect">
              <a:avLst/>
            </a:prstGeom>
            <a:solidFill>
              <a:srgbClr val="fcc4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2" name="CustomShape 357"/>
            <p:cNvSpPr/>
            <p:nvPr/>
          </p:nvSpPr>
          <p:spPr>
            <a:xfrm>
              <a:off x="9798480" y="6543000"/>
              <a:ext cx="23400" cy="756000"/>
            </a:xfrm>
            <a:prstGeom prst="rect">
              <a:avLst/>
            </a:prstGeom>
            <a:solidFill>
              <a:srgbClr val="fcc3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3" name="CustomShape 358"/>
            <p:cNvSpPr/>
            <p:nvPr/>
          </p:nvSpPr>
          <p:spPr>
            <a:xfrm>
              <a:off x="8511120" y="6543000"/>
              <a:ext cx="1298160" cy="74412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4" name="CustomShape 359"/>
            <p:cNvSpPr/>
            <p:nvPr/>
          </p:nvSpPr>
          <p:spPr>
            <a:xfrm>
              <a:off x="8725320" y="6655680"/>
              <a:ext cx="6426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VSS Database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555" name="CustomShape 360"/>
            <p:cNvSpPr/>
            <p:nvPr/>
          </p:nvSpPr>
          <p:spPr>
            <a:xfrm>
              <a:off x="9631800" y="660708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6" name="CustomShape 361"/>
            <p:cNvSpPr/>
            <p:nvPr/>
          </p:nvSpPr>
          <p:spPr>
            <a:xfrm>
              <a:off x="9631800" y="660708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7" name="CustomShape 362"/>
            <p:cNvSpPr/>
            <p:nvPr/>
          </p:nvSpPr>
          <p:spPr>
            <a:xfrm>
              <a:off x="9595440" y="6632280"/>
              <a:ext cx="70920" cy="4860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8" name="CustomShape 363"/>
            <p:cNvSpPr/>
            <p:nvPr/>
          </p:nvSpPr>
          <p:spPr>
            <a:xfrm>
              <a:off x="9595440" y="663048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9" name="CustomShape 364"/>
            <p:cNvSpPr/>
            <p:nvPr/>
          </p:nvSpPr>
          <p:spPr>
            <a:xfrm>
              <a:off x="9595440" y="671976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0" name="CustomShape 365"/>
            <p:cNvSpPr/>
            <p:nvPr/>
          </p:nvSpPr>
          <p:spPr>
            <a:xfrm>
              <a:off x="9595440" y="671976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1" name="CustomShape 366"/>
            <p:cNvSpPr/>
            <p:nvPr/>
          </p:nvSpPr>
          <p:spPr>
            <a:xfrm>
              <a:off x="8963640" y="645552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2" name="CustomShape 367"/>
            <p:cNvSpPr/>
            <p:nvPr/>
          </p:nvSpPr>
          <p:spPr>
            <a:xfrm>
              <a:off x="9011160" y="645552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3" name="CustomShape 368"/>
            <p:cNvSpPr/>
            <p:nvPr/>
          </p:nvSpPr>
          <p:spPr>
            <a:xfrm>
              <a:off x="9023760" y="645552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4" name="CustomShape 369"/>
            <p:cNvSpPr/>
            <p:nvPr/>
          </p:nvSpPr>
          <p:spPr>
            <a:xfrm>
              <a:off x="9034920" y="645552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5" name="CustomShape 370"/>
            <p:cNvSpPr/>
            <p:nvPr/>
          </p:nvSpPr>
          <p:spPr>
            <a:xfrm>
              <a:off x="9047520" y="645552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6" name="CustomShape 371"/>
            <p:cNvSpPr/>
            <p:nvPr/>
          </p:nvSpPr>
          <p:spPr>
            <a:xfrm>
              <a:off x="9058680" y="645552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7" name="CustomShape 372"/>
            <p:cNvSpPr/>
            <p:nvPr/>
          </p:nvSpPr>
          <p:spPr>
            <a:xfrm>
              <a:off x="9071640" y="645552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8" name="CustomShape 373"/>
            <p:cNvSpPr/>
            <p:nvPr/>
          </p:nvSpPr>
          <p:spPr>
            <a:xfrm>
              <a:off x="9082440" y="645552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9" name="CustomShape 374"/>
            <p:cNvSpPr/>
            <p:nvPr/>
          </p:nvSpPr>
          <p:spPr>
            <a:xfrm>
              <a:off x="9095400" y="645552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0" name="CustomShape 375"/>
            <p:cNvSpPr/>
            <p:nvPr/>
          </p:nvSpPr>
          <p:spPr>
            <a:xfrm>
              <a:off x="9106560" y="645552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1" name="CustomShape 376"/>
            <p:cNvSpPr/>
            <p:nvPr/>
          </p:nvSpPr>
          <p:spPr>
            <a:xfrm>
              <a:off x="9119160" y="645552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2" name="CustomShape 377"/>
            <p:cNvSpPr/>
            <p:nvPr/>
          </p:nvSpPr>
          <p:spPr>
            <a:xfrm>
              <a:off x="9130320" y="645552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3" name="CustomShape 378"/>
            <p:cNvSpPr/>
            <p:nvPr/>
          </p:nvSpPr>
          <p:spPr>
            <a:xfrm>
              <a:off x="8963640" y="6455520"/>
              <a:ext cx="16632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4" name="CustomShape 379"/>
            <p:cNvSpPr/>
            <p:nvPr/>
          </p:nvSpPr>
          <p:spPr>
            <a:xfrm>
              <a:off x="8414280" y="699624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5" name="CustomShape 380"/>
            <p:cNvSpPr/>
            <p:nvPr/>
          </p:nvSpPr>
          <p:spPr>
            <a:xfrm>
              <a:off x="8461800" y="6996240"/>
              <a:ext cx="1224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6" name="CustomShape 381"/>
            <p:cNvSpPr/>
            <p:nvPr/>
          </p:nvSpPr>
          <p:spPr>
            <a:xfrm>
              <a:off x="8474400" y="6996240"/>
              <a:ext cx="1080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7" name="CustomShape 382"/>
            <p:cNvSpPr/>
            <p:nvPr/>
          </p:nvSpPr>
          <p:spPr>
            <a:xfrm>
              <a:off x="8485560" y="699624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8" name="CustomShape 383"/>
            <p:cNvSpPr/>
            <p:nvPr/>
          </p:nvSpPr>
          <p:spPr>
            <a:xfrm>
              <a:off x="8498520" y="6996240"/>
              <a:ext cx="1224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9" name="CustomShape 384"/>
            <p:cNvSpPr/>
            <p:nvPr/>
          </p:nvSpPr>
          <p:spPr>
            <a:xfrm>
              <a:off x="8511120" y="6996240"/>
              <a:ext cx="1080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0" name="CustomShape 385"/>
            <p:cNvSpPr/>
            <p:nvPr/>
          </p:nvSpPr>
          <p:spPr>
            <a:xfrm>
              <a:off x="8522280" y="6996240"/>
              <a:ext cx="1224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1" name="CustomShape 386"/>
            <p:cNvSpPr/>
            <p:nvPr/>
          </p:nvSpPr>
          <p:spPr>
            <a:xfrm>
              <a:off x="8534880" y="6996240"/>
              <a:ext cx="1080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2" name="CustomShape 387"/>
            <p:cNvSpPr/>
            <p:nvPr/>
          </p:nvSpPr>
          <p:spPr>
            <a:xfrm>
              <a:off x="8546040" y="6996240"/>
              <a:ext cx="1224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3" name="CustomShape 388"/>
            <p:cNvSpPr/>
            <p:nvPr/>
          </p:nvSpPr>
          <p:spPr>
            <a:xfrm>
              <a:off x="8558640" y="6996240"/>
              <a:ext cx="1080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4" name="CustomShape 389"/>
            <p:cNvSpPr/>
            <p:nvPr/>
          </p:nvSpPr>
          <p:spPr>
            <a:xfrm>
              <a:off x="8569800" y="6996240"/>
              <a:ext cx="1224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5" name="CustomShape 390"/>
            <p:cNvSpPr/>
            <p:nvPr/>
          </p:nvSpPr>
          <p:spPr>
            <a:xfrm>
              <a:off x="8582400" y="6996240"/>
              <a:ext cx="1080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6" name="CustomShape 391"/>
            <p:cNvSpPr/>
            <p:nvPr/>
          </p:nvSpPr>
          <p:spPr>
            <a:xfrm>
              <a:off x="8414280" y="6996240"/>
              <a:ext cx="16776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7" name="Line 392"/>
            <p:cNvSpPr/>
            <p:nvPr/>
          </p:nvSpPr>
          <p:spPr>
            <a:xfrm flipV="1">
              <a:off x="9034920" y="6126840"/>
              <a:ext cx="0" cy="32832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8" name="CustomShape 393"/>
            <p:cNvSpPr/>
            <p:nvPr/>
          </p:nvSpPr>
          <p:spPr>
            <a:xfrm>
              <a:off x="8963640" y="5963400"/>
              <a:ext cx="36000" cy="17640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9" name="CustomShape 394"/>
            <p:cNvSpPr/>
            <p:nvPr/>
          </p:nvSpPr>
          <p:spPr>
            <a:xfrm>
              <a:off x="9000000" y="5963400"/>
              <a:ext cx="10800" cy="176400"/>
            </a:xfrm>
            <a:prstGeom prst="rect">
              <a:avLst/>
            </a:prstGeom>
            <a:solidFill>
              <a:srgbClr val="f1e5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0" name="CustomShape 395"/>
            <p:cNvSpPr/>
            <p:nvPr/>
          </p:nvSpPr>
          <p:spPr>
            <a:xfrm>
              <a:off x="9011160" y="5963400"/>
              <a:ext cx="12240" cy="176400"/>
            </a:xfrm>
            <a:prstGeom prst="rect">
              <a:avLst/>
            </a:prstGeom>
            <a:solidFill>
              <a:srgbClr val="efe1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1" name="CustomShape 396"/>
            <p:cNvSpPr/>
            <p:nvPr/>
          </p:nvSpPr>
          <p:spPr>
            <a:xfrm>
              <a:off x="9023760" y="5963400"/>
              <a:ext cx="10800" cy="176400"/>
            </a:xfrm>
            <a:prstGeom prst="rect">
              <a:avLst/>
            </a:prstGeom>
            <a:solidFill>
              <a:srgbClr val="eede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2" name="CustomShape 397"/>
            <p:cNvSpPr/>
            <p:nvPr/>
          </p:nvSpPr>
          <p:spPr>
            <a:xfrm>
              <a:off x="9034920" y="5963400"/>
              <a:ext cx="12240" cy="176400"/>
            </a:xfrm>
            <a:prstGeom prst="rect">
              <a:avLst/>
            </a:prstGeom>
            <a:solidFill>
              <a:srgbClr val="ecda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3" name="CustomShape 398"/>
            <p:cNvSpPr/>
            <p:nvPr/>
          </p:nvSpPr>
          <p:spPr>
            <a:xfrm>
              <a:off x="9047520" y="5963400"/>
              <a:ext cx="10800" cy="176400"/>
            </a:xfrm>
            <a:prstGeom prst="rect">
              <a:avLst/>
            </a:prstGeom>
            <a:solidFill>
              <a:srgbClr val="ead7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4" name="CustomShape 399"/>
            <p:cNvSpPr/>
            <p:nvPr/>
          </p:nvSpPr>
          <p:spPr>
            <a:xfrm>
              <a:off x="9058680" y="5963400"/>
              <a:ext cx="12240" cy="176400"/>
            </a:xfrm>
            <a:prstGeom prst="rect">
              <a:avLst/>
            </a:prstGeom>
            <a:solidFill>
              <a:srgbClr val="e8d3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5" name="CustomShape 400"/>
            <p:cNvSpPr/>
            <p:nvPr/>
          </p:nvSpPr>
          <p:spPr>
            <a:xfrm>
              <a:off x="9071640" y="5963400"/>
              <a:ext cx="10800" cy="176400"/>
            </a:xfrm>
            <a:prstGeom prst="rect">
              <a:avLst/>
            </a:prstGeom>
            <a:solidFill>
              <a:srgbClr val="e7d0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6" name="CustomShape 401"/>
            <p:cNvSpPr/>
            <p:nvPr/>
          </p:nvSpPr>
          <p:spPr>
            <a:xfrm>
              <a:off x="9082440" y="5963400"/>
              <a:ext cx="12240" cy="176400"/>
            </a:xfrm>
            <a:prstGeom prst="rect">
              <a:avLst/>
            </a:prstGeom>
            <a:solidFill>
              <a:srgbClr val="e5cd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7" name="CustomShape 402"/>
            <p:cNvSpPr/>
            <p:nvPr/>
          </p:nvSpPr>
          <p:spPr>
            <a:xfrm>
              <a:off x="9095400" y="5963400"/>
              <a:ext cx="10800" cy="176400"/>
            </a:xfrm>
            <a:prstGeom prst="rect">
              <a:avLst/>
            </a:prstGeom>
            <a:solidFill>
              <a:srgbClr val="e3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8" name="CustomShape 403"/>
            <p:cNvSpPr/>
            <p:nvPr/>
          </p:nvSpPr>
          <p:spPr>
            <a:xfrm>
              <a:off x="9106560" y="5963400"/>
              <a:ext cx="12240" cy="176400"/>
            </a:xfrm>
            <a:prstGeom prst="rect">
              <a:avLst/>
            </a:prstGeom>
            <a:solidFill>
              <a:srgbClr val="e1c6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599" name="Group 404"/>
          <p:cNvGrpSpPr/>
          <p:nvPr/>
        </p:nvGrpSpPr>
        <p:grpSpPr>
          <a:xfrm>
            <a:off x="5874120" y="4880160"/>
            <a:ext cx="11212560" cy="2444400"/>
            <a:chOff x="5874120" y="4880160"/>
            <a:chExt cx="11212560" cy="2444400"/>
          </a:xfrm>
        </p:grpSpPr>
        <p:sp>
          <p:nvSpPr>
            <p:cNvPr id="600" name="CustomShape 405"/>
            <p:cNvSpPr/>
            <p:nvPr/>
          </p:nvSpPr>
          <p:spPr>
            <a:xfrm>
              <a:off x="9119160" y="5963400"/>
              <a:ext cx="10800" cy="17640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1" name="CustomShape 406"/>
            <p:cNvSpPr/>
            <p:nvPr/>
          </p:nvSpPr>
          <p:spPr>
            <a:xfrm>
              <a:off x="8963640" y="5963400"/>
              <a:ext cx="155160" cy="163080"/>
            </a:xfrm>
            <a:prstGeom prst="ellipse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2" name="Line 407"/>
            <p:cNvSpPr/>
            <p:nvPr/>
          </p:nvSpPr>
          <p:spPr>
            <a:xfrm flipH="1">
              <a:off x="8104680" y="7071840"/>
              <a:ext cx="309240" cy="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3" name="CustomShape 408"/>
            <p:cNvSpPr/>
            <p:nvPr/>
          </p:nvSpPr>
          <p:spPr>
            <a:xfrm>
              <a:off x="7949160" y="6996240"/>
              <a:ext cx="36000" cy="17640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4" name="CustomShape 409"/>
            <p:cNvSpPr/>
            <p:nvPr/>
          </p:nvSpPr>
          <p:spPr>
            <a:xfrm>
              <a:off x="7985520" y="6996240"/>
              <a:ext cx="10800" cy="176400"/>
            </a:xfrm>
            <a:prstGeom prst="rect">
              <a:avLst/>
            </a:prstGeom>
            <a:solidFill>
              <a:srgbClr val="f1e5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5" name="CustomShape 410"/>
            <p:cNvSpPr/>
            <p:nvPr/>
          </p:nvSpPr>
          <p:spPr>
            <a:xfrm>
              <a:off x="7996680" y="6996240"/>
              <a:ext cx="12240" cy="176400"/>
            </a:xfrm>
            <a:prstGeom prst="rect">
              <a:avLst/>
            </a:prstGeom>
            <a:solidFill>
              <a:srgbClr val="efe1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6" name="CustomShape 411"/>
            <p:cNvSpPr/>
            <p:nvPr/>
          </p:nvSpPr>
          <p:spPr>
            <a:xfrm>
              <a:off x="8009280" y="6996240"/>
              <a:ext cx="10800" cy="176400"/>
            </a:xfrm>
            <a:prstGeom prst="rect">
              <a:avLst/>
            </a:prstGeom>
            <a:solidFill>
              <a:srgbClr val="eede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7" name="CustomShape 412"/>
            <p:cNvSpPr/>
            <p:nvPr/>
          </p:nvSpPr>
          <p:spPr>
            <a:xfrm>
              <a:off x="8020440" y="6996240"/>
              <a:ext cx="12240" cy="176400"/>
            </a:xfrm>
            <a:prstGeom prst="rect">
              <a:avLst/>
            </a:prstGeom>
            <a:solidFill>
              <a:srgbClr val="ecda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8" name="CustomShape 413"/>
            <p:cNvSpPr/>
            <p:nvPr/>
          </p:nvSpPr>
          <p:spPr>
            <a:xfrm>
              <a:off x="8033400" y="6996240"/>
              <a:ext cx="10800" cy="176400"/>
            </a:xfrm>
            <a:prstGeom prst="rect">
              <a:avLst/>
            </a:prstGeom>
            <a:solidFill>
              <a:srgbClr val="ead7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9" name="CustomShape 414"/>
            <p:cNvSpPr/>
            <p:nvPr/>
          </p:nvSpPr>
          <p:spPr>
            <a:xfrm>
              <a:off x="8044200" y="6996240"/>
              <a:ext cx="12240" cy="176400"/>
            </a:xfrm>
            <a:prstGeom prst="rect">
              <a:avLst/>
            </a:prstGeom>
            <a:solidFill>
              <a:srgbClr val="e8d3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0" name="CustomShape 415"/>
            <p:cNvSpPr/>
            <p:nvPr/>
          </p:nvSpPr>
          <p:spPr>
            <a:xfrm>
              <a:off x="8057160" y="6996240"/>
              <a:ext cx="12240" cy="176400"/>
            </a:xfrm>
            <a:prstGeom prst="rect">
              <a:avLst/>
            </a:prstGeom>
            <a:solidFill>
              <a:srgbClr val="e7d0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1" name="CustomShape 416"/>
            <p:cNvSpPr/>
            <p:nvPr/>
          </p:nvSpPr>
          <p:spPr>
            <a:xfrm>
              <a:off x="8069760" y="6996240"/>
              <a:ext cx="10800" cy="176400"/>
            </a:xfrm>
            <a:prstGeom prst="rect">
              <a:avLst/>
            </a:prstGeom>
            <a:solidFill>
              <a:srgbClr val="e5cd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2" name="CustomShape 417"/>
            <p:cNvSpPr/>
            <p:nvPr/>
          </p:nvSpPr>
          <p:spPr>
            <a:xfrm>
              <a:off x="8080920" y="6996240"/>
              <a:ext cx="12240" cy="176400"/>
            </a:xfrm>
            <a:prstGeom prst="rect">
              <a:avLst/>
            </a:prstGeom>
            <a:solidFill>
              <a:srgbClr val="e3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3" name="CustomShape 418"/>
            <p:cNvSpPr/>
            <p:nvPr/>
          </p:nvSpPr>
          <p:spPr>
            <a:xfrm>
              <a:off x="8093520" y="6996240"/>
              <a:ext cx="10800" cy="176400"/>
            </a:xfrm>
            <a:prstGeom prst="rect">
              <a:avLst/>
            </a:prstGeom>
            <a:solidFill>
              <a:srgbClr val="e1c6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4" name="CustomShape 419"/>
            <p:cNvSpPr/>
            <p:nvPr/>
          </p:nvSpPr>
          <p:spPr>
            <a:xfrm>
              <a:off x="8104680" y="6996240"/>
              <a:ext cx="12240" cy="17640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5" name="CustomShape 420"/>
            <p:cNvSpPr/>
            <p:nvPr/>
          </p:nvSpPr>
          <p:spPr>
            <a:xfrm>
              <a:off x="7949160" y="6996240"/>
              <a:ext cx="155160" cy="164880"/>
            </a:xfrm>
            <a:prstGeom prst="ellipse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6" name="CustomShape 421"/>
            <p:cNvSpPr/>
            <p:nvPr/>
          </p:nvSpPr>
          <p:spPr>
            <a:xfrm>
              <a:off x="7139520" y="703476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8d9dc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7" name="CustomShape 422"/>
            <p:cNvSpPr/>
            <p:nvPr/>
          </p:nvSpPr>
          <p:spPr>
            <a:xfrm>
              <a:off x="7102800" y="699624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8" name="CustomShape 423"/>
            <p:cNvSpPr/>
            <p:nvPr/>
          </p:nvSpPr>
          <p:spPr>
            <a:xfrm>
              <a:off x="7150680" y="6996240"/>
              <a:ext cx="1080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9" name="CustomShape 424"/>
            <p:cNvSpPr/>
            <p:nvPr/>
          </p:nvSpPr>
          <p:spPr>
            <a:xfrm>
              <a:off x="7161840" y="6996240"/>
              <a:ext cx="1224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0" name="CustomShape 425"/>
            <p:cNvSpPr/>
            <p:nvPr/>
          </p:nvSpPr>
          <p:spPr>
            <a:xfrm>
              <a:off x="7174440" y="699624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1" name="CustomShape 426"/>
            <p:cNvSpPr/>
            <p:nvPr/>
          </p:nvSpPr>
          <p:spPr>
            <a:xfrm>
              <a:off x="7187040" y="6996240"/>
              <a:ext cx="1080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2" name="CustomShape 427"/>
            <p:cNvSpPr/>
            <p:nvPr/>
          </p:nvSpPr>
          <p:spPr>
            <a:xfrm>
              <a:off x="7198200" y="6996240"/>
              <a:ext cx="1224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3" name="CustomShape 428"/>
            <p:cNvSpPr/>
            <p:nvPr/>
          </p:nvSpPr>
          <p:spPr>
            <a:xfrm>
              <a:off x="7210800" y="6996240"/>
              <a:ext cx="1080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4" name="CustomShape 429"/>
            <p:cNvSpPr/>
            <p:nvPr/>
          </p:nvSpPr>
          <p:spPr>
            <a:xfrm>
              <a:off x="7221960" y="6996240"/>
              <a:ext cx="1224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5" name="CustomShape 430"/>
            <p:cNvSpPr/>
            <p:nvPr/>
          </p:nvSpPr>
          <p:spPr>
            <a:xfrm>
              <a:off x="7234560" y="6996240"/>
              <a:ext cx="1080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6" name="CustomShape 431"/>
            <p:cNvSpPr/>
            <p:nvPr/>
          </p:nvSpPr>
          <p:spPr>
            <a:xfrm>
              <a:off x="7245720" y="6996240"/>
              <a:ext cx="1224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7" name="CustomShape 432"/>
            <p:cNvSpPr/>
            <p:nvPr/>
          </p:nvSpPr>
          <p:spPr>
            <a:xfrm>
              <a:off x="7258680" y="6996240"/>
              <a:ext cx="1080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8" name="CustomShape 433"/>
            <p:cNvSpPr/>
            <p:nvPr/>
          </p:nvSpPr>
          <p:spPr>
            <a:xfrm>
              <a:off x="7269840" y="6996240"/>
              <a:ext cx="1224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9" name="CustomShape 434"/>
            <p:cNvSpPr/>
            <p:nvPr/>
          </p:nvSpPr>
          <p:spPr>
            <a:xfrm>
              <a:off x="7102800" y="699624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0" name="CustomShape 435"/>
            <p:cNvSpPr/>
            <p:nvPr/>
          </p:nvSpPr>
          <p:spPr>
            <a:xfrm>
              <a:off x="5910840" y="6581880"/>
              <a:ext cx="1299960" cy="74268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solidFill>
              <a:srgbClr val="d8d9dc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1" name="CustomShape 436"/>
            <p:cNvSpPr/>
            <p:nvPr/>
          </p:nvSpPr>
          <p:spPr>
            <a:xfrm>
              <a:off x="5874120" y="6543000"/>
              <a:ext cx="285480" cy="756000"/>
            </a:xfrm>
            <a:prstGeom prst="rect">
              <a:avLst/>
            </a:prstGeom>
            <a:solidFill>
              <a:srgbClr val="fee6e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2" name="CustomShape 437"/>
            <p:cNvSpPr/>
            <p:nvPr/>
          </p:nvSpPr>
          <p:spPr>
            <a:xfrm>
              <a:off x="6159960" y="6543000"/>
              <a:ext cx="12240" cy="756000"/>
            </a:xfrm>
            <a:prstGeom prst="rect">
              <a:avLst/>
            </a:prstGeom>
            <a:solidFill>
              <a:srgbClr val="fee5e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3" name="CustomShape 438"/>
            <p:cNvSpPr/>
            <p:nvPr/>
          </p:nvSpPr>
          <p:spPr>
            <a:xfrm>
              <a:off x="6172560" y="6543000"/>
              <a:ext cx="47160" cy="756000"/>
            </a:xfrm>
            <a:prstGeom prst="rect">
              <a:avLst/>
            </a:prstGeom>
            <a:solidFill>
              <a:srgbClr val="fee4e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4" name="CustomShape 439"/>
            <p:cNvSpPr/>
            <p:nvPr/>
          </p:nvSpPr>
          <p:spPr>
            <a:xfrm>
              <a:off x="6220440" y="6543000"/>
              <a:ext cx="23400" cy="756000"/>
            </a:xfrm>
            <a:prstGeom prst="rect">
              <a:avLst/>
            </a:prstGeom>
            <a:solidFill>
              <a:srgbClr val="fee3e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5" name="CustomShape 440"/>
            <p:cNvSpPr/>
            <p:nvPr/>
          </p:nvSpPr>
          <p:spPr>
            <a:xfrm>
              <a:off x="6244200" y="6543000"/>
              <a:ext cx="36000" cy="756000"/>
            </a:xfrm>
            <a:prstGeom prst="rect">
              <a:avLst/>
            </a:prstGeom>
            <a:solidFill>
              <a:srgbClr val="fee2e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6" name="CustomShape 441"/>
            <p:cNvSpPr/>
            <p:nvPr/>
          </p:nvSpPr>
          <p:spPr>
            <a:xfrm>
              <a:off x="6280560" y="6543000"/>
              <a:ext cx="23400" cy="756000"/>
            </a:xfrm>
            <a:prstGeom prst="rect">
              <a:avLst/>
            </a:prstGeom>
            <a:solidFill>
              <a:srgbClr val="fee1e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7" name="CustomShape 442"/>
            <p:cNvSpPr/>
            <p:nvPr/>
          </p:nvSpPr>
          <p:spPr>
            <a:xfrm>
              <a:off x="6304320" y="6543000"/>
              <a:ext cx="34560" cy="756000"/>
            </a:xfrm>
            <a:prstGeom prst="rect">
              <a:avLst/>
            </a:prstGeom>
            <a:solidFill>
              <a:srgbClr val="fee0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8" name="CustomShape 443"/>
            <p:cNvSpPr/>
            <p:nvPr/>
          </p:nvSpPr>
          <p:spPr>
            <a:xfrm>
              <a:off x="6339240" y="6543000"/>
              <a:ext cx="23400" cy="756000"/>
            </a:xfrm>
            <a:prstGeom prst="rect">
              <a:avLst/>
            </a:prstGeom>
            <a:solidFill>
              <a:srgbClr val="fedfd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9" name="CustomShape 444"/>
            <p:cNvSpPr/>
            <p:nvPr/>
          </p:nvSpPr>
          <p:spPr>
            <a:xfrm>
              <a:off x="6363360" y="6543000"/>
              <a:ext cx="36000" cy="756000"/>
            </a:xfrm>
            <a:prstGeom prst="rect">
              <a:avLst/>
            </a:prstGeom>
            <a:solidFill>
              <a:srgbClr val="fede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0" name="CustomShape 445"/>
            <p:cNvSpPr/>
            <p:nvPr/>
          </p:nvSpPr>
          <p:spPr>
            <a:xfrm>
              <a:off x="6399720" y="6543000"/>
              <a:ext cx="23400" cy="756000"/>
            </a:xfrm>
            <a:prstGeom prst="rect">
              <a:avLst/>
            </a:prstGeom>
            <a:solidFill>
              <a:srgbClr val="fddd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1" name="CustomShape 446"/>
            <p:cNvSpPr/>
            <p:nvPr/>
          </p:nvSpPr>
          <p:spPr>
            <a:xfrm>
              <a:off x="6423480" y="6543000"/>
              <a:ext cx="23400" cy="756000"/>
            </a:xfrm>
            <a:prstGeom prst="rect">
              <a:avLst/>
            </a:prstGeom>
            <a:solidFill>
              <a:srgbClr val="fddcd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2" name="CustomShape 447"/>
            <p:cNvSpPr/>
            <p:nvPr/>
          </p:nvSpPr>
          <p:spPr>
            <a:xfrm>
              <a:off x="6447240" y="6543000"/>
              <a:ext cx="34560" cy="756000"/>
            </a:xfrm>
            <a:prstGeom prst="rect">
              <a:avLst/>
            </a:prstGeom>
            <a:solidFill>
              <a:srgbClr val="fddbd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3" name="CustomShape 448"/>
            <p:cNvSpPr/>
            <p:nvPr/>
          </p:nvSpPr>
          <p:spPr>
            <a:xfrm>
              <a:off x="6482160" y="6543000"/>
              <a:ext cx="23400" cy="756000"/>
            </a:xfrm>
            <a:prstGeom prst="rect">
              <a:avLst/>
            </a:prstGeom>
            <a:solidFill>
              <a:srgbClr val="fddad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4" name="CustomShape 449"/>
            <p:cNvSpPr/>
            <p:nvPr/>
          </p:nvSpPr>
          <p:spPr>
            <a:xfrm>
              <a:off x="6505920" y="6543000"/>
              <a:ext cx="36000" cy="756000"/>
            </a:xfrm>
            <a:prstGeom prst="rect">
              <a:avLst/>
            </a:prstGeom>
            <a:solidFill>
              <a:srgbClr val="fdd9d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5" name="CustomShape 450"/>
            <p:cNvSpPr/>
            <p:nvPr/>
          </p:nvSpPr>
          <p:spPr>
            <a:xfrm>
              <a:off x="6542640" y="6543000"/>
              <a:ext cx="23400" cy="756000"/>
            </a:xfrm>
            <a:prstGeom prst="rect">
              <a:avLst/>
            </a:prstGeom>
            <a:solidFill>
              <a:srgbClr val="fdd8d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6" name="CustomShape 451"/>
            <p:cNvSpPr/>
            <p:nvPr/>
          </p:nvSpPr>
          <p:spPr>
            <a:xfrm>
              <a:off x="6566400" y="6543000"/>
              <a:ext cx="47160" cy="756000"/>
            </a:xfrm>
            <a:prstGeom prst="rect">
              <a:avLst/>
            </a:prstGeom>
            <a:solidFill>
              <a:srgbClr val="fdd7d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7" name="CustomShape 452"/>
            <p:cNvSpPr/>
            <p:nvPr/>
          </p:nvSpPr>
          <p:spPr>
            <a:xfrm>
              <a:off x="6613920" y="6543000"/>
              <a:ext cx="10800" cy="756000"/>
            </a:xfrm>
            <a:prstGeom prst="rect">
              <a:avLst/>
            </a:prstGeom>
            <a:solidFill>
              <a:srgbClr val="fdd6d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8" name="CustomShape 453"/>
            <p:cNvSpPr/>
            <p:nvPr/>
          </p:nvSpPr>
          <p:spPr>
            <a:xfrm>
              <a:off x="6625080" y="6543000"/>
              <a:ext cx="47160" cy="756000"/>
            </a:xfrm>
            <a:prstGeom prst="rect">
              <a:avLst/>
            </a:prstGeom>
            <a:solidFill>
              <a:srgbClr val="fdd5d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9" name="CustomShape 454"/>
            <p:cNvSpPr/>
            <p:nvPr/>
          </p:nvSpPr>
          <p:spPr>
            <a:xfrm>
              <a:off x="6672600" y="6543000"/>
              <a:ext cx="12240" cy="756000"/>
            </a:xfrm>
            <a:prstGeom prst="rect">
              <a:avLst/>
            </a:prstGeom>
            <a:solidFill>
              <a:srgbClr val="fdd4d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0" name="CustomShape 455"/>
            <p:cNvSpPr/>
            <p:nvPr/>
          </p:nvSpPr>
          <p:spPr>
            <a:xfrm>
              <a:off x="6685560" y="6543000"/>
              <a:ext cx="23400" cy="756000"/>
            </a:xfrm>
            <a:prstGeom prst="rect">
              <a:avLst/>
            </a:prstGeom>
            <a:solidFill>
              <a:srgbClr val="fdd3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1" name="CustomShape 456"/>
            <p:cNvSpPr/>
            <p:nvPr/>
          </p:nvSpPr>
          <p:spPr>
            <a:xfrm>
              <a:off x="6709320" y="6543000"/>
              <a:ext cx="47160" cy="756000"/>
            </a:xfrm>
            <a:prstGeom prst="rect">
              <a:avLst/>
            </a:prstGeom>
            <a:solidFill>
              <a:srgbClr val="fdd2d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2" name="CustomShape 457"/>
            <p:cNvSpPr/>
            <p:nvPr/>
          </p:nvSpPr>
          <p:spPr>
            <a:xfrm>
              <a:off x="6756840" y="6543000"/>
              <a:ext cx="12240" cy="756000"/>
            </a:xfrm>
            <a:prstGeom prst="rect">
              <a:avLst/>
            </a:prstGeom>
            <a:solidFill>
              <a:srgbClr val="fdd1d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3" name="CustomShape 458"/>
            <p:cNvSpPr/>
            <p:nvPr/>
          </p:nvSpPr>
          <p:spPr>
            <a:xfrm>
              <a:off x="6769440" y="6543000"/>
              <a:ext cx="47160" cy="756000"/>
            </a:xfrm>
            <a:prstGeom prst="rect">
              <a:avLst/>
            </a:prstGeom>
            <a:solidFill>
              <a:srgbClr val="fdd0d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4" name="CustomShape 459"/>
            <p:cNvSpPr/>
            <p:nvPr/>
          </p:nvSpPr>
          <p:spPr>
            <a:xfrm>
              <a:off x="6817320" y="6543000"/>
              <a:ext cx="10800" cy="756000"/>
            </a:xfrm>
            <a:prstGeom prst="rect">
              <a:avLst/>
            </a:prstGeom>
            <a:solidFill>
              <a:srgbClr val="fdcfc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5" name="CustomShape 460"/>
            <p:cNvSpPr/>
            <p:nvPr/>
          </p:nvSpPr>
          <p:spPr>
            <a:xfrm>
              <a:off x="6828480" y="6543000"/>
              <a:ext cx="47160" cy="756000"/>
            </a:xfrm>
            <a:prstGeom prst="rect">
              <a:avLst/>
            </a:prstGeom>
            <a:solidFill>
              <a:srgbClr val="fdcec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6" name="CustomShape 461"/>
            <p:cNvSpPr/>
            <p:nvPr/>
          </p:nvSpPr>
          <p:spPr>
            <a:xfrm>
              <a:off x="6876000" y="6543000"/>
              <a:ext cx="23400" cy="756000"/>
            </a:xfrm>
            <a:prstGeom prst="rect">
              <a:avLst/>
            </a:prstGeom>
            <a:solidFill>
              <a:srgbClr val="fdcdc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7" name="CustomShape 462"/>
            <p:cNvSpPr/>
            <p:nvPr/>
          </p:nvSpPr>
          <p:spPr>
            <a:xfrm>
              <a:off x="6899760" y="6543000"/>
              <a:ext cx="12240" cy="756000"/>
            </a:xfrm>
            <a:prstGeom prst="rect">
              <a:avLst/>
            </a:prstGeom>
            <a:solidFill>
              <a:srgbClr val="fd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8" name="CustomShape 463"/>
            <p:cNvSpPr/>
            <p:nvPr/>
          </p:nvSpPr>
          <p:spPr>
            <a:xfrm>
              <a:off x="6912360" y="6543000"/>
              <a:ext cx="23400" cy="756000"/>
            </a:xfrm>
            <a:prstGeom prst="rect">
              <a:avLst/>
            </a:prstGeom>
            <a:solidFill>
              <a:srgbClr val="fcccc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9" name="CustomShape 464"/>
            <p:cNvSpPr/>
            <p:nvPr/>
          </p:nvSpPr>
          <p:spPr>
            <a:xfrm>
              <a:off x="6936120" y="6543000"/>
              <a:ext cx="23400" cy="756000"/>
            </a:xfrm>
            <a:prstGeom prst="rect">
              <a:avLst/>
            </a:prstGeom>
            <a:solidFill>
              <a:srgbClr val="fccbc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0" name="CustomShape 465"/>
            <p:cNvSpPr/>
            <p:nvPr/>
          </p:nvSpPr>
          <p:spPr>
            <a:xfrm>
              <a:off x="6960240" y="6543000"/>
              <a:ext cx="10800" cy="756000"/>
            </a:xfrm>
            <a:prstGeom prst="rect">
              <a:avLst/>
            </a:prstGeom>
            <a:solidFill>
              <a:srgbClr val="fccac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1" name="CustomShape 466"/>
            <p:cNvSpPr/>
            <p:nvPr/>
          </p:nvSpPr>
          <p:spPr>
            <a:xfrm>
              <a:off x="6971040" y="6543000"/>
              <a:ext cx="47160" cy="756000"/>
            </a:xfrm>
            <a:prstGeom prst="rect">
              <a:avLst/>
            </a:prstGeom>
            <a:solidFill>
              <a:srgbClr val="fcc9c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2" name="CustomShape 467"/>
            <p:cNvSpPr/>
            <p:nvPr/>
          </p:nvSpPr>
          <p:spPr>
            <a:xfrm>
              <a:off x="7018920" y="6543000"/>
              <a:ext cx="23400" cy="756000"/>
            </a:xfrm>
            <a:prstGeom prst="rect">
              <a:avLst/>
            </a:prstGeom>
            <a:solidFill>
              <a:srgbClr val="fcc8c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3" name="CustomShape 468"/>
            <p:cNvSpPr/>
            <p:nvPr/>
          </p:nvSpPr>
          <p:spPr>
            <a:xfrm>
              <a:off x="7042680" y="6543000"/>
              <a:ext cx="36000" cy="756000"/>
            </a:xfrm>
            <a:prstGeom prst="rect">
              <a:avLst/>
            </a:prstGeom>
            <a:solidFill>
              <a:srgbClr val="fcc7c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4" name="CustomShape 469"/>
            <p:cNvSpPr/>
            <p:nvPr/>
          </p:nvSpPr>
          <p:spPr>
            <a:xfrm>
              <a:off x="7079040" y="6543000"/>
              <a:ext cx="23400" cy="756000"/>
            </a:xfrm>
            <a:prstGeom prst="rect">
              <a:avLst/>
            </a:prstGeom>
            <a:solidFill>
              <a:srgbClr val="fcc6c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5" name="CustomShape 470"/>
            <p:cNvSpPr/>
            <p:nvPr/>
          </p:nvSpPr>
          <p:spPr>
            <a:xfrm>
              <a:off x="7102800" y="6543000"/>
              <a:ext cx="34560" cy="756000"/>
            </a:xfrm>
            <a:prstGeom prst="rect">
              <a:avLst/>
            </a:prstGeom>
            <a:solidFill>
              <a:srgbClr val="fcc5c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6" name="CustomShape 471"/>
            <p:cNvSpPr/>
            <p:nvPr/>
          </p:nvSpPr>
          <p:spPr>
            <a:xfrm>
              <a:off x="7138080" y="6543000"/>
              <a:ext cx="23400" cy="756000"/>
            </a:xfrm>
            <a:prstGeom prst="rect">
              <a:avLst/>
            </a:prstGeom>
            <a:solidFill>
              <a:srgbClr val="fcc4c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7" name="CustomShape 472"/>
            <p:cNvSpPr/>
            <p:nvPr/>
          </p:nvSpPr>
          <p:spPr>
            <a:xfrm>
              <a:off x="7161840" y="6543000"/>
              <a:ext cx="25200" cy="756000"/>
            </a:xfrm>
            <a:prstGeom prst="rect">
              <a:avLst/>
            </a:prstGeom>
            <a:solidFill>
              <a:srgbClr val="fcc3c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8" name="CustomShape 473"/>
            <p:cNvSpPr/>
            <p:nvPr/>
          </p:nvSpPr>
          <p:spPr>
            <a:xfrm>
              <a:off x="5874120" y="6543000"/>
              <a:ext cx="1299960" cy="74412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9" name="CustomShape 474"/>
            <p:cNvSpPr/>
            <p:nvPr/>
          </p:nvSpPr>
          <p:spPr>
            <a:xfrm>
              <a:off x="6141600" y="6655680"/>
              <a:ext cx="52704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VSS Feeder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670" name="CustomShape 475"/>
            <p:cNvSpPr/>
            <p:nvPr/>
          </p:nvSpPr>
          <p:spPr>
            <a:xfrm>
              <a:off x="6995160" y="660708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1" name="CustomShape 476"/>
            <p:cNvSpPr/>
            <p:nvPr/>
          </p:nvSpPr>
          <p:spPr>
            <a:xfrm>
              <a:off x="6995160" y="660708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2" name="CustomShape 477"/>
            <p:cNvSpPr/>
            <p:nvPr/>
          </p:nvSpPr>
          <p:spPr>
            <a:xfrm>
              <a:off x="6960240" y="6632280"/>
              <a:ext cx="70920" cy="4860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3" name="CustomShape 478"/>
            <p:cNvSpPr/>
            <p:nvPr/>
          </p:nvSpPr>
          <p:spPr>
            <a:xfrm>
              <a:off x="6960240" y="663048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4" name="CustomShape 479"/>
            <p:cNvSpPr/>
            <p:nvPr/>
          </p:nvSpPr>
          <p:spPr>
            <a:xfrm>
              <a:off x="6960240" y="671976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e6e6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5" name="CustomShape 480"/>
            <p:cNvSpPr/>
            <p:nvPr/>
          </p:nvSpPr>
          <p:spPr>
            <a:xfrm>
              <a:off x="6960240" y="671976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6" name="CustomShape 481"/>
            <p:cNvSpPr/>
            <p:nvPr/>
          </p:nvSpPr>
          <p:spPr>
            <a:xfrm>
              <a:off x="7102800" y="6996240"/>
              <a:ext cx="47160" cy="1900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7" name="CustomShape 482"/>
            <p:cNvSpPr/>
            <p:nvPr/>
          </p:nvSpPr>
          <p:spPr>
            <a:xfrm>
              <a:off x="7150680" y="6996240"/>
              <a:ext cx="10800" cy="1900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8" name="CustomShape 483"/>
            <p:cNvSpPr/>
            <p:nvPr/>
          </p:nvSpPr>
          <p:spPr>
            <a:xfrm>
              <a:off x="7161840" y="6996240"/>
              <a:ext cx="12240" cy="1900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9" name="CustomShape 484"/>
            <p:cNvSpPr/>
            <p:nvPr/>
          </p:nvSpPr>
          <p:spPr>
            <a:xfrm>
              <a:off x="7174440" y="6996240"/>
              <a:ext cx="12240" cy="1900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0" name="CustomShape 485"/>
            <p:cNvSpPr/>
            <p:nvPr/>
          </p:nvSpPr>
          <p:spPr>
            <a:xfrm>
              <a:off x="7187040" y="6996240"/>
              <a:ext cx="10800" cy="1900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1" name="CustomShape 486"/>
            <p:cNvSpPr/>
            <p:nvPr/>
          </p:nvSpPr>
          <p:spPr>
            <a:xfrm>
              <a:off x="7198200" y="6996240"/>
              <a:ext cx="12240" cy="1900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2" name="CustomShape 487"/>
            <p:cNvSpPr/>
            <p:nvPr/>
          </p:nvSpPr>
          <p:spPr>
            <a:xfrm>
              <a:off x="7210800" y="6996240"/>
              <a:ext cx="10800" cy="1900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3" name="CustomShape 488"/>
            <p:cNvSpPr/>
            <p:nvPr/>
          </p:nvSpPr>
          <p:spPr>
            <a:xfrm>
              <a:off x="7221960" y="6996240"/>
              <a:ext cx="12240" cy="1900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4" name="CustomShape 489"/>
            <p:cNvSpPr/>
            <p:nvPr/>
          </p:nvSpPr>
          <p:spPr>
            <a:xfrm>
              <a:off x="7234560" y="6996240"/>
              <a:ext cx="10800" cy="1900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5" name="CustomShape 490"/>
            <p:cNvSpPr/>
            <p:nvPr/>
          </p:nvSpPr>
          <p:spPr>
            <a:xfrm>
              <a:off x="7245720" y="6996240"/>
              <a:ext cx="12240" cy="1900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6" name="CustomShape 491"/>
            <p:cNvSpPr/>
            <p:nvPr/>
          </p:nvSpPr>
          <p:spPr>
            <a:xfrm>
              <a:off x="7258680" y="6996240"/>
              <a:ext cx="10800" cy="1900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7" name="CustomShape 492"/>
            <p:cNvSpPr/>
            <p:nvPr/>
          </p:nvSpPr>
          <p:spPr>
            <a:xfrm>
              <a:off x="7269840" y="6996240"/>
              <a:ext cx="12240" cy="1900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8" name="CustomShape 493"/>
            <p:cNvSpPr/>
            <p:nvPr/>
          </p:nvSpPr>
          <p:spPr>
            <a:xfrm>
              <a:off x="7102800" y="699624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9" name="Line 494"/>
            <p:cNvSpPr/>
            <p:nvPr/>
          </p:nvSpPr>
          <p:spPr>
            <a:xfrm>
              <a:off x="7282080" y="7071840"/>
              <a:ext cx="309600" cy="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0" name="CustomShape 495"/>
            <p:cNvSpPr/>
            <p:nvPr/>
          </p:nvSpPr>
          <p:spPr>
            <a:xfrm>
              <a:off x="7587000" y="6991200"/>
              <a:ext cx="95040" cy="169920"/>
            </a:xfrm>
            <a:custGeom>
              <a:avLst/>
              <a:gdLst/>
              <a:ahLst/>
              <a:rect l="l" t="t" r="r" b="b"/>
              <a:pathLst>
                <a:path w="60" h="101">
                  <a:moveTo>
                    <a:pt x="59" y="4"/>
                  </a:moveTo>
                  <a:cubicBezTo>
                    <a:pt x="32" y="0"/>
                    <a:pt x="8" y="19"/>
                    <a:pt x="4" y="46"/>
                  </a:cubicBezTo>
                  <a:cubicBezTo>
                    <a:pt x="0" y="72"/>
                    <a:pt x="18" y="96"/>
                    <a:pt x="45" y="100"/>
                  </a:cubicBezTo>
                  <a:cubicBezTo>
                    <a:pt x="50" y="101"/>
                    <a:pt x="55" y="101"/>
                    <a:pt x="60" y="100"/>
                  </a:cubicBezTo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1" name="CustomShape 496"/>
            <p:cNvSpPr/>
            <p:nvPr/>
          </p:nvSpPr>
          <p:spPr>
            <a:xfrm>
              <a:off x="15691320" y="525744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a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2" name="CustomShape 497"/>
            <p:cNvSpPr/>
            <p:nvPr/>
          </p:nvSpPr>
          <p:spPr>
            <a:xfrm>
              <a:off x="15654960" y="522072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3" name="CustomShape 498"/>
            <p:cNvSpPr/>
            <p:nvPr/>
          </p:nvSpPr>
          <p:spPr>
            <a:xfrm>
              <a:off x="15702480" y="522072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4" name="CustomShape 499"/>
            <p:cNvSpPr/>
            <p:nvPr/>
          </p:nvSpPr>
          <p:spPr>
            <a:xfrm>
              <a:off x="15715080" y="522072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5" name="CustomShape 500"/>
            <p:cNvSpPr/>
            <p:nvPr/>
          </p:nvSpPr>
          <p:spPr>
            <a:xfrm>
              <a:off x="15726240" y="522072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6" name="CustomShape 501"/>
            <p:cNvSpPr/>
            <p:nvPr/>
          </p:nvSpPr>
          <p:spPr>
            <a:xfrm>
              <a:off x="15738840" y="522072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7" name="CustomShape 502"/>
            <p:cNvSpPr/>
            <p:nvPr/>
          </p:nvSpPr>
          <p:spPr>
            <a:xfrm>
              <a:off x="15750000" y="522072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8" name="CustomShape 503"/>
            <p:cNvSpPr/>
            <p:nvPr/>
          </p:nvSpPr>
          <p:spPr>
            <a:xfrm>
              <a:off x="15762960" y="522072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9" name="CustomShape 504"/>
            <p:cNvSpPr/>
            <p:nvPr/>
          </p:nvSpPr>
          <p:spPr>
            <a:xfrm>
              <a:off x="15773760" y="522072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0" name="CustomShape 505"/>
            <p:cNvSpPr/>
            <p:nvPr/>
          </p:nvSpPr>
          <p:spPr>
            <a:xfrm>
              <a:off x="15786720" y="522072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1" name="CustomShape 506"/>
            <p:cNvSpPr/>
            <p:nvPr/>
          </p:nvSpPr>
          <p:spPr>
            <a:xfrm>
              <a:off x="15797880" y="522072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2" name="CustomShape 507"/>
            <p:cNvSpPr/>
            <p:nvPr/>
          </p:nvSpPr>
          <p:spPr>
            <a:xfrm>
              <a:off x="15810480" y="522072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3" name="CustomShape 508"/>
            <p:cNvSpPr/>
            <p:nvPr/>
          </p:nvSpPr>
          <p:spPr>
            <a:xfrm>
              <a:off x="15821640" y="522072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4" name="CustomShape 509"/>
            <p:cNvSpPr/>
            <p:nvPr/>
          </p:nvSpPr>
          <p:spPr>
            <a:xfrm>
              <a:off x="15654960" y="5220720"/>
              <a:ext cx="16632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5" name="CustomShape 510"/>
            <p:cNvSpPr/>
            <p:nvPr/>
          </p:nvSpPr>
          <p:spPr>
            <a:xfrm>
              <a:off x="15786720" y="4917240"/>
              <a:ext cx="1299960" cy="74268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solidFill>
              <a:srgbClr val="da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6" name="CustomShape 511"/>
            <p:cNvSpPr/>
            <p:nvPr/>
          </p:nvSpPr>
          <p:spPr>
            <a:xfrm>
              <a:off x="15750000" y="4880160"/>
              <a:ext cx="285480" cy="754200"/>
            </a:xfrm>
            <a:prstGeom prst="rect">
              <a:avLst/>
            </a:prstGeom>
            <a:solidFill>
              <a:srgbClr val="7fff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7" name="CustomShape 512"/>
            <p:cNvSpPr/>
            <p:nvPr/>
          </p:nvSpPr>
          <p:spPr>
            <a:xfrm>
              <a:off x="16035840" y="4880160"/>
              <a:ext cx="12240" cy="754200"/>
            </a:xfrm>
            <a:prstGeom prst="rect">
              <a:avLst/>
            </a:prstGeom>
            <a:solidFill>
              <a:srgbClr val="7ffe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8" name="CustomShape 513"/>
            <p:cNvSpPr/>
            <p:nvPr/>
          </p:nvSpPr>
          <p:spPr>
            <a:xfrm>
              <a:off x="16048440" y="4880160"/>
              <a:ext cx="47160" cy="754200"/>
            </a:xfrm>
            <a:prstGeom prst="rect">
              <a:avLst/>
            </a:prstGeom>
            <a:solidFill>
              <a:srgbClr val="7efd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9" name="CustomShape 514"/>
            <p:cNvSpPr/>
            <p:nvPr/>
          </p:nvSpPr>
          <p:spPr>
            <a:xfrm>
              <a:off x="16096320" y="4880160"/>
              <a:ext cx="23400" cy="754200"/>
            </a:xfrm>
            <a:prstGeom prst="rect">
              <a:avLst/>
            </a:prstGeom>
            <a:solidFill>
              <a:srgbClr val="7efc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0" name="CustomShape 515"/>
            <p:cNvSpPr/>
            <p:nvPr/>
          </p:nvSpPr>
          <p:spPr>
            <a:xfrm>
              <a:off x="16120080" y="4880160"/>
              <a:ext cx="36000" cy="754200"/>
            </a:xfrm>
            <a:prstGeom prst="rect">
              <a:avLst/>
            </a:prstGeom>
            <a:solidFill>
              <a:srgbClr val="7dfb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1" name="CustomShape 516"/>
            <p:cNvSpPr/>
            <p:nvPr/>
          </p:nvSpPr>
          <p:spPr>
            <a:xfrm>
              <a:off x="16156440" y="4880160"/>
              <a:ext cx="23400" cy="754200"/>
            </a:xfrm>
            <a:prstGeom prst="rect">
              <a:avLst/>
            </a:prstGeom>
            <a:solidFill>
              <a:srgbClr val="7cfa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2" name="CustomShape 517"/>
            <p:cNvSpPr/>
            <p:nvPr/>
          </p:nvSpPr>
          <p:spPr>
            <a:xfrm>
              <a:off x="16180200" y="4880160"/>
              <a:ext cx="10800" cy="754200"/>
            </a:xfrm>
            <a:prstGeom prst="rect">
              <a:avLst/>
            </a:prstGeom>
            <a:solidFill>
              <a:srgbClr val="7cf9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3" name="CustomShape 518"/>
            <p:cNvSpPr/>
            <p:nvPr/>
          </p:nvSpPr>
          <p:spPr>
            <a:xfrm>
              <a:off x="16191360" y="4880160"/>
              <a:ext cx="23400" cy="754200"/>
            </a:xfrm>
            <a:prstGeom prst="rect">
              <a:avLst/>
            </a:prstGeom>
            <a:solidFill>
              <a:srgbClr val="7cf8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4" name="CustomShape 519"/>
            <p:cNvSpPr/>
            <p:nvPr/>
          </p:nvSpPr>
          <p:spPr>
            <a:xfrm>
              <a:off x="16215120" y="4880160"/>
              <a:ext cx="23400" cy="754200"/>
            </a:xfrm>
            <a:prstGeom prst="rect">
              <a:avLst/>
            </a:prstGeom>
            <a:solidFill>
              <a:srgbClr val="7bf8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5" name="CustomShape 520"/>
            <p:cNvSpPr/>
            <p:nvPr/>
          </p:nvSpPr>
          <p:spPr>
            <a:xfrm>
              <a:off x="16238880" y="4880160"/>
              <a:ext cx="23400" cy="754200"/>
            </a:xfrm>
            <a:prstGeom prst="rect">
              <a:avLst/>
            </a:prstGeom>
            <a:solidFill>
              <a:srgbClr val="7bf7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6" name="CustomShape 521"/>
            <p:cNvSpPr/>
            <p:nvPr/>
          </p:nvSpPr>
          <p:spPr>
            <a:xfrm>
              <a:off x="16263000" y="4880160"/>
              <a:ext cx="12240" cy="754200"/>
            </a:xfrm>
            <a:prstGeom prst="rect">
              <a:avLst/>
            </a:prstGeom>
            <a:solidFill>
              <a:srgbClr val="7bf6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7" name="CustomShape 522"/>
            <p:cNvSpPr/>
            <p:nvPr/>
          </p:nvSpPr>
          <p:spPr>
            <a:xfrm>
              <a:off x="16275600" y="4880160"/>
              <a:ext cx="23400" cy="754200"/>
            </a:xfrm>
            <a:prstGeom prst="rect">
              <a:avLst/>
            </a:prstGeom>
            <a:solidFill>
              <a:srgbClr val="7af6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8" name="CustomShape 523"/>
            <p:cNvSpPr/>
            <p:nvPr/>
          </p:nvSpPr>
          <p:spPr>
            <a:xfrm>
              <a:off x="16299360" y="4880160"/>
              <a:ext cx="23400" cy="754200"/>
            </a:xfrm>
            <a:prstGeom prst="rect">
              <a:avLst/>
            </a:prstGeom>
            <a:solidFill>
              <a:srgbClr val="7af5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9" name="CustomShape 524"/>
            <p:cNvSpPr/>
            <p:nvPr/>
          </p:nvSpPr>
          <p:spPr>
            <a:xfrm>
              <a:off x="16323120" y="4880160"/>
              <a:ext cx="10800" cy="754200"/>
            </a:xfrm>
            <a:prstGeom prst="rect">
              <a:avLst/>
            </a:prstGeom>
            <a:solidFill>
              <a:srgbClr val="7af4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0" name="CustomShape 525"/>
            <p:cNvSpPr/>
            <p:nvPr/>
          </p:nvSpPr>
          <p:spPr>
            <a:xfrm>
              <a:off x="16334280" y="4880160"/>
              <a:ext cx="47160" cy="754200"/>
            </a:xfrm>
            <a:prstGeom prst="rect">
              <a:avLst/>
            </a:prstGeom>
            <a:solidFill>
              <a:srgbClr val="79f3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1" name="CustomShape 526"/>
            <p:cNvSpPr/>
            <p:nvPr/>
          </p:nvSpPr>
          <p:spPr>
            <a:xfrm>
              <a:off x="16381800" y="4880160"/>
              <a:ext cx="23400" cy="754200"/>
            </a:xfrm>
            <a:prstGeom prst="rect">
              <a:avLst/>
            </a:prstGeom>
            <a:solidFill>
              <a:srgbClr val="79f2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2" name="CustomShape 527"/>
            <p:cNvSpPr/>
            <p:nvPr/>
          </p:nvSpPr>
          <p:spPr>
            <a:xfrm>
              <a:off x="16405560" y="4880160"/>
              <a:ext cx="36000" cy="754200"/>
            </a:xfrm>
            <a:prstGeom prst="rect">
              <a:avLst/>
            </a:prstGeom>
            <a:solidFill>
              <a:srgbClr val="78f1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3" name="CustomShape 528"/>
            <p:cNvSpPr/>
            <p:nvPr/>
          </p:nvSpPr>
          <p:spPr>
            <a:xfrm>
              <a:off x="16442280" y="4880160"/>
              <a:ext cx="23400" cy="754200"/>
            </a:xfrm>
            <a:prstGeom prst="rect">
              <a:avLst/>
            </a:prstGeom>
            <a:solidFill>
              <a:srgbClr val="77f0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4" name="CustomShape 529"/>
            <p:cNvSpPr/>
            <p:nvPr/>
          </p:nvSpPr>
          <p:spPr>
            <a:xfrm>
              <a:off x="16466040" y="4880160"/>
              <a:ext cx="23400" cy="754200"/>
            </a:xfrm>
            <a:prstGeom prst="rect">
              <a:avLst/>
            </a:prstGeom>
            <a:solidFill>
              <a:srgbClr val="77ef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5" name="CustomShape 530"/>
            <p:cNvSpPr/>
            <p:nvPr/>
          </p:nvSpPr>
          <p:spPr>
            <a:xfrm>
              <a:off x="16489800" y="4880160"/>
              <a:ext cx="10800" cy="754200"/>
            </a:xfrm>
            <a:prstGeom prst="rect">
              <a:avLst/>
            </a:prstGeom>
            <a:solidFill>
              <a:srgbClr val="77ee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6" name="CustomShape 531"/>
            <p:cNvSpPr/>
            <p:nvPr/>
          </p:nvSpPr>
          <p:spPr>
            <a:xfrm>
              <a:off x="16500960" y="4880160"/>
              <a:ext cx="25200" cy="754200"/>
            </a:xfrm>
            <a:prstGeom prst="rect">
              <a:avLst/>
            </a:prstGeom>
            <a:solidFill>
              <a:srgbClr val="76ee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7" name="CustomShape 532"/>
            <p:cNvSpPr/>
            <p:nvPr/>
          </p:nvSpPr>
          <p:spPr>
            <a:xfrm>
              <a:off x="16526520" y="4880160"/>
              <a:ext cx="23400" cy="754200"/>
            </a:xfrm>
            <a:prstGeom prst="rect">
              <a:avLst/>
            </a:prstGeom>
            <a:solidFill>
              <a:srgbClr val="76ed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8" name="CustomShape 533"/>
            <p:cNvSpPr/>
            <p:nvPr/>
          </p:nvSpPr>
          <p:spPr>
            <a:xfrm>
              <a:off x="16550280" y="4880160"/>
              <a:ext cx="10800" cy="754200"/>
            </a:xfrm>
            <a:prstGeom prst="rect">
              <a:avLst/>
            </a:prstGeom>
            <a:solidFill>
              <a:srgbClr val="76ec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9" name="CustomShape 534"/>
            <p:cNvSpPr/>
            <p:nvPr/>
          </p:nvSpPr>
          <p:spPr>
            <a:xfrm>
              <a:off x="16561440" y="4880160"/>
              <a:ext cx="23400" cy="754200"/>
            </a:xfrm>
            <a:prstGeom prst="rect">
              <a:avLst/>
            </a:prstGeom>
            <a:solidFill>
              <a:srgbClr val="75ec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0" name="CustomShape 535"/>
            <p:cNvSpPr/>
            <p:nvPr/>
          </p:nvSpPr>
          <p:spPr>
            <a:xfrm>
              <a:off x="16585200" y="4880160"/>
              <a:ext cx="23400" cy="754200"/>
            </a:xfrm>
            <a:prstGeom prst="rect">
              <a:avLst/>
            </a:prstGeom>
            <a:solidFill>
              <a:srgbClr val="75eb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1" name="CustomShape 536"/>
            <p:cNvSpPr/>
            <p:nvPr/>
          </p:nvSpPr>
          <p:spPr>
            <a:xfrm>
              <a:off x="16608960" y="4880160"/>
              <a:ext cx="23400" cy="754200"/>
            </a:xfrm>
            <a:prstGeom prst="rect">
              <a:avLst/>
            </a:prstGeom>
            <a:solidFill>
              <a:srgbClr val="75ea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2" name="CustomShape 537"/>
            <p:cNvSpPr/>
            <p:nvPr/>
          </p:nvSpPr>
          <p:spPr>
            <a:xfrm>
              <a:off x="16632720" y="4880160"/>
              <a:ext cx="36000" cy="754200"/>
            </a:xfrm>
            <a:prstGeom prst="rect">
              <a:avLst/>
            </a:prstGeom>
            <a:solidFill>
              <a:srgbClr val="74e9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3" name="CustomShape 538"/>
            <p:cNvSpPr/>
            <p:nvPr/>
          </p:nvSpPr>
          <p:spPr>
            <a:xfrm>
              <a:off x="16669080" y="4880160"/>
              <a:ext cx="23400" cy="754200"/>
            </a:xfrm>
            <a:prstGeom prst="rect">
              <a:avLst/>
            </a:prstGeom>
            <a:solidFill>
              <a:srgbClr val="74e8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4" name="CustomShape 539"/>
            <p:cNvSpPr/>
            <p:nvPr/>
          </p:nvSpPr>
          <p:spPr>
            <a:xfrm>
              <a:off x="16693200" y="4880160"/>
              <a:ext cx="34560" cy="754200"/>
            </a:xfrm>
            <a:prstGeom prst="rect">
              <a:avLst/>
            </a:prstGeom>
            <a:solidFill>
              <a:srgbClr val="73e7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5" name="CustomShape 540"/>
            <p:cNvSpPr/>
            <p:nvPr/>
          </p:nvSpPr>
          <p:spPr>
            <a:xfrm>
              <a:off x="16728120" y="4880160"/>
              <a:ext cx="23400" cy="754200"/>
            </a:xfrm>
            <a:prstGeom prst="rect">
              <a:avLst/>
            </a:prstGeom>
            <a:solidFill>
              <a:srgbClr val="72e6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6" name="CustomShape 541"/>
            <p:cNvSpPr/>
            <p:nvPr/>
          </p:nvSpPr>
          <p:spPr>
            <a:xfrm>
              <a:off x="16751880" y="4880160"/>
              <a:ext cx="36000" cy="754200"/>
            </a:xfrm>
            <a:prstGeom prst="rect">
              <a:avLst/>
            </a:prstGeom>
            <a:solidFill>
              <a:srgbClr val="72e5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7" name="CustomShape 542"/>
            <p:cNvSpPr/>
            <p:nvPr/>
          </p:nvSpPr>
          <p:spPr>
            <a:xfrm>
              <a:off x="16788240" y="4880160"/>
              <a:ext cx="23400" cy="754200"/>
            </a:xfrm>
            <a:prstGeom prst="rect">
              <a:avLst/>
            </a:prstGeom>
            <a:solidFill>
              <a:srgbClr val="71e4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8" name="CustomShape 543"/>
            <p:cNvSpPr/>
            <p:nvPr/>
          </p:nvSpPr>
          <p:spPr>
            <a:xfrm>
              <a:off x="16812000" y="4880160"/>
              <a:ext cx="23400" cy="754200"/>
            </a:xfrm>
            <a:prstGeom prst="rect">
              <a:avLst/>
            </a:prstGeom>
            <a:solidFill>
              <a:srgbClr val="71e3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9" name="CustomShape 544"/>
            <p:cNvSpPr/>
            <p:nvPr/>
          </p:nvSpPr>
          <p:spPr>
            <a:xfrm>
              <a:off x="16835760" y="4880160"/>
              <a:ext cx="10800" cy="754200"/>
            </a:xfrm>
            <a:prstGeom prst="rect">
              <a:avLst/>
            </a:prstGeom>
            <a:solidFill>
              <a:srgbClr val="71e2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0" name="CustomShape 545"/>
            <p:cNvSpPr/>
            <p:nvPr/>
          </p:nvSpPr>
          <p:spPr>
            <a:xfrm>
              <a:off x="16846920" y="4880160"/>
              <a:ext cx="23400" cy="754200"/>
            </a:xfrm>
            <a:prstGeom prst="rect">
              <a:avLst/>
            </a:prstGeom>
            <a:solidFill>
              <a:srgbClr val="70e2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1" name="CustomShape 546"/>
            <p:cNvSpPr/>
            <p:nvPr/>
          </p:nvSpPr>
          <p:spPr>
            <a:xfrm>
              <a:off x="16871040" y="4880160"/>
              <a:ext cx="23400" cy="754200"/>
            </a:xfrm>
            <a:prstGeom prst="rect">
              <a:avLst/>
            </a:prstGeom>
            <a:solidFill>
              <a:srgbClr val="70e1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2" name="CustomShape 547"/>
            <p:cNvSpPr/>
            <p:nvPr/>
          </p:nvSpPr>
          <p:spPr>
            <a:xfrm>
              <a:off x="16894800" y="4880160"/>
              <a:ext cx="23400" cy="754200"/>
            </a:xfrm>
            <a:prstGeom prst="rect">
              <a:avLst/>
            </a:prstGeom>
            <a:solidFill>
              <a:srgbClr val="70e0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3" name="CustomShape 548"/>
            <p:cNvSpPr/>
            <p:nvPr/>
          </p:nvSpPr>
          <p:spPr>
            <a:xfrm>
              <a:off x="16918560" y="4880160"/>
              <a:ext cx="12240" cy="754200"/>
            </a:xfrm>
            <a:prstGeom prst="rect">
              <a:avLst/>
            </a:prstGeom>
            <a:solidFill>
              <a:srgbClr val="6fe0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4" name="CustomShape 549"/>
            <p:cNvSpPr/>
            <p:nvPr/>
          </p:nvSpPr>
          <p:spPr>
            <a:xfrm>
              <a:off x="16931160" y="4880160"/>
              <a:ext cx="23400" cy="754200"/>
            </a:xfrm>
            <a:prstGeom prst="rect">
              <a:avLst/>
            </a:prstGeom>
            <a:solidFill>
              <a:srgbClr val="6fdf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5" name="CustomShape 550"/>
            <p:cNvSpPr/>
            <p:nvPr/>
          </p:nvSpPr>
          <p:spPr>
            <a:xfrm>
              <a:off x="16954920" y="4880160"/>
              <a:ext cx="23400" cy="754200"/>
            </a:xfrm>
            <a:prstGeom prst="rect">
              <a:avLst/>
            </a:prstGeom>
            <a:solidFill>
              <a:srgbClr val="6fde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6" name="CustomShape 551"/>
            <p:cNvSpPr/>
            <p:nvPr/>
          </p:nvSpPr>
          <p:spPr>
            <a:xfrm>
              <a:off x="16978680" y="4880160"/>
              <a:ext cx="36000" cy="754200"/>
            </a:xfrm>
            <a:prstGeom prst="rect">
              <a:avLst/>
            </a:prstGeom>
            <a:solidFill>
              <a:srgbClr val="6edd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7" name="CustomShape 552"/>
            <p:cNvSpPr/>
            <p:nvPr/>
          </p:nvSpPr>
          <p:spPr>
            <a:xfrm>
              <a:off x="17015400" y="4880160"/>
              <a:ext cx="23400" cy="754200"/>
            </a:xfrm>
            <a:prstGeom prst="rect">
              <a:avLst/>
            </a:prstGeom>
            <a:solidFill>
              <a:srgbClr val="6ddc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8" name="CustomShape 553"/>
            <p:cNvSpPr/>
            <p:nvPr/>
          </p:nvSpPr>
          <p:spPr>
            <a:xfrm>
              <a:off x="17039160" y="4880160"/>
              <a:ext cx="23400" cy="754200"/>
            </a:xfrm>
            <a:prstGeom prst="rect">
              <a:avLst/>
            </a:prstGeom>
            <a:solidFill>
              <a:srgbClr val="6ddb0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9" name="CustomShape 554"/>
            <p:cNvSpPr/>
            <p:nvPr/>
          </p:nvSpPr>
          <p:spPr>
            <a:xfrm>
              <a:off x="15750000" y="4880160"/>
              <a:ext cx="1299960" cy="742680"/>
            </a:xfrm>
            <a:custGeom>
              <a:avLst/>
              <a:gdLst/>
              <a:ahLst/>
              <a:rect l="l" t="t" r="r" b="b"/>
              <a:pathLst>
                <a:path w="1744" h="944">
                  <a:moveTo>
                    <a:pt x="1704" y="0"/>
                  </a:moveTo>
                  <a:cubicBezTo>
                    <a:pt x="1727" y="0"/>
                    <a:pt x="1744" y="18"/>
                    <a:pt x="1744" y="40"/>
                  </a:cubicBezTo>
                  <a:lnTo>
                    <a:pt x="1744" y="40"/>
                  </a:lnTo>
                  <a:lnTo>
                    <a:pt x="1744" y="904"/>
                  </a:lnTo>
                  <a:lnTo>
                    <a:pt x="1744" y="904"/>
                  </a:lnTo>
                  <a:cubicBezTo>
                    <a:pt x="1744" y="927"/>
                    <a:pt x="1727" y="944"/>
                    <a:pt x="1704" y="944"/>
                  </a:cubicBezTo>
                  <a:cubicBezTo>
                    <a:pt x="1704" y="944"/>
                    <a:pt x="1704" y="944"/>
                    <a:pt x="1704" y="944"/>
                  </a:cubicBezTo>
                  <a:lnTo>
                    <a:pt x="1704" y="944"/>
                  </a:lnTo>
                  <a:lnTo>
                    <a:pt x="40" y="944"/>
                  </a:lnTo>
                  <a:lnTo>
                    <a:pt x="40" y="944"/>
                  </a:lnTo>
                  <a:cubicBezTo>
                    <a:pt x="18" y="944"/>
                    <a:pt x="0" y="927"/>
                    <a:pt x="0" y="904"/>
                  </a:cubicBezTo>
                  <a:lnTo>
                    <a:pt x="0" y="90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70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0" name="CustomShape 555"/>
            <p:cNvSpPr/>
            <p:nvPr/>
          </p:nvSpPr>
          <p:spPr>
            <a:xfrm>
              <a:off x="15850800" y="4993200"/>
              <a:ext cx="83628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Package Manager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751" name="CustomShape 556"/>
            <p:cNvSpPr/>
            <p:nvPr/>
          </p:nvSpPr>
          <p:spPr>
            <a:xfrm>
              <a:off x="16871040" y="4942440"/>
              <a:ext cx="120240" cy="2019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7fff0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2" name="CustomShape 557"/>
            <p:cNvSpPr/>
            <p:nvPr/>
          </p:nvSpPr>
          <p:spPr>
            <a:xfrm>
              <a:off x="16871040" y="4942440"/>
              <a:ext cx="120240" cy="2019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3" name="CustomShape 558"/>
            <p:cNvSpPr/>
            <p:nvPr/>
          </p:nvSpPr>
          <p:spPr>
            <a:xfrm>
              <a:off x="16835760" y="496800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7fff0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4" name="CustomShape 559"/>
            <p:cNvSpPr/>
            <p:nvPr/>
          </p:nvSpPr>
          <p:spPr>
            <a:xfrm>
              <a:off x="16835760" y="496800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5" name="CustomShape 560"/>
            <p:cNvSpPr/>
            <p:nvPr/>
          </p:nvSpPr>
          <p:spPr>
            <a:xfrm>
              <a:off x="16835760" y="505548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7fff00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6" name="CustomShape 561"/>
            <p:cNvSpPr/>
            <p:nvPr/>
          </p:nvSpPr>
          <p:spPr>
            <a:xfrm>
              <a:off x="16835760" y="505548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7" name="CustomShape 562"/>
            <p:cNvSpPr/>
            <p:nvPr/>
          </p:nvSpPr>
          <p:spPr>
            <a:xfrm>
              <a:off x="15654960" y="522072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8" name="CustomShape 563"/>
            <p:cNvSpPr/>
            <p:nvPr/>
          </p:nvSpPr>
          <p:spPr>
            <a:xfrm>
              <a:off x="15702480" y="522072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9" name="CustomShape 564"/>
            <p:cNvSpPr/>
            <p:nvPr/>
          </p:nvSpPr>
          <p:spPr>
            <a:xfrm>
              <a:off x="15715080" y="522072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0" name="CustomShape 565"/>
            <p:cNvSpPr/>
            <p:nvPr/>
          </p:nvSpPr>
          <p:spPr>
            <a:xfrm>
              <a:off x="15726240" y="522072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1" name="CustomShape 566"/>
            <p:cNvSpPr/>
            <p:nvPr/>
          </p:nvSpPr>
          <p:spPr>
            <a:xfrm>
              <a:off x="15738840" y="522072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2" name="CustomShape 567"/>
            <p:cNvSpPr/>
            <p:nvPr/>
          </p:nvSpPr>
          <p:spPr>
            <a:xfrm>
              <a:off x="15750000" y="522072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3" name="CustomShape 568"/>
            <p:cNvSpPr/>
            <p:nvPr/>
          </p:nvSpPr>
          <p:spPr>
            <a:xfrm>
              <a:off x="15762960" y="522072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4" name="CustomShape 569"/>
            <p:cNvSpPr/>
            <p:nvPr/>
          </p:nvSpPr>
          <p:spPr>
            <a:xfrm>
              <a:off x="15773760" y="522072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5" name="CustomShape 570"/>
            <p:cNvSpPr/>
            <p:nvPr/>
          </p:nvSpPr>
          <p:spPr>
            <a:xfrm>
              <a:off x="15786720" y="522072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6" name="CustomShape 571"/>
            <p:cNvSpPr/>
            <p:nvPr/>
          </p:nvSpPr>
          <p:spPr>
            <a:xfrm>
              <a:off x="15797880" y="522072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7" name="CustomShape 572"/>
            <p:cNvSpPr/>
            <p:nvPr/>
          </p:nvSpPr>
          <p:spPr>
            <a:xfrm>
              <a:off x="15810480" y="522072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8" name="CustomShape 573"/>
            <p:cNvSpPr/>
            <p:nvPr/>
          </p:nvSpPr>
          <p:spPr>
            <a:xfrm>
              <a:off x="15821640" y="522072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9" name="CustomShape 574"/>
            <p:cNvSpPr/>
            <p:nvPr/>
          </p:nvSpPr>
          <p:spPr>
            <a:xfrm>
              <a:off x="15654960" y="5220720"/>
              <a:ext cx="16632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0" name="Line 575"/>
            <p:cNvSpPr/>
            <p:nvPr/>
          </p:nvSpPr>
          <p:spPr>
            <a:xfrm flipH="1">
              <a:off x="15345000" y="5294520"/>
              <a:ext cx="309600" cy="0"/>
            </a:xfrm>
            <a:prstGeom prst="line">
              <a:avLst/>
            </a:prstGeom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1" name="CustomShape 576"/>
            <p:cNvSpPr/>
            <p:nvPr/>
          </p:nvSpPr>
          <p:spPr>
            <a:xfrm>
              <a:off x="15189840" y="5220720"/>
              <a:ext cx="36000" cy="17496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2" name="CustomShape 577"/>
            <p:cNvSpPr/>
            <p:nvPr/>
          </p:nvSpPr>
          <p:spPr>
            <a:xfrm>
              <a:off x="15226200" y="5220720"/>
              <a:ext cx="10800" cy="174960"/>
            </a:xfrm>
            <a:prstGeom prst="rect">
              <a:avLst/>
            </a:prstGeom>
            <a:solidFill>
              <a:srgbClr val="f1e5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3" name="CustomShape 578"/>
            <p:cNvSpPr/>
            <p:nvPr/>
          </p:nvSpPr>
          <p:spPr>
            <a:xfrm>
              <a:off x="15237360" y="5220720"/>
              <a:ext cx="12240" cy="174960"/>
            </a:xfrm>
            <a:prstGeom prst="rect">
              <a:avLst/>
            </a:prstGeom>
            <a:solidFill>
              <a:srgbClr val="efe1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4" name="CustomShape 579"/>
            <p:cNvSpPr/>
            <p:nvPr/>
          </p:nvSpPr>
          <p:spPr>
            <a:xfrm>
              <a:off x="15249960" y="5220720"/>
              <a:ext cx="10800" cy="174960"/>
            </a:xfrm>
            <a:prstGeom prst="rect">
              <a:avLst/>
            </a:prstGeom>
            <a:solidFill>
              <a:srgbClr val="eede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5" name="CustomShape 580"/>
            <p:cNvSpPr/>
            <p:nvPr/>
          </p:nvSpPr>
          <p:spPr>
            <a:xfrm>
              <a:off x="15261120" y="5220720"/>
              <a:ext cx="12240" cy="174960"/>
            </a:xfrm>
            <a:prstGeom prst="rect">
              <a:avLst/>
            </a:prstGeom>
            <a:solidFill>
              <a:srgbClr val="ecda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6" name="CustomShape 581"/>
            <p:cNvSpPr/>
            <p:nvPr/>
          </p:nvSpPr>
          <p:spPr>
            <a:xfrm>
              <a:off x="15273720" y="5220720"/>
              <a:ext cx="10800" cy="174960"/>
            </a:xfrm>
            <a:prstGeom prst="rect">
              <a:avLst/>
            </a:prstGeom>
            <a:solidFill>
              <a:srgbClr val="ead7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7" name="CustomShape 582"/>
            <p:cNvSpPr/>
            <p:nvPr/>
          </p:nvSpPr>
          <p:spPr>
            <a:xfrm>
              <a:off x="15284880" y="5220720"/>
              <a:ext cx="12240" cy="174960"/>
            </a:xfrm>
            <a:prstGeom prst="rect">
              <a:avLst/>
            </a:prstGeom>
            <a:solidFill>
              <a:srgbClr val="e8d3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8" name="CustomShape 583"/>
            <p:cNvSpPr/>
            <p:nvPr/>
          </p:nvSpPr>
          <p:spPr>
            <a:xfrm>
              <a:off x="15297480" y="5220720"/>
              <a:ext cx="10800" cy="174960"/>
            </a:xfrm>
            <a:prstGeom prst="rect">
              <a:avLst/>
            </a:prstGeom>
            <a:solidFill>
              <a:srgbClr val="e7d0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9" name="CustomShape 584"/>
            <p:cNvSpPr/>
            <p:nvPr/>
          </p:nvSpPr>
          <p:spPr>
            <a:xfrm>
              <a:off x="15308640" y="5220720"/>
              <a:ext cx="12240" cy="174960"/>
            </a:xfrm>
            <a:prstGeom prst="rect">
              <a:avLst/>
            </a:prstGeom>
            <a:solidFill>
              <a:srgbClr val="e5cd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0" name="CustomShape 585"/>
            <p:cNvSpPr/>
            <p:nvPr/>
          </p:nvSpPr>
          <p:spPr>
            <a:xfrm>
              <a:off x="15321600" y="5220720"/>
              <a:ext cx="10800" cy="174960"/>
            </a:xfrm>
            <a:prstGeom prst="rect">
              <a:avLst/>
            </a:prstGeom>
            <a:solidFill>
              <a:srgbClr val="e3c9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1" name="CustomShape 586"/>
            <p:cNvSpPr/>
            <p:nvPr/>
          </p:nvSpPr>
          <p:spPr>
            <a:xfrm>
              <a:off x="15332400" y="5220720"/>
              <a:ext cx="12240" cy="174960"/>
            </a:xfrm>
            <a:prstGeom prst="rect">
              <a:avLst/>
            </a:prstGeom>
            <a:solidFill>
              <a:srgbClr val="e1c6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2" name="CustomShape 587"/>
            <p:cNvSpPr/>
            <p:nvPr/>
          </p:nvSpPr>
          <p:spPr>
            <a:xfrm>
              <a:off x="15345360" y="5220720"/>
              <a:ext cx="10800" cy="174960"/>
            </a:xfrm>
            <a:prstGeom prst="rect">
              <a:avLst/>
            </a:prstGeom>
            <a:solidFill>
              <a:srgbClr val="f2e6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3" name="CustomShape 588"/>
            <p:cNvSpPr/>
            <p:nvPr/>
          </p:nvSpPr>
          <p:spPr>
            <a:xfrm>
              <a:off x="15189840" y="5220720"/>
              <a:ext cx="155160" cy="163080"/>
            </a:xfrm>
            <a:prstGeom prst="ellipse">
              <a:avLst/>
            </a:pr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84" name="Group 589"/>
          <p:cNvGrpSpPr/>
          <p:nvPr/>
        </p:nvGrpSpPr>
        <p:grpSpPr>
          <a:xfrm>
            <a:off x="5694840" y="4728600"/>
            <a:ext cx="7610040" cy="5644440"/>
            <a:chOff x="5694840" y="4728600"/>
            <a:chExt cx="7610040" cy="5644440"/>
          </a:xfrm>
        </p:grpSpPr>
        <p:sp>
          <p:nvSpPr>
            <p:cNvPr id="785" name="CustomShape 590"/>
            <p:cNvSpPr/>
            <p:nvPr/>
          </p:nvSpPr>
          <p:spPr>
            <a:xfrm>
              <a:off x="5694840" y="8370720"/>
              <a:ext cx="2158560" cy="402120"/>
            </a:xfrm>
            <a:custGeom>
              <a:avLst/>
              <a:gdLst/>
              <a:ahLst/>
              <a:rect l="l" t="t" r="r" b="b"/>
              <a:pathLst>
                <a:path w="1360" h="239">
                  <a:moveTo>
                    <a:pt x="0" y="0"/>
                  </a:moveTo>
                  <a:lnTo>
                    <a:pt x="0" y="239"/>
                  </a:lnTo>
                  <a:lnTo>
                    <a:pt x="1360" y="239"/>
                  </a:lnTo>
                  <a:lnTo>
                    <a:pt x="1360" y="90"/>
                  </a:lnTo>
                  <a:lnTo>
                    <a:pt x="12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6" name="CustomShape 591"/>
            <p:cNvSpPr/>
            <p:nvPr/>
          </p:nvSpPr>
          <p:spPr>
            <a:xfrm>
              <a:off x="11282040" y="10235520"/>
              <a:ext cx="270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 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787" name="CustomShape 592"/>
            <p:cNvSpPr/>
            <p:nvPr/>
          </p:nvSpPr>
          <p:spPr>
            <a:xfrm>
              <a:off x="11305800" y="10235520"/>
              <a:ext cx="2700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 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788" name="CustomShape 593"/>
            <p:cNvSpPr/>
            <p:nvPr/>
          </p:nvSpPr>
          <p:spPr>
            <a:xfrm>
              <a:off x="11289240" y="10235520"/>
              <a:ext cx="70920" cy="36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9" name="CustomShape 594"/>
            <p:cNvSpPr/>
            <p:nvPr/>
          </p:nvSpPr>
          <p:spPr>
            <a:xfrm>
              <a:off x="11289240" y="10235520"/>
              <a:ext cx="70920" cy="36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0" name="CustomShape 595"/>
            <p:cNvSpPr/>
            <p:nvPr/>
          </p:nvSpPr>
          <p:spPr>
            <a:xfrm>
              <a:off x="12745080" y="476568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b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1" name="CustomShape 596"/>
            <p:cNvSpPr/>
            <p:nvPr/>
          </p:nvSpPr>
          <p:spPr>
            <a:xfrm>
              <a:off x="12708360" y="472860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2" name="CustomShape 597"/>
            <p:cNvSpPr/>
            <p:nvPr/>
          </p:nvSpPr>
          <p:spPr>
            <a:xfrm>
              <a:off x="12756240" y="472860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3" name="CustomShape 598"/>
            <p:cNvSpPr/>
            <p:nvPr/>
          </p:nvSpPr>
          <p:spPr>
            <a:xfrm>
              <a:off x="12768840" y="472860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4" name="CustomShape 599"/>
            <p:cNvSpPr/>
            <p:nvPr/>
          </p:nvSpPr>
          <p:spPr>
            <a:xfrm>
              <a:off x="12780000" y="472860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5" name="CustomShape 600"/>
            <p:cNvSpPr/>
            <p:nvPr/>
          </p:nvSpPr>
          <p:spPr>
            <a:xfrm>
              <a:off x="12792600" y="472860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6" name="CustomShape 601"/>
            <p:cNvSpPr/>
            <p:nvPr/>
          </p:nvSpPr>
          <p:spPr>
            <a:xfrm>
              <a:off x="12803760" y="472860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7" name="CustomShape 602"/>
            <p:cNvSpPr/>
            <p:nvPr/>
          </p:nvSpPr>
          <p:spPr>
            <a:xfrm>
              <a:off x="12816360" y="472860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8" name="CustomShape 603"/>
            <p:cNvSpPr/>
            <p:nvPr/>
          </p:nvSpPr>
          <p:spPr>
            <a:xfrm>
              <a:off x="12827520" y="472860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9" name="CustomShape 604"/>
            <p:cNvSpPr/>
            <p:nvPr/>
          </p:nvSpPr>
          <p:spPr>
            <a:xfrm>
              <a:off x="12840120" y="472860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0" name="CustomShape 605"/>
            <p:cNvSpPr/>
            <p:nvPr/>
          </p:nvSpPr>
          <p:spPr>
            <a:xfrm>
              <a:off x="12851280" y="472860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1" name="CustomShape 606"/>
            <p:cNvSpPr/>
            <p:nvPr/>
          </p:nvSpPr>
          <p:spPr>
            <a:xfrm>
              <a:off x="12863880" y="472860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2" name="CustomShape 607"/>
            <p:cNvSpPr/>
            <p:nvPr/>
          </p:nvSpPr>
          <p:spPr>
            <a:xfrm>
              <a:off x="12875040" y="472860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3" name="CustomShape 608"/>
            <p:cNvSpPr/>
            <p:nvPr/>
          </p:nvSpPr>
          <p:spPr>
            <a:xfrm>
              <a:off x="12708360" y="472860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4" name="CustomShape 609"/>
            <p:cNvSpPr/>
            <p:nvPr/>
          </p:nvSpPr>
          <p:spPr>
            <a:xfrm>
              <a:off x="13138560" y="510588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a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5" name="CustomShape 610"/>
            <p:cNvSpPr/>
            <p:nvPr/>
          </p:nvSpPr>
          <p:spPr>
            <a:xfrm>
              <a:off x="13102200" y="506880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6" name="CustomShape 611"/>
            <p:cNvSpPr/>
            <p:nvPr/>
          </p:nvSpPr>
          <p:spPr>
            <a:xfrm>
              <a:off x="13149720" y="506880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7" name="CustomShape 612"/>
            <p:cNvSpPr/>
            <p:nvPr/>
          </p:nvSpPr>
          <p:spPr>
            <a:xfrm>
              <a:off x="13162320" y="506880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8" name="CustomShape 613"/>
            <p:cNvSpPr/>
            <p:nvPr/>
          </p:nvSpPr>
          <p:spPr>
            <a:xfrm>
              <a:off x="13173480" y="506880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9" name="CustomShape 614"/>
            <p:cNvSpPr/>
            <p:nvPr/>
          </p:nvSpPr>
          <p:spPr>
            <a:xfrm>
              <a:off x="13186440" y="506880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0" name="CustomShape 615"/>
            <p:cNvSpPr/>
            <p:nvPr/>
          </p:nvSpPr>
          <p:spPr>
            <a:xfrm>
              <a:off x="13197240" y="506880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1" name="CustomShape 616"/>
            <p:cNvSpPr/>
            <p:nvPr/>
          </p:nvSpPr>
          <p:spPr>
            <a:xfrm>
              <a:off x="13210200" y="506880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2" name="CustomShape 617"/>
            <p:cNvSpPr/>
            <p:nvPr/>
          </p:nvSpPr>
          <p:spPr>
            <a:xfrm>
              <a:off x="13221360" y="506880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3" name="CustomShape 618"/>
            <p:cNvSpPr/>
            <p:nvPr/>
          </p:nvSpPr>
          <p:spPr>
            <a:xfrm>
              <a:off x="13233960" y="506880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4" name="CustomShape 619"/>
            <p:cNvSpPr/>
            <p:nvPr/>
          </p:nvSpPr>
          <p:spPr>
            <a:xfrm>
              <a:off x="13245120" y="506880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5" name="CustomShape 620"/>
            <p:cNvSpPr/>
            <p:nvPr/>
          </p:nvSpPr>
          <p:spPr>
            <a:xfrm>
              <a:off x="13257720" y="506880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6" name="CustomShape 621"/>
            <p:cNvSpPr/>
            <p:nvPr/>
          </p:nvSpPr>
          <p:spPr>
            <a:xfrm>
              <a:off x="13268880" y="506880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7" name="CustomShape 622"/>
            <p:cNvSpPr/>
            <p:nvPr/>
          </p:nvSpPr>
          <p:spPr>
            <a:xfrm>
              <a:off x="13102200" y="506880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8" name="CustomShape 623"/>
            <p:cNvSpPr/>
            <p:nvPr/>
          </p:nvSpPr>
          <p:spPr>
            <a:xfrm>
              <a:off x="11421000" y="5156640"/>
              <a:ext cx="166320" cy="17640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da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9" name="CustomShape 624"/>
            <p:cNvSpPr/>
            <p:nvPr/>
          </p:nvSpPr>
          <p:spPr>
            <a:xfrm>
              <a:off x="11384640" y="511956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0" name="CustomShape 625"/>
            <p:cNvSpPr/>
            <p:nvPr/>
          </p:nvSpPr>
          <p:spPr>
            <a:xfrm>
              <a:off x="11432160" y="511956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1" name="CustomShape 626"/>
            <p:cNvSpPr/>
            <p:nvPr/>
          </p:nvSpPr>
          <p:spPr>
            <a:xfrm>
              <a:off x="11444760" y="511956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2" name="CustomShape 627"/>
            <p:cNvSpPr/>
            <p:nvPr/>
          </p:nvSpPr>
          <p:spPr>
            <a:xfrm>
              <a:off x="11455920" y="511956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3" name="CustomShape 628"/>
            <p:cNvSpPr/>
            <p:nvPr/>
          </p:nvSpPr>
          <p:spPr>
            <a:xfrm>
              <a:off x="11468520" y="511956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4" name="CustomShape 629"/>
            <p:cNvSpPr/>
            <p:nvPr/>
          </p:nvSpPr>
          <p:spPr>
            <a:xfrm>
              <a:off x="11479680" y="511956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5" name="CustomShape 630"/>
            <p:cNvSpPr/>
            <p:nvPr/>
          </p:nvSpPr>
          <p:spPr>
            <a:xfrm>
              <a:off x="11492280" y="511956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6" name="CustomShape 631"/>
            <p:cNvSpPr/>
            <p:nvPr/>
          </p:nvSpPr>
          <p:spPr>
            <a:xfrm>
              <a:off x="11503440" y="511956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7" name="CustomShape 632"/>
            <p:cNvSpPr/>
            <p:nvPr/>
          </p:nvSpPr>
          <p:spPr>
            <a:xfrm>
              <a:off x="11516400" y="511956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8" name="CustomShape 633"/>
            <p:cNvSpPr/>
            <p:nvPr/>
          </p:nvSpPr>
          <p:spPr>
            <a:xfrm>
              <a:off x="11527200" y="511956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9" name="CustomShape 634"/>
            <p:cNvSpPr/>
            <p:nvPr/>
          </p:nvSpPr>
          <p:spPr>
            <a:xfrm>
              <a:off x="11540160" y="511956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0" name="CustomShape 635"/>
            <p:cNvSpPr/>
            <p:nvPr/>
          </p:nvSpPr>
          <p:spPr>
            <a:xfrm>
              <a:off x="11551320" y="511956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1" name="CustomShape 636"/>
            <p:cNvSpPr/>
            <p:nvPr/>
          </p:nvSpPr>
          <p:spPr>
            <a:xfrm>
              <a:off x="11384640" y="5119560"/>
              <a:ext cx="166320" cy="174960"/>
            </a:xfrm>
            <a:custGeom>
              <a:avLst/>
              <a:gdLst/>
              <a:ahLst/>
              <a:rect l="l" t="t" r="r" b="b"/>
              <a:pathLst>
                <a:path w="224" h="224">
                  <a:moveTo>
                    <a:pt x="184" y="0"/>
                  </a:moveTo>
                  <a:cubicBezTo>
                    <a:pt x="207" y="0"/>
                    <a:pt x="224" y="18"/>
                    <a:pt x="224" y="40"/>
                  </a:cubicBezTo>
                  <a:lnTo>
                    <a:pt x="224" y="40"/>
                  </a:lnTo>
                  <a:lnTo>
                    <a:pt x="224" y="184"/>
                  </a:lnTo>
                  <a:lnTo>
                    <a:pt x="224" y="184"/>
                  </a:lnTo>
                  <a:cubicBezTo>
                    <a:pt x="224" y="207"/>
                    <a:pt x="207" y="224"/>
                    <a:pt x="184" y="224"/>
                  </a:cubicBezTo>
                  <a:cubicBezTo>
                    <a:pt x="184" y="224"/>
                    <a:pt x="184" y="224"/>
                    <a:pt x="184" y="224"/>
                  </a:cubicBezTo>
                  <a:lnTo>
                    <a:pt x="184" y="224"/>
                  </a:lnTo>
                  <a:lnTo>
                    <a:pt x="40" y="224"/>
                  </a:lnTo>
                  <a:lnTo>
                    <a:pt x="40" y="224"/>
                  </a:lnTo>
                  <a:cubicBezTo>
                    <a:pt x="18" y="224"/>
                    <a:pt x="0" y="207"/>
                    <a:pt x="0" y="184"/>
                  </a:cubicBezTo>
                  <a:lnTo>
                    <a:pt x="0" y="184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84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2" name="CustomShape 637"/>
            <p:cNvSpPr/>
            <p:nvPr/>
          </p:nvSpPr>
          <p:spPr>
            <a:xfrm>
              <a:off x="11503440" y="4854960"/>
              <a:ext cx="1706040" cy="641520"/>
            </a:xfrm>
            <a:custGeom>
              <a:avLst/>
              <a:gdLst/>
              <a:ahLst/>
              <a:rect l="l" t="t" r="r" b="b"/>
              <a:pathLst>
                <a:path w="2288" h="816">
                  <a:moveTo>
                    <a:pt x="2248" y="0"/>
                  </a:moveTo>
                  <a:cubicBezTo>
                    <a:pt x="2271" y="0"/>
                    <a:pt x="2288" y="18"/>
                    <a:pt x="2288" y="40"/>
                  </a:cubicBezTo>
                  <a:lnTo>
                    <a:pt x="2288" y="40"/>
                  </a:lnTo>
                  <a:lnTo>
                    <a:pt x="2288" y="776"/>
                  </a:lnTo>
                  <a:lnTo>
                    <a:pt x="2288" y="776"/>
                  </a:lnTo>
                  <a:cubicBezTo>
                    <a:pt x="2288" y="799"/>
                    <a:pt x="2271" y="816"/>
                    <a:pt x="2248" y="816"/>
                  </a:cubicBezTo>
                  <a:cubicBezTo>
                    <a:pt x="2248" y="816"/>
                    <a:pt x="2248" y="816"/>
                    <a:pt x="2248" y="816"/>
                  </a:cubicBezTo>
                  <a:lnTo>
                    <a:pt x="2248" y="816"/>
                  </a:lnTo>
                  <a:lnTo>
                    <a:pt x="40" y="816"/>
                  </a:lnTo>
                  <a:lnTo>
                    <a:pt x="40" y="816"/>
                  </a:lnTo>
                  <a:cubicBezTo>
                    <a:pt x="18" y="816"/>
                    <a:pt x="0" y="799"/>
                    <a:pt x="0" y="776"/>
                  </a:cubicBezTo>
                  <a:lnTo>
                    <a:pt x="0" y="77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dadbdd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3" name="CustomShape 638"/>
            <p:cNvSpPr/>
            <p:nvPr/>
          </p:nvSpPr>
          <p:spPr>
            <a:xfrm>
              <a:off x="11468520" y="4816080"/>
              <a:ext cx="393480" cy="654840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4" name="CustomShape 639"/>
            <p:cNvSpPr/>
            <p:nvPr/>
          </p:nvSpPr>
          <p:spPr>
            <a:xfrm>
              <a:off x="11862360" y="4816080"/>
              <a:ext cx="82080" cy="654840"/>
            </a:xfrm>
            <a:prstGeom prst="rect">
              <a:avLst/>
            </a:prstGeom>
            <a:solidFill>
              <a:srgbClr val="00cbf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5" name="CustomShape 640"/>
            <p:cNvSpPr/>
            <p:nvPr/>
          </p:nvSpPr>
          <p:spPr>
            <a:xfrm>
              <a:off x="11944800" y="4816080"/>
              <a:ext cx="83880" cy="654840"/>
            </a:xfrm>
            <a:prstGeom prst="rect">
              <a:avLst/>
            </a:prstGeom>
            <a:solidFill>
              <a:srgbClr val="00c9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6" name="CustomShape 641"/>
            <p:cNvSpPr/>
            <p:nvPr/>
          </p:nvSpPr>
          <p:spPr>
            <a:xfrm>
              <a:off x="12029040" y="4816080"/>
              <a:ext cx="70920" cy="654840"/>
            </a:xfrm>
            <a:prstGeom prst="rect">
              <a:avLst/>
            </a:prstGeom>
            <a:solidFill>
              <a:srgbClr val="00c7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7" name="CustomShape 642"/>
            <p:cNvSpPr/>
            <p:nvPr/>
          </p:nvSpPr>
          <p:spPr>
            <a:xfrm>
              <a:off x="12100320" y="4816080"/>
              <a:ext cx="60120" cy="654840"/>
            </a:xfrm>
            <a:prstGeom prst="rect">
              <a:avLst/>
            </a:prstGeom>
            <a:solidFill>
              <a:srgbClr val="00c6f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8" name="CustomShape 643"/>
            <p:cNvSpPr/>
            <p:nvPr/>
          </p:nvSpPr>
          <p:spPr>
            <a:xfrm>
              <a:off x="12160800" y="4816080"/>
              <a:ext cx="47160" cy="654840"/>
            </a:xfrm>
            <a:prstGeom prst="rect">
              <a:avLst/>
            </a:prstGeom>
            <a:solidFill>
              <a:srgbClr val="00c4f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9" name="CustomShape 644"/>
            <p:cNvSpPr/>
            <p:nvPr/>
          </p:nvSpPr>
          <p:spPr>
            <a:xfrm>
              <a:off x="12208320" y="4816080"/>
              <a:ext cx="82080" cy="654840"/>
            </a:xfrm>
            <a:prstGeom prst="rect">
              <a:avLst/>
            </a:prstGeom>
            <a:solidFill>
              <a:srgbClr val="00c3f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0" name="CustomShape 645"/>
            <p:cNvSpPr/>
            <p:nvPr/>
          </p:nvSpPr>
          <p:spPr>
            <a:xfrm>
              <a:off x="12290760" y="4816080"/>
              <a:ext cx="60120" cy="654840"/>
            </a:xfrm>
            <a:prstGeom prst="rect">
              <a:avLst/>
            </a:prstGeom>
            <a:solidFill>
              <a:srgbClr val="00c2f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1" name="CustomShape 646"/>
            <p:cNvSpPr/>
            <p:nvPr/>
          </p:nvSpPr>
          <p:spPr>
            <a:xfrm>
              <a:off x="12351240" y="4816080"/>
              <a:ext cx="47160" cy="654840"/>
            </a:xfrm>
            <a:prstGeom prst="rect">
              <a:avLst/>
            </a:prstGeom>
            <a:solidFill>
              <a:srgbClr val="00c0f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2" name="CustomShape 647"/>
            <p:cNvSpPr/>
            <p:nvPr/>
          </p:nvSpPr>
          <p:spPr>
            <a:xfrm>
              <a:off x="12398760" y="4816080"/>
              <a:ext cx="82080" cy="654840"/>
            </a:xfrm>
            <a:prstGeom prst="rect">
              <a:avLst/>
            </a:prstGeom>
            <a:solidFill>
              <a:srgbClr val="00bfe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3" name="CustomShape 648"/>
            <p:cNvSpPr/>
            <p:nvPr/>
          </p:nvSpPr>
          <p:spPr>
            <a:xfrm>
              <a:off x="12481560" y="4816080"/>
              <a:ext cx="48960" cy="654840"/>
            </a:xfrm>
            <a:prstGeom prst="rect">
              <a:avLst/>
            </a:prstGeom>
            <a:solidFill>
              <a:srgbClr val="00bee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4" name="CustomShape 649"/>
            <p:cNvSpPr/>
            <p:nvPr/>
          </p:nvSpPr>
          <p:spPr>
            <a:xfrm>
              <a:off x="12530520" y="4816080"/>
              <a:ext cx="58320" cy="654840"/>
            </a:xfrm>
            <a:prstGeom prst="rect">
              <a:avLst/>
            </a:prstGeom>
            <a:solidFill>
              <a:srgbClr val="00bce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5" name="CustomShape 650"/>
            <p:cNvSpPr/>
            <p:nvPr/>
          </p:nvSpPr>
          <p:spPr>
            <a:xfrm>
              <a:off x="12589200" y="4816080"/>
              <a:ext cx="83880" cy="654840"/>
            </a:xfrm>
            <a:prstGeom prst="rect">
              <a:avLst/>
            </a:prstGeom>
            <a:solidFill>
              <a:srgbClr val="00bbe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6" name="CustomShape 651"/>
            <p:cNvSpPr/>
            <p:nvPr/>
          </p:nvSpPr>
          <p:spPr>
            <a:xfrm>
              <a:off x="12673440" y="4816080"/>
              <a:ext cx="47160" cy="654840"/>
            </a:xfrm>
            <a:prstGeom prst="rect">
              <a:avLst/>
            </a:prstGeom>
            <a:solidFill>
              <a:srgbClr val="00bae8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7" name="CustomShape 652"/>
            <p:cNvSpPr/>
            <p:nvPr/>
          </p:nvSpPr>
          <p:spPr>
            <a:xfrm>
              <a:off x="12720960" y="4816080"/>
              <a:ext cx="58320" cy="654840"/>
            </a:xfrm>
            <a:prstGeom prst="rect">
              <a:avLst/>
            </a:prstGeom>
            <a:solidFill>
              <a:srgbClr val="00b8e7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8" name="CustomShape 653"/>
            <p:cNvSpPr/>
            <p:nvPr/>
          </p:nvSpPr>
          <p:spPr>
            <a:xfrm>
              <a:off x="12780000" y="4816080"/>
              <a:ext cx="70920" cy="654840"/>
            </a:xfrm>
            <a:prstGeom prst="rect">
              <a:avLst/>
            </a:prstGeom>
            <a:solidFill>
              <a:srgbClr val="00b7e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9" name="CustomShape 654"/>
            <p:cNvSpPr/>
            <p:nvPr/>
          </p:nvSpPr>
          <p:spPr>
            <a:xfrm>
              <a:off x="12851280" y="4816080"/>
              <a:ext cx="60120" cy="654840"/>
            </a:xfrm>
            <a:prstGeom prst="rect">
              <a:avLst/>
            </a:prstGeom>
            <a:solidFill>
              <a:srgbClr val="00b6e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0" name="CustomShape 655"/>
            <p:cNvSpPr/>
            <p:nvPr/>
          </p:nvSpPr>
          <p:spPr>
            <a:xfrm>
              <a:off x="12911760" y="4816080"/>
              <a:ext cx="47160" cy="654840"/>
            </a:xfrm>
            <a:prstGeom prst="rect">
              <a:avLst/>
            </a:prstGeom>
            <a:solidFill>
              <a:srgbClr val="00b4e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1" name="CustomShape 656"/>
            <p:cNvSpPr/>
            <p:nvPr/>
          </p:nvSpPr>
          <p:spPr>
            <a:xfrm>
              <a:off x="12959280" y="4816080"/>
              <a:ext cx="83880" cy="654840"/>
            </a:xfrm>
            <a:prstGeom prst="rect">
              <a:avLst/>
            </a:prstGeom>
            <a:solidFill>
              <a:srgbClr val="00b3e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2" name="CustomShape 657"/>
            <p:cNvSpPr/>
            <p:nvPr/>
          </p:nvSpPr>
          <p:spPr>
            <a:xfrm>
              <a:off x="13043520" y="4816080"/>
              <a:ext cx="58320" cy="654840"/>
            </a:xfrm>
            <a:prstGeom prst="rect">
              <a:avLst/>
            </a:prstGeom>
            <a:solidFill>
              <a:srgbClr val="00b2d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3" name="CustomShape 658"/>
            <p:cNvSpPr/>
            <p:nvPr/>
          </p:nvSpPr>
          <p:spPr>
            <a:xfrm>
              <a:off x="13102200" y="4816080"/>
              <a:ext cx="47160" cy="654840"/>
            </a:xfrm>
            <a:prstGeom prst="rect">
              <a:avLst/>
            </a:prstGeom>
            <a:solidFill>
              <a:srgbClr val="00b0d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4" name="CustomShape 659"/>
            <p:cNvSpPr/>
            <p:nvPr/>
          </p:nvSpPr>
          <p:spPr>
            <a:xfrm>
              <a:off x="13149720" y="4816080"/>
              <a:ext cx="36000" cy="654840"/>
            </a:xfrm>
            <a:prstGeom prst="rect">
              <a:avLst/>
            </a:prstGeom>
            <a:solidFill>
              <a:srgbClr val="00afd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5" name="CustomShape 660"/>
            <p:cNvSpPr/>
            <p:nvPr/>
          </p:nvSpPr>
          <p:spPr>
            <a:xfrm>
              <a:off x="11468520" y="4816080"/>
              <a:ext cx="1704600" cy="643320"/>
            </a:xfrm>
            <a:custGeom>
              <a:avLst/>
              <a:gdLst/>
              <a:ahLst/>
              <a:rect l="l" t="t" r="r" b="b"/>
              <a:pathLst>
                <a:path w="2288" h="816">
                  <a:moveTo>
                    <a:pt x="2248" y="0"/>
                  </a:moveTo>
                  <a:cubicBezTo>
                    <a:pt x="2271" y="0"/>
                    <a:pt x="2288" y="18"/>
                    <a:pt x="2288" y="40"/>
                  </a:cubicBezTo>
                  <a:lnTo>
                    <a:pt x="2288" y="40"/>
                  </a:lnTo>
                  <a:lnTo>
                    <a:pt x="2288" y="776"/>
                  </a:lnTo>
                  <a:lnTo>
                    <a:pt x="2288" y="776"/>
                  </a:lnTo>
                  <a:cubicBezTo>
                    <a:pt x="2288" y="799"/>
                    <a:pt x="2271" y="816"/>
                    <a:pt x="2248" y="816"/>
                  </a:cubicBezTo>
                  <a:cubicBezTo>
                    <a:pt x="2248" y="816"/>
                    <a:pt x="2248" y="816"/>
                    <a:pt x="2248" y="816"/>
                  </a:cubicBezTo>
                  <a:lnTo>
                    <a:pt x="2248" y="816"/>
                  </a:lnTo>
                  <a:lnTo>
                    <a:pt x="40" y="816"/>
                  </a:lnTo>
                  <a:lnTo>
                    <a:pt x="40" y="816"/>
                  </a:lnTo>
                  <a:cubicBezTo>
                    <a:pt x="18" y="816"/>
                    <a:pt x="0" y="799"/>
                    <a:pt x="0" y="776"/>
                  </a:cubicBezTo>
                  <a:lnTo>
                    <a:pt x="0" y="77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2248" y="0"/>
                  </a:lnTo>
                  <a:close/>
                </a:path>
              </a:pathLst>
            </a:custGeom>
            <a:noFill/>
            <a:ln cap="rnd" w="126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6" name="CustomShape 661"/>
            <p:cNvSpPr/>
            <p:nvPr/>
          </p:nvSpPr>
          <p:spPr>
            <a:xfrm>
              <a:off x="11948760" y="4929120"/>
              <a:ext cx="505440" cy="137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900" spc="-1" strike="noStrike">
                  <a:solidFill>
                    <a:srgbClr val="000000"/>
                  </a:solidFill>
                  <a:latin typeface="Calibri"/>
                  <a:ea typeface="Arial"/>
                </a:rPr>
                <a:t>VSS Server</a:t>
              </a:r>
              <a:endParaRPr b="0" lang="en-US" sz="900" spc="-1" strike="noStrike">
                <a:latin typeface="Arial"/>
              </a:endParaRPr>
            </a:p>
          </p:txBody>
        </p:sp>
        <p:sp>
          <p:nvSpPr>
            <p:cNvPr id="857" name="CustomShape 662"/>
            <p:cNvSpPr/>
            <p:nvPr/>
          </p:nvSpPr>
          <p:spPr>
            <a:xfrm>
              <a:off x="12995640" y="488016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00ccff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8" name="CustomShape 663"/>
            <p:cNvSpPr/>
            <p:nvPr/>
          </p:nvSpPr>
          <p:spPr>
            <a:xfrm>
              <a:off x="12995640" y="4880160"/>
              <a:ext cx="118800" cy="200160"/>
            </a:xfrm>
            <a:custGeom>
              <a:avLst/>
              <a:gdLst/>
              <a:ahLst/>
              <a:rect l="l" t="t" r="r" b="b"/>
              <a:pathLst>
                <a:path w="160" h="256">
                  <a:moveTo>
                    <a:pt x="120" y="0"/>
                  </a:moveTo>
                  <a:cubicBezTo>
                    <a:pt x="143" y="0"/>
                    <a:pt x="160" y="18"/>
                    <a:pt x="160" y="40"/>
                  </a:cubicBezTo>
                  <a:lnTo>
                    <a:pt x="160" y="40"/>
                  </a:lnTo>
                  <a:lnTo>
                    <a:pt x="160" y="216"/>
                  </a:lnTo>
                  <a:lnTo>
                    <a:pt x="160" y="216"/>
                  </a:lnTo>
                  <a:cubicBezTo>
                    <a:pt x="160" y="239"/>
                    <a:pt x="143" y="256"/>
                    <a:pt x="120" y="256"/>
                  </a:cubicBezTo>
                  <a:cubicBezTo>
                    <a:pt x="120" y="256"/>
                    <a:pt x="120" y="256"/>
                    <a:pt x="120" y="256"/>
                  </a:cubicBezTo>
                  <a:lnTo>
                    <a:pt x="120" y="256"/>
                  </a:lnTo>
                  <a:lnTo>
                    <a:pt x="40" y="256"/>
                  </a:lnTo>
                  <a:lnTo>
                    <a:pt x="40" y="256"/>
                  </a:lnTo>
                  <a:cubicBezTo>
                    <a:pt x="18" y="256"/>
                    <a:pt x="0" y="239"/>
                    <a:pt x="0" y="216"/>
                  </a:cubicBezTo>
                  <a:lnTo>
                    <a:pt x="0" y="216"/>
                  </a:lnTo>
                  <a:lnTo>
                    <a:pt x="0" y="40"/>
                  </a:lnTo>
                  <a:cubicBezTo>
                    <a:pt x="0" y="18"/>
                    <a:pt x="18" y="0"/>
                    <a:pt x="40" y="0"/>
                  </a:cubicBezTo>
                  <a:lnTo>
                    <a:pt x="40" y="0"/>
                  </a:lnTo>
                  <a:lnTo>
                    <a:pt x="120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9" name="CustomShape 664"/>
            <p:cNvSpPr/>
            <p:nvPr/>
          </p:nvSpPr>
          <p:spPr>
            <a:xfrm>
              <a:off x="12959280" y="4905360"/>
              <a:ext cx="70920" cy="4860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ccff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0" name="CustomShape 665"/>
            <p:cNvSpPr/>
            <p:nvPr/>
          </p:nvSpPr>
          <p:spPr>
            <a:xfrm>
              <a:off x="12959280" y="4905360"/>
              <a:ext cx="70920" cy="4860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1" name="CustomShape 666"/>
            <p:cNvSpPr/>
            <p:nvPr/>
          </p:nvSpPr>
          <p:spPr>
            <a:xfrm>
              <a:off x="12959280" y="499320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ccff"/>
            </a:solidFill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2" name="CustomShape 667"/>
            <p:cNvSpPr/>
            <p:nvPr/>
          </p:nvSpPr>
          <p:spPr>
            <a:xfrm>
              <a:off x="12959280" y="4993200"/>
              <a:ext cx="70920" cy="50040"/>
            </a:xfrm>
            <a:custGeom>
              <a:avLst/>
              <a:gdLst/>
              <a:ahLst/>
              <a:rect l="l" t="t" r="r" b="b"/>
              <a:pathLst>
                <a:path w="96" h="64">
                  <a:moveTo>
                    <a:pt x="72" y="0"/>
                  </a:moveTo>
                  <a:cubicBezTo>
                    <a:pt x="86" y="0"/>
                    <a:pt x="96" y="11"/>
                    <a:pt x="96" y="24"/>
                  </a:cubicBezTo>
                  <a:lnTo>
                    <a:pt x="96" y="24"/>
                  </a:lnTo>
                  <a:lnTo>
                    <a:pt x="96" y="40"/>
                  </a:lnTo>
                  <a:lnTo>
                    <a:pt x="96" y="40"/>
                  </a:lnTo>
                  <a:cubicBezTo>
                    <a:pt x="96" y="54"/>
                    <a:pt x="86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lnTo>
                    <a:pt x="72" y="64"/>
                  </a:lnTo>
                  <a:lnTo>
                    <a:pt x="24" y="64"/>
                  </a:lnTo>
                  <a:lnTo>
                    <a:pt x="24" y="64"/>
                  </a:lnTo>
                  <a:cubicBezTo>
                    <a:pt x="11" y="64"/>
                    <a:pt x="0" y="54"/>
                    <a:pt x="0" y="40"/>
                  </a:cubicBezTo>
                  <a:lnTo>
                    <a:pt x="0" y="24"/>
                  </a:lnTo>
                  <a:cubicBezTo>
                    <a:pt x="0" y="11"/>
                    <a:pt x="11" y="0"/>
                    <a:pt x="24" y="0"/>
                  </a:cubicBezTo>
                  <a:lnTo>
                    <a:pt x="2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cap="sq"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3" name="CustomShape 668"/>
            <p:cNvSpPr/>
            <p:nvPr/>
          </p:nvSpPr>
          <p:spPr>
            <a:xfrm>
              <a:off x="12708360" y="4728600"/>
              <a:ext cx="47160" cy="188280"/>
            </a:xfrm>
            <a:prstGeom prst="rect">
              <a:avLst/>
            </a:prstGeom>
            <a:solidFill>
              <a:srgbClr val="daea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4" name="CustomShape 669"/>
            <p:cNvSpPr/>
            <p:nvPr/>
          </p:nvSpPr>
          <p:spPr>
            <a:xfrm>
              <a:off x="12756240" y="4728600"/>
              <a:ext cx="12240" cy="188280"/>
            </a:xfrm>
            <a:prstGeom prst="rect">
              <a:avLst/>
            </a:prstGeom>
            <a:solidFill>
              <a:srgbClr val="d7e8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5" name="CustomShape 670"/>
            <p:cNvSpPr/>
            <p:nvPr/>
          </p:nvSpPr>
          <p:spPr>
            <a:xfrm>
              <a:off x="12768840" y="4728600"/>
              <a:ext cx="10800" cy="188280"/>
            </a:xfrm>
            <a:prstGeom prst="rect">
              <a:avLst/>
            </a:prstGeom>
            <a:solidFill>
              <a:srgbClr val="d4e7fc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6" name="CustomShape 671"/>
            <p:cNvSpPr/>
            <p:nvPr/>
          </p:nvSpPr>
          <p:spPr>
            <a:xfrm>
              <a:off x="12780000" y="4728600"/>
              <a:ext cx="12240" cy="188280"/>
            </a:xfrm>
            <a:prstGeom prst="rect">
              <a:avLst/>
            </a:prstGeom>
            <a:solidFill>
              <a:srgbClr val="d1e5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7" name="CustomShape 672"/>
            <p:cNvSpPr/>
            <p:nvPr/>
          </p:nvSpPr>
          <p:spPr>
            <a:xfrm>
              <a:off x="12792600" y="4728600"/>
              <a:ext cx="10800" cy="188280"/>
            </a:xfrm>
            <a:prstGeom prst="rect">
              <a:avLst/>
            </a:prstGeom>
            <a:solidFill>
              <a:srgbClr val="cfe4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8" name="CustomShape 673"/>
            <p:cNvSpPr/>
            <p:nvPr/>
          </p:nvSpPr>
          <p:spPr>
            <a:xfrm>
              <a:off x="12803760" y="4728600"/>
              <a:ext cx="12240" cy="188280"/>
            </a:xfrm>
            <a:prstGeom prst="rect">
              <a:avLst/>
            </a:prstGeom>
            <a:solidFill>
              <a:srgbClr val="cbe2f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9" name="CustomShape 674"/>
            <p:cNvSpPr/>
            <p:nvPr/>
          </p:nvSpPr>
          <p:spPr>
            <a:xfrm>
              <a:off x="12816360" y="4728600"/>
              <a:ext cx="10800" cy="188280"/>
            </a:xfrm>
            <a:prstGeom prst="rect">
              <a:avLst/>
            </a:prstGeom>
            <a:solidFill>
              <a:srgbClr val="c9e0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0" name="CustomShape 675"/>
            <p:cNvSpPr/>
            <p:nvPr/>
          </p:nvSpPr>
          <p:spPr>
            <a:xfrm>
              <a:off x="12827520" y="4728600"/>
              <a:ext cx="12240" cy="188280"/>
            </a:xfrm>
            <a:prstGeom prst="rect">
              <a:avLst/>
            </a:prstGeom>
            <a:solidFill>
              <a:srgbClr val="c6df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1" name="CustomShape 676"/>
            <p:cNvSpPr/>
            <p:nvPr/>
          </p:nvSpPr>
          <p:spPr>
            <a:xfrm>
              <a:off x="12840120" y="4728600"/>
              <a:ext cx="10800" cy="188280"/>
            </a:xfrm>
            <a:prstGeom prst="rect">
              <a:avLst/>
            </a:prstGeom>
            <a:solidFill>
              <a:srgbClr val="c3dd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2" name="CustomShape 677"/>
            <p:cNvSpPr/>
            <p:nvPr/>
          </p:nvSpPr>
          <p:spPr>
            <a:xfrm>
              <a:off x="12851280" y="4728600"/>
              <a:ext cx="12240" cy="188280"/>
            </a:xfrm>
            <a:prstGeom prst="rect">
              <a:avLst/>
            </a:prstGeom>
            <a:solidFill>
              <a:srgbClr val="c0dbfa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3" name="CustomShape 678"/>
            <p:cNvSpPr/>
            <p:nvPr/>
          </p:nvSpPr>
          <p:spPr>
            <a:xfrm>
              <a:off x="12863880" y="4728600"/>
              <a:ext cx="10800" cy="188280"/>
            </a:xfrm>
            <a:prstGeom prst="rect">
              <a:avLst/>
            </a:prstGeom>
            <a:solidFill>
              <a:srgbClr val="bdda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4" name="CustomShape 679"/>
            <p:cNvSpPr/>
            <p:nvPr/>
          </p:nvSpPr>
          <p:spPr>
            <a:xfrm>
              <a:off x="12875040" y="4728600"/>
              <a:ext cx="12240" cy="188280"/>
            </a:xfrm>
            <a:prstGeom prst="rect">
              <a:avLst/>
            </a:prstGeom>
            <a:solidFill>
              <a:srgbClr val="bad8f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75" name="CustomShape 680"/>
          <p:cNvSpPr/>
          <p:nvPr/>
        </p:nvSpPr>
        <p:spPr>
          <a:xfrm>
            <a:off x="12708360" y="4728600"/>
            <a:ext cx="166320" cy="17640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76" name="CustomShape 681"/>
          <p:cNvSpPr/>
          <p:nvPr/>
        </p:nvSpPr>
        <p:spPr>
          <a:xfrm>
            <a:off x="13102200" y="5068800"/>
            <a:ext cx="47160" cy="188280"/>
          </a:xfrm>
          <a:prstGeom prst="rect">
            <a:avLst/>
          </a:prstGeom>
          <a:solidFill>
            <a:srgbClr val="daea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7" name="CustomShape 682"/>
          <p:cNvSpPr/>
          <p:nvPr/>
        </p:nvSpPr>
        <p:spPr>
          <a:xfrm>
            <a:off x="13149720" y="5068800"/>
            <a:ext cx="12240" cy="188280"/>
          </a:xfrm>
          <a:prstGeom prst="rect">
            <a:avLst/>
          </a:prstGeom>
          <a:solidFill>
            <a:srgbClr val="d7e8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8" name="CustomShape 683"/>
          <p:cNvSpPr/>
          <p:nvPr/>
        </p:nvSpPr>
        <p:spPr>
          <a:xfrm>
            <a:off x="13162320" y="5068800"/>
            <a:ext cx="10800" cy="188280"/>
          </a:xfrm>
          <a:prstGeom prst="rect">
            <a:avLst/>
          </a:prstGeom>
          <a:solidFill>
            <a:srgbClr val="d4e7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9" name="CustomShape 684"/>
          <p:cNvSpPr/>
          <p:nvPr/>
        </p:nvSpPr>
        <p:spPr>
          <a:xfrm>
            <a:off x="13173480" y="5068800"/>
            <a:ext cx="12240" cy="188280"/>
          </a:xfrm>
          <a:prstGeom prst="rect">
            <a:avLst/>
          </a:prstGeom>
          <a:solidFill>
            <a:srgbClr val="d1e5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0" name="CustomShape 685"/>
          <p:cNvSpPr/>
          <p:nvPr/>
        </p:nvSpPr>
        <p:spPr>
          <a:xfrm>
            <a:off x="13186440" y="5068800"/>
            <a:ext cx="10800" cy="188280"/>
          </a:xfrm>
          <a:prstGeom prst="rect">
            <a:avLst/>
          </a:prstGeom>
          <a:solidFill>
            <a:srgbClr val="cfe4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1" name="CustomShape 686"/>
          <p:cNvSpPr/>
          <p:nvPr/>
        </p:nvSpPr>
        <p:spPr>
          <a:xfrm>
            <a:off x="13197240" y="5068800"/>
            <a:ext cx="12240" cy="188280"/>
          </a:xfrm>
          <a:prstGeom prst="rect">
            <a:avLst/>
          </a:prstGeom>
          <a:solidFill>
            <a:srgbClr val="cbe2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2" name="CustomShape 687"/>
          <p:cNvSpPr/>
          <p:nvPr/>
        </p:nvSpPr>
        <p:spPr>
          <a:xfrm>
            <a:off x="13210200" y="5068800"/>
            <a:ext cx="10800" cy="188280"/>
          </a:xfrm>
          <a:prstGeom prst="rect">
            <a:avLst/>
          </a:prstGeom>
          <a:solidFill>
            <a:srgbClr val="c9e0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3" name="CustomShape 688"/>
          <p:cNvSpPr/>
          <p:nvPr/>
        </p:nvSpPr>
        <p:spPr>
          <a:xfrm>
            <a:off x="13221360" y="5068800"/>
            <a:ext cx="12240" cy="188280"/>
          </a:xfrm>
          <a:prstGeom prst="rect">
            <a:avLst/>
          </a:prstGeom>
          <a:solidFill>
            <a:srgbClr val="c6df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4" name="CustomShape 689"/>
          <p:cNvSpPr/>
          <p:nvPr/>
        </p:nvSpPr>
        <p:spPr>
          <a:xfrm>
            <a:off x="13233960" y="5068800"/>
            <a:ext cx="10800" cy="188280"/>
          </a:xfrm>
          <a:prstGeom prst="rect">
            <a:avLst/>
          </a:prstGeom>
          <a:solidFill>
            <a:srgbClr val="c3dd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5" name="CustomShape 690"/>
          <p:cNvSpPr/>
          <p:nvPr/>
        </p:nvSpPr>
        <p:spPr>
          <a:xfrm>
            <a:off x="13245120" y="5068800"/>
            <a:ext cx="12240" cy="188280"/>
          </a:xfrm>
          <a:prstGeom prst="rect">
            <a:avLst/>
          </a:prstGeom>
          <a:solidFill>
            <a:srgbClr val="c0db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6" name="CustomShape 691"/>
          <p:cNvSpPr/>
          <p:nvPr/>
        </p:nvSpPr>
        <p:spPr>
          <a:xfrm>
            <a:off x="13257720" y="5068800"/>
            <a:ext cx="10800" cy="188280"/>
          </a:xfrm>
          <a:prstGeom prst="rect">
            <a:avLst/>
          </a:prstGeom>
          <a:solidFill>
            <a:srgbClr val="bdda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7" name="CustomShape 692"/>
          <p:cNvSpPr/>
          <p:nvPr/>
        </p:nvSpPr>
        <p:spPr>
          <a:xfrm>
            <a:off x="13268880" y="5068800"/>
            <a:ext cx="12240" cy="188280"/>
          </a:xfrm>
          <a:prstGeom prst="rect">
            <a:avLst/>
          </a:prstGeom>
          <a:solidFill>
            <a:srgbClr val="bad8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8" name="CustomShape 693"/>
          <p:cNvSpPr/>
          <p:nvPr/>
        </p:nvSpPr>
        <p:spPr>
          <a:xfrm>
            <a:off x="13102200" y="5068800"/>
            <a:ext cx="166320" cy="17640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89" name="CustomShape 694"/>
          <p:cNvSpPr/>
          <p:nvPr/>
        </p:nvSpPr>
        <p:spPr>
          <a:xfrm>
            <a:off x="11384640" y="5119560"/>
            <a:ext cx="47160" cy="188280"/>
          </a:xfrm>
          <a:prstGeom prst="rect">
            <a:avLst/>
          </a:prstGeom>
          <a:solidFill>
            <a:srgbClr val="daea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0" name="CustomShape 695"/>
          <p:cNvSpPr/>
          <p:nvPr/>
        </p:nvSpPr>
        <p:spPr>
          <a:xfrm>
            <a:off x="11432160" y="5119560"/>
            <a:ext cx="12240" cy="188280"/>
          </a:xfrm>
          <a:prstGeom prst="rect">
            <a:avLst/>
          </a:prstGeom>
          <a:solidFill>
            <a:srgbClr val="d7e8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1" name="CustomShape 696"/>
          <p:cNvSpPr/>
          <p:nvPr/>
        </p:nvSpPr>
        <p:spPr>
          <a:xfrm>
            <a:off x="11444760" y="5119560"/>
            <a:ext cx="10800" cy="188280"/>
          </a:xfrm>
          <a:prstGeom prst="rect">
            <a:avLst/>
          </a:prstGeom>
          <a:solidFill>
            <a:srgbClr val="d4e7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2" name="CustomShape 697"/>
          <p:cNvSpPr/>
          <p:nvPr/>
        </p:nvSpPr>
        <p:spPr>
          <a:xfrm>
            <a:off x="11455920" y="5119560"/>
            <a:ext cx="12240" cy="188280"/>
          </a:xfrm>
          <a:prstGeom prst="rect">
            <a:avLst/>
          </a:prstGeom>
          <a:solidFill>
            <a:srgbClr val="d1e5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3" name="CustomShape 698"/>
          <p:cNvSpPr/>
          <p:nvPr/>
        </p:nvSpPr>
        <p:spPr>
          <a:xfrm>
            <a:off x="11468520" y="5119560"/>
            <a:ext cx="10800" cy="188280"/>
          </a:xfrm>
          <a:prstGeom prst="rect">
            <a:avLst/>
          </a:prstGeom>
          <a:solidFill>
            <a:srgbClr val="cfe4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4" name="CustomShape 699"/>
          <p:cNvSpPr/>
          <p:nvPr/>
        </p:nvSpPr>
        <p:spPr>
          <a:xfrm>
            <a:off x="11479680" y="5119560"/>
            <a:ext cx="12240" cy="188280"/>
          </a:xfrm>
          <a:prstGeom prst="rect">
            <a:avLst/>
          </a:prstGeom>
          <a:solidFill>
            <a:srgbClr val="cbe2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5" name="CustomShape 700"/>
          <p:cNvSpPr/>
          <p:nvPr/>
        </p:nvSpPr>
        <p:spPr>
          <a:xfrm>
            <a:off x="11492280" y="5119560"/>
            <a:ext cx="10800" cy="188280"/>
          </a:xfrm>
          <a:prstGeom prst="rect">
            <a:avLst/>
          </a:prstGeom>
          <a:solidFill>
            <a:srgbClr val="c9e0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6" name="CustomShape 701"/>
          <p:cNvSpPr/>
          <p:nvPr/>
        </p:nvSpPr>
        <p:spPr>
          <a:xfrm>
            <a:off x="11503440" y="5119560"/>
            <a:ext cx="12240" cy="188280"/>
          </a:xfrm>
          <a:prstGeom prst="rect">
            <a:avLst/>
          </a:prstGeom>
          <a:solidFill>
            <a:srgbClr val="c6df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7" name="CustomShape 702"/>
          <p:cNvSpPr/>
          <p:nvPr/>
        </p:nvSpPr>
        <p:spPr>
          <a:xfrm>
            <a:off x="11516400" y="5119560"/>
            <a:ext cx="10800" cy="188280"/>
          </a:xfrm>
          <a:prstGeom prst="rect">
            <a:avLst/>
          </a:prstGeom>
          <a:solidFill>
            <a:srgbClr val="c3dd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8" name="CustomShape 703"/>
          <p:cNvSpPr/>
          <p:nvPr/>
        </p:nvSpPr>
        <p:spPr>
          <a:xfrm>
            <a:off x="11527200" y="5119560"/>
            <a:ext cx="12240" cy="188280"/>
          </a:xfrm>
          <a:prstGeom prst="rect">
            <a:avLst/>
          </a:prstGeom>
          <a:solidFill>
            <a:srgbClr val="c0db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9" name="CustomShape 704"/>
          <p:cNvSpPr/>
          <p:nvPr/>
        </p:nvSpPr>
        <p:spPr>
          <a:xfrm>
            <a:off x="11540160" y="5119560"/>
            <a:ext cx="10800" cy="188280"/>
          </a:xfrm>
          <a:prstGeom prst="rect">
            <a:avLst/>
          </a:prstGeom>
          <a:solidFill>
            <a:srgbClr val="bdda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0" name="CustomShape 705"/>
          <p:cNvSpPr/>
          <p:nvPr/>
        </p:nvSpPr>
        <p:spPr>
          <a:xfrm>
            <a:off x="11551320" y="5119560"/>
            <a:ext cx="12240" cy="188280"/>
          </a:xfrm>
          <a:prstGeom prst="rect">
            <a:avLst/>
          </a:prstGeom>
          <a:solidFill>
            <a:srgbClr val="bad8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1" name="CustomShape 706"/>
          <p:cNvSpPr/>
          <p:nvPr/>
        </p:nvSpPr>
        <p:spPr>
          <a:xfrm>
            <a:off x="11384640" y="5119560"/>
            <a:ext cx="166320" cy="17496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2" name="Line 707"/>
          <p:cNvSpPr/>
          <p:nvPr/>
        </p:nvSpPr>
        <p:spPr>
          <a:xfrm flipV="1">
            <a:off x="12779640" y="4399920"/>
            <a:ext cx="0" cy="328680"/>
          </a:xfrm>
          <a:prstGeom prst="line">
            <a:avLst/>
          </a:prstGeom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3" name="CustomShape 708"/>
          <p:cNvSpPr/>
          <p:nvPr/>
        </p:nvSpPr>
        <p:spPr>
          <a:xfrm>
            <a:off x="12708360" y="4236840"/>
            <a:ext cx="36000" cy="176400"/>
          </a:xfrm>
          <a:prstGeom prst="rect">
            <a:avLst/>
          </a:prstGeom>
          <a:solidFill>
            <a:srgbClr val="f2e6f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4" name="CustomShape 709"/>
          <p:cNvSpPr/>
          <p:nvPr/>
        </p:nvSpPr>
        <p:spPr>
          <a:xfrm>
            <a:off x="12745080" y="4236840"/>
            <a:ext cx="10800" cy="176400"/>
          </a:xfrm>
          <a:prstGeom prst="rect">
            <a:avLst/>
          </a:prstGeom>
          <a:solidFill>
            <a:srgbClr val="f1e5f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5" name="CustomShape 710"/>
          <p:cNvSpPr/>
          <p:nvPr/>
        </p:nvSpPr>
        <p:spPr>
          <a:xfrm>
            <a:off x="12756240" y="4236840"/>
            <a:ext cx="12240" cy="176400"/>
          </a:xfrm>
          <a:prstGeom prst="rect">
            <a:avLst/>
          </a:prstGeom>
          <a:solidFill>
            <a:srgbClr val="efe1f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6" name="CustomShape 711"/>
          <p:cNvSpPr/>
          <p:nvPr/>
        </p:nvSpPr>
        <p:spPr>
          <a:xfrm>
            <a:off x="12768840" y="4236840"/>
            <a:ext cx="10800" cy="176400"/>
          </a:xfrm>
          <a:prstGeom prst="rect">
            <a:avLst/>
          </a:prstGeom>
          <a:solidFill>
            <a:srgbClr val="eedef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7" name="CustomShape 712"/>
          <p:cNvSpPr/>
          <p:nvPr/>
        </p:nvSpPr>
        <p:spPr>
          <a:xfrm>
            <a:off x="12780000" y="4236840"/>
            <a:ext cx="12240" cy="176400"/>
          </a:xfrm>
          <a:prstGeom prst="rect">
            <a:avLst/>
          </a:prstGeom>
          <a:solidFill>
            <a:srgbClr val="ecda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8" name="CustomShape 713"/>
          <p:cNvSpPr/>
          <p:nvPr/>
        </p:nvSpPr>
        <p:spPr>
          <a:xfrm>
            <a:off x="12792600" y="4236840"/>
            <a:ext cx="10800" cy="176400"/>
          </a:xfrm>
          <a:prstGeom prst="rect">
            <a:avLst/>
          </a:prstGeom>
          <a:solidFill>
            <a:srgbClr val="ead7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9" name="CustomShape 714"/>
          <p:cNvSpPr/>
          <p:nvPr/>
        </p:nvSpPr>
        <p:spPr>
          <a:xfrm>
            <a:off x="12803760" y="4236840"/>
            <a:ext cx="12240" cy="176400"/>
          </a:xfrm>
          <a:prstGeom prst="rect">
            <a:avLst/>
          </a:prstGeom>
          <a:solidFill>
            <a:srgbClr val="e8d3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0" name="CustomShape 715"/>
          <p:cNvSpPr/>
          <p:nvPr/>
        </p:nvSpPr>
        <p:spPr>
          <a:xfrm>
            <a:off x="12816360" y="4236840"/>
            <a:ext cx="10800" cy="176400"/>
          </a:xfrm>
          <a:prstGeom prst="rect">
            <a:avLst/>
          </a:prstGeom>
          <a:solidFill>
            <a:srgbClr val="e7d0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1" name="CustomShape 716"/>
          <p:cNvSpPr/>
          <p:nvPr/>
        </p:nvSpPr>
        <p:spPr>
          <a:xfrm>
            <a:off x="12827520" y="4236840"/>
            <a:ext cx="12240" cy="176400"/>
          </a:xfrm>
          <a:prstGeom prst="rect">
            <a:avLst/>
          </a:prstGeom>
          <a:solidFill>
            <a:srgbClr val="e5cd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2" name="CustomShape 717"/>
          <p:cNvSpPr/>
          <p:nvPr/>
        </p:nvSpPr>
        <p:spPr>
          <a:xfrm>
            <a:off x="12840120" y="4236840"/>
            <a:ext cx="10800" cy="176400"/>
          </a:xfrm>
          <a:prstGeom prst="rect">
            <a:avLst/>
          </a:prstGeom>
          <a:solidFill>
            <a:srgbClr val="e3c9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3" name="CustomShape 718"/>
          <p:cNvSpPr/>
          <p:nvPr/>
        </p:nvSpPr>
        <p:spPr>
          <a:xfrm>
            <a:off x="12851280" y="4236840"/>
            <a:ext cx="12240" cy="176400"/>
          </a:xfrm>
          <a:prstGeom prst="rect">
            <a:avLst/>
          </a:prstGeom>
          <a:solidFill>
            <a:srgbClr val="e1c6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4" name="CustomShape 719"/>
          <p:cNvSpPr/>
          <p:nvPr/>
        </p:nvSpPr>
        <p:spPr>
          <a:xfrm>
            <a:off x="12863880" y="4236840"/>
            <a:ext cx="10800" cy="176400"/>
          </a:xfrm>
          <a:prstGeom prst="rect">
            <a:avLst/>
          </a:prstGeom>
          <a:solidFill>
            <a:srgbClr val="f2e6f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5" name="CustomShape 720"/>
          <p:cNvSpPr/>
          <p:nvPr/>
        </p:nvSpPr>
        <p:spPr>
          <a:xfrm>
            <a:off x="12708360" y="4236840"/>
            <a:ext cx="155160" cy="163080"/>
          </a:xfrm>
          <a:prstGeom prst="ellipse">
            <a:avLst/>
          </a:pr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6" name="Line 721"/>
          <p:cNvSpPr/>
          <p:nvPr/>
        </p:nvSpPr>
        <p:spPr>
          <a:xfrm>
            <a:off x="13281480" y="5144400"/>
            <a:ext cx="309600" cy="0"/>
          </a:xfrm>
          <a:prstGeom prst="line">
            <a:avLst/>
          </a:prstGeom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7" name="CustomShape 722"/>
          <p:cNvSpPr/>
          <p:nvPr/>
        </p:nvSpPr>
        <p:spPr>
          <a:xfrm>
            <a:off x="13586400" y="5063760"/>
            <a:ext cx="96480" cy="169920"/>
          </a:xfrm>
          <a:custGeom>
            <a:avLst/>
            <a:gdLst/>
            <a:ahLst/>
            <a:rect l="l" t="t" r="r" b="b"/>
            <a:pathLst>
              <a:path w="61" h="101">
                <a:moveTo>
                  <a:pt x="59" y="4"/>
                </a:moveTo>
                <a:cubicBezTo>
                  <a:pt x="32" y="0"/>
                  <a:pt x="8" y="18"/>
                  <a:pt x="4" y="45"/>
                </a:cubicBezTo>
                <a:cubicBezTo>
                  <a:pt x="0" y="72"/>
                  <a:pt x="19" y="96"/>
                  <a:pt x="45" y="100"/>
                </a:cubicBezTo>
                <a:cubicBezTo>
                  <a:pt x="50" y="101"/>
                  <a:pt x="55" y="101"/>
                  <a:pt x="61" y="100"/>
                </a:cubicBezTo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8" name="Line 723"/>
          <p:cNvSpPr/>
          <p:nvPr/>
        </p:nvSpPr>
        <p:spPr>
          <a:xfrm flipH="1">
            <a:off x="11074680" y="5195160"/>
            <a:ext cx="309600" cy="0"/>
          </a:xfrm>
          <a:prstGeom prst="line">
            <a:avLst/>
          </a:prstGeom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9" name="CustomShape 724"/>
          <p:cNvSpPr/>
          <p:nvPr/>
        </p:nvSpPr>
        <p:spPr>
          <a:xfrm>
            <a:off x="10997280" y="5119560"/>
            <a:ext cx="77400" cy="163080"/>
          </a:xfrm>
          <a:custGeom>
            <a:avLst/>
            <a:gdLst/>
            <a:ahLst/>
            <a:rect l="l" t="t" r="r" b="b"/>
            <a:pathLst>
              <a:path w="49" h="97">
                <a:moveTo>
                  <a:pt x="0" y="97"/>
                </a:moveTo>
                <a:cubicBezTo>
                  <a:pt x="27" y="97"/>
                  <a:pt x="49" y="75"/>
                  <a:pt x="49" y="48"/>
                </a:cubicBezTo>
                <a:cubicBezTo>
                  <a:pt x="49" y="22"/>
                  <a:pt x="27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20" name="CustomShape 725"/>
          <p:cNvSpPr/>
          <p:nvPr/>
        </p:nvSpPr>
        <p:spPr>
          <a:xfrm>
            <a:off x="12792600" y="3089520"/>
            <a:ext cx="166320" cy="17640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solidFill>
            <a:srgbClr val="ddddd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21" name="CustomShape 726"/>
          <p:cNvSpPr/>
          <p:nvPr/>
        </p:nvSpPr>
        <p:spPr>
          <a:xfrm>
            <a:off x="12756240" y="3052440"/>
            <a:ext cx="47160" cy="188280"/>
          </a:xfrm>
          <a:prstGeom prst="rect">
            <a:avLst/>
          </a:prstGeom>
          <a:solidFill>
            <a:srgbClr val="daea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2" name="CustomShape 727"/>
          <p:cNvSpPr/>
          <p:nvPr/>
        </p:nvSpPr>
        <p:spPr>
          <a:xfrm>
            <a:off x="12803760" y="3052440"/>
            <a:ext cx="12240" cy="188280"/>
          </a:xfrm>
          <a:prstGeom prst="rect">
            <a:avLst/>
          </a:prstGeom>
          <a:solidFill>
            <a:srgbClr val="d7e8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3" name="CustomShape 728"/>
          <p:cNvSpPr/>
          <p:nvPr/>
        </p:nvSpPr>
        <p:spPr>
          <a:xfrm>
            <a:off x="12816360" y="3052440"/>
            <a:ext cx="10800" cy="188280"/>
          </a:xfrm>
          <a:prstGeom prst="rect">
            <a:avLst/>
          </a:prstGeom>
          <a:solidFill>
            <a:srgbClr val="d4e7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4" name="CustomShape 729"/>
          <p:cNvSpPr/>
          <p:nvPr/>
        </p:nvSpPr>
        <p:spPr>
          <a:xfrm>
            <a:off x="12827520" y="3052440"/>
            <a:ext cx="12240" cy="188280"/>
          </a:xfrm>
          <a:prstGeom prst="rect">
            <a:avLst/>
          </a:prstGeom>
          <a:solidFill>
            <a:srgbClr val="d1e5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5" name="CustomShape 730"/>
          <p:cNvSpPr/>
          <p:nvPr/>
        </p:nvSpPr>
        <p:spPr>
          <a:xfrm>
            <a:off x="12840120" y="3052440"/>
            <a:ext cx="10800" cy="188280"/>
          </a:xfrm>
          <a:prstGeom prst="rect">
            <a:avLst/>
          </a:prstGeom>
          <a:solidFill>
            <a:srgbClr val="cfe4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6" name="CustomShape 731"/>
          <p:cNvSpPr/>
          <p:nvPr/>
        </p:nvSpPr>
        <p:spPr>
          <a:xfrm>
            <a:off x="12851280" y="3052440"/>
            <a:ext cx="12240" cy="188280"/>
          </a:xfrm>
          <a:prstGeom prst="rect">
            <a:avLst/>
          </a:prstGeom>
          <a:solidFill>
            <a:srgbClr val="cbe2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7" name="CustomShape 732"/>
          <p:cNvSpPr/>
          <p:nvPr/>
        </p:nvSpPr>
        <p:spPr>
          <a:xfrm>
            <a:off x="12863880" y="3052440"/>
            <a:ext cx="10800" cy="188280"/>
          </a:xfrm>
          <a:prstGeom prst="rect">
            <a:avLst/>
          </a:prstGeom>
          <a:solidFill>
            <a:srgbClr val="c9e0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8" name="CustomShape 733"/>
          <p:cNvSpPr/>
          <p:nvPr/>
        </p:nvSpPr>
        <p:spPr>
          <a:xfrm>
            <a:off x="12875040" y="3052440"/>
            <a:ext cx="12240" cy="188280"/>
          </a:xfrm>
          <a:prstGeom prst="rect">
            <a:avLst/>
          </a:prstGeom>
          <a:solidFill>
            <a:srgbClr val="c6df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9" name="CustomShape 734"/>
          <p:cNvSpPr/>
          <p:nvPr/>
        </p:nvSpPr>
        <p:spPr>
          <a:xfrm>
            <a:off x="12888000" y="3052440"/>
            <a:ext cx="10800" cy="188280"/>
          </a:xfrm>
          <a:prstGeom prst="rect">
            <a:avLst/>
          </a:prstGeom>
          <a:solidFill>
            <a:srgbClr val="c3dd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0" name="CustomShape 735"/>
          <p:cNvSpPr/>
          <p:nvPr/>
        </p:nvSpPr>
        <p:spPr>
          <a:xfrm>
            <a:off x="12898800" y="3052440"/>
            <a:ext cx="12240" cy="188280"/>
          </a:xfrm>
          <a:prstGeom prst="rect">
            <a:avLst/>
          </a:prstGeom>
          <a:solidFill>
            <a:srgbClr val="c0db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1" name="CustomShape 736"/>
          <p:cNvSpPr/>
          <p:nvPr/>
        </p:nvSpPr>
        <p:spPr>
          <a:xfrm>
            <a:off x="12911760" y="3052440"/>
            <a:ext cx="10800" cy="188280"/>
          </a:xfrm>
          <a:prstGeom prst="rect">
            <a:avLst/>
          </a:prstGeom>
          <a:solidFill>
            <a:srgbClr val="bdda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2" name="CustomShape 737"/>
          <p:cNvSpPr/>
          <p:nvPr/>
        </p:nvSpPr>
        <p:spPr>
          <a:xfrm>
            <a:off x="12922920" y="3052440"/>
            <a:ext cx="12240" cy="188280"/>
          </a:xfrm>
          <a:prstGeom prst="rect">
            <a:avLst/>
          </a:prstGeom>
          <a:solidFill>
            <a:srgbClr val="bad8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3" name="CustomShape 738"/>
          <p:cNvSpPr/>
          <p:nvPr/>
        </p:nvSpPr>
        <p:spPr>
          <a:xfrm>
            <a:off x="12756240" y="3052440"/>
            <a:ext cx="166320" cy="17640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34" name="CustomShape 739"/>
          <p:cNvSpPr/>
          <p:nvPr/>
        </p:nvSpPr>
        <p:spPr>
          <a:xfrm>
            <a:off x="11503440" y="2523600"/>
            <a:ext cx="1706040" cy="641520"/>
          </a:xfrm>
          <a:custGeom>
            <a:avLst/>
            <a:gdLst/>
            <a:ahLst/>
            <a:rect l="l" t="t" r="r" b="b"/>
            <a:pathLst>
              <a:path w="2288" h="816">
                <a:moveTo>
                  <a:pt x="2248" y="0"/>
                </a:moveTo>
                <a:cubicBezTo>
                  <a:pt x="2271" y="0"/>
                  <a:pt x="2288" y="18"/>
                  <a:pt x="2288" y="40"/>
                </a:cubicBezTo>
                <a:lnTo>
                  <a:pt x="2288" y="40"/>
                </a:lnTo>
                <a:lnTo>
                  <a:pt x="2288" y="776"/>
                </a:lnTo>
                <a:lnTo>
                  <a:pt x="2288" y="776"/>
                </a:lnTo>
                <a:cubicBezTo>
                  <a:pt x="2288" y="799"/>
                  <a:pt x="2271" y="816"/>
                  <a:pt x="2248" y="816"/>
                </a:cubicBezTo>
                <a:cubicBezTo>
                  <a:pt x="2248" y="816"/>
                  <a:pt x="2248" y="816"/>
                  <a:pt x="2248" y="816"/>
                </a:cubicBezTo>
                <a:lnTo>
                  <a:pt x="2248" y="816"/>
                </a:lnTo>
                <a:lnTo>
                  <a:pt x="40" y="816"/>
                </a:lnTo>
                <a:lnTo>
                  <a:pt x="40" y="816"/>
                </a:lnTo>
                <a:cubicBezTo>
                  <a:pt x="18" y="816"/>
                  <a:pt x="0" y="799"/>
                  <a:pt x="0" y="776"/>
                </a:cubicBezTo>
                <a:lnTo>
                  <a:pt x="0" y="776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2248" y="0"/>
                </a:lnTo>
                <a:close/>
              </a:path>
            </a:pathLst>
          </a:custGeom>
          <a:solidFill>
            <a:srgbClr val="ddddd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35" name="CustomShape 740"/>
          <p:cNvSpPr/>
          <p:nvPr/>
        </p:nvSpPr>
        <p:spPr>
          <a:xfrm>
            <a:off x="11468520" y="2484720"/>
            <a:ext cx="475920" cy="65484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6" name="CustomShape 741"/>
          <p:cNvSpPr/>
          <p:nvPr/>
        </p:nvSpPr>
        <p:spPr>
          <a:xfrm>
            <a:off x="11944800" y="2484720"/>
            <a:ext cx="131400" cy="654840"/>
          </a:xfrm>
          <a:prstGeom prst="rect">
            <a:avLst/>
          </a:prstGeom>
          <a:solidFill>
            <a:srgbClr val="7e7e7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7" name="CustomShape 742"/>
          <p:cNvSpPr/>
          <p:nvPr/>
        </p:nvSpPr>
        <p:spPr>
          <a:xfrm>
            <a:off x="12076560" y="2484720"/>
            <a:ext cx="166320" cy="654840"/>
          </a:xfrm>
          <a:prstGeom prst="rect">
            <a:avLst/>
          </a:prstGeom>
          <a:solidFill>
            <a:srgbClr val="7c7c7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8" name="CustomShape 743"/>
          <p:cNvSpPr/>
          <p:nvPr/>
        </p:nvSpPr>
        <p:spPr>
          <a:xfrm>
            <a:off x="12243240" y="2484720"/>
            <a:ext cx="131400" cy="654840"/>
          </a:xfrm>
          <a:prstGeom prst="rect">
            <a:avLst/>
          </a:prstGeom>
          <a:solidFill>
            <a:srgbClr val="7a7a7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9" name="CustomShape 744"/>
          <p:cNvSpPr/>
          <p:nvPr/>
        </p:nvSpPr>
        <p:spPr>
          <a:xfrm>
            <a:off x="12375000" y="2484720"/>
            <a:ext cx="155160" cy="654840"/>
          </a:xfrm>
          <a:prstGeom prst="rect">
            <a:avLst/>
          </a:prstGeom>
          <a:solidFill>
            <a:srgbClr val="787878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0" name="CustomShape 745"/>
          <p:cNvSpPr/>
          <p:nvPr/>
        </p:nvSpPr>
        <p:spPr>
          <a:xfrm>
            <a:off x="12530520" y="2484720"/>
            <a:ext cx="166320" cy="654840"/>
          </a:xfrm>
          <a:prstGeom prst="rect">
            <a:avLst/>
          </a:prstGeom>
          <a:solidFill>
            <a:srgbClr val="76767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1" name="CustomShape 746"/>
          <p:cNvSpPr/>
          <p:nvPr/>
        </p:nvSpPr>
        <p:spPr>
          <a:xfrm>
            <a:off x="12697200" y="2484720"/>
            <a:ext cx="129960" cy="654840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2" name="CustomShape 747"/>
          <p:cNvSpPr/>
          <p:nvPr/>
        </p:nvSpPr>
        <p:spPr>
          <a:xfrm>
            <a:off x="12827520" y="2484720"/>
            <a:ext cx="167760" cy="654840"/>
          </a:xfrm>
          <a:prstGeom prst="rect">
            <a:avLst/>
          </a:prstGeom>
          <a:solidFill>
            <a:srgbClr val="72727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3" name="CustomShape 748"/>
          <p:cNvSpPr/>
          <p:nvPr/>
        </p:nvSpPr>
        <p:spPr>
          <a:xfrm>
            <a:off x="12995640" y="2484720"/>
            <a:ext cx="129960" cy="654840"/>
          </a:xfrm>
          <a:prstGeom prst="rect">
            <a:avLst/>
          </a:prstGeom>
          <a:solidFill>
            <a:srgbClr val="70707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4" name="CustomShape 749"/>
          <p:cNvSpPr/>
          <p:nvPr/>
        </p:nvSpPr>
        <p:spPr>
          <a:xfrm>
            <a:off x="13125960" y="2484720"/>
            <a:ext cx="60120" cy="654840"/>
          </a:xfrm>
          <a:prstGeom prst="rect">
            <a:avLst/>
          </a:prstGeom>
          <a:solidFill>
            <a:srgbClr val="6e6e6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5" name="CustomShape 750"/>
          <p:cNvSpPr/>
          <p:nvPr/>
        </p:nvSpPr>
        <p:spPr>
          <a:xfrm>
            <a:off x="11468520" y="2484720"/>
            <a:ext cx="1704600" cy="643320"/>
          </a:xfrm>
          <a:custGeom>
            <a:avLst/>
            <a:gdLst/>
            <a:ahLst/>
            <a:rect l="l" t="t" r="r" b="b"/>
            <a:pathLst>
              <a:path w="2288" h="816">
                <a:moveTo>
                  <a:pt x="2248" y="0"/>
                </a:moveTo>
                <a:cubicBezTo>
                  <a:pt x="2271" y="0"/>
                  <a:pt x="2288" y="18"/>
                  <a:pt x="2288" y="40"/>
                </a:cubicBezTo>
                <a:lnTo>
                  <a:pt x="2288" y="40"/>
                </a:lnTo>
                <a:lnTo>
                  <a:pt x="2288" y="776"/>
                </a:lnTo>
                <a:lnTo>
                  <a:pt x="2288" y="776"/>
                </a:lnTo>
                <a:cubicBezTo>
                  <a:pt x="2288" y="799"/>
                  <a:pt x="2271" y="816"/>
                  <a:pt x="2248" y="816"/>
                </a:cubicBezTo>
                <a:cubicBezTo>
                  <a:pt x="2248" y="816"/>
                  <a:pt x="2248" y="816"/>
                  <a:pt x="2248" y="816"/>
                </a:cubicBezTo>
                <a:lnTo>
                  <a:pt x="2248" y="816"/>
                </a:lnTo>
                <a:lnTo>
                  <a:pt x="40" y="816"/>
                </a:lnTo>
                <a:lnTo>
                  <a:pt x="40" y="816"/>
                </a:lnTo>
                <a:cubicBezTo>
                  <a:pt x="18" y="816"/>
                  <a:pt x="0" y="799"/>
                  <a:pt x="0" y="776"/>
                </a:cubicBezTo>
                <a:lnTo>
                  <a:pt x="0" y="776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2248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46" name="CustomShape 751"/>
          <p:cNvSpPr/>
          <p:nvPr/>
        </p:nvSpPr>
        <p:spPr>
          <a:xfrm>
            <a:off x="12087000" y="2597760"/>
            <a:ext cx="275400" cy="13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900" spc="-1" strike="noStrike">
                <a:solidFill>
                  <a:srgbClr val="000000"/>
                </a:solidFill>
                <a:latin typeface="Calibri"/>
                <a:ea typeface="Arial"/>
              </a:rPr>
              <a:t>App 2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947" name="CustomShape 752"/>
          <p:cNvSpPr/>
          <p:nvPr/>
        </p:nvSpPr>
        <p:spPr>
          <a:xfrm>
            <a:off x="12995640" y="2548800"/>
            <a:ext cx="118800" cy="200160"/>
          </a:xfrm>
          <a:custGeom>
            <a:avLst/>
            <a:gdLst/>
            <a:ahLst/>
            <a:rect l="l" t="t" r="r" b="b"/>
            <a:pathLst>
              <a:path w="160" h="256">
                <a:moveTo>
                  <a:pt x="120" y="0"/>
                </a:moveTo>
                <a:cubicBezTo>
                  <a:pt x="143" y="0"/>
                  <a:pt x="160" y="18"/>
                  <a:pt x="160" y="40"/>
                </a:cubicBezTo>
                <a:lnTo>
                  <a:pt x="160" y="40"/>
                </a:lnTo>
                <a:lnTo>
                  <a:pt x="160" y="216"/>
                </a:lnTo>
                <a:lnTo>
                  <a:pt x="160" y="216"/>
                </a:lnTo>
                <a:cubicBezTo>
                  <a:pt x="160" y="239"/>
                  <a:pt x="143" y="256"/>
                  <a:pt x="120" y="256"/>
                </a:cubicBezTo>
                <a:cubicBezTo>
                  <a:pt x="120" y="256"/>
                  <a:pt x="120" y="256"/>
                  <a:pt x="120" y="256"/>
                </a:cubicBezTo>
                <a:lnTo>
                  <a:pt x="120" y="256"/>
                </a:lnTo>
                <a:lnTo>
                  <a:pt x="40" y="256"/>
                </a:lnTo>
                <a:lnTo>
                  <a:pt x="40" y="256"/>
                </a:lnTo>
                <a:cubicBezTo>
                  <a:pt x="18" y="256"/>
                  <a:pt x="0" y="239"/>
                  <a:pt x="0" y="216"/>
                </a:cubicBezTo>
                <a:lnTo>
                  <a:pt x="0" y="216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20" y="0"/>
                </a:lnTo>
                <a:close/>
              </a:path>
            </a:pathLst>
          </a:cu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48" name="CustomShape 753"/>
          <p:cNvSpPr/>
          <p:nvPr/>
        </p:nvSpPr>
        <p:spPr>
          <a:xfrm>
            <a:off x="12995640" y="2548800"/>
            <a:ext cx="118800" cy="200160"/>
          </a:xfrm>
          <a:custGeom>
            <a:avLst/>
            <a:gdLst/>
            <a:ahLst/>
            <a:rect l="l" t="t" r="r" b="b"/>
            <a:pathLst>
              <a:path w="160" h="256">
                <a:moveTo>
                  <a:pt x="120" y="0"/>
                </a:moveTo>
                <a:cubicBezTo>
                  <a:pt x="143" y="0"/>
                  <a:pt x="160" y="18"/>
                  <a:pt x="160" y="40"/>
                </a:cubicBezTo>
                <a:lnTo>
                  <a:pt x="160" y="40"/>
                </a:lnTo>
                <a:lnTo>
                  <a:pt x="160" y="216"/>
                </a:lnTo>
                <a:lnTo>
                  <a:pt x="160" y="216"/>
                </a:lnTo>
                <a:cubicBezTo>
                  <a:pt x="160" y="239"/>
                  <a:pt x="143" y="256"/>
                  <a:pt x="120" y="256"/>
                </a:cubicBezTo>
                <a:cubicBezTo>
                  <a:pt x="120" y="256"/>
                  <a:pt x="120" y="256"/>
                  <a:pt x="120" y="256"/>
                </a:cubicBezTo>
                <a:lnTo>
                  <a:pt x="120" y="256"/>
                </a:lnTo>
                <a:lnTo>
                  <a:pt x="40" y="256"/>
                </a:lnTo>
                <a:lnTo>
                  <a:pt x="40" y="256"/>
                </a:lnTo>
                <a:cubicBezTo>
                  <a:pt x="18" y="256"/>
                  <a:pt x="0" y="239"/>
                  <a:pt x="0" y="216"/>
                </a:cubicBezTo>
                <a:lnTo>
                  <a:pt x="0" y="216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20" y="0"/>
                </a:lnTo>
                <a:close/>
              </a:path>
            </a:pathLst>
          </a:custGeom>
          <a:noFill/>
          <a:ln cap="sq"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49" name="CustomShape 754"/>
          <p:cNvSpPr/>
          <p:nvPr/>
        </p:nvSpPr>
        <p:spPr>
          <a:xfrm>
            <a:off x="12959280" y="2574000"/>
            <a:ext cx="70920" cy="48600"/>
          </a:xfrm>
          <a:custGeom>
            <a:avLst/>
            <a:gdLst/>
            <a:ahLst/>
            <a:rect l="l" t="t" r="r" b="b"/>
            <a:pathLst>
              <a:path w="96" h="64">
                <a:moveTo>
                  <a:pt x="72" y="0"/>
                </a:moveTo>
                <a:cubicBezTo>
                  <a:pt x="86" y="0"/>
                  <a:pt x="96" y="11"/>
                  <a:pt x="96" y="24"/>
                </a:cubicBezTo>
                <a:lnTo>
                  <a:pt x="96" y="24"/>
                </a:lnTo>
                <a:lnTo>
                  <a:pt x="96" y="40"/>
                </a:lnTo>
                <a:lnTo>
                  <a:pt x="96" y="40"/>
                </a:lnTo>
                <a:cubicBezTo>
                  <a:pt x="96" y="54"/>
                  <a:pt x="86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64"/>
                </a:lnTo>
                <a:lnTo>
                  <a:pt x="24" y="64"/>
                </a:lnTo>
                <a:lnTo>
                  <a:pt x="24" y="64"/>
                </a:lnTo>
                <a:cubicBezTo>
                  <a:pt x="11" y="64"/>
                  <a:pt x="0" y="54"/>
                  <a:pt x="0" y="40"/>
                </a:cubicBezTo>
                <a:lnTo>
                  <a:pt x="0" y="24"/>
                </a:lnTo>
                <a:cubicBezTo>
                  <a:pt x="0" y="11"/>
                  <a:pt x="11" y="0"/>
                  <a:pt x="24" y="0"/>
                </a:cubicBezTo>
                <a:lnTo>
                  <a:pt x="24" y="0"/>
                </a:lnTo>
                <a:lnTo>
                  <a:pt x="72" y="0"/>
                </a:lnTo>
                <a:close/>
              </a:path>
            </a:pathLst>
          </a:cu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50" name="CustomShape 755"/>
          <p:cNvSpPr/>
          <p:nvPr/>
        </p:nvSpPr>
        <p:spPr>
          <a:xfrm>
            <a:off x="12959280" y="2572200"/>
            <a:ext cx="70920" cy="50040"/>
          </a:xfrm>
          <a:custGeom>
            <a:avLst/>
            <a:gdLst/>
            <a:ahLst/>
            <a:rect l="l" t="t" r="r" b="b"/>
            <a:pathLst>
              <a:path w="96" h="64">
                <a:moveTo>
                  <a:pt x="72" y="0"/>
                </a:moveTo>
                <a:cubicBezTo>
                  <a:pt x="86" y="0"/>
                  <a:pt x="96" y="11"/>
                  <a:pt x="96" y="24"/>
                </a:cubicBezTo>
                <a:lnTo>
                  <a:pt x="96" y="24"/>
                </a:lnTo>
                <a:lnTo>
                  <a:pt x="96" y="40"/>
                </a:lnTo>
                <a:lnTo>
                  <a:pt x="96" y="40"/>
                </a:lnTo>
                <a:cubicBezTo>
                  <a:pt x="96" y="54"/>
                  <a:pt x="86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64"/>
                </a:lnTo>
                <a:lnTo>
                  <a:pt x="24" y="64"/>
                </a:lnTo>
                <a:lnTo>
                  <a:pt x="24" y="64"/>
                </a:lnTo>
                <a:cubicBezTo>
                  <a:pt x="11" y="64"/>
                  <a:pt x="0" y="54"/>
                  <a:pt x="0" y="40"/>
                </a:cubicBezTo>
                <a:lnTo>
                  <a:pt x="0" y="24"/>
                </a:lnTo>
                <a:cubicBezTo>
                  <a:pt x="0" y="11"/>
                  <a:pt x="11" y="0"/>
                  <a:pt x="24" y="0"/>
                </a:cubicBezTo>
                <a:lnTo>
                  <a:pt x="24" y="0"/>
                </a:lnTo>
                <a:lnTo>
                  <a:pt x="72" y="0"/>
                </a:lnTo>
                <a:close/>
              </a:path>
            </a:pathLst>
          </a:custGeom>
          <a:noFill/>
          <a:ln cap="sq"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1" name="CustomShape 756"/>
          <p:cNvSpPr/>
          <p:nvPr/>
        </p:nvSpPr>
        <p:spPr>
          <a:xfrm>
            <a:off x="12959280" y="2661480"/>
            <a:ext cx="70920" cy="50040"/>
          </a:xfrm>
          <a:custGeom>
            <a:avLst/>
            <a:gdLst/>
            <a:ahLst/>
            <a:rect l="l" t="t" r="r" b="b"/>
            <a:pathLst>
              <a:path w="96" h="64">
                <a:moveTo>
                  <a:pt x="72" y="0"/>
                </a:moveTo>
                <a:cubicBezTo>
                  <a:pt x="86" y="0"/>
                  <a:pt x="96" y="11"/>
                  <a:pt x="96" y="24"/>
                </a:cubicBezTo>
                <a:lnTo>
                  <a:pt x="96" y="24"/>
                </a:lnTo>
                <a:lnTo>
                  <a:pt x="96" y="40"/>
                </a:lnTo>
                <a:lnTo>
                  <a:pt x="96" y="40"/>
                </a:lnTo>
                <a:cubicBezTo>
                  <a:pt x="96" y="54"/>
                  <a:pt x="86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64"/>
                </a:lnTo>
                <a:lnTo>
                  <a:pt x="24" y="64"/>
                </a:lnTo>
                <a:lnTo>
                  <a:pt x="24" y="64"/>
                </a:lnTo>
                <a:cubicBezTo>
                  <a:pt x="11" y="64"/>
                  <a:pt x="0" y="54"/>
                  <a:pt x="0" y="40"/>
                </a:cubicBezTo>
                <a:lnTo>
                  <a:pt x="0" y="24"/>
                </a:lnTo>
                <a:cubicBezTo>
                  <a:pt x="0" y="11"/>
                  <a:pt x="11" y="0"/>
                  <a:pt x="24" y="0"/>
                </a:cubicBezTo>
                <a:lnTo>
                  <a:pt x="24" y="0"/>
                </a:lnTo>
                <a:lnTo>
                  <a:pt x="72" y="0"/>
                </a:lnTo>
                <a:close/>
              </a:path>
            </a:pathLst>
          </a:cu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52" name="CustomShape 757"/>
          <p:cNvSpPr/>
          <p:nvPr/>
        </p:nvSpPr>
        <p:spPr>
          <a:xfrm>
            <a:off x="12959280" y="2661480"/>
            <a:ext cx="70920" cy="50040"/>
          </a:xfrm>
          <a:custGeom>
            <a:avLst/>
            <a:gdLst/>
            <a:ahLst/>
            <a:rect l="l" t="t" r="r" b="b"/>
            <a:pathLst>
              <a:path w="96" h="64">
                <a:moveTo>
                  <a:pt x="72" y="0"/>
                </a:moveTo>
                <a:cubicBezTo>
                  <a:pt x="86" y="0"/>
                  <a:pt x="96" y="11"/>
                  <a:pt x="96" y="24"/>
                </a:cubicBezTo>
                <a:lnTo>
                  <a:pt x="96" y="24"/>
                </a:lnTo>
                <a:lnTo>
                  <a:pt x="96" y="40"/>
                </a:lnTo>
                <a:lnTo>
                  <a:pt x="96" y="40"/>
                </a:lnTo>
                <a:cubicBezTo>
                  <a:pt x="96" y="54"/>
                  <a:pt x="86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64"/>
                </a:lnTo>
                <a:lnTo>
                  <a:pt x="24" y="64"/>
                </a:lnTo>
                <a:lnTo>
                  <a:pt x="24" y="64"/>
                </a:lnTo>
                <a:cubicBezTo>
                  <a:pt x="11" y="64"/>
                  <a:pt x="0" y="54"/>
                  <a:pt x="0" y="40"/>
                </a:cubicBezTo>
                <a:lnTo>
                  <a:pt x="0" y="24"/>
                </a:lnTo>
                <a:cubicBezTo>
                  <a:pt x="0" y="11"/>
                  <a:pt x="11" y="0"/>
                  <a:pt x="24" y="0"/>
                </a:cubicBezTo>
                <a:lnTo>
                  <a:pt x="24" y="0"/>
                </a:lnTo>
                <a:lnTo>
                  <a:pt x="72" y="0"/>
                </a:lnTo>
                <a:close/>
              </a:path>
            </a:pathLst>
          </a:custGeom>
          <a:noFill/>
          <a:ln cap="sq"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3" name="CustomShape 758"/>
          <p:cNvSpPr/>
          <p:nvPr/>
        </p:nvSpPr>
        <p:spPr>
          <a:xfrm>
            <a:off x="12756240" y="3052440"/>
            <a:ext cx="47160" cy="188280"/>
          </a:xfrm>
          <a:prstGeom prst="rect">
            <a:avLst/>
          </a:prstGeom>
          <a:solidFill>
            <a:srgbClr val="daea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4" name="CustomShape 759"/>
          <p:cNvSpPr/>
          <p:nvPr/>
        </p:nvSpPr>
        <p:spPr>
          <a:xfrm>
            <a:off x="12803760" y="3052440"/>
            <a:ext cx="12240" cy="188280"/>
          </a:xfrm>
          <a:prstGeom prst="rect">
            <a:avLst/>
          </a:prstGeom>
          <a:solidFill>
            <a:srgbClr val="d7e8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5" name="CustomShape 760"/>
          <p:cNvSpPr/>
          <p:nvPr/>
        </p:nvSpPr>
        <p:spPr>
          <a:xfrm>
            <a:off x="12816360" y="3052440"/>
            <a:ext cx="10800" cy="188280"/>
          </a:xfrm>
          <a:prstGeom prst="rect">
            <a:avLst/>
          </a:prstGeom>
          <a:solidFill>
            <a:srgbClr val="d4e7f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6" name="CustomShape 761"/>
          <p:cNvSpPr/>
          <p:nvPr/>
        </p:nvSpPr>
        <p:spPr>
          <a:xfrm>
            <a:off x="12827520" y="3052440"/>
            <a:ext cx="12240" cy="188280"/>
          </a:xfrm>
          <a:prstGeom prst="rect">
            <a:avLst/>
          </a:prstGeom>
          <a:solidFill>
            <a:srgbClr val="d1e5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7" name="CustomShape 762"/>
          <p:cNvSpPr/>
          <p:nvPr/>
        </p:nvSpPr>
        <p:spPr>
          <a:xfrm>
            <a:off x="12840120" y="3052440"/>
            <a:ext cx="10800" cy="188280"/>
          </a:xfrm>
          <a:prstGeom prst="rect">
            <a:avLst/>
          </a:prstGeom>
          <a:solidFill>
            <a:srgbClr val="cfe4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8" name="CustomShape 763"/>
          <p:cNvSpPr/>
          <p:nvPr/>
        </p:nvSpPr>
        <p:spPr>
          <a:xfrm>
            <a:off x="12851280" y="3052440"/>
            <a:ext cx="12240" cy="188280"/>
          </a:xfrm>
          <a:prstGeom prst="rect">
            <a:avLst/>
          </a:prstGeom>
          <a:solidFill>
            <a:srgbClr val="cbe2f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9" name="CustomShape 764"/>
          <p:cNvSpPr/>
          <p:nvPr/>
        </p:nvSpPr>
        <p:spPr>
          <a:xfrm>
            <a:off x="12863880" y="3052440"/>
            <a:ext cx="10800" cy="188280"/>
          </a:xfrm>
          <a:prstGeom prst="rect">
            <a:avLst/>
          </a:prstGeom>
          <a:solidFill>
            <a:srgbClr val="c9e0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0" name="CustomShape 765"/>
          <p:cNvSpPr/>
          <p:nvPr/>
        </p:nvSpPr>
        <p:spPr>
          <a:xfrm>
            <a:off x="12875040" y="3052440"/>
            <a:ext cx="12240" cy="188280"/>
          </a:xfrm>
          <a:prstGeom prst="rect">
            <a:avLst/>
          </a:prstGeom>
          <a:solidFill>
            <a:srgbClr val="c6df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1" name="CustomShape 766"/>
          <p:cNvSpPr/>
          <p:nvPr/>
        </p:nvSpPr>
        <p:spPr>
          <a:xfrm>
            <a:off x="12888000" y="3052440"/>
            <a:ext cx="10800" cy="188280"/>
          </a:xfrm>
          <a:prstGeom prst="rect">
            <a:avLst/>
          </a:prstGeom>
          <a:solidFill>
            <a:srgbClr val="c3dd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2" name="CustomShape 767"/>
          <p:cNvSpPr/>
          <p:nvPr/>
        </p:nvSpPr>
        <p:spPr>
          <a:xfrm>
            <a:off x="12898800" y="3052440"/>
            <a:ext cx="12240" cy="188280"/>
          </a:xfrm>
          <a:prstGeom prst="rect">
            <a:avLst/>
          </a:prstGeom>
          <a:solidFill>
            <a:srgbClr val="c0dbf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3" name="CustomShape 768"/>
          <p:cNvSpPr/>
          <p:nvPr/>
        </p:nvSpPr>
        <p:spPr>
          <a:xfrm>
            <a:off x="12911760" y="3052440"/>
            <a:ext cx="10800" cy="188280"/>
          </a:xfrm>
          <a:prstGeom prst="rect">
            <a:avLst/>
          </a:prstGeom>
          <a:solidFill>
            <a:srgbClr val="bdda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4" name="CustomShape 769"/>
          <p:cNvSpPr/>
          <p:nvPr/>
        </p:nvSpPr>
        <p:spPr>
          <a:xfrm>
            <a:off x="12922920" y="3052440"/>
            <a:ext cx="12240" cy="188280"/>
          </a:xfrm>
          <a:prstGeom prst="rect">
            <a:avLst/>
          </a:prstGeom>
          <a:solidFill>
            <a:srgbClr val="bad8f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5" name="CustomShape 770"/>
          <p:cNvSpPr/>
          <p:nvPr/>
        </p:nvSpPr>
        <p:spPr>
          <a:xfrm>
            <a:off x="12756240" y="3052440"/>
            <a:ext cx="166320" cy="176400"/>
          </a:xfrm>
          <a:custGeom>
            <a:avLst/>
            <a:gdLst/>
            <a:ahLst/>
            <a:rect l="l" t="t" r="r" b="b"/>
            <a:pathLst>
              <a:path w="224" h="224">
                <a:moveTo>
                  <a:pt x="184" y="0"/>
                </a:moveTo>
                <a:cubicBezTo>
                  <a:pt x="207" y="0"/>
                  <a:pt x="224" y="18"/>
                  <a:pt x="224" y="40"/>
                </a:cubicBezTo>
                <a:lnTo>
                  <a:pt x="224" y="40"/>
                </a:lnTo>
                <a:lnTo>
                  <a:pt x="224" y="184"/>
                </a:lnTo>
                <a:lnTo>
                  <a:pt x="224" y="184"/>
                </a:lnTo>
                <a:cubicBezTo>
                  <a:pt x="224" y="207"/>
                  <a:pt x="207" y="224"/>
                  <a:pt x="184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24"/>
                </a:lnTo>
                <a:lnTo>
                  <a:pt x="40" y="224"/>
                </a:lnTo>
                <a:lnTo>
                  <a:pt x="40" y="224"/>
                </a:lnTo>
                <a:cubicBezTo>
                  <a:pt x="18" y="224"/>
                  <a:pt x="0" y="207"/>
                  <a:pt x="0" y="184"/>
                </a:cubicBezTo>
                <a:lnTo>
                  <a:pt x="0" y="184"/>
                </a:lnTo>
                <a:lnTo>
                  <a:pt x="0" y="40"/>
                </a:lnTo>
                <a:cubicBezTo>
                  <a:pt x="0" y="18"/>
                  <a:pt x="18" y="0"/>
                  <a:pt x="40" y="0"/>
                </a:cubicBezTo>
                <a:lnTo>
                  <a:pt x="40" y="0"/>
                </a:lnTo>
                <a:lnTo>
                  <a:pt x="184" y="0"/>
                </a:lnTo>
                <a:close/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66" name="Line 771"/>
          <p:cNvSpPr/>
          <p:nvPr/>
        </p:nvSpPr>
        <p:spPr>
          <a:xfrm>
            <a:off x="12827160" y="3241080"/>
            <a:ext cx="0" cy="328320"/>
          </a:xfrm>
          <a:prstGeom prst="line">
            <a:avLst/>
          </a:prstGeom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67" name="CustomShape 772"/>
          <p:cNvSpPr/>
          <p:nvPr/>
        </p:nvSpPr>
        <p:spPr>
          <a:xfrm>
            <a:off x="12756240" y="3569760"/>
            <a:ext cx="155160" cy="80640"/>
          </a:xfrm>
          <a:custGeom>
            <a:avLst/>
            <a:gdLst/>
            <a:ahLst/>
            <a:rect l="l" t="t" r="r" b="b"/>
            <a:pathLst>
              <a:path w="98" h="48">
                <a:moveTo>
                  <a:pt x="98" y="48"/>
                </a:moveTo>
                <a:cubicBezTo>
                  <a:pt x="98" y="21"/>
                  <a:pt x="76" y="0"/>
                  <a:pt x="49" y="0"/>
                </a:cubicBezTo>
                <a:cubicBezTo>
                  <a:pt x="22" y="0"/>
                  <a:pt x="0" y="21"/>
                  <a:pt x="0" y="48"/>
                </a:cubicBezTo>
              </a:path>
            </a:pathLst>
          </a:custGeom>
          <a:noFill/>
          <a:ln cap="rnd"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68" name="CustomShape 773"/>
          <p:cNvSpPr/>
          <p:nvPr/>
        </p:nvSpPr>
        <p:spPr>
          <a:xfrm>
            <a:off x="15512040" y="8143200"/>
            <a:ext cx="70920" cy="3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9" name="CustomShape 774"/>
          <p:cNvSpPr/>
          <p:nvPr/>
        </p:nvSpPr>
        <p:spPr>
          <a:xfrm>
            <a:off x="15512040" y="8143200"/>
            <a:ext cx="70920" cy="3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0" name="CustomShape 775"/>
          <p:cNvSpPr/>
          <p:nvPr/>
        </p:nvSpPr>
        <p:spPr>
          <a:xfrm>
            <a:off x="7747560" y="7071840"/>
            <a:ext cx="201240" cy="360"/>
          </a:xfrm>
          <a:custGeom>
            <a:avLst/>
            <a:gdLst/>
            <a:ahLst/>
            <a:rect l="l" t="t" r="r" b="b"/>
            <a:pathLst>
              <a:path w="127" h="0">
                <a:moveTo>
                  <a:pt x="127" y="0"/>
                </a:moveTo>
                <a:lnTo>
                  <a:pt x="75" y="0"/>
                </a:lnTo>
                <a:moveTo>
                  <a:pt x="45" y="0"/>
                </a:moveTo>
                <a:lnTo>
                  <a:pt x="0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1" name="CustomShape 776"/>
          <p:cNvSpPr/>
          <p:nvPr/>
        </p:nvSpPr>
        <p:spPr>
          <a:xfrm>
            <a:off x="7771320" y="7009560"/>
            <a:ext cx="177480" cy="126000"/>
          </a:xfrm>
          <a:custGeom>
            <a:avLst/>
            <a:gdLst/>
            <a:ahLst/>
            <a:rect l="l" t="t" r="r" b="b"/>
            <a:pathLst>
              <a:path w="112" h="75">
                <a:moveTo>
                  <a:pt x="112" y="37"/>
                </a:moveTo>
                <a:lnTo>
                  <a:pt x="0" y="75"/>
                </a:lnTo>
                <a:moveTo>
                  <a:pt x="112" y="37"/>
                </a:moveTo>
                <a:lnTo>
                  <a:pt x="0" y="0"/>
                </a:lnTo>
              </a:path>
            </a:pathLst>
          </a:custGeom>
          <a:noFill/>
          <a:ln cap="rnd" w="12600">
            <a:solidFill>
              <a:srgbClr val="000000"/>
            </a:solidFill>
            <a:bevel/>
          </a:ln>
        </p:spPr>
        <p:style>
          <a:lnRef idx="0"/>
          <a:fillRef idx="0"/>
          <a:effectRef idx="0"/>
          <a:fontRef idx="minor"/>
        </p:style>
      </p:sp>
      <p:sp>
        <p:nvSpPr>
          <p:cNvPr id="972" name="CustomShape 777"/>
          <p:cNvSpPr/>
          <p:nvPr/>
        </p:nvSpPr>
        <p:spPr>
          <a:xfrm>
            <a:off x="9034920" y="5735880"/>
            <a:ext cx="360" cy="227160"/>
          </a:xfrm>
          <a:custGeom>
            <a:avLst/>
            <a:gdLst/>
            <a:ahLst/>
            <a:rect l="l" t="t" r="r" b="b"/>
            <a:pathLst>
              <a:path w="0" h="135">
                <a:moveTo>
                  <a:pt x="0" y="135"/>
                </a:moveTo>
                <a:lnTo>
                  <a:pt x="0" y="83"/>
                </a:lnTo>
                <a:moveTo>
                  <a:pt x="0" y="53"/>
                </a:moveTo>
                <a:lnTo>
                  <a:pt x="0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3" name="CustomShape 778"/>
          <p:cNvSpPr/>
          <p:nvPr/>
        </p:nvSpPr>
        <p:spPr>
          <a:xfrm>
            <a:off x="8976240" y="5774760"/>
            <a:ext cx="118800" cy="188280"/>
          </a:xfrm>
          <a:custGeom>
            <a:avLst/>
            <a:gdLst/>
            <a:ahLst/>
            <a:rect l="l" t="t" r="r" b="b"/>
            <a:pathLst>
              <a:path w="75" h="112">
                <a:moveTo>
                  <a:pt x="37" y="112"/>
                </a:moveTo>
                <a:lnTo>
                  <a:pt x="0" y="0"/>
                </a:lnTo>
                <a:moveTo>
                  <a:pt x="37" y="112"/>
                </a:moveTo>
                <a:lnTo>
                  <a:pt x="75" y="0"/>
                </a:lnTo>
              </a:path>
            </a:pathLst>
          </a:custGeom>
          <a:noFill/>
          <a:ln cap="rnd" w="12600">
            <a:solidFill>
              <a:srgbClr val="000000"/>
            </a:solidFill>
            <a:bevel/>
          </a:ln>
        </p:spPr>
        <p:style>
          <a:lnRef idx="0"/>
          <a:fillRef idx="0"/>
          <a:effectRef idx="0"/>
          <a:fontRef idx="minor"/>
        </p:style>
      </p:sp>
      <p:sp>
        <p:nvSpPr>
          <p:cNvPr id="974" name="CustomShape 779"/>
          <p:cNvSpPr/>
          <p:nvPr/>
        </p:nvSpPr>
        <p:spPr>
          <a:xfrm>
            <a:off x="13794120" y="5156640"/>
            <a:ext cx="1395000" cy="126000"/>
          </a:xfrm>
          <a:custGeom>
            <a:avLst/>
            <a:gdLst/>
            <a:ahLst/>
            <a:rect l="l" t="t" r="r" b="b"/>
            <a:pathLst>
              <a:path w="879" h="75">
                <a:moveTo>
                  <a:pt x="879" y="75"/>
                </a:moveTo>
                <a:lnTo>
                  <a:pt x="826" y="75"/>
                </a:lnTo>
                <a:moveTo>
                  <a:pt x="796" y="67"/>
                </a:moveTo>
                <a:lnTo>
                  <a:pt x="744" y="67"/>
                </a:lnTo>
                <a:moveTo>
                  <a:pt x="714" y="60"/>
                </a:moveTo>
                <a:lnTo>
                  <a:pt x="661" y="60"/>
                </a:lnTo>
                <a:moveTo>
                  <a:pt x="631" y="53"/>
                </a:moveTo>
                <a:lnTo>
                  <a:pt x="578" y="53"/>
                </a:lnTo>
                <a:moveTo>
                  <a:pt x="548" y="45"/>
                </a:moveTo>
                <a:lnTo>
                  <a:pt x="496" y="45"/>
                </a:lnTo>
                <a:moveTo>
                  <a:pt x="466" y="38"/>
                </a:moveTo>
                <a:lnTo>
                  <a:pt x="413" y="38"/>
                </a:lnTo>
                <a:moveTo>
                  <a:pt x="383" y="30"/>
                </a:moveTo>
                <a:lnTo>
                  <a:pt x="331" y="30"/>
                </a:lnTo>
                <a:moveTo>
                  <a:pt x="300" y="23"/>
                </a:moveTo>
                <a:lnTo>
                  <a:pt x="248" y="23"/>
                </a:lnTo>
                <a:moveTo>
                  <a:pt x="218" y="15"/>
                </a:moveTo>
                <a:lnTo>
                  <a:pt x="165" y="15"/>
                </a:lnTo>
                <a:moveTo>
                  <a:pt x="135" y="8"/>
                </a:moveTo>
                <a:lnTo>
                  <a:pt x="83" y="8"/>
                </a:lnTo>
                <a:moveTo>
                  <a:pt x="53" y="0"/>
                </a:moveTo>
                <a:lnTo>
                  <a:pt x="0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5" name="CustomShape 780"/>
          <p:cNvSpPr/>
          <p:nvPr/>
        </p:nvSpPr>
        <p:spPr>
          <a:xfrm>
            <a:off x="15010200" y="5207040"/>
            <a:ext cx="178920" cy="126000"/>
          </a:xfrm>
          <a:custGeom>
            <a:avLst/>
            <a:gdLst/>
            <a:ahLst/>
            <a:rect l="l" t="t" r="r" b="b"/>
            <a:pathLst>
              <a:path w="113" h="75">
                <a:moveTo>
                  <a:pt x="113" y="45"/>
                </a:moveTo>
                <a:lnTo>
                  <a:pt x="0" y="75"/>
                </a:lnTo>
                <a:moveTo>
                  <a:pt x="113" y="45"/>
                </a:moveTo>
                <a:lnTo>
                  <a:pt x="8" y="0"/>
                </a:lnTo>
              </a:path>
            </a:pathLst>
          </a:custGeom>
          <a:noFill/>
          <a:ln cap="rnd" w="12600">
            <a:solidFill>
              <a:srgbClr val="000000"/>
            </a:solidFill>
            <a:bevel/>
          </a:ln>
        </p:spPr>
        <p:style>
          <a:lnRef idx="0"/>
          <a:fillRef idx="0"/>
          <a:effectRef idx="0"/>
          <a:fontRef idx="minor"/>
        </p:style>
      </p:sp>
      <p:sp>
        <p:nvSpPr>
          <p:cNvPr id="976" name="CustomShape 781"/>
          <p:cNvSpPr/>
          <p:nvPr/>
        </p:nvSpPr>
        <p:spPr>
          <a:xfrm>
            <a:off x="12780000" y="3733200"/>
            <a:ext cx="36000" cy="503280"/>
          </a:xfrm>
          <a:custGeom>
            <a:avLst/>
            <a:gdLst/>
            <a:ahLst/>
            <a:rect l="l" t="t" r="r" b="b"/>
            <a:pathLst>
              <a:path w="23" h="299">
                <a:moveTo>
                  <a:pt x="0" y="299"/>
                </a:moveTo>
                <a:lnTo>
                  <a:pt x="0" y="247"/>
                </a:lnTo>
                <a:moveTo>
                  <a:pt x="0" y="217"/>
                </a:moveTo>
                <a:lnTo>
                  <a:pt x="8" y="164"/>
                </a:lnTo>
                <a:moveTo>
                  <a:pt x="8" y="134"/>
                </a:moveTo>
                <a:lnTo>
                  <a:pt x="15" y="82"/>
                </a:lnTo>
                <a:moveTo>
                  <a:pt x="15" y="52"/>
                </a:moveTo>
                <a:lnTo>
                  <a:pt x="23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7" name="CustomShape 782"/>
          <p:cNvSpPr/>
          <p:nvPr/>
        </p:nvSpPr>
        <p:spPr>
          <a:xfrm>
            <a:off x="12732120" y="4048200"/>
            <a:ext cx="118800" cy="188280"/>
          </a:xfrm>
          <a:custGeom>
            <a:avLst/>
            <a:gdLst/>
            <a:ahLst/>
            <a:rect l="l" t="t" r="r" b="b"/>
            <a:pathLst>
              <a:path w="75" h="112">
                <a:moveTo>
                  <a:pt x="30" y="112"/>
                </a:moveTo>
                <a:lnTo>
                  <a:pt x="0" y="0"/>
                </a:lnTo>
                <a:moveTo>
                  <a:pt x="30" y="112"/>
                </a:moveTo>
                <a:lnTo>
                  <a:pt x="75" y="0"/>
                </a:lnTo>
              </a:path>
            </a:pathLst>
          </a:custGeom>
          <a:noFill/>
          <a:ln cap="rnd" w="12600">
            <a:solidFill>
              <a:srgbClr val="000000"/>
            </a:solidFill>
            <a:bevel/>
          </a:ln>
        </p:spPr>
        <p:style>
          <a:lnRef idx="0"/>
          <a:fillRef idx="0"/>
          <a:effectRef idx="0"/>
          <a:fontRef idx="minor"/>
        </p:style>
      </p:sp>
      <p:sp>
        <p:nvSpPr>
          <p:cNvPr id="978" name="CustomShape 783"/>
          <p:cNvSpPr/>
          <p:nvPr/>
        </p:nvSpPr>
        <p:spPr>
          <a:xfrm>
            <a:off x="10311480" y="4905360"/>
            <a:ext cx="607680" cy="250560"/>
          </a:xfrm>
          <a:custGeom>
            <a:avLst/>
            <a:gdLst/>
            <a:ahLst/>
            <a:rect l="l" t="t" r="r" b="b"/>
            <a:pathLst>
              <a:path w="383" h="149">
                <a:moveTo>
                  <a:pt x="0" y="0"/>
                </a:moveTo>
                <a:lnTo>
                  <a:pt x="53" y="14"/>
                </a:lnTo>
                <a:moveTo>
                  <a:pt x="83" y="29"/>
                </a:moveTo>
                <a:lnTo>
                  <a:pt x="135" y="52"/>
                </a:lnTo>
                <a:moveTo>
                  <a:pt x="165" y="59"/>
                </a:moveTo>
                <a:lnTo>
                  <a:pt x="218" y="82"/>
                </a:lnTo>
                <a:moveTo>
                  <a:pt x="248" y="89"/>
                </a:moveTo>
                <a:lnTo>
                  <a:pt x="301" y="112"/>
                </a:lnTo>
                <a:moveTo>
                  <a:pt x="331" y="127"/>
                </a:moveTo>
                <a:lnTo>
                  <a:pt x="383" y="149"/>
                </a:lnTo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9" name="CustomShape 784"/>
          <p:cNvSpPr/>
          <p:nvPr/>
        </p:nvSpPr>
        <p:spPr>
          <a:xfrm>
            <a:off x="10311480" y="4905360"/>
            <a:ext cx="190080" cy="124200"/>
          </a:xfrm>
          <a:custGeom>
            <a:avLst/>
            <a:gdLst/>
            <a:ahLst/>
            <a:rect l="l" t="t" r="r" b="b"/>
            <a:pathLst>
              <a:path w="120" h="74">
                <a:moveTo>
                  <a:pt x="0" y="0"/>
                </a:moveTo>
                <a:lnTo>
                  <a:pt x="120" y="7"/>
                </a:lnTo>
                <a:moveTo>
                  <a:pt x="0" y="0"/>
                </a:moveTo>
                <a:lnTo>
                  <a:pt x="90" y="74"/>
                </a:lnTo>
              </a:path>
            </a:pathLst>
          </a:custGeom>
          <a:noFill/>
          <a:ln cap="rnd" w="12600">
            <a:solidFill>
              <a:srgbClr val="000000"/>
            </a:solidFill>
            <a:beve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TextShape 1"/>
          <p:cNvSpPr txBox="1"/>
          <p:nvPr/>
        </p:nvSpPr>
        <p:spPr>
          <a:xfrm>
            <a:off x="190440" y="822600"/>
            <a:ext cx="20574000" cy="1944360"/>
          </a:xfrm>
          <a:prstGeom prst="rect">
            <a:avLst/>
          </a:prstGeom>
          <a:noFill/>
          <a:ln w="12600">
            <a:noFill/>
          </a:ln>
        </p:spPr>
        <p:txBody>
          <a:bodyPr lIns="90000" rIns="90000" tIns="91440" bIns="91440" anchor="b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Architectural Option </a:t>
            </a:r>
            <a:br/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Vehicle Data Access via Customized HAL - </a:t>
            </a:r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Google VHAL + OEM Extensions inside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1" name="Espace réservé du contenu 4" descr=""/>
          <p:cNvPicPr/>
          <p:nvPr/>
        </p:nvPicPr>
        <p:blipFill>
          <a:blip r:embed="rId1"/>
          <a:stretch/>
        </p:blipFill>
        <p:spPr>
          <a:xfrm>
            <a:off x="3979800" y="3416400"/>
            <a:ext cx="15550920" cy="8745120"/>
          </a:xfrm>
          <a:prstGeom prst="rect">
            <a:avLst/>
          </a:prstGeom>
          <a:ln w="126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TextShape 1"/>
          <p:cNvSpPr txBox="1"/>
          <p:nvPr/>
        </p:nvSpPr>
        <p:spPr>
          <a:xfrm>
            <a:off x="223200" y="144720"/>
            <a:ext cx="20845800" cy="1944360"/>
          </a:xfrm>
          <a:prstGeom prst="rect">
            <a:avLst/>
          </a:prstGeom>
          <a:noFill/>
          <a:ln w="12600">
            <a:noFill/>
          </a:ln>
        </p:spPr>
        <p:txBody>
          <a:bodyPr lIns="90000" rIns="90000" tIns="91440" bIns="91440" anchor="b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Architectural Option </a:t>
            </a:r>
            <a:br/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Vehicle Data Access – via Some/IP Service - </a:t>
            </a:r>
            <a:r>
              <a:rPr b="1" lang="fr-FR" sz="4000" spc="-1" strike="noStrike">
                <a:solidFill>
                  <a:srgbClr val="000000"/>
                </a:solidFill>
                <a:latin typeface="Arial"/>
                <a:ea typeface="Arial"/>
              </a:rPr>
              <a:t>SomeIP stack inside the Framework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3" name="Image 4" descr=""/>
          <p:cNvPicPr/>
          <p:nvPr/>
        </p:nvPicPr>
        <p:blipFill>
          <a:blip r:embed="rId1"/>
          <a:stretch/>
        </p:blipFill>
        <p:spPr>
          <a:xfrm>
            <a:off x="4299120" y="3429000"/>
            <a:ext cx="15785280" cy="8876880"/>
          </a:xfrm>
          <a:prstGeom prst="rect">
            <a:avLst/>
          </a:prstGeom>
          <a:ln>
            <a:noFill/>
          </a:ln>
        </p:spPr>
      </p:pic>
      <p:sp>
        <p:nvSpPr>
          <p:cNvPr id="984" name="CustomShape 2"/>
          <p:cNvSpPr/>
          <p:nvPr/>
        </p:nvSpPr>
        <p:spPr>
          <a:xfrm>
            <a:off x="361800" y="1858320"/>
            <a:ext cx="14325120" cy="106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Arial"/>
              </a:rPr>
              <a:t>Look at vsomeip port to AOSP : </a:t>
            </a:r>
            <a:r>
              <a:rPr b="0" lang="fr-FR" sz="32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2"/>
              </a:rPr>
              <a:t>https://github.com/GENIVI/vsomeip/pull/107</a:t>
            </a: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44546a"/>
                </a:solidFill>
                <a:latin typeface="Arial"/>
                <a:ea typeface="Arial"/>
              </a:rPr>
              <a:t>Standards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986" name="CustomShape 2"/>
          <p:cNvSpPr/>
          <p:nvPr/>
        </p:nvSpPr>
        <p:spPr>
          <a:xfrm>
            <a:off x="794880" y="3102120"/>
            <a:ext cx="16084800" cy="4161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Arial"/>
              </a:rPr>
              <a:t>AOSP 11 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Property names format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OEM Permissions?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Lost the Accuracy between the Android and VSS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44546a"/>
                </a:solidFill>
                <a:latin typeface="Arial"/>
                <a:ea typeface="Arial"/>
              </a:rPr>
              <a:t>Workshop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988" name="CustomShape 2"/>
          <p:cNvSpPr/>
          <p:nvPr/>
        </p:nvSpPr>
        <p:spPr>
          <a:xfrm>
            <a:off x="794880" y="3102120"/>
            <a:ext cx="22741920" cy="8692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Discussion topics; started from Confluence page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interest of the graphql concept : open question to the participants: since there is no graphql libraries, it is the correct path to go 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other architectures are possible, rediscuss the other options, e.g. the internal data server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there was some changes in aosp 11 to enable more customizable permissions for oems (permission granularity)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alignment of android and non android data models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from the discussion we are having on CVII, it seems that android will not drive the vehicle data model definition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CustomShape 1"/>
          <p:cNvSpPr/>
          <p:nvPr/>
        </p:nvSpPr>
        <p:spPr>
          <a:xfrm>
            <a:off x="1155240" y="3308760"/>
            <a:ext cx="8429040" cy="1551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8400" spc="-100" strike="noStrike">
                <a:solidFill>
                  <a:srgbClr val="44546a"/>
                </a:solidFill>
                <a:latin typeface="Arial"/>
                <a:ea typeface="Arial"/>
              </a:rPr>
              <a:t>Thank you!</a:t>
            </a:r>
            <a:endParaRPr b="0" lang="en-US" sz="8400" spc="-1" strike="noStrike">
              <a:latin typeface="Arial"/>
            </a:endParaRPr>
          </a:p>
        </p:txBody>
      </p:sp>
      <p:sp>
        <p:nvSpPr>
          <p:cNvPr id="990" name="CustomShape 2"/>
          <p:cNvSpPr/>
          <p:nvPr/>
        </p:nvSpPr>
        <p:spPr>
          <a:xfrm>
            <a:off x="1317240" y="5141520"/>
            <a:ext cx="11083680" cy="5566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>
            <a:spAutoFit/>
          </a:bodyPr>
          <a:p>
            <a:pPr>
              <a:lnSpc>
                <a:spcPts val="5601"/>
              </a:lnSpc>
              <a:spcBef>
                <a:spcPts val="2001"/>
              </a:spcBef>
              <a:tabLst>
                <a:tab algn="l" pos="0"/>
              </a:tabLst>
            </a:pPr>
            <a:r>
              <a:rPr b="1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Visit GENIVI: </a:t>
            </a:r>
            <a:br/>
            <a:r>
              <a:rPr b="0" lang="en-US" sz="40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2"/>
              </a:rPr>
              <a:t>http://www.genivi.org</a:t>
            </a:r>
            <a:br/>
            <a:r>
              <a:rPr b="0" lang="en-US" sz="40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3"/>
              </a:rPr>
              <a:t>http://projects.genivi.org</a:t>
            </a:r>
            <a:br/>
            <a:endParaRPr b="0" lang="en-US" sz="4000" spc="-1" strike="noStrike">
              <a:latin typeface="Arial"/>
            </a:endParaRPr>
          </a:p>
          <a:p>
            <a:pPr>
              <a:lnSpc>
                <a:spcPts val="5601"/>
              </a:lnSpc>
              <a:spcBef>
                <a:spcPts val="2001"/>
              </a:spcBef>
              <a:tabLst>
                <a:tab algn="l" pos="0"/>
              </a:tabLst>
            </a:pPr>
            <a:r>
              <a:rPr b="1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Contact us: </a:t>
            </a:r>
            <a:br/>
            <a:r>
              <a:rPr b="0" lang="en-US" sz="40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4"/>
              </a:rPr>
              <a:t>help@genivi.org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001"/>
              </a:spcBef>
              <a:tabLst>
                <a:tab algn="l" pos="0"/>
              </a:tabLst>
            </a:pP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DEMO - recap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794880" y="3102120"/>
            <a:ext cx="16084800" cy="5220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Implementation of „Modern approach”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Implementation of „VHAL adaptation”</a:t>
            </a:r>
            <a:endParaRPr b="0" lang="en-US" sz="4400" spc="-1" strike="noStrike"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Workflow, sequence diagrams</a:t>
            </a:r>
            <a:endParaRPr b="0" lang="en-US" sz="4400" spc="-1" strike="noStrike"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Configuration of TietoEVRY’s VHAL</a:t>
            </a:r>
            <a:endParaRPr b="0" lang="en-US" sz="4400" spc="-1" strike="noStrike"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Plugin in JAVA to use GraphQL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1218960" y="547200"/>
            <a:ext cx="21944520" cy="228960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1218960" y="3209400"/>
            <a:ext cx="21944520" cy="795456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Picture 3" descr=""/>
          <p:cNvPicPr/>
          <p:nvPr/>
        </p:nvPicPr>
        <p:blipFill>
          <a:blip r:embed="rId1"/>
          <a:stretch/>
        </p:blipFill>
        <p:spPr>
          <a:xfrm>
            <a:off x="6717600" y="138240"/>
            <a:ext cx="10638000" cy="1343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1218960" y="547200"/>
            <a:ext cx="21944520" cy="228960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1218960" y="3209400"/>
            <a:ext cx="21944520" cy="795456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Picture 3" descr=""/>
          <p:cNvPicPr/>
          <p:nvPr/>
        </p:nvPicPr>
        <p:blipFill>
          <a:blip r:embed="rId1"/>
          <a:stretch/>
        </p:blipFill>
        <p:spPr>
          <a:xfrm>
            <a:off x="4829040" y="1855080"/>
            <a:ext cx="15255360" cy="10392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1218960" y="547200"/>
            <a:ext cx="21944520" cy="228960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TextShape 2"/>
          <p:cNvSpPr txBox="1"/>
          <p:nvPr/>
        </p:nvSpPr>
        <p:spPr>
          <a:xfrm>
            <a:off x="1218960" y="3209400"/>
            <a:ext cx="21944520" cy="7954560"/>
          </a:xfrm>
          <a:prstGeom prst="rect">
            <a:avLst/>
          </a:prstGeom>
          <a:noFill/>
          <a:ln w="12600">
            <a:noFill/>
          </a:ln>
        </p:spPr>
        <p:txBody>
          <a:bodyPr lIns="0" rIns="0" tIns="0" bIns="0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Picture 3" descr=""/>
          <p:cNvPicPr/>
          <p:nvPr/>
        </p:nvPicPr>
        <p:blipFill>
          <a:blip r:embed="rId1"/>
          <a:stretch/>
        </p:blipFill>
        <p:spPr>
          <a:xfrm>
            <a:off x="1438200" y="547200"/>
            <a:ext cx="8923680" cy="11717640"/>
          </a:xfrm>
          <a:prstGeom prst="rect">
            <a:avLst/>
          </a:prstGeom>
          <a:ln>
            <a:noFill/>
          </a:ln>
        </p:spPr>
      </p:pic>
      <p:pic>
        <p:nvPicPr>
          <p:cNvPr id="185" name="Picture 4" descr=""/>
          <p:cNvPicPr/>
          <p:nvPr/>
        </p:nvPicPr>
        <p:blipFill>
          <a:blip r:embed="rId2"/>
          <a:stretch/>
        </p:blipFill>
        <p:spPr>
          <a:xfrm>
            <a:off x="12038400" y="3294000"/>
            <a:ext cx="8584200" cy="641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AOSP 11 - permission customization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794880" y="3102120"/>
            <a:ext cx="16084800" cy="7633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New property SUPPORT_CUSTOMIZE_VENDOR_PERMISSION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The VHAL needs to return the config with a map between the props and permissions.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1"/>
              </a:rPr>
              <a:t>https://cs.android.com/android/platform/superproject/+/master:packages/services/Car/car-lib/src/android/car/hardware/property/VehicleVendorPermission.java;l=27?q=VehicleVendorPer&amp;sq=&amp;ss=android%2Fplatform%2Fsuperproject</a:t>
            </a: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Is it enough?</a:t>
            </a:r>
            <a:endParaRPr b="0" lang="en-US" sz="4400" spc="-1" strike="noStrike">
              <a:latin typeface="Arial"/>
            </a:endParaRPr>
          </a:p>
          <a:p>
            <a:pPr marL="360">
              <a:lnSpc>
                <a:spcPct val="120000"/>
              </a:lnSpc>
              <a:spcBef>
                <a:spcPts val="2001"/>
              </a:spcBef>
              <a:tabLst>
                <a:tab algn="l" pos="0"/>
              </a:tabLst>
            </a:pP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Security aspects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794880" y="3102120"/>
            <a:ext cx="16084800" cy="5220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GraphQL query has a token with permissions included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How secure is the token?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Is it possible to verify the signature?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Signed with shared key? Use asymmetric encryption?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How much privilage should have the legacy solution?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44546a"/>
                </a:solidFill>
                <a:latin typeface="Arial"/>
                <a:ea typeface="Arial"/>
              </a:rPr>
              <a:t>Common Vehicle Interface Initiative (CVII)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794880" y="2380320"/>
            <a:ext cx="20053440" cy="9926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A </a:t>
            </a:r>
            <a:r>
              <a:rPr b="0" i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lot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 has been said during this conference about the </a:t>
            </a: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Common Vehicle Interface Initiative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The </a:t>
            </a:r>
            <a:r>
              <a:rPr b="0" i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initiative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is a joint initiative from </a:t>
            </a: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GENIVI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and </a:t>
            </a: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W3C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to start a conversation with </a:t>
            </a: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all other parts of the automotive industry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to drive towards a </a:t>
            </a:r>
            <a:r>
              <a:rPr b="0" lang="en-US" sz="30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common vehicle data model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, and then do the same for service/interface descriptions.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VSS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has been proposed as the start of the common model, but additional input from participants might come.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After successful OEM-only roundtables, and two great workshops during this AMM week we feel a strong support for making this a reality.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Next steps are to organize towards reaching the goal, including the creation of sub-projects (in addition to already existing projects such as VSS, W3C-VISS, CCS, (and AASIG-VHAL).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Reaching out to </a:t>
            </a:r>
            <a:r>
              <a:rPr b="0" i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many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other organizations has already started but needs to be done more widely. </a:t>
            </a:r>
            <a:br/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This should include Google/Android of course.</a:t>
            </a:r>
            <a:endParaRPr b="0" lang="en-US" sz="30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The connection to AASIG-VHAL is obvious – a primary reason to investigating VSS-based solutions combined with Android is to ensure that Android Automotive fits into a </a:t>
            </a:r>
            <a:r>
              <a:rPr b="1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bigger picture.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 There is a potential to use a </a:t>
            </a:r>
            <a:r>
              <a:rPr b="0" lang="en-US" sz="30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common data model in the entire vehicle and cloud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. 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  <a:ea typeface="Arial"/>
              </a:rPr>
              <a:t>Android does not address the whole scope of vehicle-data, and probably shouldn’t.  Therefore, it is worth discussing how Android can fit into a comprehensive automotive strategy.</a:t>
            </a:r>
            <a:endParaRPr b="0" lang="en-US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794880" y="1271880"/>
            <a:ext cx="19969560" cy="1061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pl-PL" sz="6400" spc="-1" strike="noStrike">
                <a:solidFill>
                  <a:srgbClr val="44546a"/>
                </a:solidFill>
                <a:latin typeface="Arial"/>
                <a:ea typeface="Arial"/>
              </a:rPr>
              <a:t>GENIVI scope of exposing vehicle data</a:t>
            </a:r>
            <a:endParaRPr b="0" lang="en-US" sz="64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794880" y="3102120"/>
            <a:ext cx="16084800" cy="6574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VSS as a standard describing Vehicle Properties (with permissions)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GraphQL: No library for native services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Implement or research for other simmilar solutions (GraphQL, MQTT, VehicleHAL props)</a:t>
            </a:r>
            <a:endParaRPr b="0" lang="en-US" sz="4400" spc="-1" strike="noStrike">
              <a:latin typeface="Arial"/>
            </a:endParaRPr>
          </a:p>
          <a:p>
            <a:pPr marL="457200" indent="-456480">
              <a:lnSpc>
                <a:spcPct val="120000"/>
              </a:lnSpc>
              <a:spcBef>
                <a:spcPts val="2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  <a:ea typeface="Arial"/>
              </a:rPr>
              <a:t>Is the „way of access” should be in scope of standarization or focus only on VSS as meta language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LibreOffice/6.4.7.2$Linux_X86_64 LibreOffice_project/40$Build-2</Application>
  <Words>583</Words>
  <Paragraphs>76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Philippe</dc:creator>
  <dc:description/>
  <dc:language>en-US</dc:language>
  <cp:lastModifiedBy/>
  <dcterms:modified xsi:type="dcterms:W3CDTF">2020-10-30T11:43:20Z</dcterms:modified>
  <cp:revision>46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2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16</vt:i4>
  </property>
</Properties>
</file>