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4"/>
  </p:sldMasterIdLst>
  <p:notesMasterIdLst>
    <p:notesMasterId r:id="rId14"/>
  </p:notesMasterIdLst>
  <p:handoutMasterIdLst>
    <p:handoutMasterId r:id="rId15"/>
  </p:handoutMasterIdLst>
  <p:sldIdLst>
    <p:sldId id="266" r:id="rId5"/>
    <p:sldId id="4788" r:id="rId6"/>
    <p:sldId id="4789" r:id="rId7"/>
    <p:sldId id="4772" r:id="rId8"/>
    <p:sldId id="258" r:id="rId9"/>
    <p:sldId id="259" r:id="rId10"/>
    <p:sldId id="260" r:id="rId11"/>
    <p:sldId id="261" r:id="rId12"/>
    <p:sldId id="279" r:id="rId13"/>
  </p:sldIdLst>
  <p:sldSz cx="9144000" cy="5143500" type="screen16x9"/>
  <p:notesSz cx="6858000" cy="9144000"/>
  <p:custDataLst>
    <p:tags r:id="rId16"/>
  </p:custData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312018E-021D-4217-8AD4-332AE19CB913}">
          <p14:sldIdLst>
            <p14:sldId id="266"/>
            <p14:sldId id="4788"/>
            <p14:sldId id="4789"/>
            <p14:sldId id="4772"/>
            <p14:sldId id="258"/>
            <p14:sldId id="259"/>
            <p14:sldId id="260"/>
            <p14:sldId id="261"/>
            <p14:sldId id="279"/>
          </p14:sldIdLst>
        </p14:section>
      </p14:sectionLst>
    </p:ex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orient="horz" pos="19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736" userDrawn="1">
          <p15:clr>
            <a:srgbClr val="A4A3A4"/>
          </p15:clr>
        </p15:guide>
        <p15:guide id="2" pos="147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bba Varra" initials="SV" lastIdx="9" clrIdx="0">
    <p:extLst>
      <p:ext uri="{19B8F6BF-5375-455C-9EA6-DF929625EA0E}">
        <p15:presenceInfo xmlns:p15="http://schemas.microsoft.com/office/powerpoint/2012/main" userId="S::Subba_Varra@epam.com::c2a42d27-d110-414a-aaa1-712727b004d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B40C"/>
    <a:srgbClr val="F3C41A"/>
    <a:srgbClr val="FFFFFF"/>
    <a:srgbClr val="FED143"/>
    <a:srgbClr val="4A494C"/>
    <a:srgbClr val="999999"/>
    <a:srgbClr val="484749"/>
    <a:srgbClr val="7F993A"/>
    <a:srgbClr val="39C2D7"/>
    <a:srgbClr val="1887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F81D44-CBA4-DA4D-8D4C-FFC159FB2EDE}" v="4" dt="2020-09-21T08:34:16.7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9"/>
  </p:normalViewPr>
  <p:slideViewPr>
    <p:cSldViewPr snapToGrid="0">
      <p:cViewPr varScale="1">
        <p:scale>
          <a:sx n="324" d="100"/>
          <a:sy n="324" d="100"/>
        </p:scale>
        <p:origin x="822" y="240"/>
      </p:cViewPr>
      <p:guideLst>
        <p:guide pos="2880"/>
        <p:guide orient="horz" pos="193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736"/>
        <p:guide pos="147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tem Mygaiev" userId="S::artem_mygaiev@epam.com::da59d822-a730-41d3-a517-1cc2a0e0f60b" providerId="AD" clId="Web-{7465BAC4-F207-4198-AE1A-F2D74B926923}"/>
    <pc:docChg chg="modSld">
      <pc:chgData name="Artem Mygaiev" userId="S::artem_mygaiev@epam.com::da59d822-a730-41d3-a517-1cc2a0e0f60b" providerId="AD" clId="Web-{7465BAC4-F207-4198-AE1A-F2D74B926923}" dt="2020-07-09T11:56:16.426" v="14" actId="1076"/>
      <pc:docMkLst>
        <pc:docMk/>
      </pc:docMkLst>
      <pc:sldChg chg="addSp modSp">
        <pc:chgData name="Artem Mygaiev" userId="S::artem_mygaiev@epam.com::da59d822-a730-41d3-a517-1cc2a0e0f60b" providerId="AD" clId="Web-{7465BAC4-F207-4198-AE1A-F2D74B926923}" dt="2020-07-09T11:56:16.426" v="14" actId="1076"/>
        <pc:sldMkLst>
          <pc:docMk/>
          <pc:sldMk cId="158794466" sldId="277"/>
        </pc:sldMkLst>
        <pc:picChg chg="add mod">
          <ac:chgData name="Artem Mygaiev" userId="S::artem_mygaiev@epam.com::da59d822-a730-41d3-a517-1cc2a0e0f60b" providerId="AD" clId="Web-{7465BAC4-F207-4198-AE1A-F2D74B926923}" dt="2020-07-09T11:56:16.426" v="14" actId="1076"/>
          <ac:picMkLst>
            <pc:docMk/>
            <pc:sldMk cId="158794466" sldId="277"/>
            <ac:picMk id="49" creationId="{1930D811-74CA-4DA8-96EE-B73289D9A220}"/>
          </ac:picMkLst>
        </pc:picChg>
        <pc:picChg chg="mod">
          <ac:chgData name="Artem Mygaiev" userId="S::artem_mygaiev@epam.com::da59d822-a730-41d3-a517-1cc2a0e0f60b" providerId="AD" clId="Web-{7465BAC4-F207-4198-AE1A-F2D74B926923}" dt="2020-07-09T11:56:11.613" v="12" actId="1076"/>
          <ac:picMkLst>
            <pc:docMk/>
            <pc:sldMk cId="158794466" sldId="277"/>
            <ac:picMk id="56" creationId="{76EEA9ED-60C0-4C3B-A102-85F696DFC44B}"/>
          </ac:picMkLst>
        </pc:picChg>
      </pc:sldChg>
    </pc:docChg>
  </pc:docChgLst>
  <pc:docChgLst>
    <pc:chgData name="Eli Feldman" userId="S::eli_feldman@epam.com::0b4994a9-1f79-4245-a17d-f08afb677e4d" providerId="AD" clId="Web-{5F57CBD7-5D4A-4A85-9D32-F754B17F32CA}"/>
    <pc:docChg chg="modSld">
      <pc:chgData name="Eli Feldman" userId="S::eli_feldman@epam.com::0b4994a9-1f79-4245-a17d-f08afb677e4d" providerId="AD" clId="Web-{5F57CBD7-5D4A-4A85-9D32-F754B17F32CA}" dt="2020-07-09T15:21:54.931" v="14" actId="20577"/>
      <pc:docMkLst>
        <pc:docMk/>
      </pc:docMkLst>
      <pc:sldChg chg="modSp">
        <pc:chgData name="Eli Feldman" userId="S::eli_feldman@epam.com::0b4994a9-1f79-4245-a17d-f08afb677e4d" providerId="AD" clId="Web-{5F57CBD7-5D4A-4A85-9D32-F754B17F32CA}" dt="2020-07-09T15:21:31.291" v="5" actId="20577"/>
        <pc:sldMkLst>
          <pc:docMk/>
          <pc:sldMk cId="0" sldId="275"/>
        </pc:sldMkLst>
        <pc:spChg chg="mod">
          <ac:chgData name="Eli Feldman" userId="S::eli_feldman@epam.com::0b4994a9-1f79-4245-a17d-f08afb677e4d" providerId="AD" clId="Web-{5F57CBD7-5D4A-4A85-9D32-F754B17F32CA}" dt="2020-07-09T15:21:31.291" v="5" actId="20577"/>
          <ac:spMkLst>
            <pc:docMk/>
            <pc:sldMk cId="0" sldId="275"/>
            <ac:spMk id="50" creationId="{F855A24C-4ABA-4ED7-9DD3-E2B365430EFA}"/>
          </ac:spMkLst>
        </pc:spChg>
      </pc:sldChg>
      <pc:sldChg chg="modSp">
        <pc:chgData name="Eli Feldman" userId="S::eli_feldman@epam.com::0b4994a9-1f79-4245-a17d-f08afb677e4d" providerId="AD" clId="Web-{5F57CBD7-5D4A-4A85-9D32-F754B17F32CA}" dt="2020-07-09T15:21:51.087" v="12" actId="20577"/>
        <pc:sldMkLst>
          <pc:docMk/>
          <pc:sldMk cId="158794466" sldId="277"/>
        </pc:sldMkLst>
        <pc:spChg chg="mod">
          <ac:chgData name="Eli Feldman" userId="S::eli_feldman@epam.com::0b4994a9-1f79-4245-a17d-f08afb677e4d" providerId="AD" clId="Web-{5F57CBD7-5D4A-4A85-9D32-F754B17F32CA}" dt="2020-07-09T15:21:51.087" v="12" actId="20577"/>
          <ac:spMkLst>
            <pc:docMk/>
            <pc:sldMk cId="158794466" sldId="277"/>
            <ac:spMk id="2" creationId="{FE47BDB5-99B6-4835-BC44-A6B84962ED63}"/>
          </ac:spMkLst>
        </pc:spChg>
      </pc:sldChg>
    </pc:docChg>
  </pc:docChgLst>
  <pc:docChgLst>
    <pc:chgData name="Alex Agizim" userId="abf45823-f632-4532-894c-e459dbead79f" providerId="ADAL" clId="{10F81D44-CBA4-DA4D-8D4C-FFC159FB2EDE}"/>
    <pc:docChg chg="addSld delSld modSld modSection">
      <pc:chgData name="Alex Agizim" userId="abf45823-f632-4532-894c-e459dbead79f" providerId="ADAL" clId="{10F81D44-CBA4-DA4D-8D4C-FFC159FB2EDE}" dt="2020-09-21T10:23:56.752" v="27" actId="2696"/>
      <pc:docMkLst>
        <pc:docMk/>
      </pc:docMkLst>
      <pc:sldChg chg="del mod modShow">
        <pc:chgData name="Alex Agizim" userId="abf45823-f632-4532-894c-e459dbead79f" providerId="ADAL" clId="{10F81D44-CBA4-DA4D-8D4C-FFC159FB2EDE}" dt="2020-09-21T10:23:13.908" v="24" actId="2696"/>
        <pc:sldMkLst>
          <pc:docMk/>
          <pc:sldMk cId="158794466" sldId="277"/>
        </pc:sldMkLst>
      </pc:sldChg>
      <pc:sldChg chg="del mod modShow">
        <pc:chgData name="Alex Agizim" userId="abf45823-f632-4532-894c-e459dbead79f" providerId="ADAL" clId="{10F81D44-CBA4-DA4D-8D4C-FFC159FB2EDE}" dt="2020-09-21T10:23:19.998" v="25" actId="2696"/>
        <pc:sldMkLst>
          <pc:docMk/>
          <pc:sldMk cId="2577471749" sldId="3750"/>
        </pc:sldMkLst>
      </pc:sldChg>
      <pc:sldChg chg="del mod modShow">
        <pc:chgData name="Alex Agizim" userId="abf45823-f632-4532-894c-e459dbead79f" providerId="ADAL" clId="{10F81D44-CBA4-DA4D-8D4C-FFC159FB2EDE}" dt="2020-09-21T10:23:56.752" v="27" actId="2696"/>
        <pc:sldMkLst>
          <pc:docMk/>
          <pc:sldMk cId="2991095560" sldId="3751"/>
        </pc:sldMkLst>
      </pc:sldChg>
      <pc:sldChg chg="modSp mod">
        <pc:chgData name="Alex Agizim" userId="abf45823-f632-4532-894c-e459dbead79f" providerId="ADAL" clId="{10F81D44-CBA4-DA4D-8D4C-FFC159FB2EDE}" dt="2020-09-21T08:35:32.933" v="23" actId="20577"/>
        <pc:sldMkLst>
          <pc:docMk/>
          <pc:sldMk cId="2645205470" sldId="4769"/>
        </pc:sldMkLst>
        <pc:spChg chg="mod">
          <ac:chgData name="Alex Agizim" userId="abf45823-f632-4532-894c-e459dbead79f" providerId="ADAL" clId="{10F81D44-CBA4-DA4D-8D4C-FFC159FB2EDE}" dt="2020-09-21T08:35:32.933" v="23" actId="20577"/>
          <ac:spMkLst>
            <pc:docMk/>
            <pc:sldMk cId="2645205470" sldId="4769"/>
            <ac:spMk id="16" creationId="{546393A0-BAA2-4FAA-8D35-708F3314A2C5}"/>
          </ac:spMkLst>
        </pc:spChg>
      </pc:sldChg>
      <pc:sldChg chg="del mod modShow">
        <pc:chgData name="Alex Agizim" userId="abf45823-f632-4532-894c-e459dbead79f" providerId="ADAL" clId="{10F81D44-CBA4-DA4D-8D4C-FFC159FB2EDE}" dt="2020-09-21T10:23:52.075" v="26" actId="2696"/>
        <pc:sldMkLst>
          <pc:docMk/>
          <pc:sldMk cId="4237840851" sldId="4770"/>
        </pc:sldMkLst>
      </pc:sldChg>
      <pc:sldChg chg="addSp modSp add">
        <pc:chgData name="Alex Agizim" userId="abf45823-f632-4532-894c-e459dbead79f" providerId="ADAL" clId="{10F81D44-CBA4-DA4D-8D4C-FFC159FB2EDE}" dt="2020-09-21T08:32:46.724" v="1"/>
        <pc:sldMkLst>
          <pc:docMk/>
          <pc:sldMk cId="1881103882" sldId="4772"/>
        </pc:sldMkLst>
        <pc:picChg chg="add mod">
          <ac:chgData name="Alex Agizim" userId="abf45823-f632-4532-894c-e459dbead79f" providerId="ADAL" clId="{10F81D44-CBA4-DA4D-8D4C-FFC159FB2EDE}" dt="2020-09-21T08:32:46.724" v="1"/>
          <ac:picMkLst>
            <pc:docMk/>
            <pc:sldMk cId="1881103882" sldId="4772"/>
            <ac:picMk id="46" creationId="{7D299793-F258-2C47-AC56-FB6BDF1370BD}"/>
          </ac:picMkLst>
        </pc:picChg>
        <pc:picChg chg="add mod">
          <ac:chgData name="Alex Agizim" userId="abf45823-f632-4532-894c-e459dbead79f" providerId="ADAL" clId="{10F81D44-CBA4-DA4D-8D4C-FFC159FB2EDE}" dt="2020-09-21T08:32:46.724" v="1"/>
          <ac:picMkLst>
            <pc:docMk/>
            <pc:sldMk cId="1881103882" sldId="4772"/>
            <ac:picMk id="59" creationId="{4DE1D906-0609-D440-B034-27AA6C720B70}"/>
          </ac:picMkLst>
        </pc:picChg>
      </pc:sldChg>
      <pc:sldChg chg="add">
        <pc:chgData name="Alex Agizim" userId="abf45823-f632-4532-894c-e459dbead79f" providerId="ADAL" clId="{10F81D44-CBA4-DA4D-8D4C-FFC159FB2EDE}" dt="2020-09-21T08:34:16.687" v="5"/>
        <pc:sldMkLst>
          <pc:docMk/>
          <pc:sldMk cId="774552626" sldId="4781"/>
        </pc:sldMkLst>
      </pc:sldChg>
      <pc:sldChg chg="add">
        <pc:chgData name="Alex Agizim" userId="abf45823-f632-4532-894c-e459dbead79f" providerId="ADAL" clId="{10F81D44-CBA4-DA4D-8D4C-FFC159FB2EDE}" dt="2020-09-21T08:33:19.240" v="3"/>
        <pc:sldMkLst>
          <pc:docMk/>
          <pc:sldMk cId="1396158089" sldId="4787"/>
        </pc:sldMkLst>
      </pc:sldChg>
    </pc:docChg>
  </pc:docChgLst>
  <pc:docChgLst>
    <pc:chgData name="Bhuvan Malhan" userId="cff65f5a-ede3-479a-828e-571684c5a583" providerId="ADAL" clId="{456A5A47-DCFE-4873-A514-4B5845A9C8F0}"/>
    <pc:docChg chg="custSel addSld modSld">
      <pc:chgData name="Bhuvan Malhan" userId="cff65f5a-ede3-479a-828e-571684c5a583" providerId="ADAL" clId="{456A5A47-DCFE-4873-A514-4B5845A9C8F0}" dt="2019-09-06T15:13:24.714" v="34" actId="478"/>
      <pc:docMkLst>
        <pc:docMk/>
      </pc:docMkLst>
      <pc:sldChg chg="modSp">
        <pc:chgData name="Bhuvan Malhan" userId="cff65f5a-ede3-479a-828e-571684c5a583" providerId="ADAL" clId="{456A5A47-DCFE-4873-A514-4B5845A9C8F0}" dt="2019-09-06T15:12:59.726" v="22" actId="1076"/>
        <pc:sldMkLst>
          <pc:docMk/>
          <pc:sldMk cId="0" sldId="266"/>
        </pc:sldMkLst>
        <pc:spChg chg="mod">
          <ac:chgData name="Bhuvan Malhan" userId="cff65f5a-ede3-479a-828e-571684c5a583" providerId="ADAL" clId="{456A5A47-DCFE-4873-A514-4B5845A9C8F0}" dt="2019-09-06T15:12:59.726" v="22" actId="1076"/>
          <ac:spMkLst>
            <pc:docMk/>
            <pc:sldMk cId="0" sldId="266"/>
            <ac:spMk id="3" creationId="{5756664C-C792-486B-ABB0-9FD5542FE3E8}"/>
          </ac:spMkLst>
        </pc:spChg>
      </pc:sldChg>
      <pc:sldChg chg="delSp modSp add">
        <pc:chgData name="Bhuvan Malhan" userId="cff65f5a-ede3-479a-828e-571684c5a583" providerId="ADAL" clId="{456A5A47-DCFE-4873-A514-4B5845A9C8F0}" dt="2019-09-06T15:13:24.714" v="34" actId="478"/>
        <pc:sldMkLst>
          <pc:docMk/>
          <pc:sldMk cId="105993088" sldId="279"/>
        </pc:sldMkLst>
        <pc:spChg chg="mod">
          <ac:chgData name="Bhuvan Malhan" userId="cff65f5a-ede3-479a-828e-571684c5a583" providerId="ADAL" clId="{456A5A47-DCFE-4873-A514-4B5845A9C8F0}" dt="2019-09-06T15:13:22.381" v="33" actId="1076"/>
          <ac:spMkLst>
            <pc:docMk/>
            <pc:sldMk cId="105993088" sldId="279"/>
            <ac:spMk id="3" creationId="{7008B2B8-0D6E-4C78-B8A9-4EAC96A653FB}"/>
          </ac:spMkLst>
        </pc:spChg>
        <pc:spChg chg="del">
          <ac:chgData name="Bhuvan Malhan" userId="cff65f5a-ede3-479a-828e-571684c5a583" providerId="ADAL" clId="{456A5A47-DCFE-4873-A514-4B5845A9C8F0}" dt="2019-09-06T15:13:24.714" v="34" actId="478"/>
          <ac:spMkLst>
            <pc:docMk/>
            <pc:sldMk cId="105993088" sldId="279"/>
            <ac:spMk id="4" creationId="{0EE80E79-CD1B-4571-B9EC-02248BE2A368}"/>
          </ac:spMkLst>
        </pc:spChg>
        <pc:spChg chg="del">
          <ac:chgData name="Bhuvan Malhan" userId="cff65f5a-ede3-479a-828e-571684c5a583" providerId="ADAL" clId="{456A5A47-DCFE-4873-A514-4B5845A9C8F0}" dt="2019-09-06T15:13:24.714" v="34" actId="478"/>
          <ac:spMkLst>
            <pc:docMk/>
            <pc:sldMk cId="105993088" sldId="279"/>
            <ac:spMk id="5" creationId="{648D8A79-A009-4740-B088-6A9FC2353360}"/>
          </ac:spMkLst>
        </pc:spChg>
      </pc:sldChg>
    </pc:docChg>
  </pc:docChgLst>
  <pc:docChgLst>
    <pc:chgData name="Artem Mygaiev" userId="S::artem_mygaiev@epam.com::da59d822-a730-41d3-a517-1cc2a0e0f60b" providerId="AD" clId="Web-{E219D741-2222-4B82-B4FF-9DAB7D1FB513}"/>
    <pc:docChg chg="modSld">
      <pc:chgData name="Artem Mygaiev" userId="S::artem_mygaiev@epam.com::da59d822-a730-41d3-a517-1cc2a0e0f60b" providerId="AD" clId="Web-{E219D741-2222-4B82-B4FF-9DAB7D1FB513}" dt="2020-07-09T12:03:29.015" v="32" actId="20577"/>
      <pc:docMkLst>
        <pc:docMk/>
      </pc:docMkLst>
      <pc:sldChg chg="modSp">
        <pc:chgData name="Artem Mygaiev" userId="S::artem_mygaiev@epam.com::da59d822-a730-41d3-a517-1cc2a0e0f60b" providerId="AD" clId="Web-{E219D741-2222-4B82-B4FF-9DAB7D1FB513}" dt="2020-07-09T12:02:43.812" v="11" actId="20577"/>
        <pc:sldMkLst>
          <pc:docMk/>
          <pc:sldMk cId="0" sldId="272"/>
        </pc:sldMkLst>
        <pc:spChg chg="mod">
          <ac:chgData name="Artem Mygaiev" userId="S::artem_mygaiev@epam.com::da59d822-a730-41d3-a517-1cc2a0e0f60b" providerId="AD" clId="Web-{E219D741-2222-4B82-B4FF-9DAB7D1FB513}" dt="2020-07-09T12:02:43.812" v="11" actId="20577"/>
          <ac:spMkLst>
            <pc:docMk/>
            <pc:sldMk cId="0" sldId="272"/>
            <ac:spMk id="10" creationId="{D41AE924-A4EF-47C5-AE82-7F29D1CD8FE7}"/>
          </ac:spMkLst>
        </pc:spChg>
        <pc:spChg chg="mod">
          <ac:chgData name="Artem Mygaiev" userId="S::artem_mygaiev@epam.com::da59d822-a730-41d3-a517-1cc2a0e0f60b" providerId="AD" clId="Web-{E219D741-2222-4B82-B4FF-9DAB7D1FB513}" dt="2020-07-09T12:02:18.343" v="7" actId="20577"/>
          <ac:spMkLst>
            <pc:docMk/>
            <pc:sldMk cId="0" sldId="272"/>
            <ac:spMk id="14" creationId="{14EF797F-B5D1-4FD2-97E4-677B59DACD32}"/>
          </ac:spMkLst>
        </pc:spChg>
      </pc:sldChg>
      <pc:sldChg chg="modSp">
        <pc:chgData name="Artem Mygaiev" userId="S::artem_mygaiev@epam.com::da59d822-a730-41d3-a517-1cc2a0e0f60b" providerId="AD" clId="Web-{E219D741-2222-4B82-B4FF-9DAB7D1FB513}" dt="2020-07-09T12:03:08.671" v="20" actId="20577"/>
        <pc:sldMkLst>
          <pc:docMk/>
          <pc:sldMk cId="0" sldId="273"/>
        </pc:sldMkLst>
        <pc:spChg chg="mod">
          <ac:chgData name="Artem Mygaiev" userId="S::artem_mygaiev@epam.com::da59d822-a730-41d3-a517-1cc2a0e0f60b" providerId="AD" clId="Web-{E219D741-2222-4B82-B4FF-9DAB7D1FB513}" dt="2020-07-09T12:03:08.671" v="20" actId="20577"/>
          <ac:spMkLst>
            <pc:docMk/>
            <pc:sldMk cId="0" sldId="273"/>
            <ac:spMk id="10" creationId="{2DAB2C39-94D9-46F6-8101-1F473C842B83}"/>
          </ac:spMkLst>
        </pc:spChg>
        <pc:spChg chg="mod">
          <ac:chgData name="Artem Mygaiev" userId="S::artem_mygaiev@epam.com::da59d822-a730-41d3-a517-1cc2a0e0f60b" providerId="AD" clId="Web-{E219D741-2222-4B82-B4FF-9DAB7D1FB513}" dt="2020-07-09T12:03:02.124" v="14" actId="20577"/>
          <ac:spMkLst>
            <pc:docMk/>
            <pc:sldMk cId="0" sldId="273"/>
            <ac:spMk id="11" creationId="{A73ADD01-4441-4B98-A368-AB47C2892123}"/>
          </ac:spMkLst>
        </pc:spChg>
      </pc:sldChg>
      <pc:sldChg chg="modSp">
        <pc:chgData name="Artem Mygaiev" userId="S::artem_mygaiev@epam.com::da59d822-a730-41d3-a517-1cc2a0e0f60b" providerId="AD" clId="Web-{E219D741-2222-4B82-B4FF-9DAB7D1FB513}" dt="2020-07-09T12:03:29" v="31" actId="20577"/>
        <pc:sldMkLst>
          <pc:docMk/>
          <pc:sldMk cId="4136695117" sldId="278"/>
        </pc:sldMkLst>
        <pc:spChg chg="mod">
          <ac:chgData name="Artem Mygaiev" userId="S::artem_mygaiev@epam.com::da59d822-a730-41d3-a517-1cc2a0e0f60b" providerId="AD" clId="Web-{E219D741-2222-4B82-B4FF-9DAB7D1FB513}" dt="2020-07-09T12:03:29" v="31" actId="20577"/>
          <ac:spMkLst>
            <pc:docMk/>
            <pc:sldMk cId="4136695117" sldId="278"/>
            <ac:spMk id="4" creationId="{8DEAECB3-BC46-440F-8664-0F601CC7C680}"/>
          </ac:spMkLst>
        </pc:spChg>
      </pc:sldChg>
    </pc:docChg>
  </pc:docChgLst>
  <pc:docChgLst>
    <pc:chgData name="Artem" userId="da59d822-a730-41d3-a517-1cc2a0e0f60b" providerId="ADAL" clId="{EF519938-A950-4083-96E4-B78AAE0CBE01}"/>
    <pc:docChg chg="modSld">
      <pc:chgData name="Artem" userId="da59d822-a730-41d3-a517-1cc2a0e0f60b" providerId="ADAL" clId="{EF519938-A950-4083-96E4-B78AAE0CBE01}" dt="2020-09-02T08:59:21.310" v="0" actId="20577"/>
      <pc:docMkLst>
        <pc:docMk/>
      </pc:docMkLst>
      <pc:sldChg chg="modSp mod">
        <pc:chgData name="Artem" userId="da59d822-a730-41d3-a517-1cc2a0e0f60b" providerId="ADAL" clId="{EF519938-A950-4083-96E4-B78AAE0CBE01}" dt="2020-09-02T08:59:21.310" v="0" actId="20577"/>
        <pc:sldMkLst>
          <pc:docMk/>
          <pc:sldMk cId="158794466" sldId="277"/>
        </pc:sldMkLst>
        <pc:spChg chg="mod">
          <ac:chgData name="Artem" userId="da59d822-a730-41d3-a517-1cc2a0e0f60b" providerId="ADAL" clId="{EF519938-A950-4083-96E4-B78AAE0CBE01}" dt="2020-09-02T08:59:21.310" v="0" actId="20577"/>
          <ac:spMkLst>
            <pc:docMk/>
            <pc:sldMk cId="158794466" sldId="277"/>
            <ac:spMk id="82" creationId="{624AE9E5-6889-4B58-9957-3B9FADBE5CED}"/>
          </ac:spMkLst>
        </pc:spChg>
      </pc:sldChg>
    </pc:docChg>
  </pc:docChgLst>
  <pc:docChgLst>
    <pc:chgData name="Alex Agizim" userId="abf45823-f632-4532-894c-e459dbead79f" providerId="ADAL" clId="{5EA6913B-C13C-194A-AAA7-9A804D3C0FB9}"/>
    <pc:docChg chg="modSld">
      <pc:chgData name="Alex Agizim" userId="abf45823-f632-4532-894c-e459dbead79f" providerId="ADAL" clId="{5EA6913B-C13C-194A-AAA7-9A804D3C0FB9}" dt="2019-10-09T08:37:04.886" v="2" actId="20577"/>
      <pc:docMkLst>
        <pc:docMk/>
      </pc:docMkLst>
      <pc:sldChg chg="modSp">
        <pc:chgData name="Alex Agizim" userId="abf45823-f632-4532-894c-e459dbead79f" providerId="ADAL" clId="{5EA6913B-C13C-194A-AAA7-9A804D3C0FB9}" dt="2019-10-09T08:37:04.886" v="2" actId="20577"/>
        <pc:sldMkLst>
          <pc:docMk/>
          <pc:sldMk cId="158794466" sldId="277"/>
        </pc:sldMkLst>
        <pc:spChg chg="mod">
          <ac:chgData name="Alex Agizim" userId="abf45823-f632-4532-894c-e459dbead79f" providerId="ADAL" clId="{5EA6913B-C13C-194A-AAA7-9A804D3C0FB9}" dt="2019-10-09T08:37:04.886" v="2" actId="20577"/>
          <ac:spMkLst>
            <pc:docMk/>
            <pc:sldMk cId="158794466" sldId="277"/>
            <ac:spMk id="47" creationId="{E5B873FE-9CAB-4606-9504-D475DEB1EFF6}"/>
          </ac:spMkLst>
        </pc:spChg>
      </pc:sldChg>
    </pc:docChg>
  </pc:docChgLst>
  <pc:docChgLst>
    <pc:chgData name="Artem Mygaiev" userId="S::artem_mygaiev@epam.com::da59d822-a730-41d3-a517-1cc2a0e0f60b" providerId="AD" clId="Web-{91828E08-7073-4AC2-864B-DA97D9F98998}"/>
    <pc:docChg chg="modSld">
      <pc:chgData name="Artem Mygaiev" userId="S::artem_mygaiev@epam.com::da59d822-a730-41d3-a517-1cc2a0e0f60b" providerId="AD" clId="Web-{91828E08-7073-4AC2-864B-DA97D9F98998}" dt="2020-07-09T12:00:28.801" v="92" actId="20577"/>
      <pc:docMkLst>
        <pc:docMk/>
      </pc:docMkLst>
      <pc:sldChg chg="modSp">
        <pc:chgData name="Artem Mygaiev" userId="S::artem_mygaiev@epam.com::da59d822-a730-41d3-a517-1cc2a0e0f60b" providerId="AD" clId="Web-{91828E08-7073-4AC2-864B-DA97D9F98998}" dt="2020-07-09T11:58:46.894" v="26" actId="20577"/>
        <pc:sldMkLst>
          <pc:docMk/>
          <pc:sldMk cId="0" sldId="270"/>
        </pc:sldMkLst>
        <pc:spChg chg="mod">
          <ac:chgData name="Artem Mygaiev" userId="S::artem_mygaiev@epam.com::da59d822-a730-41d3-a517-1cc2a0e0f60b" providerId="AD" clId="Web-{91828E08-7073-4AC2-864B-DA97D9F98998}" dt="2020-07-09T11:58:46.894" v="26" actId="20577"/>
          <ac:spMkLst>
            <pc:docMk/>
            <pc:sldMk cId="0" sldId="270"/>
            <ac:spMk id="16" creationId="{63BED52F-8299-4F19-B4CE-58C9C8591C2E}"/>
          </ac:spMkLst>
        </pc:spChg>
      </pc:sldChg>
      <pc:sldChg chg="modSp">
        <pc:chgData name="Artem Mygaiev" userId="S::artem_mygaiev@epam.com::da59d822-a730-41d3-a517-1cc2a0e0f60b" providerId="AD" clId="Web-{91828E08-7073-4AC2-864B-DA97D9F98998}" dt="2020-07-09T11:59:10.254" v="50" actId="20577"/>
        <pc:sldMkLst>
          <pc:docMk/>
          <pc:sldMk cId="0" sldId="271"/>
        </pc:sldMkLst>
        <pc:spChg chg="mod">
          <ac:chgData name="Artem Mygaiev" userId="S::artem_mygaiev@epam.com::da59d822-a730-41d3-a517-1cc2a0e0f60b" providerId="AD" clId="Web-{91828E08-7073-4AC2-864B-DA97D9F98998}" dt="2020-07-09T11:59:10.254" v="50" actId="20577"/>
          <ac:spMkLst>
            <pc:docMk/>
            <pc:sldMk cId="0" sldId="271"/>
            <ac:spMk id="10" creationId="{DF597117-985E-4F4E-BA2C-2C691DF16D67}"/>
          </ac:spMkLst>
        </pc:spChg>
      </pc:sldChg>
      <pc:sldChg chg="modSp">
        <pc:chgData name="Artem Mygaiev" userId="S::artem_mygaiev@epam.com::da59d822-a730-41d3-a517-1cc2a0e0f60b" providerId="AD" clId="Web-{91828E08-7073-4AC2-864B-DA97D9F98998}" dt="2020-07-09T11:59:50.973" v="78" actId="20577"/>
        <pc:sldMkLst>
          <pc:docMk/>
          <pc:sldMk cId="0" sldId="272"/>
        </pc:sldMkLst>
        <pc:spChg chg="mod">
          <ac:chgData name="Artem Mygaiev" userId="S::artem_mygaiev@epam.com::da59d822-a730-41d3-a517-1cc2a0e0f60b" providerId="AD" clId="Web-{91828E08-7073-4AC2-864B-DA97D9F98998}" dt="2020-07-09T11:59:50.973" v="78" actId="20577"/>
          <ac:spMkLst>
            <pc:docMk/>
            <pc:sldMk cId="0" sldId="272"/>
            <ac:spMk id="7" creationId="{B8D0A545-131F-4037-B136-48732077D85E}"/>
          </ac:spMkLst>
        </pc:spChg>
        <pc:spChg chg="mod">
          <ac:chgData name="Artem Mygaiev" userId="S::artem_mygaiev@epam.com::da59d822-a730-41d3-a517-1cc2a0e0f60b" providerId="AD" clId="Web-{91828E08-7073-4AC2-864B-DA97D9F98998}" dt="2020-07-09T11:59:22.394" v="57" actId="20577"/>
          <ac:spMkLst>
            <pc:docMk/>
            <pc:sldMk cId="0" sldId="272"/>
            <ac:spMk id="10" creationId="{D41AE924-A4EF-47C5-AE82-7F29D1CD8FE7}"/>
          </ac:spMkLst>
        </pc:spChg>
        <pc:spChg chg="mod">
          <ac:chgData name="Artem Mygaiev" userId="S::artem_mygaiev@epam.com::da59d822-a730-41d3-a517-1cc2a0e0f60b" providerId="AD" clId="Web-{91828E08-7073-4AC2-864B-DA97D9F98998}" dt="2020-07-09T11:59:26.394" v="61" actId="20577"/>
          <ac:spMkLst>
            <pc:docMk/>
            <pc:sldMk cId="0" sldId="272"/>
            <ac:spMk id="12" creationId="{9495D655-4345-40AF-8DAD-60FFD7A79F27}"/>
          </ac:spMkLst>
        </pc:spChg>
        <pc:spChg chg="mod">
          <ac:chgData name="Artem Mygaiev" userId="S::artem_mygaiev@epam.com::da59d822-a730-41d3-a517-1cc2a0e0f60b" providerId="AD" clId="Web-{91828E08-7073-4AC2-864B-DA97D9F98998}" dt="2020-07-09T11:59:43.957" v="74" actId="20577"/>
          <ac:spMkLst>
            <pc:docMk/>
            <pc:sldMk cId="0" sldId="272"/>
            <ac:spMk id="14" creationId="{14EF797F-B5D1-4FD2-97E4-677B59DACD32}"/>
          </ac:spMkLst>
        </pc:spChg>
      </pc:sldChg>
      <pc:sldChg chg="modSp">
        <pc:chgData name="Artem Mygaiev" userId="S::artem_mygaiev@epam.com::da59d822-a730-41d3-a517-1cc2a0e0f60b" providerId="AD" clId="Web-{91828E08-7073-4AC2-864B-DA97D9F98998}" dt="2020-07-09T12:00:00.207" v="83" actId="20577"/>
        <pc:sldMkLst>
          <pc:docMk/>
          <pc:sldMk cId="0" sldId="273"/>
        </pc:sldMkLst>
        <pc:spChg chg="mod">
          <ac:chgData name="Artem Mygaiev" userId="S::artem_mygaiev@epam.com::da59d822-a730-41d3-a517-1cc2a0e0f60b" providerId="AD" clId="Web-{91828E08-7073-4AC2-864B-DA97D9F98998}" dt="2020-07-09T12:00:00.207" v="83" actId="20577"/>
          <ac:spMkLst>
            <pc:docMk/>
            <pc:sldMk cId="0" sldId="273"/>
            <ac:spMk id="6" creationId="{43960AAE-2B2C-4591-91E3-91E6A11BE48B}"/>
          </ac:spMkLst>
        </pc:spChg>
      </pc:sldChg>
      <pc:sldChg chg="modSp">
        <pc:chgData name="Artem Mygaiev" userId="S::artem_mygaiev@epam.com::da59d822-a730-41d3-a517-1cc2a0e0f60b" providerId="AD" clId="Web-{91828E08-7073-4AC2-864B-DA97D9F98998}" dt="2020-07-09T12:00:28.801" v="92" actId="20577"/>
        <pc:sldMkLst>
          <pc:docMk/>
          <pc:sldMk cId="0" sldId="275"/>
        </pc:sldMkLst>
        <pc:spChg chg="mod">
          <ac:chgData name="Artem Mygaiev" userId="S::artem_mygaiev@epam.com::da59d822-a730-41d3-a517-1cc2a0e0f60b" providerId="AD" clId="Web-{91828E08-7073-4AC2-864B-DA97D9F98998}" dt="2020-07-09T12:00:10.676" v="86" actId="20577"/>
          <ac:spMkLst>
            <pc:docMk/>
            <pc:sldMk cId="0" sldId="275"/>
            <ac:spMk id="7" creationId="{2DD00D99-3EA8-42F2-B014-E53BF9239FF4}"/>
          </ac:spMkLst>
        </pc:spChg>
        <pc:spChg chg="mod">
          <ac:chgData name="Artem Mygaiev" userId="S::artem_mygaiev@epam.com::da59d822-a730-41d3-a517-1cc2a0e0f60b" providerId="AD" clId="Web-{91828E08-7073-4AC2-864B-DA97D9F98998}" dt="2020-07-09T12:00:19.567" v="88" actId="20577"/>
          <ac:spMkLst>
            <pc:docMk/>
            <pc:sldMk cId="0" sldId="275"/>
            <ac:spMk id="82" creationId="{14B28BF1-40CE-4F12-964B-FEB0966C3E78}"/>
          </ac:spMkLst>
        </pc:spChg>
        <pc:spChg chg="mod">
          <ac:chgData name="Artem Mygaiev" userId="S::artem_mygaiev@epam.com::da59d822-a730-41d3-a517-1cc2a0e0f60b" providerId="AD" clId="Web-{91828E08-7073-4AC2-864B-DA97D9F98998}" dt="2020-07-09T12:00:23.004" v="91" actId="20577"/>
          <ac:spMkLst>
            <pc:docMk/>
            <pc:sldMk cId="0" sldId="275"/>
            <ac:spMk id="83" creationId="{B34EA588-9941-4B86-9F9F-788AA678D6DB}"/>
          </ac:spMkLst>
        </pc:spChg>
        <pc:spChg chg="mod">
          <ac:chgData name="Artem Mygaiev" userId="S::artem_mygaiev@epam.com::da59d822-a730-41d3-a517-1cc2a0e0f60b" providerId="AD" clId="Web-{91828E08-7073-4AC2-864B-DA97D9F98998}" dt="2020-07-09T12:00:28.801" v="92" actId="20577"/>
          <ac:spMkLst>
            <pc:docMk/>
            <pc:sldMk cId="0" sldId="275"/>
            <ac:spMk id="84" creationId="{5D83CFAF-225B-4DC2-B51E-6A7E0ADD23F4}"/>
          </ac:spMkLst>
        </pc:spChg>
      </pc:sldChg>
      <pc:sldChg chg="modSp">
        <pc:chgData name="Artem Mygaiev" userId="S::artem_mygaiev@epam.com::da59d822-a730-41d3-a517-1cc2a0e0f60b" providerId="AD" clId="Web-{91828E08-7073-4AC2-864B-DA97D9F98998}" dt="2020-07-09T11:58:39.832" v="19" actId="20577"/>
        <pc:sldMkLst>
          <pc:docMk/>
          <pc:sldMk cId="158794466" sldId="277"/>
        </pc:sldMkLst>
        <pc:spChg chg="mod">
          <ac:chgData name="Artem Mygaiev" userId="S::artem_mygaiev@epam.com::da59d822-a730-41d3-a517-1cc2a0e0f60b" providerId="AD" clId="Web-{91828E08-7073-4AC2-864B-DA97D9F98998}" dt="2020-07-09T11:58:39.832" v="19" actId="20577"/>
          <ac:spMkLst>
            <pc:docMk/>
            <pc:sldMk cId="158794466" sldId="277"/>
            <ac:spMk id="44" creationId="{4C1DFE7F-F4F2-49AC-AFA4-7982958EFFC1}"/>
          </ac:spMkLst>
        </pc:spChg>
        <pc:spChg chg="mod">
          <ac:chgData name="Artem Mygaiev" userId="S::artem_mygaiev@epam.com::da59d822-a730-41d3-a517-1cc2a0e0f60b" providerId="AD" clId="Web-{91828E08-7073-4AC2-864B-DA97D9F98998}" dt="2020-07-09T11:58:24.441" v="5" actId="20577"/>
          <ac:spMkLst>
            <pc:docMk/>
            <pc:sldMk cId="158794466" sldId="277"/>
            <ac:spMk id="45" creationId="{624AE9E5-6889-4B58-9957-3B9FADBE5CED}"/>
          </ac:spMkLst>
        </pc:spChg>
        <pc:spChg chg="mod">
          <ac:chgData name="Artem Mygaiev" userId="S::artem_mygaiev@epam.com::da59d822-a730-41d3-a517-1cc2a0e0f60b" providerId="AD" clId="Web-{91828E08-7073-4AC2-864B-DA97D9F98998}" dt="2020-07-09T11:58:16.691" v="0" actId="20577"/>
          <ac:spMkLst>
            <pc:docMk/>
            <pc:sldMk cId="158794466" sldId="277"/>
            <ac:spMk id="47" creationId="{E5B873FE-9CAB-4606-9504-D475DEB1EFF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C14FC-A894-4869-A797-1EC82735D106}" type="datetimeFigureOut">
              <a:rPr lang="en-US" smtClean="0"/>
              <a:t>7/1/2021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D33E97-F2BE-44DB-A57D-0C85E2CBF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781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F99C05-63F9-4248-8E20-3ACD9DF9DE7F}" type="datetimeFigureOut">
              <a:rPr lang="en-US" smtClean="0"/>
              <a:t>7/1/2021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74FABB-6DBE-47C4-B626-20167906F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864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7AA90C-EC64-4362-ACF3-20154AB8CA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413441" y="4826639"/>
            <a:ext cx="1373372" cy="316862"/>
          </a:xfrm>
          <a:prstGeom prst="rect">
            <a:avLst/>
          </a:prstGeom>
        </p:spPr>
        <p:txBody>
          <a:bodyPr/>
          <a:lstStyle/>
          <a:p>
            <a:fld id="{3A707DD9-E92B-45E8-BE0A-E6B2EDF345E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DB50FA-0474-4434-A968-48DCFC0700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10"/>
          <a:stretch/>
        </p:blipFill>
        <p:spPr>
          <a:xfrm>
            <a:off x="0" y="1"/>
            <a:ext cx="9144001" cy="518820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2857D91D-C7B6-49CE-90BA-D62FD52577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1466" y="1412416"/>
            <a:ext cx="4315968" cy="98488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Please add </a:t>
            </a:r>
            <a:br>
              <a:rPr lang="en-US"/>
            </a:br>
            <a:r>
              <a:rPr lang="en-US"/>
              <a:t>title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D3939C0-1AFC-404F-A99E-480FB7B95CA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1466" y="3049747"/>
            <a:ext cx="4315968" cy="31393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+mn-lt"/>
              </a:defRPr>
            </a:lvl1pPr>
            <a:lvl2pPr>
              <a:defRPr>
                <a:solidFill>
                  <a:schemeClr val="bg1"/>
                </a:solidFill>
                <a:latin typeface="+mn-lt"/>
              </a:defRPr>
            </a:lvl2pPr>
            <a:lvl3pPr>
              <a:defRPr>
                <a:solidFill>
                  <a:schemeClr val="bg1"/>
                </a:solidFill>
                <a:latin typeface="+mn-lt"/>
              </a:defRPr>
            </a:lvl3pPr>
            <a:lvl4pPr>
              <a:defRPr>
                <a:solidFill>
                  <a:schemeClr val="bg1"/>
                </a:solidFill>
                <a:latin typeface="+mn-lt"/>
              </a:defRPr>
            </a:lvl4pPr>
            <a:lvl5pPr>
              <a:defRPr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Please add subtitle here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96C1CB0-16E9-4ECC-9D90-37E7FD3F808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46706" y="511280"/>
            <a:ext cx="891284" cy="316033"/>
          </a:xfrm>
          <a:prstGeom prst="rect">
            <a:avLst/>
          </a:prstGeom>
        </p:spPr>
      </p:pic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7152CE1E-25A2-4071-AC90-56E8A3FE74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1466" y="3805045"/>
            <a:ext cx="1493277" cy="31393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i="1">
                <a:solidFill>
                  <a:schemeClr val="bg1"/>
                </a:solidFill>
                <a:latin typeface="+mn-lt"/>
              </a:defRPr>
            </a:lvl1pPr>
            <a:lvl2pPr>
              <a:defRPr>
                <a:solidFill>
                  <a:schemeClr val="bg1"/>
                </a:solidFill>
                <a:latin typeface="+mn-lt"/>
              </a:defRPr>
            </a:lvl2pPr>
            <a:lvl3pPr>
              <a:defRPr>
                <a:solidFill>
                  <a:schemeClr val="bg1"/>
                </a:solidFill>
                <a:latin typeface="+mn-lt"/>
              </a:defRPr>
            </a:lvl3pPr>
            <a:lvl4pPr>
              <a:defRPr>
                <a:solidFill>
                  <a:schemeClr val="bg1"/>
                </a:solidFill>
                <a:latin typeface="+mn-lt"/>
              </a:defRPr>
            </a:lvl4pPr>
            <a:lvl5pPr>
              <a:defRPr>
                <a:solidFill>
                  <a:schemeClr val="bg1"/>
                </a:solidFill>
                <a:latin typeface="+mn-lt"/>
              </a:defRPr>
            </a:lvl5pPr>
          </a:lstStyle>
          <a:p>
            <a:r>
              <a:rPr lang="en-US"/>
              <a:t>Date or venue</a:t>
            </a:r>
          </a:p>
        </p:txBody>
      </p:sp>
    </p:spTree>
    <p:extLst>
      <p:ext uri="{BB962C8B-B14F-4D97-AF65-F5344CB8AC3E}">
        <p14:creationId xmlns:p14="http://schemas.microsoft.com/office/powerpoint/2010/main" val="213011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Case Study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1C22DCC-F9B2-478B-B3D4-71FB4CA9C0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67100" y="0"/>
            <a:ext cx="5676900" cy="5143500"/>
          </a:xfrm>
          <a:prstGeom prst="rect">
            <a:avLst/>
          </a:prstGeom>
        </p:spPr>
        <p:txBody>
          <a:bodyPr tIns="91440" bIns="1097280" anchor="ctr" anchorCtr="0"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0366" y="228798"/>
            <a:ext cx="2746370" cy="615553"/>
          </a:xfrm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Please add slide </a:t>
            </a:r>
            <a:br>
              <a:rPr lang="en-US"/>
            </a:br>
            <a:r>
              <a:rPr lang="en-US"/>
              <a:t>headline here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335520" y="4902763"/>
            <a:ext cx="1471613" cy="182880"/>
          </a:xfrm>
          <a:prstGeom prst="rect">
            <a:avLst/>
          </a:prstGeom>
          <a:noFill/>
        </p:spPr>
        <p:txBody>
          <a:bodyPr wrap="square" lIns="68526" tIns="34289" rIns="68526" bIns="34289" rtlCol="0" anchor="ctr">
            <a:noAutofit/>
          </a:bodyPr>
          <a:lstStyle>
            <a:lvl1pPr>
              <a:defRPr lang="en-US" sz="800" kern="0" spc="15" smtClean="0">
                <a:solidFill>
                  <a:schemeClr val="tx2"/>
                </a:solidFill>
                <a:cs typeface="Trebuchet MS"/>
              </a:defRPr>
            </a:lvl1pPr>
          </a:lstStyle>
          <a:p>
            <a:pPr algn="r" defTabSz="342542"/>
            <a:fld id="{04825EE3-D40C-4F67-95F2-2B3AD93195DA}" type="slidenum">
              <a:rPr lang="en-US" smtClean="0"/>
              <a:pPr algn="r" defTabSz="342542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1443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84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Case Study_1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1C22DCC-F9B2-478B-B3D4-71FB4CA9C0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67100" y="0"/>
            <a:ext cx="5676900" cy="5143500"/>
          </a:xfrm>
          <a:prstGeom prst="rect">
            <a:avLst/>
          </a:prstGeom>
        </p:spPr>
        <p:txBody>
          <a:bodyPr tIns="91440" bIns="1097280" anchor="ctr" anchorCtr="0"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3C50546-BF6F-4690-853F-D13B56756D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366" y="542881"/>
            <a:ext cx="2746370" cy="615553"/>
          </a:xfrm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Please add slide </a:t>
            </a:r>
            <a:br>
              <a:rPr lang="en-US"/>
            </a:br>
            <a:r>
              <a:rPr lang="en-US"/>
              <a:t>headline here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335520" y="4902763"/>
            <a:ext cx="1471613" cy="182880"/>
          </a:xfrm>
          <a:prstGeom prst="rect">
            <a:avLst/>
          </a:prstGeom>
          <a:noFill/>
        </p:spPr>
        <p:txBody>
          <a:bodyPr wrap="square" lIns="68526" tIns="34289" rIns="68526" bIns="34289" rtlCol="0" anchor="ctr">
            <a:noAutofit/>
          </a:bodyPr>
          <a:lstStyle>
            <a:lvl1pPr>
              <a:defRPr lang="en-US" sz="800" kern="0" spc="15" smtClean="0">
                <a:solidFill>
                  <a:schemeClr val="tx2"/>
                </a:solidFill>
                <a:cs typeface="Trebuchet MS"/>
              </a:defRPr>
            </a:lvl1pPr>
          </a:lstStyle>
          <a:p>
            <a:pPr algn="r" defTabSz="342542"/>
            <a:fld id="{04825EE3-D40C-4F67-95F2-2B3AD93195DA}" type="slidenum">
              <a:rPr lang="en-US" smtClean="0"/>
              <a:pPr algn="r" defTabSz="342542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9081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84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Case Study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1C22DCC-F9B2-478B-B3D4-71FB4CA9C0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676900" cy="5143500"/>
          </a:xfrm>
          <a:prstGeom prst="rect">
            <a:avLst/>
          </a:prstGeom>
        </p:spPr>
        <p:txBody>
          <a:bodyPr tIns="91440" bIns="1097280" anchor="ctr" anchorCtr="0"/>
          <a:lstStyle>
            <a:lvl1pPr>
              <a:defRPr lang="en-US" sz="1600" dirty="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37265" y="228798"/>
            <a:ext cx="2749548" cy="615553"/>
          </a:xfrm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Please add slide </a:t>
            </a:r>
            <a:br>
              <a:rPr lang="en-US"/>
            </a:br>
            <a:r>
              <a:rPr lang="en-US"/>
              <a:t>headline here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335520" y="4902763"/>
            <a:ext cx="1471613" cy="182880"/>
          </a:xfrm>
          <a:prstGeom prst="rect">
            <a:avLst/>
          </a:prstGeom>
          <a:noFill/>
        </p:spPr>
        <p:txBody>
          <a:bodyPr wrap="square" lIns="68526" tIns="34289" rIns="68526" bIns="34289" rtlCol="0" anchor="ctr">
            <a:noAutofit/>
          </a:bodyPr>
          <a:lstStyle>
            <a:lvl1pPr>
              <a:defRPr lang="en-US" sz="800" kern="0" spc="15" smtClean="0">
                <a:solidFill>
                  <a:schemeClr val="tx2"/>
                </a:solidFill>
                <a:cs typeface="Trebuchet MS"/>
              </a:defRPr>
            </a:lvl1pPr>
          </a:lstStyle>
          <a:p>
            <a:pPr algn="r" defTabSz="342542"/>
            <a:fld id="{04825EE3-D40C-4F67-95F2-2B3AD93195DA}" type="slidenum">
              <a:rPr lang="en-US" smtClean="0"/>
              <a:pPr algn="r" defTabSz="342542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135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76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Case Study_2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1C22DCC-F9B2-478B-B3D4-71FB4CA9C0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676900" cy="5143500"/>
          </a:xfrm>
          <a:prstGeom prst="rect">
            <a:avLst/>
          </a:prstGeom>
        </p:spPr>
        <p:txBody>
          <a:bodyPr tIns="91440" bIns="1097280" anchor="ctr" anchorCtr="0"/>
          <a:lstStyle>
            <a:lvl1pPr>
              <a:defRPr lang="en-US" sz="1600" dirty="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37265" y="542925"/>
            <a:ext cx="2749548" cy="615553"/>
          </a:xfrm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Please add slide </a:t>
            </a:r>
            <a:br>
              <a:rPr lang="en-US"/>
            </a:br>
            <a:r>
              <a:rPr lang="en-US"/>
              <a:t>headline here</a:t>
            </a:r>
          </a:p>
        </p:txBody>
      </p:sp>
    </p:spTree>
    <p:extLst>
      <p:ext uri="{BB962C8B-B14F-4D97-AF65-F5344CB8AC3E}">
        <p14:creationId xmlns:p14="http://schemas.microsoft.com/office/powerpoint/2010/main" val="15566397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76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Case Study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BDBC29F-68B3-4805-9B0F-6C9F4A34CFEB}"/>
              </a:ext>
            </a:extLst>
          </p:cNvPr>
          <p:cNvSpPr/>
          <p:nvPr userDrawn="1"/>
        </p:nvSpPr>
        <p:spPr>
          <a:xfrm>
            <a:off x="4572000" y="1"/>
            <a:ext cx="4572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0365" y="533563"/>
            <a:ext cx="3983035" cy="307777"/>
          </a:xfrm>
        </p:spPr>
        <p:txBody>
          <a:bodyPr vert="horz" wrap="square" lIns="0" tIns="0" rIns="91440" bIns="0" rtlCol="0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Please add slide headline here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78B3201-D1EB-440A-A53D-D318BC0A55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536575"/>
            <a:ext cx="4572000" cy="301625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274320" tIns="45720" rIns="0" bIns="45720" rtlCol="0" anchor="ctr">
            <a:noAutofit/>
          </a:bodyPr>
          <a:lstStyle>
            <a:lvl1pPr>
              <a:defRPr lang="en-US" sz="1400" b="1" cap="all" spc="100" baseline="0" smtClean="0">
                <a:solidFill>
                  <a:schemeClr val="bg1"/>
                </a:solidFill>
                <a:ea typeface="+mj-ea"/>
                <a:cs typeface="+mj-cs"/>
              </a:defRPr>
            </a:lvl1pPr>
            <a:lvl2pPr marL="171450" indent="0">
              <a:buNone/>
              <a:defRPr lang="en-US" sz="1350" smtClean="0"/>
            </a:lvl2pPr>
            <a:lvl3pPr>
              <a:defRPr lang="en-US" sz="1350" smtClean="0"/>
            </a:lvl3pPr>
            <a:lvl4pPr>
              <a:defRPr lang="en-US" sz="1350" smtClean="0"/>
            </a:lvl4pPr>
            <a:lvl5pPr>
              <a:defRPr lang="en-US" sz="1350"/>
            </a:lvl5pPr>
          </a:lstStyle>
          <a:p>
            <a:pPr marL="0" lvl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D87AC79-F9C5-46A5-92B4-7AF8A9029D66}"/>
              </a:ext>
            </a:extLst>
          </p:cNvPr>
          <p:cNvSpPr txBox="1">
            <a:spLocks/>
          </p:cNvSpPr>
          <p:nvPr userDrawn="1"/>
        </p:nvSpPr>
        <p:spPr>
          <a:xfrm>
            <a:off x="7335520" y="4902763"/>
            <a:ext cx="1471613" cy="182880"/>
          </a:xfrm>
          <a:prstGeom prst="rect">
            <a:avLst/>
          </a:prstGeom>
          <a:noFill/>
        </p:spPr>
        <p:txBody>
          <a:bodyPr wrap="square" lIns="68526" tIns="34289" rIns="68526" bIns="34289" rtlCol="0" anchor="ctr">
            <a:noAutofit/>
          </a:bodyPr>
          <a:lstStyle>
            <a:defPPr>
              <a:defRPr lang="en-US"/>
            </a:defPPr>
            <a:lvl1pPr marR="0" lvl="0" indent="0" defTabSz="342542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" kern="0" spc="15">
                <a:solidFill>
                  <a:srgbClr val="474648"/>
                </a:solidFill>
                <a:cs typeface="Trebuchet MS"/>
              </a:defRPr>
            </a:lvl1pPr>
            <a:lvl2pPr marL="182880" indent="-18288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fld id="{07FA7470-6506-4B71-AD87-6F7FA0DD0168}" type="slidenum">
              <a:rPr lang="en-US" sz="800" smtClean="0">
                <a:solidFill>
                  <a:schemeClr val="tx2"/>
                </a:solidFill>
              </a:rPr>
              <a:pPr lvl="0" algn="r"/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2516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esal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7438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Arrow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5333999" y="0"/>
            <a:ext cx="3810001" cy="51435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EE2DB2E9-923B-4421-A06C-CF40C41A88D8}"/>
              </a:ext>
            </a:extLst>
          </p:cNvPr>
          <p:cNvSpPr/>
          <p:nvPr userDrawn="1"/>
        </p:nvSpPr>
        <p:spPr>
          <a:xfrm rot="16200000" flipH="1">
            <a:off x="2485853" y="2295356"/>
            <a:ext cx="5143500" cy="552793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B1EC31C-BE50-4B70-BC3C-BF212543F8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365" y="228798"/>
            <a:ext cx="3983035" cy="615553"/>
          </a:xfrm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Please add slide </a:t>
            </a:r>
            <a:br>
              <a:rPr lang="en-US"/>
            </a:br>
            <a:r>
              <a:rPr lang="en-US"/>
              <a:t>headline here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48C0BACF-2B04-4857-BAAF-FF903DA94F1D}"/>
              </a:ext>
            </a:extLst>
          </p:cNvPr>
          <p:cNvSpPr txBox="1">
            <a:spLocks/>
          </p:cNvSpPr>
          <p:nvPr userDrawn="1"/>
        </p:nvSpPr>
        <p:spPr>
          <a:xfrm>
            <a:off x="7335520" y="4902763"/>
            <a:ext cx="1471613" cy="182880"/>
          </a:xfrm>
          <a:prstGeom prst="rect">
            <a:avLst/>
          </a:prstGeom>
          <a:noFill/>
        </p:spPr>
        <p:txBody>
          <a:bodyPr wrap="square" lIns="68526" tIns="34289" rIns="68526" bIns="34289" rtlCol="0" anchor="ctr">
            <a:noAutofit/>
          </a:bodyPr>
          <a:lstStyle>
            <a:defPPr>
              <a:defRPr lang="en-US"/>
            </a:defPPr>
            <a:lvl1pPr marR="0" lvl="0" indent="0" defTabSz="342542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" kern="0" spc="15">
                <a:solidFill>
                  <a:srgbClr val="474648"/>
                </a:solidFill>
                <a:cs typeface="Trebuchet MS"/>
              </a:defRPr>
            </a:lvl1pPr>
            <a:lvl2pPr marL="182880" indent="-18288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fld id="{07FA7470-6506-4B71-AD87-6F7FA0DD0168}" type="slidenum">
              <a:rPr lang="en-US" sz="800" smtClean="0">
                <a:solidFill>
                  <a:schemeClr val="bg1"/>
                </a:solidFill>
              </a:rPr>
              <a:pPr lvl="0" algn="r"/>
              <a:t>‹#›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2266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36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Arrow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1" y="0"/>
            <a:ext cx="3810001" cy="51435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AFB66DDE-837D-472C-A386-A04C91164E4F}"/>
              </a:ext>
            </a:extLst>
          </p:cNvPr>
          <p:cNvSpPr/>
          <p:nvPr userDrawn="1"/>
        </p:nvSpPr>
        <p:spPr>
          <a:xfrm rot="5400000" flipH="1">
            <a:off x="1514303" y="2295356"/>
            <a:ext cx="5143500" cy="552793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1FCA7BA-785F-40B2-9929-F00681ED1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365" y="228798"/>
            <a:ext cx="3449635" cy="615553"/>
          </a:xfrm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Please add slide </a:t>
            </a:r>
            <a:br>
              <a:rPr lang="en-US"/>
            </a:br>
            <a:r>
              <a:rPr lang="en-US"/>
              <a:t>headline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688915-CB37-4092-9D9E-F0F759044DDE}"/>
              </a:ext>
            </a:extLst>
          </p:cNvPr>
          <p:cNvSpPr txBox="1"/>
          <p:nvPr userDrawn="1"/>
        </p:nvSpPr>
        <p:spPr>
          <a:xfrm>
            <a:off x="857700" y="4914119"/>
            <a:ext cx="1321620" cy="161581"/>
          </a:xfrm>
          <a:prstGeom prst="rect">
            <a:avLst/>
          </a:prstGeom>
          <a:noFill/>
        </p:spPr>
        <p:txBody>
          <a:bodyPr wrap="square" lIns="68526" tIns="34289" rIns="68526" bIns="34289" rtlCol="0">
            <a:spAutoFit/>
          </a:bodyPr>
          <a:lstStyle/>
          <a:p>
            <a:pPr marL="0" marR="0" lvl="0" indent="0" algn="l" defTabSz="3425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kern="0" spc="15" dirty="0">
                <a:solidFill>
                  <a:schemeClr val="bg1"/>
                </a:solidFill>
                <a:cs typeface="Trebuchet MS"/>
              </a:rPr>
              <a:t>CONFIDENTIAL. </a:t>
            </a:r>
            <a:r>
              <a:rPr lang="en-US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Copyright © 2021</a:t>
            </a:r>
            <a:endParaRPr lang="en-US" sz="600" kern="0" spc="15" dirty="0">
              <a:solidFill>
                <a:schemeClr val="bg1"/>
              </a:solidFill>
              <a:cs typeface="Trebuchet M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0D63C87-B426-4C9D-8204-26C5BE0AB817}"/>
              </a:ext>
            </a:extLst>
          </p:cNvPr>
          <p:cNvCxnSpPr/>
          <p:nvPr userDrawn="1"/>
        </p:nvCxnSpPr>
        <p:spPr>
          <a:xfrm>
            <a:off x="853254" y="4921758"/>
            <a:ext cx="0" cy="12344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AC55BB0F-030D-46A9-9F4D-DFC4A60EDE5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92" y="4873818"/>
            <a:ext cx="527040" cy="263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2732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00">
          <p15:clr>
            <a:srgbClr val="FBAE40"/>
          </p15:clr>
        </p15:guide>
        <p15:guide id="2" orient="horz" pos="1524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Blue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4572001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80434DA-33E1-4DA8-A3ED-A86B2EEE57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365" y="228798"/>
            <a:ext cx="3983035" cy="615553"/>
          </a:xfrm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Please add slide </a:t>
            </a:r>
            <a:br>
              <a:rPr lang="en-US"/>
            </a:br>
            <a:r>
              <a:rPr lang="en-US"/>
              <a:t>headline here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570D662A-1C79-4C15-B6B2-BB0178F9980C}"/>
              </a:ext>
            </a:extLst>
          </p:cNvPr>
          <p:cNvSpPr txBox="1">
            <a:spLocks/>
          </p:cNvSpPr>
          <p:nvPr userDrawn="1"/>
        </p:nvSpPr>
        <p:spPr>
          <a:xfrm>
            <a:off x="7335520" y="4902763"/>
            <a:ext cx="1471613" cy="182880"/>
          </a:xfrm>
          <a:prstGeom prst="rect">
            <a:avLst/>
          </a:prstGeom>
          <a:noFill/>
        </p:spPr>
        <p:txBody>
          <a:bodyPr wrap="square" lIns="68526" tIns="34289" rIns="68526" bIns="34289" rtlCol="0" anchor="ctr">
            <a:noAutofit/>
          </a:bodyPr>
          <a:lstStyle>
            <a:defPPr>
              <a:defRPr lang="en-US"/>
            </a:defPPr>
            <a:lvl1pPr marR="0" lvl="0" indent="0" defTabSz="342542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" kern="0" spc="15">
                <a:solidFill>
                  <a:srgbClr val="474648"/>
                </a:solidFill>
                <a:cs typeface="Trebuchet MS"/>
              </a:defRPr>
            </a:lvl1pPr>
            <a:lvl2pPr marL="182880" indent="-18288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fld id="{07FA7470-6506-4B71-AD87-6F7FA0DD0168}" type="slidenum">
              <a:rPr lang="en-US" sz="800" smtClean="0">
                <a:solidFill>
                  <a:schemeClr val="bg1"/>
                </a:solidFill>
              </a:rPr>
              <a:pPr lvl="0" algn="r"/>
              <a:t>‹#›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5130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36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Blue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1" y="0"/>
            <a:ext cx="4572001" cy="51435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ACC70D9-256D-4A27-85C0-7007304E79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365" y="228798"/>
            <a:ext cx="3983035" cy="615553"/>
          </a:xfrm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Please add slide </a:t>
            </a:r>
            <a:br>
              <a:rPr lang="en-US"/>
            </a:br>
            <a:r>
              <a:rPr lang="en-US"/>
              <a:t>headline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CA0FAB-5570-4370-BFCE-9DF483F4B01B}"/>
              </a:ext>
            </a:extLst>
          </p:cNvPr>
          <p:cNvSpPr txBox="1"/>
          <p:nvPr userDrawn="1"/>
        </p:nvSpPr>
        <p:spPr>
          <a:xfrm>
            <a:off x="857700" y="4914119"/>
            <a:ext cx="1321620" cy="161581"/>
          </a:xfrm>
          <a:prstGeom prst="rect">
            <a:avLst/>
          </a:prstGeom>
          <a:noFill/>
        </p:spPr>
        <p:txBody>
          <a:bodyPr wrap="square" lIns="68526" tIns="34289" rIns="68526" bIns="34289" rtlCol="0">
            <a:spAutoFit/>
          </a:bodyPr>
          <a:lstStyle/>
          <a:p>
            <a:pPr marL="0" marR="0" lvl="0" indent="0" algn="l" defTabSz="3425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kern="0" spc="15" dirty="0">
                <a:solidFill>
                  <a:schemeClr val="bg1"/>
                </a:solidFill>
                <a:cs typeface="Trebuchet MS"/>
              </a:rPr>
              <a:t>CONFIDENTIAL. </a:t>
            </a:r>
            <a:r>
              <a:rPr lang="en-US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Copyright © 2021</a:t>
            </a:r>
            <a:endParaRPr lang="en-US" sz="600" kern="0" spc="15" dirty="0">
              <a:solidFill>
                <a:schemeClr val="bg1"/>
              </a:solidFill>
              <a:cs typeface="Trebuchet M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A74C78-6026-439F-9029-7E55A3916A82}"/>
              </a:ext>
            </a:extLst>
          </p:cNvPr>
          <p:cNvCxnSpPr/>
          <p:nvPr userDrawn="1"/>
        </p:nvCxnSpPr>
        <p:spPr>
          <a:xfrm>
            <a:off x="853254" y="4921758"/>
            <a:ext cx="0" cy="12344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028E1521-2136-4E82-9776-8BB0A1D3F9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92" y="4873818"/>
            <a:ext cx="527040" cy="263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0925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00">
          <p15:clr>
            <a:srgbClr val="FBAE40"/>
          </p15:clr>
        </p15:guide>
        <p15:guide id="2" orient="horz" pos="152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COV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0183740-7D08-4BBC-99BE-4AE1E27FA898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857D91D-C7B6-49CE-90BA-D62FD52577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1466" y="1412416"/>
            <a:ext cx="4315968" cy="98488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Please add </a:t>
            </a:r>
            <a:br>
              <a:rPr lang="en-US"/>
            </a:br>
            <a:r>
              <a:rPr lang="en-US"/>
              <a:t>title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D3939C0-1AFC-404F-A99E-480FB7B95CA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1466" y="3049747"/>
            <a:ext cx="4315968" cy="31393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+mn-lt"/>
              </a:defRPr>
            </a:lvl1pPr>
            <a:lvl2pPr>
              <a:defRPr>
                <a:solidFill>
                  <a:schemeClr val="bg1"/>
                </a:solidFill>
                <a:latin typeface="+mn-lt"/>
              </a:defRPr>
            </a:lvl2pPr>
            <a:lvl3pPr>
              <a:defRPr>
                <a:solidFill>
                  <a:schemeClr val="bg1"/>
                </a:solidFill>
                <a:latin typeface="+mn-lt"/>
              </a:defRPr>
            </a:lvl3pPr>
            <a:lvl4pPr>
              <a:defRPr>
                <a:solidFill>
                  <a:schemeClr val="bg1"/>
                </a:solidFill>
                <a:latin typeface="+mn-lt"/>
              </a:defRPr>
            </a:lvl4pPr>
            <a:lvl5pPr>
              <a:defRPr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Please add subtitle here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96C1CB0-16E9-4ECC-9D90-37E7FD3F808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46706" y="511280"/>
            <a:ext cx="891284" cy="316033"/>
          </a:xfrm>
          <a:prstGeom prst="rect">
            <a:avLst/>
          </a:prstGeom>
        </p:spPr>
      </p:pic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7152CE1E-25A2-4071-AC90-56E8A3FE74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1466" y="3805045"/>
            <a:ext cx="1493277" cy="31393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i="1">
                <a:solidFill>
                  <a:schemeClr val="bg1"/>
                </a:solidFill>
                <a:latin typeface="+mn-lt"/>
              </a:defRPr>
            </a:lvl1pPr>
            <a:lvl2pPr>
              <a:defRPr>
                <a:solidFill>
                  <a:schemeClr val="bg1"/>
                </a:solidFill>
                <a:latin typeface="+mn-lt"/>
              </a:defRPr>
            </a:lvl2pPr>
            <a:lvl3pPr>
              <a:defRPr>
                <a:solidFill>
                  <a:schemeClr val="bg1"/>
                </a:solidFill>
                <a:latin typeface="+mn-lt"/>
              </a:defRPr>
            </a:lvl3pPr>
            <a:lvl4pPr>
              <a:defRPr>
                <a:solidFill>
                  <a:schemeClr val="bg1"/>
                </a:solidFill>
                <a:latin typeface="+mn-lt"/>
              </a:defRPr>
            </a:lvl4pPr>
            <a:lvl5pPr>
              <a:defRPr>
                <a:solidFill>
                  <a:schemeClr val="bg1"/>
                </a:solidFill>
                <a:latin typeface="+mn-lt"/>
              </a:defRPr>
            </a:lvl5pPr>
          </a:lstStyle>
          <a:p>
            <a:r>
              <a:rPr lang="en-US"/>
              <a:t>Date or venue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2F1E3DE-1E91-49E2-9813-B1897CB3A6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61" t="1049" r="2"/>
          <a:stretch/>
        </p:blipFill>
        <p:spPr>
          <a:xfrm>
            <a:off x="5336614" y="1"/>
            <a:ext cx="3807387" cy="5143499"/>
          </a:xfrm>
          <a:prstGeom prst="rect">
            <a:avLst/>
          </a:prstGeom>
        </p:spPr>
      </p:pic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956ABCC7-43A7-4B84-B9AB-B27270A02D21}"/>
              </a:ext>
            </a:extLst>
          </p:cNvPr>
          <p:cNvSpPr txBox="1">
            <a:spLocks/>
          </p:cNvSpPr>
          <p:nvPr userDrawn="1"/>
        </p:nvSpPr>
        <p:spPr>
          <a:xfrm>
            <a:off x="5073801" y="0"/>
            <a:ext cx="530352" cy="51435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13717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Grey_Right_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BDBC29F-68B3-4805-9B0F-6C9F4A34CFEB}"/>
              </a:ext>
            </a:extLst>
          </p:cNvPr>
          <p:cNvSpPr/>
          <p:nvPr userDrawn="1"/>
        </p:nvSpPr>
        <p:spPr>
          <a:xfrm>
            <a:off x="5709550" y="1"/>
            <a:ext cx="343445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0365" y="228798"/>
            <a:ext cx="4988820" cy="307777"/>
          </a:xfrm>
        </p:spPr>
        <p:txBody>
          <a:bodyPr vert="horz" wrap="square" lIns="0" tIns="0" rIns="91440" bIns="0" rtlCol="0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Please add slide headline here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417AA903-E6FC-477F-8F3E-FA0E8F0A30A7}"/>
              </a:ext>
            </a:extLst>
          </p:cNvPr>
          <p:cNvSpPr txBox="1">
            <a:spLocks/>
          </p:cNvSpPr>
          <p:nvPr userDrawn="1"/>
        </p:nvSpPr>
        <p:spPr>
          <a:xfrm>
            <a:off x="7335520" y="4902763"/>
            <a:ext cx="1471613" cy="182880"/>
          </a:xfrm>
          <a:prstGeom prst="rect">
            <a:avLst/>
          </a:prstGeom>
          <a:noFill/>
        </p:spPr>
        <p:txBody>
          <a:bodyPr wrap="square" lIns="68526" tIns="34289" rIns="68526" bIns="34289" rtlCol="0" anchor="ctr">
            <a:noAutofit/>
          </a:bodyPr>
          <a:lstStyle>
            <a:defPPr>
              <a:defRPr lang="en-US"/>
            </a:defPPr>
            <a:lvl1pPr marR="0" lvl="0" indent="0" defTabSz="342542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" kern="0" spc="15">
                <a:solidFill>
                  <a:srgbClr val="474648"/>
                </a:solidFill>
                <a:cs typeface="Trebuchet MS"/>
              </a:defRPr>
            </a:lvl1pPr>
            <a:lvl2pPr marL="182880" indent="-18288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fld id="{07FA7470-6506-4B71-AD87-6F7FA0DD0168}" type="slidenum">
              <a:rPr lang="en-US" sz="800" smtClean="0">
                <a:solidFill>
                  <a:schemeClr val="tx2"/>
                </a:solidFill>
              </a:rPr>
              <a:pPr lvl="0" algn="r"/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2382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Grey_Left_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BDBC29F-68B3-4805-9B0F-6C9F4A34CFEB}"/>
              </a:ext>
            </a:extLst>
          </p:cNvPr>
          <p:cNvSpPr/>
          <p:nvPr userDrawn="1"/>
        </p:nvSpPr>
        <p:spPr>
          <a:xfrm>
            <a:off x="0" y="1"/>
            <a:ext cx="343445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0366" y="228798"/>
            <a:ext cx="2720026" cy="615553"/>
          </a:xfrm>
        </p:spPr>
        <p:txBody>
          <a:bodyPr vert="horz" wrap="square" lIns="0" tIns="0" rIns="91440" bIns="0" rtlCol="0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Please add slide headline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9489A8-F456-4DF4-BAEB-A0A0A08E4E65}"/>
              </a:ext>
            </a:extLst>
          </p:cNvPr>
          <p:cNvSpPr txBox="1"/>
          <p:nvPr userDrawn="1"/>
        </p:nvSpPr>
        <p:spPr>
          <a:xfrm>
            <a:off x="857700" y="4902763"/>
            <a:ext cx="1321620" cy="182880"/>
          </a:xfrm>
          <a:prstGeom prst="rect">
            <a:avLst/>
          </a:prstGeom>
          <a:noFill/>
        </p:spPr>
        <p:txBody>
          <a:bodyPr wrap="square" lIns="68526" tIns="34289" rIns="68526" bIns="34289" rtlCol="0" anchor="ctr">
            <a:noAutofit/>
          </a:bodyPr>
          <a:lstStyle/>
          <a:p>
            <a:pPr marL="0" marR="0" lvl="0" indent="0" algn="l" defTabSz="3425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kern="0" spc="15" dirty="0">
                <a:solidFill>
                  <a:schemeClr val="tx2"/>
                </a:solidFill>
                <a:cs typeface="Trebuchet MS"/>
              </a:rPr>
              <a:t>CONFIDENTIAL. </a:t>
            </a:r>
            <a:r>
              <a:rPr lang="en-US" sz="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Copyright © 2021</a:t>
            </a:r>
            <a:endParaRPr lang="en-US" sz="600" kern="0" spc="15" dirty="0">
              <a:solidFill>
                <a:schemeClr val="tx2"/>
              </a:solidFill>
              <a:cs typeface="Trebuchet MS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D0D941D-0D67-428B-8276-4014EF8891A3}"/>
              </a:ext>
            </a:extLst>
          </p:cNvPr>
          <p:cNvCxnSpPr/>
          <p:nvPr userDrawn="1"/>
        </p:nvCxnSpPr>
        <p:spPr>
          <a:xfrm>
            <a:off x="855159" y="4924298"/>
            <a:ext cx="0" cy="123444"/>
          </a:xfrm>
          <a:prstGeom prst="line">
            <a:avLst/>
          </a:prstGeom>
          <a:ln w="3175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139C1735-3037-4D46-8890-1009D469BD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92" y="4873819"/>
            <a:ext cx="527040" cy="263966"/>
          </a:xfrm>
          <a:prstGeom prst="rect">
            <a:avLst/>
          </a:prstGeom>
        </p:spPr>
      </p:pic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335520" y="4902763"/>
            <a:ext cx="1471613" cy="182880"/>
          </a:xfrm>
          <a:prstGeom prst="rect">
            <a:avLst/>
          </a:prstGeom>
          <a:noFill/>
        </p:spPr>
        <p:txBody>
          <a:bodyPr wrap="square" lIns="68526" tIns="34289" rIns="68526" bIns="34289" rtlCol="0" anchor="ctr">
            <a:noAutofit/>
          </a:bodyPr>
          <a:lstStyle>
            <a:lvl1pPr>
              <a:defRPr lang="en-US" sz="800" kern="0" spc="15" smtClean="0">
                <a:solidFill>
                  <a:schemeClr val="tx2"/>
                </a:solidFill>
                <a:cs typeface="Trebuchet MS"/>
              </a:defRPr>
            </a:lvl1pPr>
          </a:lstStyle>
          <a:p>
            <a:pPr algn="r" defTabSz="342542"/>
            <a:fld id="{04825EE3-D40C-4F67-95F2-2B3AD93195DA}" type="slidenum">
              <a:rPr lang="en-US" smtClean="0"/>
              <a:pPr algn="r" defTabSz="342542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7165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Blue_Right_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85C328B-6531-473D-91B6-0E2E34FFA343}"/>
              </a:ext>
            </a:extLst>
          </p:cNvPr>
          <p:cNvSpPr/>
          <p:nvPr userDrawn="1"/>
        </p:nvSpPr>
        <p:spPr>
          <a:xfrm>
            <a:off x="5676900" y="0"/>
            <a:ext cx="3467100" cy="51435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8775" y="228600"/>
            <a:ext cx="4957760" cy="615553"/>
          </a:xfrm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Please add slide </a:t>
            </a:r>
            <a:br>
              <a:rPr lang="en-US"/>
            </a:br>
            <a:r>
              <a:rPr lang="en-US"/>
              <a:t>headline here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A300625-1991-4E00-9492-9BD58AF62FDB}"/>
              </a:ext>
            </a:extLst>
          </p:cNvPr>
          <p:cNvSpPr txBox="1">
            <a:spLocks/>
          </p:cNvSpPr>
          <p:nvPr userDrawn="1"/>
        </p:nvSpPr>
        <p:spPr>
          <a:xfrm>
            <a:off x="7335520" y="4902763"/>
            <a:ext cx="1471613" cy="182880"/>
          </a:xfrm>
          <a:prstGeom prst="rect">
            <a:avLst/>
          </a:prstGeom>
          <a:noFill/>
        </p:spPr>
        <p:txBody>
          <a:bodyPr wrap="square" lIns="68526" tIns="34289" rIns="68526" bIns="34289" rtlCol="0" anchor="ctr">
            <a:noAutofit/>
          </a:bodyPr>
          <a:lstStyle>
            <a:defPPr>
              <a:defRPr lang="en-US"/>
            </a:defPPr>
            <a:lvl1pPr marR="0" lvl="0" indent="0" defTabSz="342542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" kern="0" spc="15">
                <a:solidFill>
                  <a:srgbClr val="474648"/>
                </a:solidFill>
                <a:cs typeface="Trebuchet MS"/>
              </a:defRPr>
            </a:lvl1pPr>
            <a:lvl2pPr marL="182880" indent="-18288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fld id="{07FA7470-6506-4B71-AD87-6F7FA0DD0168}" type="slidenum">
              <a:rPr lang="en-US" sz="800" smtClean="0">
                <a:solidFill>
                  <a:schemeClr val="bg1"/>
                </a:solidFill>
              </a:rPr>
              <a:pPr lvl="0" algn="r"/>
              <a:t>‹#›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7433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76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Blue - Left_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1" y="0"/>
            <a:ext cx="3810001" cy="51435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ACC70D9-256D-4A27-85C0-7007304E79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366" y="228798"/>
            <a:ext cx="3089266" cy="615553"/>
          </a:xfrm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Please add slide </a:t>
            </a:r>
            <a:br>
              <a:rPr lang="en-US"/>
            </a:br>
            <a:r>
              <a:rPr lang="en-US"/>
              <a:t>headline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B4E584-5D3B-4BC9-9A59-F0FB8A626192}"/>
              </a:ext>
            </a:extLst>
          </p:cNvPr>
          <p:cNvSpPr txBox="1"/>
          <p:nvPr userDrawn="1"/>
        </p:nvSpPr>
        <p:spPr>
          <a:xfrm>
            <a:off x="857700" y="4914119"/>
            <a:ext cx="1321620" cy="161581"/>
          </a:xfrm>
          <a:prstGeom prst="rect">
            <a:avLst/>
          </a:prstGeom>
          <a:noFill/>
        </p:spPr>
        <p:txBody>
          <a:bodyPr wrap="square" lIns="68526" tIns="34289" rIns="68526" bIns="34289" rtlCol="0">
            <a:spAutoFit/>
          </a:bodyPr>
          <a:lstStyle/>
          <a:p>
            <a:pPr marL="0" marR="0" lvl="0" indent="0" algn="l" defTabSz="3425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kern="0" spc="15" dirty="0">
                <a:solidFill>
                  <a:schemeClr val="bg1"/>
                </a:solidFill>
                <a:cs typeface="Trebuchet MS"/>
              </a:rPr>
              <a:t>CONFIDENTIAL. </a:t>
            </a:r>
            <a:r>
              <a:rPr lang="en-US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Copyright © 2021</a:t>
            </a:r>
            <a:endParaRPr lang="en-US" sz="600" kern="0" spc="15" dirty="0">
              <a:solidFill>
                <a:schemeClr val="bg1"/>
              </a:solidFill>
              <a:cs typeface="Trebuchet M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41189DF-145B-4A2B-88D2-3A76FC2BE0D4}"/>
              </a:ext>
            </a:extLst>
          </p:cNvPr>
          <p:cNvCxnSpPr/>
          <p:nvPr userDrawn="1"/>
        </p:nvCxnSpPr>
        <p:spPr>
          <a:xfrm>
            <a:off x="853254" y="4921758"/>
            <a:ext cx="0" cy="12344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4121E9D2-DDE3-4114-BA17-44770A037D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92" y="4873818"/>
            <a:ext cx="527040" cy="263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6860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00">
          <p15:clr>
            <a:srgbClr val="FBAE40"/>
          </p15:clr>
        </p15:guide>
        <p15:guide id="2" orient="horz" pos="1524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B90727-537A-4481-B2D2-D3318584191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780953" y="2098360"/>
            <a:ext cx="5582093" cy="5873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600">
                <a:latin typeface="+mj-lt"/>
              </a:defRPr>
            </a:lvl3pPr>
            <a:lvl4pPr marL="1371600" indent="0">
              <a:buNone/>
              <a:defRPr sz="1600">
                <a:latin typeface="+mj-lt"/>
              </a:defRPr>
            </a:lvl4pPr>
            <a:lvl5pPr marL="1828800" indent="0">
              <a:buNone/>
              <a:defRPr sz="1600">
                <a:latin typeface="+mj-lt"/>
              </a:defRPr>
            </a:lvl5pPr>
          </a:lstStyle>
          <a:p>
            <a:pPr algn="ctr">
              <a:lnSpc>
                <a:spcPts val="2400"/>
              </a:lnSpc>
            </a:pPr>
            <a:r>
              <a:rPr lang="en-US" sz="1600" baseline="0">
                <a:solidFill>
                  <a:schemeClr val="bg1"/>
                </a:solidFill>
                <a:latin typeface="+mj-lt"/>
              </a:rPr>
              <a:t>Please add call out or quote here</a:t>
            </a:r>
            <a:br>
              <a:rPr lang="en-US" sz="1600" baseline="0">
                <a:solidFill>
                  <a:schemeClr val="bg1"/>
                </a:solidFill>
                <a:latin typeface="+mj-lt"/>
              </a:rPr>
            </a:br>
            <a:r>
              <a:rPr lang="en-US" sz="1600" baseline="0">
                <a:solidFill>
                  <a:schemeClr val="bg1"/>
                </a:solidFill>
                <a:latin typeface="+mj-lt"/>
              </a:rPr>
              <a:t>sit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amet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consectetur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adipiscing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elit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Sed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nec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sem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gravida,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dapibus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turpis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porttitor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tincidunt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nibh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Orci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varius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natoque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penatibus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et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magnis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dis parturient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montes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nascetur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ridiculus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mus. Nam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eget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enim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mauris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Vivamus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sit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amet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congue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nunc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Duis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pellentesque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posuere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rutrum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Pellentesque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ac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diam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quis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justo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placerat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porta.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Phasellus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bibendum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vehicula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sem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id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ornare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. Nam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commodo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ac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purus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condimentum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porta.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Proin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condimentum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lectus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leo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, in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lacinia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diam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baseline="0" err="1">
                <a:solidFill>
                  <a:schemeClr val="bg1"/>
                </a:solidFill>
                <a:latin typeface="+mj-lt"/>
              </a:rPr>
              <a:t>placerat</a:t>
            </a:r>
            <a:r>
              <a:rPr lang="en-US" sz="1600" baseline="0">
                <a:solidFill>
                  <a:schemeClr val="bg1"/>
                </a:solidFill>
                <a:latin typeface="+mj-lt"/>
              </a:rPr>
              <a:t> convallis. </a:t>
            </a:r>
            <a:endParaRPr lang="en-US" sz="1600" b="1" spc="200" baseline="0">
              <a:solidFill>
                <a:schemeClr val="bg1"/>
              </a:solidFill>
              <a:latin typeface="+mj-lt"/>
              <a:ea typeface="Calibri" charset="0"/>
              <a:cs typeface="Calibri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3049" r="42496"/>
          <a:stretch/>
        </p:blipFill>
        <p:spPr>
          <a:xfrm>
            <a:off x="1" y="-122440"/>
            <a:ext cx="1548202" cy="11874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3049" r="42496"/>
          <a:stretch/>
        </p:blipFill>
        <p:spPr>
          <a:xfrm rot="10800000">
            <a:off x="7595798" y="3681859"/>
            <a:ext cx="1548202" cy="11874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492BAA7-E927-4FEE-992B-E1D99588BA5C}"/>
              </a:ext>
            </a:extLst>
          </p:cNvPr>
          <p:cNvSpPr txBox="1"/>
          <p:nvPr userDrawn="1"/>
        </p:nvSpPr>
        <p:spPr>
          <a:xfrm>
            <a:off x="857700" y="4914119"/>
            <a:ext cx="1321620" cy="161581"/>
          </a:xfrm>
          <a:prstGeom prst="rect">
            <a:avLst/>
          </a:prstGeom>
          <a:noFill/>
        </p:spPr>
        <p:txBody>
          <a:bodyPr wrap="square" lIns="68526" tIns="34289" rIns="68526" bIns="34289" rtlCol="0">
            <a:spAutoFit/>
          </a:bodyPr>
          <a:lstStyle/>
          <a:p>
            <a:pPr marL="0" marR="0" lvl="0" indent="0" algn="l" defTabSz="3425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kern="0" spc="15" dirty="0">
                <a:solidFill>
                  <a:schemeClr val="bg1"/>
                </a:solidFill>
                <a:cs typeface="Trebuchet MS"/>
              </a:rPr>
              <a:t>CONFIDENTIAL. </a:t>
            </a:r>
            <a:r>
              <a:rPr lang="en-US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Copyright © 2021</a:t>
            </a:r>
            <a:endParaRPr lang="en-US" sz="600" kern="0" spc="15" dirty="0">
              <a:solidFill>
                <a:schemeClr val="bg1"/>
              </a:solidFill>
              <a:cs typeface="Trebuchet MS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EB38E4B-28C9-4606-99B7-99848DDFA65A}"/>
              </a:ext>
            </a:extLst>
          </p:cNvPr>
          <p:cNvCxnSpPr/>
          <p:nvPr userDrawn="1"/>
        </p:nvCxnSpPr>
        <p:spPr>
          <a:xfrm>
            <a:off x="853254" y="4921758"/>
            <a:ext cx="0" cy="12344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9772F32C-9C00-417F-82A3-A16ADB7CED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92" y="4873818"/>
            <a:ext cx="527040" cy="263967"/>
          </a:xfrm>
          <a:prstGeom prst="rect">
            <a:avLst/>
          </a:prstGeom>
        </p:spPr>
      </p:pic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A359F7BE-FEB3-4E24-8B9C-9AF5BBD2904C}"/>
              </a:ext>
            </a:extLst>
          </p:cNvPr>
          <p:cNvSpPr txBox="1">
            <a:spLocks/>
          </p:cNvSpPr>
          <p:nvPr userDrawn="1"/>
        </p:nvSpPr>
        <p:spPr>
          <a:xfrm>
            <a:off x="7335520" y="4902763"/>
            <a:ext cx="1471613" cy="182880"/>
          </a:xfrm>
          <a:prstGeom prst="rect">
            <a:avLst/>
          </a:prstGeom>
          <a:noFill/>
        </p:spPr>
        <p:txBody>
          <a:bodyPr wrap="square" lIns="68526" tIns="34289" rIns="68526" bIns="34289" rtlCol="0" anchor="ctr">
            <a:noAutofit/>
          </a:bodyPr>
          <a:lstStyle>
            <a:defPPr>
              <a:defRPr lang="en-US"/>
            </a:defPPr>
            <a:lvl1pPr marR="0" lvl="0" indent="0" defTabSz="342542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" kern="0" spc="15">
                <a:solidFill>
                  <a:srgbClr val="474648"/>
                </a:solidFill>
                <a:cs typeface="Trebuchet MS"/>
              </a:defRPr>
            </a:lvl1pPr>
            <a:lvl2pPr marL="182880" indent="-18288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fld id="{07FA7470-6506-4B71-AD87-6F7FA0DD0168}" type="slidenum">
              <a:rPr lang="en-US" sz="800" smtClean="0">
                <a:solidFill>
                  <a:schemeClr val="bg1"/>
                </a:solidFill>
              </a:rPr>
              <a:pPr lvl="0" algn="r"/>
              <a:t>‹#›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0667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24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Separator_0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5BF87CB-FB01-41DD-B376-88161F203813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6C35C35-64AE-4632-B724-8339BC10B2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80954" y="1803228"/>
            <a:ext cx="5582093" cy="1220182"/>
          </a:xfrm>
          <a:ln w="6350">
            <a:solidFill>
              <a:schemeClr val="bg1"/>
            </a:solidFill>
          </a:ln>
        </p:spPr>
        <p:txBody>
          <a:bodyPr lIns="182880" tIns="91440" rIns="182880" bIns="91440" anchor="ctr" anchorCtr="0">
            <a:noAutofit/>
          </a:bodyPr>
          <a:lstStyle>
            <a:lvl1pPr algn="ctr">
              <a:lnSpc>
                <a:spcPct val="100000"/>
              </a:lnSpc>
              <a:spcBef>
                <a:spcPts val="380"/>
              </a:spcBef>
              <a:spcAft>
                <a:spcPts val="300"/>
              </a:spcAft>
              <a:defRPr sz="1600" b="1" cap="all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PLEASE ADD BREAKER SLIDE TITLE HERE</a:t>
            </a:r>
            <a:br>
              <a:rPr lang="en-US"/>
            </a:br>
            <a:r>
              <a:rPr lang="en-US"/>
              <a:t>PLEASE ADD SECOND LINE OF 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547FD5-5C46-4A30-8CD2-29C2608031D1}"/>
              </a:ext>
            </a:extLst>
          </p:cNvPr>
          <p:cNvSpPr txBox="1"/>
          <p:nvPr userDrawn="1"/>
        </p:nvSpPr>
        <p:spPr>
          <a:xfrm>
            <a:off x="857700" y="4914119"/>
            <a:ext cx="1321620" cy="161581"/>
          </a:xfrm>
          <a:prstGeom prst="rect">
            <a:avLst/>
          </a:prstGeom>
          <a:noFill/>
        </p:spPr>
        <p:txBody>
          <a:bodyPr wrap="square" lIns="68526" tIns="34289" rIns="68526" bIns="34289" rtlCol="0">
            <a:spAutoFit/>
          </a:bodyPr>
          <a:lstStyle/>
          <a:p>
            <a:pPr marL="0" marR="0" lvl="0" indent="0" algn="l" defTabSz="3425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kern="0" spc="15" dirty="0">
                <a:solidFill>
                  <a:schemeClr val="bg1"/>
                </a:solidFill>
                <a:cs typeface="Trebuchet MS"/>
              </a:rPr>
              <a:t>CONFIDENTIAL. </a:t>
            </a:r>
            <a:r>
              <a:rPr lang="en-US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Copyright © 2021</a:t>
            </a:r>
            <a:endParaRPr lang="en-US" sz="600" kern="0" spc="15" dirty="0">
              <a:solidFill>
                <a:schemeClr val="bg1"/>
              </a:solidFill>
              <a:cs typeface="Trebuchet M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C148526-4D93-4834-A8E9-E6B0F2816203}"/>
              </a:ext>
            </a:extLst>
          </p:cNvPr>
          <p:cNvCxnSpPr/>
          <p:nvPr userDrawn="1"/>
        </p:nvCxnSpPr>
        <p:spPr>
          <a:xfrm>
            <a:off x="853254" y="4921758"/>
            <a:ext cx="0" cy="12344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60C3B7AF-22C6-4865-AB58-0008D23E85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92" y="4873818"/>
            <a:ext cx="527040" cy="263967"/>
          </a:xfrm>
          <a:prstGeom prst="rect">
            <a:avLst/>
          </a:prstGeom>
        </p:spPr>
      </p:pic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8666F07C-1E67-418B-82CD-9AAA2E5498A9}"/>
              </a:ext>
            </a:extLst>
          </p:cNvPr>
          <p:cNvSpPr txBox="1">
            <a:spLocks/>
          </p:cNvSpPr>
          <p:nvPr userDrawn="1"/>
        </p:nvSpPr>
        <p:spPr>
          <a:xfrm>
            <a:off x="7335520" y="4902763"/>
            <a:ext cx="1471613" cy="182880"/>
          </a:xfrm>
          <a:prstGeom prst="rect">
            <a:avLst/>
          </a:prstGeom>
          <a:noFill/>
        </p:spPr>
        <p:txBody>
          <a:bodyPr wrap="square" lIns="68526" tIns="34289" rIns="68526" bIns="34289" rtlCol="0" anchor="ctr">
            <a:noAutofit/>
          </a:bodyPr>
          <a:lstStyle>
            <a:defPPr>
              <a:defRPr lang="en-US"/>
            </a:defPPr>
            <a:lvl1pPr marR="0" lvl="0" indent="0" defTabSz="342542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" kern="0" spc="15">
                <a:solidFill>
                  <a:srgbClr val="474648"/>
                </a:solidFill>
                <a:cs typeface="Trebuchet MS"/>
              </a:defRPr>
            </a:lvl1pPr>
            <a:lvl2pPr marL="182880" indent="-18288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fld id="{07FA7470-6506-4B71-AD87-6F7FA0DD0168}" type="slidenum">
              <a:rPr lang="en-US" sz="800" smtClean="0">
                <a:solidFill>
                  <a:schemeClr val="bg1"/>
                </a:solidFill>
              </a:rPr>
              <a:pPr lvl="0" algn="r"/>
              <a:t>‹#›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790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Separator_0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5BF87CB-FB01-41DD-B376-88161F203813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37E0553-1C09-4AC9-A66A-DCD12843B5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80954" y="1803228"/>
            <a:ext cx="5582093" cy="1220182"/>
          </a:xfrm>
          <a:ln w="6350">
            <a:solidFill>
              <a:schemeClr val="bg1"/>
            </a:solidFill>
          </a:ln>
        </p:spPr>
        <p:txBody>
          <a:bodyPr lIns="182880" tIns="91440" rIns="182880" bIns="91440" anchor="ctr" anchorCtr="0">
            <a:noAutofit/>
          </a:bodyPr>
          <a:lstStyle>
            <a:lvl1pPr algn="ctr">
              <a:lnSpc>
                <a:spcPct val="100000"/>
              </a:lnSpc>
              <a:spcBef>
                <a:spcPts val="380"/>
              </a:spcBef>
              <a:spcAft>
                <a:spcPts val="300"/>
              </a:spcAft>
              <a:defRPr sz="1600" b="1" cap="all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PLEASE ADD BREAKER SLIDE TITLE HERE</a:t>
            </a:r>
            <a:br>
              <a:rPr lang="en-US"/>
            </a:br>
            <a:r>
              <a:rPr lang="en-US"/>
              <a:t>PLEASE ADD SECOND LINE OF 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329E95-D1EF-4011-A2D5-77DBF6C076A1}"/>
              </a:ext>
            </a:extLst>
          </p:cNvPr>
          <p:cNvSpPr txBox="1"/>
          <p:nvPr userDrawn="1"/>
        </p:nvSpPr>
        <p:spPr>
          <a:xfrm>
            <a:off x="857700" y="4914119"/>
            <a:ext cx="1321620" cy="161581"/>
          </a:xfrm>
          <a:prstGeom prst="rect">
            <a:avLst/>
          </a:prstGeom>
          <a:noFill/>
        </p:spPr>
        <p:txBody>
          <a:bodyPr wrap="square" lIns="68526" tIns="34289" rIns="68526" bIns="34289" rtlCol="0">
            <a:spAutoFit/>
          </a:bodyPr>
          <a:lstStyle/>
          <a:p>
            <a:pPr marL="0" marR="0" lvl="0" indent="0" algn="l" defTabSz="3425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kern="0" spc="15" dirty="0">
                <a:solidFill>
                  <a:schemeClr val="bg1"/>
                </a:solidFill>
                <a:cs typeface="Trebuchet MS"/>
              </a:rPr>
              <a:t>CONFIDENTIAL. </a:t>
            </a:r>
            <a:r>
              <a:rPr lang="en-US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Copyright © 2021</a:t>
            </a:r>
            <a:endParaRPr lang="en-US" sz="600" kern="0" spc="15" dirty="0">
              <a:solidFill>
                <a:schemeClr val="bg1"/>
              </a:solidFill>
              <a:cs typeface="Trebuchet M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2053C56-A731-4CFF-8CAD-9E26A5CDB869}"/>
              </a:ext>
            </a:extLst>
          </p:cNvPr>
          <p:cNvCxnSpPr/>
          <p:nvPr userDrawn="1"/>
        </p:nvCxnSpPr>
        <p:spPr>
          <a:xfrm>
            <a:off x="853254" y="4921758"/>
            <a:ext cx="0" cy="12344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496B3149-8EE8-480F-B2E1-5B5304A4A07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92" y="4873818"/>
            <a:ext cx="527040" cy="263967"/>
          </a:xfrm>
          <a:prstGeom prst="rect">
            <a:avLst/>
          </a:prstGeom>
        </p:spPr>
      </p:pic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B275C4AD-7F37-4CB4-BB5E-B98FB6BA6384}"/>
              </a:ext>
            </a:extLst>
          </p:cNvPr>
          <p:cNvSpPr txBox="1">
            <a:spLocks/>
          </p:cNvSpPr>
          <p:nvPr userDrawn="1"/>
        </p:nvSpPr>
        <p:spPr>
          <a:xfrm>
            <a:off x="7335520" y="4902763"/>
            <a:ext cx="1471613" cy="182880"/>
          </a:xfrm>
          <a:prstGeom prst="rect">
            <a:avLst/>
          </a:prstGeom>
          <a:noFill/>
        </p:spPr>
        <p:txBody>
          <a:bodyPr wrap="square" lIns="68526" tIns="34289" rIns="68526" bIns="34289" rtlCol="0" anchor="ctr">
            <a:noAutofit/>
          </a:bodyPr>
          <a:lstStyle>
            <a:defPPr>
              <a:defRPr lang="en-US"/>
            </a:defPPr>
            <a:lvl1pPr marR="0" lvl="0" indent="0" defTabSz="342542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" kern="0" spc="15">
                <a:solidFill>
                  <a:srgbClr val="474648"/>
                </a:solidFill>
                <a:cs typeface="Trebuchet MS"/>
              </a:defRPr>
            </a:lvl1pPr>
            <a:lvl2pPr marL="182880" indent="-18288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fld id="{07FA7470-6506-4B71-AD87-6F7FA0DD0168}" type="slidenum">
              <a:rPr lang="en-US" sz="800" smtClean="0">
                <a:solidFill>
                  <a:schemeClr val="bg1"/>
                </a:solidFill>
              </a:rPr>
              <a:pPr lvl="0" algn="r"/>
              <a:t>‹#›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2857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Separator_0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5BF87CB-FB01-41DD-B376-88161F203813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6C35C35-64AE-4632-B724-8339BC10B2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80954" y="1803228"/>
            <a:ext cx="5582093" cy="1220182"/>
          </a:xfrm>
          <a:ln w="6350">
            <a:solidFill>
              <a:schemeClr val="bg1"/>
            </a:solidFill>
          </a:ln>
        </p:spPr>
        <p:txBody>
          <a:bodyPr lIns="182880" tIns="91440" rIns="182880" bIns="91440" anchor="ctr" anchorCtr="0">
            <a:noAutofit/>
          </a:bodyPr>
          <a:lstStyle>
            <a:lvl1pPr algn="ctr">
              <a:lnSpc>
                <a:spcPct val="100000"/>
              </a:lnSpc>
              <a:spcBef>
                <a:spcPts val="380"/>
              </a:spcBef>
              <a:spcAft>
                <a:spcPts val="300"/>
              </a:spcAft>
              <a:defRPr sz="1600" b="1" cap="all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PLEASE ADD BREAKER SLIDE TITLE HERE</a:t>
            </a:r>
            <a:br>
              <a:rPr lang="en-US"/>
            </a:br>
            <a:r>
              <a:rPr lang="en-US"/>
              <a:t>PLEASE ADD SECOND LINE OF 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2BD25F-59C1-4FBD-AED4-093540C3305E}"/>
              </a:ext>
            </a:extLst>
          </p:cNvPr>
          <p:cNvSpPr txBox="1"/>
          <p:nvPr userDrawn="1"/>
        </p:nvSpPr>
        <p:spPr>
          <a:xfrm>
            <a:off x="857700" y="4914119"/>
            <a:ext cx="1321620" cy="161581"/>
          </a:xfrm>
          <a:prstGeom prst="rect">
            <a:avLst/>
          </a:prstGeom>
          <a:noFill/>
        </p:spPr>
        <p:txBody>
          <a:bodyPr wrap="square" lIns="68526" tIns="34289" rIns="68526" bIns="34289" rtlCol="0">
            <a:spAutoFit/>
          </a:bodyPr>
          <a:lstStyle/>
          <a:p>
            <a:pPr marL="0" marR="0" lvl="0" indent="0" algn="l" defTabSz="3425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kern="0" spc="15" dirty="0">
                <a:solidFill>
                  <a:schemeClr val="bg1"/>
                </a:solidFill>
                <a:cs typeface="Trebuchet MS"/>
              </a:rPr>
              <a:t>CONFIDENTIAL. </a:t>
            </a:r>
            <a:r>
              <a:rPr lang="en-US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Copyright © 2021</a:t>
            </a:r>
            <a:endParaRPr lang="en-US" sz="600" kern="0" spc="15" dirty="0">
              <a:solidFill>
                <a:schemeClr val="bg1"/>
              </a:solidFill>
              <a:cs typeface="Trebuchet M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C17B845-FA5C-45BF-9697-03C0083F550E}"/>
              </a:ext>
            </a:extLst>
          </p:cNvPr>
          <p:cNvCxnSpPr/>
          <p:nvPr userDrawn="1"/>
        </p:nvCxnSpPr>
        <p:spPr>
          <a:xfrm>
            <a:off x="853254" y="4921758"/>
            <a:ext cx="0" cy="12344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34B45E89-523E-4A33-BF2C-D7B2801BEE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92" y="4873818"/>
            <a:ext cx="527040" cy="263967"/>
          </a:xfrm>
          <a:prstGeom prst="rect">
            <a:avLst/>
          </a:prstGeom>
        </p:spPr>
      </p:pic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8EE95015-B9A7-42BB-A031-6E78F8278772}"/>
              </a:ext>
            </a:extLst>
          </p:cNvPr>
          <p:cNvSpPr txBox="1">
            <a:spLocks/>
          </p:cNvSpPr>
          <p:nvPr userDrawn="1"/>
        </p:nvSpPr>
        <p:spPr>
          <a:xfrm>
            <a:off x="7335520" y="4902763"/>
            <a:ext cx="1471613" cy="182880"/>
          </a:xfrm>
          <a:prstGeom prst="rect">
            <a:avLst/>
          </a:prstGeom>
          <a:noFill/>
        </p:spPr>
        <p:txBody>
          <a:bodyPr wrap="square" lIns="68526" tIns="34289" rIns="68526" bIns="34289" rtlCol="0" anchor="ctr">
            <a:noAutofit/>
          </a:bodyPr>
          <a:lstStyle>
            <a:defPPr>
              <a:defRPr lang="en-US"/>
            </a:defPPr>
            <a:lvl1pPr marR="0" lvl="0" indent="0" defTabSz="342542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" kern="0" spc="15">
                <a:solidFill>
                  <a:srgbClr val="474648"/>
                </a:solidFill>
                <a:cs typeface="Trebuchet MS"/>
              </a:defRPr>
            </a:lvl1pPr>
            <a:lvl2pPr marL="182880" indent="-18288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fld id="{07FA7470-6506-4B71-AD87-6F7FA0DD0168}" type="slidenum">
              <a:rPr lang="en-US" sz="800" smtClean="0">
                <a:solidFill>
                  <a:schemeClr val="bg1"/>
                </a:solidFill>
              </a:rPr>
              <a:pPr lvl="0" algn="r"/>
              <a:t>‹#›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3082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Separator_04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5BF87CB-FB01-41DD-B376-88161F203813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85EFFC8-29D6-4535-B4E1-BBBB147138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80954" y="1803228"/>
            <a:ext cx="5582093" cy="1220182"/>
          </a:xfrm>
          <a:ln w="6350">
            <a:solidFill>
              <a:schemeClr val="bg1"/>
            </a:solidFill>
          </a:ln>
        </p:spPr>
        <p:txBody>
          <a:bodyPr lIns="182880" tIns="91440" rIns="182880" bIns="91440" anchor="ctr" anchorCtr="0">
            <a:noAutofit/>
          </a:bodyPr>
          <a:lstStyle>
            <a:lvl1pPr algn="ctr">
              <a:lnSpc>
                <a:spcPct val="100000"/>
              </a:lnSpc>
              <a:spcBef>
                <a:spcPts val="380"/>
              </a:spcBef>
              <a:spcAft>
                <a:spcPts val="300"/>
              </a:spcAft>
              <a:defRPr sz="1600" b="1" cap="all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PLEASE ADD BREAKER SLIDE TITLE HERE</a:t>
            </a:r>
            <a:br>
              <a:rPr lang="en-US"/>
            </a:br>
            <a:r>
              <a:rPr lang="en-US"/>
              <a:t>PLEASE ADD SECOND LINE OF 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B89CBD-81B6-4069-BF23-F8544ECA7FD9}"/>
              </a:ext>
            </a:extLst>
          </p:cNvPr>
          <p:cNvSpPr txBox="1"/>
          <p:nvPr userDrawn="1"/>
        </p:nvSpPr>
        <p:spPr>
          <a:xfrm>
            <a:off x="857700" y="4914119"/>
            <a:ext cx="1321620" cy="161581"/>
          </a:xfrm>
          <a:prstGeom prst="rect">
            <a:avLst/>
          </a:prstGeom>
          <a:noFill/>
        </p:spPr>
        <p:txBody>
          <a:bodyPr wrap="square" lIns="68526" tIns="34289" rIns="68526" bIns="34289" rtlCol="0">
            <a:spAutoFit/>
          </a:bodyPr>
          <a:lstStyle/>
          <a:p>
            <a:pPr marL="0" marR="0" lvl="0" indent="0" algn="l" defTabSz="3425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kern="0" spc="15" dirty="0">
                <a:solidFill>
                  <a:schemeClr val="bg1"/>
                </a:solidFill>
                <a:cs typeface="Trebuchet MS"/>
              </a:rPr>
              <a:t>CONFIDENTIAL. </a:t>
            </a:r>
            <a:r>
              <a:rPr lang="en-US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Copyright © 2021</a:t>
            </a:r>
            <a:endParaRPr lang="en-US" sz="600" kern="0" spc="15" dirty="0">
              <a:solidFill>
                <a:schemeClr val="bg1"/>
              </a:solidFill>
              <a:cs typeface="Trebuchet M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9BEC341-40CC-4246-A22E-336358D85244}"/>
              </a:ext>
            </a:extLst>
          </p:cNvPr>
          <p:cNvCxnSpPr/>
          <p:nvPr userDrawn="1"/>
        </p:nvCxnSpPr>
        <p:spPr>
          <a:xfrm>
            <a:off x="853254" y="4921758"/>
            <a:ext cx="0" cy="12344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E78B11CF-D220-43B5-A464-4055AE82C2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92" y="4873818"/>
            <a:ext cx="527040" cy="263967"/>
          </a:xfrm>
          <a:prstGeom prst="rect">
            <a:avLst/>
          </a:prstGeom>
        </p:spPr>
      </p:pic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EED4E2BB-3357-40F2-8691-D4AAF5C50B0E}"/>
              </a:ext>
            </a:extLst>
          </p:cNvPr>
          <p:cNvSpPr txBox="1">
            <a:spLocks/>
          </p:cNvSpPr>
          <p:nvPr userDrawn="1"/>
        </p:nvSpPr>
        <p:spPr>
          <a:xfrm>
            <a:off x="7335520" y="4902763"/>
            <a:ext cx="1471613" cy="182880"/>
          </a:xfrm>
          <a:prstGeom prst="rect">
            <a:avLst/>
          </a:prstGeom>
          <a:noFill/>
        </p:spPr>
        <p:txBody>
          <a:bodyPr wrap="square" lIns="68526" tIns="34289" rIns="68526" bIns="34289" rtlCol="0" anchor="ctr">
            <a:noAutofit/>
          </a:bodyPr>
          <a:lstStyle>
            <a:defPPr>
              <a:defRPr lang="en-US"/>
            </a:defPPr>
            <a:lvl1pPr marR="0" lvl="0" indent="0" defTabSz="342542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" kern="0" spc="15">
                <a:solidFill>
                  <a:srgbClr val="474648"/>
                </a:solidFill>
                <a:cs typeface="Trebuchet MS"/>
              </a:defRPr>
            </a:lvl1pPr>
            <a:lvl2pPr marL="182880" indent="-18288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fld id="{07FA7470-6506-4B71-AD87-6F7FA0DD0168}" type="slidenum">
              <a:rPr lang="en-US" sz="800" smtClean="0">
                <a:solidFill>
                  <a:schemeClr val="bg1"/>
                </a:solidFill>
              </a:rPr>
              <a:pPr lvl="0" algn="r"/>
              <a:t>‹#›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647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Separator_Pictur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6B0A92E-7C64-4579-8672-AC674E4ABF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 tIns="914400"/>
          <a:lstStyle>
            <a:lvl1pPr algn="ctr">
              <a:defRPr spc="6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F54CE23-9A9D-484B-A05F-E9C146E3DD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80954" y="1803228"/>
            <a:ext cx="5582093" cy="1220182"/>
          </a:xfrm>
          <a:solidFill>
            <a:schemeClr val="tx1">
              <a:alpha val="50196"/>
            </a:schemeClr>
          </a:solidFill>
          <a:ln w="6350">
            <a:solidFill>
              <a:schemeClr val="bg1"/>
            </a:solidFill>
          </a:ln>
        </p:spPr>
        <p:txBody>
          <a:bodyPr lIns="91440" tIns="91440" rIns="91440" bIns="91440" anchor="ctr" anchorCtr="0">
            <a:noAutofit/>
          </a:bodyPr>
          <a:lstStyle>
            <a:lvl1pPr algn="ctr">
              <a:lnSpc>
                <a:spcPct val="100000"/>
              </a:lnSpc>
              <a:spcBef>
                <a:spcPts val="380"/>
              </a:spcBef>
              <a:spcAft>
                <a:spcPts val="300"/>
              </a:spcAft>
              <a:defRPr sz="1600" b="1" cap="all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Please add BREAKER SLIDE TITLE HERE</a:t>
            </a:r>
            <a:br>
              <a:rPr lang="en-US"/>
            </a:br>
            <a:r>
              <a:rPr lang="en-US"/>
              <a:t>Please add SECOND LINE OF TITLE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335520" y="4902763"/>
            <a:ext cx="1471613" cy="182880"/>
          </a:xfrm>
          <a:prstGeom prst="rect">
            <a:avLst/>
          </a:prstGeom>
          <a:noFill/>
        </p:spPr>
        <p:txBody>
          <a:bodyPr wrap="square" lIns="68526" tIns="34289" rIns="68526" bIns="34289" rtlCol="0" anchor="ctr">
            <a:noAutofit/>
          </a:bodyPr>
          <a:lstStyle>
            <a:lvl1pPr>
              <a:defRPr lang="en-US" sz="800" kern="0" spc="15" smtClean="0">
                <a:solidFill>
                  <a:schemeClr val="tx2"/>
                </a:solidFill>
                <a:cs typeface="Trebuchet MS"/>
              </a:defRPr>
            </a:lvl1pPr>
          </a:lstStyle>
          <a:p>
            <a:pPr algn="r" defTabSz="342542"/>
            <a:fld id="{04825EE3-D40C-4F67-95F2-2B3AD93195DA}" type="slidenum">
              <a:rPr lang="en-US" smtClean="0"/>
              <a:pPr algn="r" defTabSz="342542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5954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Cover_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0FD261E-F7DA-4C55-9142-5E8444BDE5AD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5334000" y="0"/>
            <a:ext cx="3810000" cy="51435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algn="ctr">
              <a:defRPr baseline="0"/>
            </a:lvl1pPr>
          </a:lstStyle>
          <a:p>
            <a:r>
              <a:rPr lang="en-US"/>
              <a:t>Please add cover picture here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5073801" y="0"/>
            <a:ext cx="530352" cy="51435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/>
              <a:t> 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8D03FE8-3D79-4275-87DA-219EF786F0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1466" y="1412416"/>
            <a:ext cx="4315968" cy="98488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Please add </a:t>
            </a:r>
            <a:br>
              <a:rPr lang="en-US"/>
            </a:br>
            <a:r>
              <a:rPr lang="en-US"/>
              <a:t>title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B8727F2A-C901-4CDA-94BA-8EF84E81725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1466" y="3049747"/>
            <a:ext cx="4315968" cy="31393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+mn-lt"/>
              </a:defRPr>
            </a:lvl1pPr>
            <a:lvl2pPr>
              <a:defRPr>
                <a:solidFill>
                  <a:schemeClr val="bg1"/>
                </a:solidFill>
                <a:latin typeface="+mn-lt"/>
              </a:defRPr>
            </a:lvl2pPr>
            <a:lvl3pPr>
              <a:defRPr>
                <a:solidFill>
                  <a:schemeClr val="bg1"/>
                </a:solidFill>
                <a:latin typeface="+mn-lt"/>
              </a:defRPr>
            </a:lvl3pPr>
            <a:lvl4pPr>
              <a:defRPr>
                <a:solidFill>
                  <a:schemeClr val="bg1"/>
                </a:solidFill>
                <a:latin typeface="+mn-lt"/>
              </a:defRPr>
            </a:lvl4pPr>
            <a:lvl5pPr>
              <a:defRPr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Please add subtitle here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4360C63-B08B-4AF1-AD2F-54076C4D2E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46706" y="511280"/>
            <a:ext cx="891284" cy="316033"/>
          </a:xfrm>
          <a:prstGeom prst="rect">
            <a:avLst/>
          </a:prstGeom>
        </p:spPr>
      </p:pic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44F3E7F-7D91-4EE5-8DA3-E6399499711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1466" y="3805045"/>
            <a:ext cx="1493277" cy="31393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i="1">
                <a:solidFill>
                  <a:schemeClr val="bg1"/>
                </a:solidFill>
                <a:latin typeface="+mn-lt"/>
              </a:defRPr>
            </a:lvl1pPr>
            <a:lvl2pPr>
              <a:defRPr>
                <a:solidFill>
                  <a:schemeClr val="bg1"/>
                </a:solidFill>
                <a:latin typeface="+mn-lt"/>
              </a:defRPr>
            </a:lvl2pPr>
            <a:lvl3pPr>
              <a:defRPr>
                <a:solidFill>
                  <a:schemeClr val="bg1"/>
                </a:solidFill>
                <a:latin typeface="+mn-lt"/>
              </a:defRPr>
            </a:lvl3pPr>
            <a:lvl4pPr>
              <a:defRPr>
                <a:solidFill>
                  <a:schemeClr val="bg1"/>
                </a:solidFill>
                <a:latin typeface="+mn-lt"/>
              </a:defRPr>
            </a:lvl4pPr>
            <a:lvl5pPr>
              <a:defRPr>
                <a:solidFill>
                  <a:schemeClr val="bg1"/>
                </a:solidFill>
                <a:latin typeface="+mn-lt"/>
              </a:defRPr>
            </a:lvl5pPr>
          </a:lstStyle>
          <a:p>
            <a:r>
              <a:rPr lang="en-US"/>
              <a:t>Date or venue</a:t>
            </a:r>
          </a:p>
        </p:txBody>
      </p:sp>
    </p:spTree>
    <p:extLst>
      <p:ext uri="{BB962C8B-B14F-4D97-AF65-F5344CB8AC3E}">
        <p14:creationId xmlns:p14="http://schemas.microsoft.com/office/powerpoint/2010/main" val="15025668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36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resale_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vert="horz" wrap="square" lIns="0" tIns="0" rIns="0" bIns="0" rtlCol="0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Please add slide headline here</a:t>
            </a:r>
          </a:p>
        </p:txBody>
      </p:sp>
    </p:spTree>
    <p:extLst>
      <p:ext uri="{BB962C8B-B14F-4D97-AF65-F5344CB8AC3E}">
        <p14:creationId xmlns:p14="http://schemas.microsoft.com/office/powerpoint/2010/main" val="2904525601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pos="4135">
          <p15:clr>
            <a:srgbClr val="FBAE40"/>
          </p15:clr>
        </p15:guide>
        <p15:guide id="3" pos="4407">
          <p15:clr>
            <a:srgbClr val="FBAE40"/>
          </p15:clr>
        </p15:guide>
        <p15:guide id="4" pos="1621">
          <p15:clr>
            <a:srgbClr val="FBAE40"/>
          </p15:clr>
        </p15:guide>
        <p15:guide id="5" pos="1348">
          <p15:clr>
            <a:srgbClr val="FBAE40"/>
          </p15:clr>
        </p15:guide>
        <p15:guide id="6" pos="4272">
          <p15:clr>
            <a:srgbClr val="FDE53C"/>
          </p15:clr>
        </p15:guide>
        <p15:guide id="7" pos="1488">
          <p15:clr>
            <a:srgbClr val="FDE53C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141CE-33C1-4D71-BE18-F9F44F05E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C0636-58F7-4779-8889-3B4FCC6CFD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B98BCD-8A75-419F-979F-0BD8D7A160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4055D2-20AB-40B8-924B-ED6E846C9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B5CB-B8FA-4DD5-8328-A1F1827BDC84}" type="datetimeFigureOut">
              <a:rPr lang="uk-UA" smtClean="0"/>
              <a:t>01.07.2021</a:t>
            </a:fld>
            <a:endParaRPr lang="uk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0107BD-19BE-4B99-BEAE-17FB3CA5A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59E57B-5494-40FA-AC86-E040B3381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1B0DF-FFFD-4F91-AF2C-E844FEC63E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797633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3FC50-035A-401C-A9F2-BDF9DAA87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BE1281-9977-4A07-9DF7-9D77D02CE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28F89-9F88-4038-8EB9-12CC22220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B5CB-B8FA-4DD5-8328-A1F1827BDC84}" type="datetimeFigureOut">
              <a:rPr lang="uk-UA" smtClean="0"/>
              <a:t>01.07.2021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E338C-DF63-48C7-84B0-DF6CD286A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AF174-00B4-4101-9289-46C8E3BB4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1B0DF-FFFD-4F91-AF2C-E844FEC63E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3210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Cover_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0FD261E-F7DA-4C55-9142-5E8444BDE5AD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5334000" y="0"/>
            <a:ext cx="3810000" cy="51435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algn="ctr">
              <a:defRPr baseline="0"/>
            </a:lvl1pPr>
          </a:lstStyle>
          <a:p>
            <a:r>
              <a:rPr lang="en-US"/>
              <a:t>Please add cover picture here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5073801" y="0"/>
            <a:ext cx="530352" cy="51435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/>
              <a:t> 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8D03FE8-3D79-4275-87DA-219EF786F0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1466" y="1412416"/>
            <a:ext cx="4315968" cy="98488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Please add </a:t>
            </a:r>
            <a:br>
              <a:rPr lang="en-US"/>
            </a:br>
            <a:r>
              <a:rPr lang="en-US"/>
              <a:t>title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B8727F2A-C901-4CDA-94BA-8EF84E81725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1466" y="3049747"/>
            <a:ext cx="4315968" cy="31393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+mn-lt"/>
              </a:defRPr>
            </a:lvl1pPr>
            <a:lvl2pPr>
              <a:defRPr>
                <a:solidFill>
                  <a:schemeClr val="bg1"/>
                </a:solidFill>
                <a:latin typeface="+mn-lt"/>
              </a:defRPr>
            </a:lvl2pPr>
            <a:lvl3pPr>
              <a:defRPr>
                <a:solidFill>
                  <a:schemeClr val="bg1"/>
                </a:solidFill>
                <a:latin typeface="+mn-lt"/>
              </a:defRPr>
            </a:lvl3pPr>
            <a:lvl4pPr>
              <a:defRPr>
                <a:solidFill>
                  <a:schemeClr val="bg1"/>
                </a:solidFill>
                <a:latin typeface="+mn-lt"/>
              </a:defRPr>
            </a:lvl4pPr>
            <a:lvl5pPr>
              <a:defRPr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Please add subtitle here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4360C63-B08B-4AF1-AD2F-54076C4D2E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46706" y="511280"/>
            <a:ext cx="891284" cy="316033"/>
          </a:xfrm>
          <a:prstGeom prst="rect">
            <a:avLst/>
          </a:prstGeom>
        </p:spPr>
      </p:pic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44F3E7F-7D91-4EE5-8DA3-E6399499711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1466" y="3805045"/>
            <a:ext cx="1493277" cy="31393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i="1">
                <a:solidFill>
                  <a:schemeClr val="bg1"/>
                </a:solidFill>
                <a:latin typeface="+mn-lt"/>
              </a:defRPr>
            </a:lvl1pPr>
            <a:lvl2pPr>
              <a:defRPr>
                <a:solidFill>
                  <a:schemeClr val="bg1"/>
                </a:solidFill>
                <a:latin typeface="+mn-lt"/>
              </a:defRPr>
            </a:lvl2pPr>
            <a:lvl3pPr>
              <a:defRPr>
                <a:solidFill>
                  <a:schemeClr val="bg1"/>
                </a:solidFill>
                <a:latin typeface="+mn-lt"/>
              </a:defRPr>
            </a:lvl3pPr>
            <a:lvl4pPr>
              <a:defRPr>
                <a:solidFill>
                  <a:schemeClr val="bg1"/>
                </a:solidFill>
                <a:latin typeface="+mn-lt"/>
              </a:defRPr>
            </a:lvl4pPr>
            <a:lvl5pPr>
              <a:defRPr>
                <a:solidFill>
                  <a:schemeClr val="bg1"/>
                </a:solidFill>
                <a:latin typeface="+mn-lt"/>
              </a:defRPr>
            </a:lvl5pPr>
          </a:lstStyle>
          <a:p>
            <a:r>
              <a:rPr lang="en-US"/>
              <a:t>Date or venue</a:t>
            </a:r>
          </a:p>
        </p:txBody>
      </p:sp>
    </p:spTree>
    <p:extLst>
      <p:ext uri="{BB962C8B-B14F-4D97-AF65-F5344CB8AC3E}">
        <p14:creationId xmlns:p14="http://schemas.microsoft.com/office/powerpoint/2010/main" val="33101859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3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1" hasCustomPrompt="1"/>
          </p:nvPr>
        </p:nvSpPr>
        <p:spPr>
          <a:xfrm>
            <a:off x="5334000" y="0"/>
            <a:ext cx="3810000" cy="514350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Please add picture here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0365" y="225588"/>
            <a:ext cx="4440236" cy="307777"/>
          </a:xfrm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Please add slide headline here</a:t>
            </a:r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335520" y="4902763"/>
            <a:ext cx="1471613" cy="182880"/>
          </a:xfrm>
          <a:prstGeom prst="rect">
            <a:avLst/>
          </a:prstGeom>
          <a:noFill/>
        </p:spPr>
        <p:txBody>
          <a:bodyPr wrap="square" lIns="68526" tIns="34289" rIns="68526" bIns="34289" rtlCol="0" anchor="ctr">
            <a:noAutofit/>
          </a:bodyPr>
          <a:lstStyle>
            <a:lvl1pPr>
              <a:defRPr lang="en-US" sz="800" kern="0" spc="15" smtClean="0">
                <a:solidFill>
                  <a:schemeClr val="tx2"/>
                </a:solidFill>
                <a:cs typeface="Trebuchet MS"/>
              </a:defRPr>
            </a:lvl1pPr>
          </a:lstStyle>
          <a:p>
            <a:pPr algn="r" defTabSz="342542"/>
            <a:fld id="{04825EE3-D40C-4F67-95F2-2B3AD93195DA}" type="slidenum">
              <a:rPr lang="en-US" smtClean="0"/>
              <a:pPr algn="r" defTabSz="342542"/>
              <a:t>‹#›</a:t>
            </a:fld>
            <a:endParaRPr lang="en-US"/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357188" y="1092491"/>
            <a:ext cx="356616" cy="356616"/>
          </a:xfrm>
          <a:ln w="19050" cmpd="sng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>
                <a:latin typeface="+mj-lt"/>
              </a:defRPr>
            </a:lvl2pPr>
            <a:lvl3pPr marL="914400" indent="0">
              <a:buNone/>
              <a:defRPr>
                <a:latin typeface="+mj-lt"/>
              </a:defRPr>
            </a:lvl3pPr>
            <a:lvl4pPr marL="1371600" indent="0">
              <a:buNone/>
              <a:defRPr>
                <a:latin typeface="+mj-lt"/>
              </a:defRPr>
            </a:lvl4pPr>
            <a:lvl5pPr marL="1828800" indent="0">
              <a:buFont typeface="Arial" panose="020B0604020202020204" pitchFamily="34" charset="0"/>
              <a:buNone/>
              <a:defRPr>
                <a:latin typeface="+mj-lt"/>
              </a:defRPr>
            </a:lvl5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18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710972" y="1092491"/>
            <a:ext cx="4089628" cy="356616"/>
          </a:xfrm>
          <a:ln w="19050">
            <a:solidFill>
              <a:srgbClr val="F5F5F5"/>
            </a:solidFill>
          </a:ln>
        </p:spPr>
        <p:txBody>
          <a:bodyPr lIns="108000" anchor="ctr"/>
          <a:lstStyle>
            <a:lvl1pPr marL="0" indent="0">
              <a:buNone/>
              <a:defRPr sz="1100" b="1" i="0" cap="all" spc="200" baseline="0">
                <a:latin typeface="+mn-lt"/>
              </a:defRPr>
            </a:lvl1pPr>
            <a:lvl5pPr marL="2114550" indent="-2857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Please put section one title here</a:t>
            </a:r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357188" y="4120134"/>
            <a:ext cx="356616" cy="356616"/>
          </a:xfrm>
          <a:ln w="19050" cmpd="sng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>
                <a:latin typeface="+mj-lt"/>
              </a:defRPr>
            </a:lvl2pPr>
            <a:lvl3pPr marL="914400" indent="0">
              <a:buNone/>
              <a:defRPr>
                <a:latin typeface="+mj-lt"/>
              </a:defRPr>
            </a:lvl3pPr>
            <a:lvl4pPr marL="1371600" indent="0">
              <a:buNone/>
              <a:defRPr>
                <a:latin typeface="+mj-lt"/>
              </a:defRPr>
            </a:lvl4pPr>
            <a:lvl5pPr marL="1828800" indent="0">
              <a:buFont typeface="Arial" panose="020B0604020202020204" pitchFamily="34" charset="0"/>
              <a:buNone/>
              <a:defRPr>
                <a:latin typeface="+mj-lt"/>
              </a:defRPr>
            </a:lvl5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31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357188" y="1698020"/>
            <a:ext cx="356616" cy="356616"/>
          </a:xfrm>
          <a:ln w="19050" cmpd="sng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>
                <a:latin typeface="+mj-lt"/>
              </a:defRPr>
            </a:lvl2pPr>
            <a:lvl3pPr marL="914400" indent="0">
              <a:buNone/>
              <a:defRPr>
                <a:latin typeface="+mj-lt"/>
              </a:defRPr>
            </a:lvl3pPr>
            <a:lvl4pPr marL="1371600" indent="0">
              <a:buNone/>
              <a:defRPr>
                <a:latin typeface="+mj-lt"/>
              </a:defRPr>
            </a:lvl4pPr>
            <a:lvl5pPr marL="1828800" indent="0">
              <a:buFont typeface="Arial" panose="020B0604020202020204" pitchFamily="34" charset="0"/>
              <a:buNone/>
              <a:defRPr>
                <a:latin typeface="+mj-lt"/>
              </a:defRPr>
            </a:lvl5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32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57188" y="2303549"/>
            <a:ext cx="356616" cy="356616"/>
          </a:xfrm>
          <a:ln w="19050" cmpd="sng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>
                <a:latin typeface="+mj-lt"/>
              </a:defRPr>
            </a:lvl2pPr>
            <a:lvl3pPr marL="914400" indent="0">
              <a:buNone/>
              <a:defRPr>
                <a:latin typeface="+mj-lt"/>
              </a:defRPr>
            </a:lvl3pPr>
            <a:lvl4pPr marL="1371600" indent="0">
              <a:buNone/>
              <a:defRPr>
                <a:latin typeface="+mj-lt"/>
              </a:defRPr>
            </a:lvl4pPr>
            <a:lvl5pPr marL="1828800" indent="0">
              <a:buFont typeface="Arial" panose="020B0604020202020204" pitchFamily="34" charset="0"/>
              <a:buNone/>
              <a:defRPr>
                <a:latin typeface="+mj-lt"/>
              </a:defRPr>
            </a:lvl5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33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357188" y="2909078"/>
            <a:ext cx="356616" cy="356616"/>
          </a:xfrm>
          <a:ln w="19050" cmpd="sng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>
                <a:latin typeface="+mj-lt"/>
              </a:defRPr>
            </a:lvl2pPr>
            <a:lvl3pPr marL="914400" indent="0">
              <a:buNone/>
              <a:defRPr>
                <a:latin typeface="+mj-lt"/>
              </a:defRPr>
            </a:lvl3pPr>
            <a:lvl4pPr marL="1371600" indent="0">
              <a:buNone/>
              <a:defRPr>
                <a:latin typeface="+mj-lt"/>
              </a:defRPr>
            </a:lvl4pPr>
            <a:lvl5pPr marL="1828800" indent="0">
              <a:buFont typeface="Arial" panose="020B0604020202020204" pitchFamily="34" charset="0"/>
              <a:buNone/>
              <a:defRPr>
                <a:latin typeface="+mj-lt"/>
              </a:defRPr>
            </a:lvl5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3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57188" y="3514607"/>
            <a:ext cx="356616" cy="356616"/>
          </a:xfrm>
          <a:ln w="19050" cmpd="sng">
            <a:solidFill>
              <a:schemeClr val="bg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>
                <a:latin typeface="+mj-lt"/>
              </a:defRPr>
            </a:lvl2pPr>
            <a:lvl3pPr marL="914400" indent="0">
              <a:buNone/>
              <a:defRPr>
                <a:latin typeface="+mj-lt"/>
              </a:defRPr>
            </a:lvl3pPr>
            <a:lvl4pPr marL="1371600" indent="0">
              <a:buNone/>
              <a:defRPr>
                <a:latin typeface="+mj-lt"/>
              </a:defRPr>
            </a:lvl4pPr>
            <a:lvl5pPr marL="1828800" indent="0">
              <a:buFont typeface="Arial" panose="020B0604020202020204" pitchFamily="34" charset="0"/>
              <a:buNone/>
              <a:defRPr>
                <a:latin typeface="+mj-lt"/>
              </a:defRPr>
            </a:lvl5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35" name="Text Placeholder 19"/>
          <p:cNvSpPr>
            <a:spLocks noGrp="1"/>
          </p:cNvSpPr>
          <p:nvPr>
            <p:ph type="body" sz="quarter" idx="19" hasCustomPrompt="1"/>
          </p:nvPr>
        </p:nvSpPr>
        <p:spPr>
          <a:xfrm>
            <a:off x="710972" y="1697608"/>
            <a:ext cx="4089628" cy="356616"/>
          </a:xfrm>
          <a:ln w="19050">
            <a:solidFill>
              <a:srgbClr val="F5F5F5"/>
            </a:solidFill>
          </a:ln>
        </p:spPr>
        <p:txBody>
          <a:bodyPr lIns="108000" anchor="ctr"/>
          <a:lstStyle>
            <a:lvl1pPr marL="0" indent="0">
              <a:buNone/>
              <a:defRPr sz="1100" b="1" i="0" cap="all" spc="200" baseline="0">
                <a:latin typeface="+mn-lt"/>
              </a:defRPr>
            </a:lvl1pPr>
            <a:lvl5pPr marL="2114550" indent="-2857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Please put section TWO title here</a:t>
            </a:r>
          </a:p>
        </p:txBody>
      </p:sp>
      <p:sp>
        <p:nvSpPr>
          <p:cNvPr id="36" name="Text Placeholder 19"/>
          <p:cNvSpPr>
            <a:spLocks noGrp="1"/>
          </p:cNvSpPr>
          <p:nvPr>
            <p:ph type="body" sz="quarter" idx="20" hasCustomPrompt="1"/>
          </p:nvPr>
        </p:nvSpPr>
        <p:spPr>
          <a:xfrm>
            <a:off x="710972" y="2302725"/>
            <a:ext cx="4089628" cy="356616"/>
          </a:xfrm>
          <a:ln w="19050">
            <a:solidFill>
              <a:srgbClr val="F5F5F5"/>
            </a:solidFill>
          </a:ln>
        </p:spPr>
        <p:txBody>
          <a:bodyPr lIns="108000" anchor="ctr"/>
          <a:lstStyle>
            <a:lvl1pPr marL="0" indent="0">
              <a:buNone/>
              <a:defRPr sz="1100" b="1" i="0" cap="all" spc="200" baseline="0">
                <a:latin typeface="+mn-lt"/>
              </a:defRPr>
            </a:lvl1pPr>
            <a:lvl5pPr marL="2114550" indent="-2857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Please put section THREE title here</a:t>
            </a:r>
          </a:p>
        </p:txBody>
      </p:sp>
      <p:sp>
        <p:nvSpPr>
          <p:cNvPr id="37" name="Text Placeholder 19"/>
          <p:cNvSpPr>
            <a:spLocks noGrp="1"/>
          </p:cNvSpPr>
          <p:nvPr>
            <p:ph type="body" sz="quarter" idx="21" hasCustomPrompt="1"/>
          </p:nvPr>
        </p:nvSpPr>
        <p:spPr>
          <a:xfrm>
            <a:off x="710972" y="2907842"/>
            <a:ext cx="4089628" cy="356616"/>
          </a:xfrm>
          <a:ln w="19050">
            <a:solidFill>
              <a:srgbClr val="F5F5F5"/>
            </a:solidFill>
          </a:ln>
        </p:spPr>
        <p:txBody>
          <a:bodyPr lIns="108000" anchor="ctr"/>
          <a:lstStyle>
            <a:lvl1pPr marL="0" indent="0">
              <a:buNone/>
              <a:defRPr sz="1100" b="1" i="0" cap="all" spc="200" baseline="0">
                <a:latin typeface="+mn-lt"/>
              </a:defRPr>
            </a:lvl1pPr>
            <a:lvl5pPr marL="2114550" indent="-2857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…</a:t>
            </a:r>
          </a:p>
        </p:txBody>
      </p:sp>
      <p:sp>
        <p:nvSpPr>
          <p:cNvPr id="38" name="Text Placeholder 19"/>
          <p:cNvSpPr>
            <a:spLocks noGrp="1"/>
          </p:cNvSpPr>
          <p:nvPr>
            <p:ph type="body" sz="quarter" idx="22" hasCustomPrompt="1"/>
          </p:nvPr>
        </p:nvSpPr>
        <p:spPr>
          <a:xfrm>
            <a:off x="710972" y="3512959"/>
            <a:ext cx="4089628" cy="356616"/>
          </a:xfrm>
          <a:ln w="19050">
            <a:solidFill>
              <a:srgbClr val="F5F5F5"/>
            </a:solidFill>
          </a:ln>
        </p:spPr>
        <p:txBody>
          <a:bodyPr lIns="108000" anchor="ctr">
            <a:normAutofit/>
          </a:bodyPr>
          <a:lstStyle>
            <a:lvl1pPr marL="0" indent="0">
              <a:buNone/>
              <a:defRPr sz="1100" b="1" i="0" cap="all" spc="200" baseline="0">
                <a:latin typeface="+mn-lt"/>
              </a:defRPr>
            </a:lvl1pPr>
            <a:lvl5pPr marL="2114550" indent="-2857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And delete</a:t>
            </a:r>
          </a:p>
        </p:txBody>
      </p:sp>
      <p:sp>
        <p:nvSpPr>
          <p:cNvPr id="39" name="Text Placeholder 19"/>
          <p:cNvSpPr>
            <a:spLocks noGrp="1"/>
          </p:cNvSpPr>
          <p:nvPr>
            <p:ph type="body" sz="quarter" idx="23" hasCustomPrompt="1"/>
          </p:nvPr>
        </p:nvSpPr>
        <p:spPr>
          <a:xfrm>
            <a:off x="710972" y="4118077"/>
            <a:ext cx="4089628" cy="356616"/>
          </a:xfrm>
          <a:ln w="19050">
            <a:solidFill>
              <a:srgbClr val="F5F5F5"/>
            </a:solidFill>
          </a:ln>
        </p:spPr>
        <p:txBody>
          <a:bodyPr lIns="108000" anchor="ctr">
            <a:normAutofit/>
          </a:bodyPr>
          <a:lstStyle>
            <a:lvl1pPr marL="0" indent="0">
              <a:buNone/>
              <a:defRPr sz="1100" b="1" i="0" cap="all" spc="200" baseline="0">
                <a:latin typeface="+mn-lt"/>
              </a:defRPr>
            </a:lvl1pPr>
            <a:lvl5pPr marL="2114550" indent="-2857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The extras</a:t>
            </a:r>
          </a:p>
        </p:txBody>
      </p:sp>
    </p:spTree>
    <p:extLst>
      <p:ext uri="{BB962C8B-B14F-4D97-AF65-F5344CB8AC3E}">
        <p14:creationId xmlns:p14="http://schemas.microsoft.com/office/powerpoint/2010/main" val="40070829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36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AGENDA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2EB67F5-C7A3-4F3B-8A34-5C6E35D79B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34000" y="0"/>
            <a:ext cx="3810000" cy="5143500"/>
          </a:xfrm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0365" y="225588"/>
            <a:ext cx="4440236" cy="307777"/>
          </a:xfrm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Please add slide headline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335520" y="4902763"/>
            <a:ext cx="1471613" cy="182880"/>
          </a:xfrm>
          <a:prstGeom prst="rect">
            <a:avLst/>
          </a:prstGeom>
          <a:noFill/>
        </p:spPr>
        <p:txBody>
          <a:bodyPr wrap="square" lIns="68526" tIns="34289" rIns="68526" bIns="34289" rtlCol="0" anchor="ctr">
            <a:noAutofit/>
          </a:bodyPr>
          <a:lstStyle>
            <a:lvl1pPr>
              <a:defRPr lang="en-US" sz="800" kern="0" spc="15" smtClean="0">
                <a:solidFill>
                  <a:schemeClr val="tx2"/>
                </a:solidFill>
                <a:cs typeface="Trebuchet MS"/>
              </a:defRPr>
            </a:lvl1pPr>
          </a:lstStyle>
          <a:p>
            <a:pPr algn="r" defTabSz="342542"/>
            <a:fld id="{04825EE3-D40C-4F67-95F2-2B3AD93195DA}" type="slidenum">
              <a:rPr lang="en-US" smtClean="0"/>
              <a:pPr algn="r" defTabSz="342542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9838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36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vert="horz" wrap="square" lIns="0" tIns="0" rIns="0" bIns="0" rtlCol="0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Please add slide headline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6DF84A-0E0A-42F2-8036-BEA945E0BF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342542"/>
            <a:fld id="{04825EE3-D40C-4F67-95F2-2B3AD93195DA}" type="slidenum">
              <a:rPr lang="en-US" smtClean="0"/>
              <a:pPr algn="r" defTabSz="342542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284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Title_And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vert="horz" wrap="square" lIns="0" tIns="0" rIns="0" bIns="0" rtlCol="0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Please add slide headline here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9E9595-695B-4CF6-87C8-F738114B66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0" tIns="0" rIns="0" bIns="0">
            <a:normAutofit/>
          </a:bodyPr>
          <a:lstStyle>
            <a:lvl1pPr>
              <a:defRPr sz="1400"/>
            </a:lvl1pPr>
            <a:lvl2pPr marL="0" indent="0">
              <a:buNone/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3459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ale_Title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vert="horz" wrap="square" lIns="0" tIns="0" rIns="0" bIns="0" rtlCol="0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Please add slide headline here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EE86E37-104E-4AC8-979C-19F59309235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71936" y="584174"/>
            <a:ext cx="8414877" cy="20800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>
              <a:buNone/>
              <a:defRPr sz="1600" b="0" i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5911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360364" y="225588"/>
            <a:ext cx="8426449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Please add slide headline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75DCCA-8D50-4444-96D5-61FB20C63FB0}"/>
              </a:ext>
            </a:extLst>
          </p:cNvPr>
          <p:cNvSpPr txBox="1"/>
          <p:nvPr userDrawn="1"/>
        </p:nvSpPr>
        <p:spPr>
          <a:xfrm>
            <a:off x="857700" y="4902763"/>
            <a:ext cx="1321620" cy="182880"/>
          </a:xfrm>
          <a:prstGeom prst="rect">
            <a:avLst/>
          </a:prstGeom>
          <a:noFill/>
        </p:spPr>
        <p:txBody>
          <a:bodyPr wrap="square" lIns="68526" tIns="34289" rIns="68526" bIns="34289" rtlCol="0" anchor="ctr">
            <a:noAutofit/>
          </a:bodyPr>
          <a:lstStyle/>
          <a:p>
            <a:pPr marL="0" marR="0" lvl="0" indent="0" algn="l" defTabSz="3425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Copyright © 2021</a:t>
            </a:r>
            <a:endParaRPr lang="en-US" sz="600" kern="0" spc="15" dirty="0">
              <a:solidFill>
                <a:schemeClr val="tx2"/>
              </a:solidFill>
              <a:cs typeface="Trebuchet MS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585780B-226B-4A38-AFF3-E0B74E309CC9}"/>
              </a:ext>
            </a:extLst>
          </p:cNvPr>
          <p:cNvCxnSpPr/>
          <p:nvPr userDrawn="1"/>
        </p:nvCxnSpPr>
        <p:spPr>
          <a:xfrm>
            <a:off x="855159" y="4924298"/>
            <a:ext cx="0" cy="123444"/>
          </a:xfrm>
          <a:prstGeom prst="line">
            <a:avLst/>
          </a:prstGeom>
          <a:ln w="3175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F2872A7-07EE-484E-86AC-1C5DE9E0C7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363" y="1079500"/>
            <a:ext cx="8426443" cy="366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empower - DO NOT DELETE!!!" hidden="1"/>
          <p:cNvSpPr/>
          <p:nvPr userDrawn="1">
            <p:custDataLst>
              <p:tags r:id="rId34"/>
            </p:custDataLst>
          </p:nvPr>
        </p:nvSpPr>
        <p:spPr>
          <a:xfrm>
            <a:off x="0" y="0"/>
            <a:ext cx="0" cy="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accent1"/>
              </a:solidFill>
            </a:endParaRP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FDF414F-02E5-42CB-B526-A04C54E7052D}"/>
              </a:ext>
            </a:extLst>
          </p:cNvPr>
          <p:cNvSpPr txBox="1">
            <a:spLocks/>
          </p:cNvSpPr>
          <p:nvPr userDrawn="1"/>
        </p:nvSpPr>
        <p:spPr>
          <a:xfrm>
            <a:off x="7335520" y="4902763"/>
            <a:ext cx="1471613" cy="182880"/>
          </a:xfrm>
          <a:prstGeom prst="rect">
            <a:avLst/>
          </a:prstGeom>
          <a:noFill/>
        </p:spPr>
        <p:txBody>
          <a:bodyPr wrap="square" lIns="68526" tIns="34289" rIns="68526" bIns="34289" rtlCol="0" anchor="ctr">
            <a:noAutofit/>
          </a:bodyPr>
          <a:lstStyle>
            <a:defPPr>
              <a:defRPr lang="en-US"/>
            </a:defPPr>
            <a:lvl1pPr marR="0" lvl="0" indent="0" defTabSz="342542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" kern="0" spc="15">
                <a:solidFill>
                  <a:srgbClr val="474648"/>
                </a:solidFill>
                <a:cs typeface="Trebuchet MS"/>
              </a:defRPr>
            </a:lvl1pPr>
            <a:lvl2pPr marL="182880" indent="-18288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fld id="{07FA7470-6506-4B71-AD87-6F7FA0DD0168}" type="slidenum">
              <a:rPr lang="en-US" sz="800" smtClean="0">
                <a:solidFill>
                  <a:schemeClr val="tx2"/>
                </a:solidFill>
              </a:rPr>
              <a:pPr lvl="0" algn="r"/>
              <a:t>‹#›</a:t>
            </a:fld>
            <a:endParaRPr lang="en-US">
              <a:solidFill>
                <a:schemeClr val="tx2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4F5F36D-CE79-4B81-87CD-75951D4E1AE3}"/>
              </a:ext>
            </a:extLst>
          </p:cNvPr>
          <p:cNvPicPr>
            <a:picLocks noChangeAspect="1"/>
          </p:cNvPicPr>
          <p:nvPr userDrawn="1"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92" y="4873819"/>
            <a:ext cx="527040" cy="26396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335520" y="4902763"/>
            <a:ext cx="1471613" cy="182880"/>
          </a:xfrm>
          <a:prstGeom prst="rect">
            <a:avLst/>
          </a:prstGeom>
          <a:noFill/>
        </p:spPr>
        <p:txBody>
          <a:bodyPr wrap="square" lIns="68526" tIns="34289" rIns="68526" bIns="34289" rtlCol="0" anchor="ctr">
            <a:noAutofit/>
          </a:bodyPr>
          <a:lstStyle>
            <a:lvl1pPr>
              <a:defRPr lang="en-US" sz="800" kern="0" spc="15" smtClean="0">
                <a:solidFill>
                  <a:schemeClr val="tx2"/>
                </a:solidFill>
                <a:cs typeface="Trebuchet MS"/>
              </a:defRPr>
            </a:lvl1pPr>
          </a:lstStyle>
          <a:p>
            <a:pPr algn="r" defTabSz="342542"/>
            <a:fld id="{04825EE3-D40C-4F67-95F2-2B3AD93195DA}" type="slidenum">
              <a:rPr lang="en-US" smtClean="0"/>
              <a:pPr algn="r" defTabSz="342542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352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61" r:id="rId2"/>
    <p:sldLayoutId id="2147483764" r:id="rId3"/>
    <p:sldLayoutId id="2147483765" r:id="rId4"/>
    <p:sldLayoutId id="2147483687" r:id="rId5"/>
    <p:sldLayoutId id="2147483774" r:id="rId6"/>
    <p:sldLayoutId id="2147483680" r:id="rId7"/>
    <p:sldLayoutId id="2147483763" r:id="rId8"/>
    <p:sldLayoutId id="2147483736" r:id="rId9"/>
    <p:sldLayoutId id="2147483739" r:id="rId10"/>
    <p:sldLayoutId id="2147483767" r:id="rId11"/>
    <p:sldLayoutId id="2147483740" r:id="rId12"/>
    <p:sldLayoutId id="2147483768" r:id="rId13"/>
    <p:sldLayoutId id="2147483769" r:id="rId14"/>
    <p:sldLayoutId id="2147483772" r:id="rId15"/>
    <p:sldLayoutId id="2147483756" r:id="rId16"/>
    <p:sldLayoutId id="2147483757" r:id="rId17"/>
    <p:sldLayoutId id="2147483759" r:id="rId18"/>
    <p:sldLayoutId id="2147483758" r:id="rId19"/>
    <p:sldLayoutId id="2147483738" r:id="rId20"/>
    <p:sldLayoutId id="2147483773" r:id="rId21"/>
    <p:sldLayoutId id="2147483770" r:id="rId22"/>
    <p:sldLayoutId id="2147483771" r:id="rId23"/>
    <p:sldLayoutId id="2147483694" r:id="rId24"/>
    <p:sldLayoutId id="2147483751" r:id="rId25"/>
    <p:sldLayoutId id="2147483753" r:id="rId26"/>
    <p:sldLayoutId id="2147483754" r:id="rId27"/>
    <p:sldLayoutId id="2147483766" r:id="rId28"/>
    <p:sldLayoutId id="2147483677" r:id="rId29"/>
    <p:sldLayoutId id="2147483775" r:id="rId30"/>
    <p:sldLayoutId id="2147483776" r:id="rId31"/>
    <p:sldLayoutId id="2147483777" r:id="rId32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000" b="0" kern="1200" cap="none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1600"/>
        </a:lnSpc>
        <a:spcBef>
          <a:spcPts val="264"/>
        </a:spcBef>
        <a:spcAft>
          <a:spcPts val="3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2880" indent="-182880" algn="l" defTabSz="914400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indent="-1651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Calibri" panose="020F0502020204030204" pitchFamily="34" charset="0"/>
        <a:buChar char="-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4" userDrawn="1">
          <p15:clr>
            <a:srgbClr val="F26B43"/>
          </p15:clr>
        </p15:guide>
        <p15:guide id="2" orient="horz" pos="338" userDrawn="1">
          <p15:clr>
            <a:srgbClr val="F26B43"/>
          </p15:clr>
        </p15:guide>
        <p15:guide id="3" orient="horz" pos="680" userDrawn="1">
          <p15:clr>
            <a:srgbClr val="F26B43"/>
          </p15:clr>
        </p15:guide>
        <p15:guide id="5" pos="226" userDrawn="1">
          <p15:clr>
            <a:srgbClr val="F26B43"/>
          </p15:clr>
        </p15:guide>
        <p15:guide id="6" pos="5535" userDrawn="1">
          <p15:clr>
            <a:srgbClr val="F26B43"/>
          </p15:clr>
        </p15:guide>
        <p15:guide id="7" orient="horz" pos="896" userDrawn="1">
          <p15:clr>
            <a:srgbClr val="F26B43"/>
          </p15:clr>
        </p15:guide>
        <p15:guide id="8" pos="2736" userDrawn="1">
          <p15:clr>
            <a:srgbClr val="F26B43"/>
          </p15:clr>
        </p15:guide>
        <p15:guide id="9" pos="3024" userDrawn="1">
          <p15:clr>
            <a:srgbClr val="F26B43"/>
          </p15:clr>
        </p15:guide>
        <p15:guide id="10" orient="horz" pos="2988" userDrawn="1">
          <p15:clr>
            <a:srgbClr val="F26B43"/>
          </p15:clr>
        </p15:guide>
        <p15:guide id="11" orient="horz" pos="3084" userDrawn="1">
          <p15:clr>
            <a:srgbClr val="F26B43"/>
          </p15:clr>
        </p15:guide>
        <p15:guide id="12" orient="horz" pos="31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svg"/><Relationship Id="rId18" Type="http://schemas.openxmlformats.org/officeDocument/2006/relationships/image" Target="../media/image24.png"/><Relationship Id="rId3" Type="http://schemas.openxmlformats.org/officeDocument/2006/relationships/image" Target="../media/image9.svg"/><Relationship Id="rId21" Type="http://schemas.openxmlformats.org/officeDocument/2006/relationships/image" Target="../media/image27.svg"/><Relationship Id="rId7" Type="http://schemas.openxmlformats.org/officeDocument/2006/relationships/image" Target="../media/image13.svg"/><Relationship Id="rId12" Type="http://schemas.openxmlformats.org/officeDocument/2006/relationships/image" Target="../media/image18.png"/><Relationship Id="rId17" Type="http://schemas.openxmlformats.org/officeDocument/2006/relationships/image" Target="../media/image23.sv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2.png"/><Relationship Id="rId11" Type="http://schemas.openxmlformats.org/officeDocument/2006/relationships/image" Target="../media/image17.svg"/><Relationship Id="rId5" Type="http://schemas.openxmlformats.org/officeDocument/2006/relationships/image" Target="../media/image11.svg"/><Relationship Id="rId15" Type="http://schemas.openxmlformats.org/officeDocument/2006/relationships/image" Target="../media/image21.svg"/><Relationship Id="rId10" Type="http://schemas.openxmlformats.org/officeDocument/2006/relationships/image" Target="../media/image16.png"/><Relationship Id="rId19" Type="http://schemas.openxmlformats.org/officeDocument/2006/relationships/image" Target="../media/image25.svg"/><Relationship Id="rId4" Type="http://schemas.openxmlformats.org/officeDocument/2006/relationships/image" Target="../media/image10.png"/><Relationship Id="rId9" Type="http://schemas.openxmlformats.org/officeDocument/2006/relationships/image" Target="../media/image15.svg"/><Relationship Id="rId14" Type="http://schemas.openxmlformats.org/officeDocument/2006/relationships/image" Target="../media/image20.png"/><Relationship Id="rId22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56664C-C792-486B-ABB0-9FD5542FE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002" y="1741757"/>
            <a:ext cx="7016387" cy="1231106"/>
          </a:xfrm>
        </p:spPr>
        <p:txBody>
          <a:bodyPr/>
          <a:lstStyle/>
          <a:p>
            <a:r>
              <a:rPr lang="en-US" sz="4000" spc="-1" dirty="0"/>
              <a:t>Aos for In-Vehicle Edge Computing</a:t>
            </a:r>
            <a:endParaRPr lang="en-US" sz="4000" dirty="0"/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31F7EDD2-D048-4E14-A0BE-3D745C6051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087" y="-150212"/>
            <a:ext cx="1604053" cy="16040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5994696-52FA-4F84-8A63-91806FECD248}"/>
              </a:ext>
            </a:extLst>
          </p:cNvPr>
          <p:cNvSpPr txBox="1"/>
          <p:nvPr/>
        </p:nvSpPr>
        <p:spPr>
          <a:xfrm>
            <a:off x="354676" y="3865628"/>
            <a:ext cx="3411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pc="-1" dirty="0">
                <a:solidFill>
                  <a:schemeClr val="bg1"/>
                </a:solidFill>
              </a:rPr>
              <a:t>Cloud-and-vehicle framework as an example</a:t>
            </a:r>
          </a:p>
          <a:p>
            <a:r>
              <a:rPr lang="en-US" sz="1400" spc="-1" dirty="0">
                <a:solidFill>
                  <a:schemeClr val="bg1"/>
                </a:solidFill>
              </a:rPr>
              <a:t>of CVII-related ongoing development</a:t>
            </a:r>
            <a:endParaRPr lang="uk-UA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23163-43BE-41C2-98A3-B9143BA68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lake in the Cloud (or Telco Edge)</a:t>
            </a:r>
            <a:endParaRPr lang="uk-UA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BB6D881-85BE-42F1-8FE8-FED866E4A9EB}"/>
              </a:ext>
            </a:extLst>
          </p:cNvPr>
          <p:cNvSpPr/>
          <p:nvPr/>
        </p:nvSpPr>
        <p:spPr>
          <a:xfrm>
            <a:off x="953406" y="2086926"/>
            <a:ext cx="1870758" cy="932499"/>
          </a:xfrm>
          <a:prstGeom prst="round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VSS data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representation</a:t>
            </a:r>
            <a:endParaRPr kumimoji="0" lang="uk-UA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49401E2C-264A-424A-8F28-52A285DF3221}"/>
              </a:ext>
            </a:extLst>
          </p:cNvPr>
          <p:cNvSpPr/>
          <p:nvPr/>
        </p:nvSpPr>
        <p:spPr>
          <a:xfrm>
            <a:off x="7078510" y="2297516"/>
            <a:ext cx="1424386" cy="774297"/>
          </a:xfrm>
          <a:prstGeom prst="round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Enterprise data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representation</a:t>
            </a:r>
            <a:endParaRPr kumimoji="0" lang="uk-UA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ECB72A6-3C4C-4F12-9974-89B67D0E8470}"/>
              </a:ext>
            </a:extLst>
          </p:cNvPr>
          <p:cNvSpPr/>
          <p:nvPr/>
        </p:nvSpPr>
        <p:spPr>
          <a:xfrm>
            <a:off x="490537" y="1496376"/>
            <a:ext cx="3071813" cy="1937387"/>
          </a:xfrm>
          <a:prstGeom prst="rect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EAE35FA-DBA9-42A2-A791-305F965781C1}"/>
              </a:ext>
            </a:extLst>
          </p:cNvPr>
          <p:cNvSpPr/>
          <p:nvPr/>
        </p:nvSpPr>
        <p:spPr>
          <a:xfrm>
            <a:off x="5053324" y="1496376"/>
            <a:ext cx="3600139" cy="1937387"/>
          </a:xfrm>
          <a:prstGeom prst="rect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961B969-81C9-43B5-896B-7DD5AFB7F8CF}"/>
              </a:ext>
            </a:extLst>
          </p:cNvPr>
          <p:cNvCxnSpPr>
            <a:cxnSpLocks/>
            <a:stCxn id="17" idx="3"/>
            <a:endCxn id="18" idx="1"/>
          </p:cNvCxnSpPr>
          <p:nvPr/>
        </p:nvCxnSpPr>
        <p:spPr>
          <a:xfrm>
            <a:off x="3562350" y="2465070"/>
            <a:ext cx="1490974" cy="0"/>
          </a:xfrm>
          <a:prstGeom prst="straightConnector1">
            <a:avLst/>
          </a:prstGeom>
          <a:noFill/>
          <a:ln w="1270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46022F0-4F50-49F3-BEA2-EC41B336E406}"/>
              </a:ext>
            </a:extLst>
          </p:cNvPr>
          <p:cNvSpPr/>
          <p:nvPr/>
        </p:nvSpPr>
        <p:spPr>
          <a:xfrm>
            <a:off x="5197576" y="2297516"/>
            <a:ext cx="1407955" cy="773797"/>
          </a:xfrm>
          <a:prstGeom prst="round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VSS data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representation</a:t>
            </a:r>
            <a:endParaRPr kumimoji="0" lang="uk-UA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CDA38310-120D-4712-81B1-B13818FECBF6}"/>
              </a:ext>
            </a:extLst>
          </p:cNvPr>
          <p:cNvSpPr/>
          <p:nvPr/>
        </p:nvSpPr>
        <p:spPr>
          <a:xfrm>
            <a:off x="6230458" y="1612349"/>
            <a:ext cx="1245870" cy="636270"/>
          </a:xfrm>
          <a:prstGeom prst="parallelogram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Backend services</a:t>
            </a:r>
            <a:endParaRPr kumimoji="0" lang="uk-UA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C1E18F-D6CE-45F8-B5D0-4B2BB7312B02}"/>
              </a:ext>
            </a:extLst>
          </p:cNvPr>
          <p:cNvSpPr txBox="1"/>
          <p:nvPr/>
        </p:nvSpPr>
        <p:spPr>
          <a:xfrm rot="10800000">
            <a:off x="6579810" y="2321909"/>
            <a:ext cx="492443" cy="8794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transformation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processing</a:t>
            </a:r>
            <a:endParaRPr kumimoji="0" lang="uk-UA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1948085-4121-495F-B3FA-B66A493B1D1C}"/>
              </a:ext>
            </a:extLst>
          </p:cNvPr>
          <p:cNvSpPr txBox="1"/>
          <p:nvPr/>
        </p:nvSpPr>
        <p:spPr>
          <a:xfrm>
            <a:off x="478742" y="3810639"/>
            <a:ext cx="558518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Amount of data? Streaming / bulk data vs. network traffic limitations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Offline reactions not possible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kern="0" dirty="0">
                <a:solidFill>
                  <a:prstClr val="black"/>
                </a:solidFill>
              </a:rPr>
              <a:t>Only standardized by OEM data representation</a:t>
            </a:r>
            <a:endParaRPr kumimoji="0" lang="uk-UA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D53680-08DF-4E2D-8F80-43108DF9C2D8}"/>
              </a:ext>
            </a:extLst>
          </p:cNvPr>
          <p:cNvSpPr txBox="1"/>
          <p:nvPr/>
        </p:nvSpPr>
        <p:spPr>
          <a:xfrm>
            <a:off x="3725615" y="2136888"/>
            <a:ext cx="68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Data flow</a:t>
            </a:r>
            <a:endParaRPr kumimoji="0" lang="uk-UA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07B93D7-6625-4FB6-9F5B-21E63CF6BC7D}"/>
              </a:ext>
            </a:extLst>
          </p:cNvPr>
          <p:cNvSpPr txBox="1"/>
          <p:nvPr/>
        </p:nvSpPr>
        <p:spPr>
          <a:xfrm>
            <a:off x="1644967" y="1194120"/>
            <a:ext cx="853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Vehicle</a:t>
            </a:r>
            <a:endParaRPr lang="uk-UA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D0314A6-F94A-4757-8A73-6C6F36A37FF3}"/>
              </a:ext>
            </a:extLst>
          </p:cNvPr>
          <p:cNvSpPr txBox="1"/>
          <p:nvPr/>
        </p:nvSpPr>
        <p:spPr>
          <a:xfrm>
            <a:off x="6565022" y="1230706"/>
            <a:ext cx="853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Cloud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57122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45962-724F-40AC-BEB5-BB20FDD6D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Edge computing on vehicles</a:t>
            </a:r>
            <a:endParaRPr lang="uk-UA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F9B2EE0-4662-4D35-BDA7-B89A8CEFF26B}"/>
              </a:ext>
            </a:extLst>
          </p:cNvPr>
          <p:cNvSpPr/>
          <p:nvPr/>
        </p:nvSpPr>
        <p:spPr>
          <a:xfrm>
            <a:off x="690370" y="2055699"/>
            <a:ext cx="2026871" cy="1034749"/>
          </a:xfrm>
          <a:prstGeom prst="round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VSS data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representation</a:t>
            </a:r>
            <a:endParaRPr kumimoji="0" lang="uk-UA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A727B62-64E9-4CE2-A71C-6D55457A9832}"/>
              </a:ext>
            </a:extLst>
          </p:cNvPr>
          <p:cNvSpPr/>
          <p:nvPr/>
        </p:nvSpPr>
        <p:spPr>
          <a:xfrm>
            <a:off x="5560141" y="1924982"/>
            <a:ext cx="2778998" cy="1150621"/>
          </a:xfrm>
          <a:prstGeom prst="round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Enterprise data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representation</a:t>
            </a:r>
            <a:endParaRPr kumimoji="0" lang="uk-UA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9392BFCF-CF88-4D6F-970F-54D4316936C5}"/>
              </a:ext>
            </a:extLst>
          </p:cNvPr>
          <p:cNvSpPr/>
          <p:nvPr/>
        </p:nvSpPr>
        <p:spPr>
          <a:xfrm rot="10800000">
            <a:off x="2214477" y="2555094"/>
            <a:ext cx="3826538" cy="521518"/>
          </a:xfrm>
          <a:prstGeom prst="rightArrow">
            <a:avLst>
              <a:gd name="adj1" fmla="val 77473"/>
              <a:gd name="adj2" fmla="val 36535"/>
            </a:avLst>
          </a:prstGeom>
          <a:solidFill>
            <a:srgbClr val="4472C4">
              <a:alpha val="31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Parallelogram 5">
            <a:extLst>
              <a:ext uri="{FF2B5EF4-FFF2-40B4-BE49-F238E27FC236}">
                <a16:creationId xmlns:a16="http://schemas.microsoft.com/office/drawing/2014/main" id="{23758AC7-B1F7-4603-8D2C-BC3FD5148AE9}"/>
              </a:ext>
            </a:extLst>
          </p:cNvPr>
          <p:cNvSpPr/>
          <p:nvPr/>
        </p:nvSpPr>
        <p:spPr>
          <a:xfrm>
            <a:off x="2443277" y="2469665"/>
            <a:ext cx="1245870" cy="636270"/>
          </a:xfrm>
          <a:prstGeom prst="parallelogram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Edge </a:t>
            </a: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</a:t>
            </a:r>
            <a:endParaRPr kumimoji="0" lang="uk-UA" sz="1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Parallelogram 6">
            <a:extLst>
              <a:ext uri="{FF2B5EF4-FFF2-40B4-BE49-F238E27FC236}">
                <a16:creationId xmlns:a16="http://schemas.microsoft.com/office/drawing/2014/main" id="{F58DC4AD-D26D-470B-BAE5-9256931CAA41}"/>
              </a:ext>
            </a:extLst>
          </p:cNvPr>
          <p:cNvSpPr/>
          <p:nvPr/>
        </p:nvSpPr>
        <p:spPr>
          <a:xfrm>
            <a:off x="7492685" y="2403672"/>
            <a:ext cx="1245870" cy="636270"/>
          </a:xfrm>
          <a:prstGeom prst="parallelogram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Backend services</a:t>
            </a:r>
            <a:endParaRPr kumimoji="0" lang="uk-UA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79FDA7-BC29-457B-8755-8ADAB9BE440A}"/>
              </a:ext>
            </a:extLst>
          </p:cNvPr>
          <p:cNvSpPr/>
          <p:nvPr/>
        </p:nvSpPr>
        <p:spPr>
          <a:xfrm>
            <a:off x="405445" y="1289685"/>
            <a:ext cx="3746849" cy="2289810"/>
          </a:xfrm>
          <a:prstGeom prst="rect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2D3CA57-0F9C-4F33-BA63-5E800AD4AA1E}"/>
              </a:ext>
            </a:extLst>
          </p:cNvPr>
          <p:cNvSpPr/>
          <p:nvPr/>
        </p:nvSpPr>
        <p:spPr>
          <a:xfrm>
            <a:off x="5137757" y="1289686"/>
            <a:ext cx="3649056" cy="2289810"/>
          </a:xfrm>
          <a:prstGeom prst="rect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8C7FE49-13DF-4E90-963A-8DFDED265E66}"/>
              </a:ext>
            </a:extLst>
          </p:cNvPr>
          <p:cNvSpPr/>
          <p:nvPr/>
        </p:nvSpPr>
        <p:spPr>
          <a:xfrm>
            <a:off x="2247900" y="2347685"/>
            <a:ext cx="1619250" cy="871765"/>
          </a:xfrm>
          <a:prstGeom prst="ellipse">
            <a:avLst/>
          </a:prstGeom>
          <a:noFill/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094E97-09A4-412A-8627-FBF4CC1B292E}"/>
              </a:ext>
            </a:extLst>
          </p:cNvPr>
          <p:cNvSpPr txBox="1"/>
          <p:nvPr/>
        </p:nvSpPr>
        <p:spPr>
          <a:xfrm>
            <a:off x="2751065" y="2129581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Container</a:t>
            </a:r>
            <a:endParaRPr kumimoji="0" lang="uk-UA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9133760-9FFB-4905-9100-BB46A8B6BF7C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4152294" y="2434590"/>
            <a:ext cx="985463" cy="1"/>
          </a:xfrm>
          <a:prstGeom prst="straightConnector1">
            <a:avLst/>
          </a:prstGeom>
          <a:noFill/>
          <a:ln w="25400" cap="flat" cmpd="sng" algn="ctr">
            <a:solidFill>
              <a:srgbClr val="70AD47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10CF87A-0911-4D7E-ACA3-181A9688B33C}"/>
              </a:ext>
            </a:extLst>
          </p:cNvPr>
          <p:cNvSpPr txBox="1"/>
          <p:nvPr/>
        </p:nvSpPr>
        <p:spPr>
          <a:xfrm>
            <a:off x="4255620" y="2168642"/>
            <a:ext cx="68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Data flow</a:t>
            </a:r>
            <a:endParaRPr kumimoji="0" lang="uk-UA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E747FF-75C2-4DC8-867B-AF576DEE8290}"/>
              </a:ext>
            </a:extLst>
          </p:cNvPr>
          <p:cNvSpPr txBox="1"/>
          <p:nvPr/>
        </p:nvSpPr>
        <p:spPr>
          <a:xfrm>
            <a:off x="4260874" y="3039942"/>
            <a:ext cx="8274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Control flow</a:t>
            </a:r>
            <a:endParaRPr kumimoji="0" lang="uk-UA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32A751-79DC-45FC-983B-94747A370DDE}"/>
              </a:ext>
            </a:extLst>
          </p:cNvPr>
          <p:cNvSpPr txBox="1"/>
          <p:nvPr/>
        </p:nvSpPr>
        <p:spPr>
          <a:xfrm>
            <a:off x="489038" y="3819853"/>
            <a:ext cx="675858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Data flow can be reduced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Any representation possible, internal to enterprise logic or standardized (e.g.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ExVe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…)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Offline reactions</a:t>
            </a:r>
            <a:endParaRPr kumimoji="0" lang="uk-UA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11348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89D64247-EFC5-4327-A3E1-143182F5B8F8}"/>
              </a:ext>
            </a:extLst>
          </p:cNvPr>
          <p:cNvSpPr/>
          <p:nvPr/>
        </p:nvSpPr>
        <p:spPr>
          <a:xfrm>
            <a:off x="0" y="772545"/>
            <a:ext cx="9144000" cy="208396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accen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47BDB5-99B6-4835-BC44-A6B84962E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Aos</a:t>
            </a:r>
            <a:r>
              <a:rPr lang="en-US" dirty="0"/>
              <a:t> platform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5B873FE-9CAB-4606-9504-D475DEB1EFF6}"/>
              </a:ext>
            </a:extLst>
          </p:cNvPr>
          <p:cNvSpPr txBox="1"/>
          <p:nvPr/>
        </p:nvSpPr>
        <p:spPr>
          <a:xfrm>
            <a:off x="372314" y="1081244"/>
            <a:ext cx="3142063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Clr>
                <a:srgbClr val="263852"/>
              </a:buClr>
              <a:buFont typeface="Arial" panose="020B0604020202020204" pitchFamily="34" charset="0"/>
              <a:buChar char="•"/>
            </a:pPr>
            <a:r>
              <a:rPr lang="en-US" sz="1050" b="1" dirty="0"/>
              <a:t>Microservices orchestration</a:t>
            </a:r>
            <a:r>
              <a:rPr lang="en-US" sz="1050" dirty="0"/>
              <a:t> on embedded systems</a:t>
            </a:r>
          </a:p>
          <a:p>
            <a:pPr marL="171450" indent="-171450">
              <a:buClr>
                <a:srgbClr val="263852"/>
              </a:buClr>
              <a:buFont typeface="Arial" panose="020B0604020202020204" pitchFamily="34" charset="0"/>
              <a:buChar char="•"/>
            </a:pPr>
            <a:endParaRPr lang="en-US" sz="1050" dirty="0"/>
          </a:p>
          <a:p>
            <a:pPr marL="171450" indent="-171450">
              <a:buClr>
                <a:srgbClr val="263852"/>
              </a:buClr>
              <a:buFont typeface="Arial" panose="020B0604020202020204" pitchFamily="34" charset="0"/>
              <a:buChar char="•"/>
            </a:pPr>
            <a:r>
              <a:rPr lang="en-US" sz="1050" dirty="0"/>
              <a:t>End-to-end secured </a:t>
            </a:r>
            <a:r>
              <a:rPr lang="en-US" sz="1050" b="1" dirty="0"/>
              <a:t>OTA management</a:t>
            </a:r>
          </a:p>
          <a:p>
            <a:pPr marL="171450" indent="-171450">
              <a:buClr>
                <a:srgbClr val="263852"/>
              </a:buClr>
              <a:buFont typeface="Arial" panose="020B0604020202020204" pitchFamily="34" charset="0"/>
              <a:buChar char="•"/>
            </a:pPr>
            <a:endParaRPr lang="en-US" sz="1050" dirty="0"/>
          </a:p>
          <a:p>
            <a:pPr marL="171450" indent="-171450">
              <a:buClr>
                <a:srgbClr val="263852"/>
              </a:buClr>
              <a:buFont typeface="Arial" panose="020B0604020202020204" pitchFamily="34" charset="0"/>
              <a:buChar char="•"/>
            </a:pPr>
            <a:r>
              <a:rPr lang="en-US" sz="1050" b="1" dirty="0"/>
              <a:t>Modern software development</a:t>
            </a:r>
            <a:r>
              <a:rPr lang="en-US" sz="1050" dirty="0"/>
              <a:t> approach for constrained environments</a:t>
            </a:r>
          </a:p>
          <a:p>
            <a:pPr marL="171450" indent="-171450">
              <a:buClr>
                <a:srgbClr val="263852"/>
              </a:buClr>
              <a:buFont typeface="Arial" panose="020B0604020202020204" pitchFamily="34" charset="0"/>
              <a:buChar char="•"/>
            </a:pPr>
            <a:endParaRPr lang="en-US" sz="1050" dirty="0"/>
          </a:p>
          <a:p>
            <a:pPr marL="171450" indent="-171450">
              <a:buClr>
                <a:srgbClr val="263852"/>
              </a:buClr>
              <a:buFont typeface="Arial" panose="020B0604020202020204" pitchFamily="34" charset="0"/>
              <a:buChar char="•"/>
            </a:pPr>
            <a:r>
              <a:rPr lang="en-US" sz="1050" b="1" dirty="0"/>
              <a:t>Multi-access edge computing</a:t>
            </a:r>
            <a:r>
              <a:rPr lang="en-US" sz="1050" dirty="0"/>
              <a:t> for vehicles</a:t>
            </a:r>
          </a:p>
        </p:txBody>
      </p:sp>
      <p:pic>
        <p:nvPicPr>
          <p:cNvPr id="55" name="Graphic 54">
            <a:extLst>
              <a:ext uri="{FF2B5EF4-FFF2-40B4-BE49-F238E27FC236}">
                <a16:creationId xmlns:a16="http://schemas.microsoft.com/office/drawing/2014/main" id="{FCFF6377-E2EB-4C1A-82A4-F3E20EE360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97372" y="854346"/>
            <a:ext cx="506368" cy="506368"/>
          </a:xfrm>
          <a:prstGeom prst="rect">
            <a:avLst/>
          </a:prstGeom>
        </p:spPr>
      </p:pic>
      <p:sp>
        <p:nvSpPr>
          <p:cNvPr id="58" name="Freeform 5">
            <a:extLst>
              <a:ext uri="{FF2B5EF4-FFF2-40B4-BE49-F238E27FC236}">
                <a16:creationId xmlns:a16="http://schemas.microsoft.com/office/drawing/2014/main" id="{A1878BB3-6D83-4778-BF3B-97BA4C93BF99}"/>
              </a:ext>
            </a:extLst>
          </p:cNvPr>
          <p:cNvSpPr/>
          <p:nvPr/>
        </p:nvSpPr>
        <p:spPr>
          <a:xfrm>
            <a:off x="5947270" y="969031"/>
            <a:ext cx="421902" cy="276999"/>
          </a:xfrm>
          <a:custGeom>
            <a:avLst/>
            <a:gdLst>
              <a:gd name="connsiteX0" fmla="*/ 0 w 2699659"/>
              <a:gd name="connsiteY0" fmla="*/ 1259918 h 1768741"/>
              <a:gd name="connsiteX1" fmla="*/ 0 w 2699659"/>
              <a:gd name="connsiteY1" fmla="*/ 1259919 h 1768741"/>
              <a:gd name="connsiteX2" fmla="*/ 0 w 2699659"/>
              <a:gd name="connsiteY2" fmla="*/ 1259919 h 1768741"/>
              <a:gd name="connsiteX3" fmla="*/ 1528286 w 2699659"/>
              <a:gd name="connsiteY3" fmla="*/ 0 h 1768741"/>
              <a:gd name="connsiteX4" fmla="*/ 2239025 w 2699659"/>
              <a:gd name="connsiteY4" fmla="*/ 710739 h 1768741"/>
              <a:gd name="connsiteX5" fmla="*/ 2234513 w 2699659"/>
              <a:gd name="connsiteY5" fmla="*/ 755500 h 1768741"/>
              <a:gd name="connsiteX6" fmla="*/ 2293382 w 2699659"/>
              <a:gd name="connsiteY6" fmla="*/ 761435 h 1768741"/>
              <a:gd name="connsiteX7" fmla="*/ 2699659 w 2699659"/>
              <a:gd name="connsiteY7" fmla="*/ 1259919 h 1768741"/>
              <a:gd name="connsiteX8" fmla="*/ 2699658 w 2699659"/>
              <a:gd name="connsiteY8" fmla="*/ 1259919 h 1768741"/>
              <a:gd name="connsiteX9" fmla="*/ 2190836 w 2699659"/>
              <a:gd name="connsiteY9" fmla="*/ 1768741 h 1768741"/>
              <a:gd name="connsiteX10" fmla="*/ 508822 w 2699659"/>
              <a:gd name="connsiteY10" fmla="*/ 1768740 h 1768741"/>
              <a:gd name="connsiteX11" fmla="*/ 10337 w 2699659"/>
              <a:gd name="connsiteY11" fmla="*/ 1362464 h 1768741"/>
              <a:gd name="connsiteX12" fmla="*/ 0 w 2699659"/>
              <a:gd name="connsiteY12" fmla="*/ 1259919 h 1768741"/>
              <a:gd name="connsiteX13" fmla="*/ 10337 w 2699659"/>
              <a:gd name="connsiteY13" fmla="*/ 1157374 h 1768741"/>
              <a:gd name="connsiteX14" fmla="*/ 310765 w 2699659"/>
              <a:gd name="connsiteY14" fmla="*/ 791083 h 1768741"/>
              <a:gd name="connsiteX15" fmla="*/ 336036 w 2699659"/>
              <a:gd name="connsiteY15" fmla="*/ 783238 h 1768741"/>
              <a:gd name="connsiteX16" fmla="*/ 323728 w 2699659"/>
              <a:gd name="connsiteY16" fmla="*/ 743588 h 1768741"/>
              <a:gd name="connsiteX17" fmla="*/ 315967 w 2699659"/>
              <a:gd name="connsiteY17" fmla="*/ 666604 h 1768741"/>
              <a:gd name="connsiteX18" fmla="*/ 697953 w 2699659"/>
              <a:gd name="connsiteY18" fmla="*/ 284618 h 1768741"/>
              <a:gd name="connsiteX19" fmla="*/ 911525 w 2699659"/>
              <a:gd name="connsiteY19" fmla="*/ 349855 h 1768741"/>
              <a:gd name="connsiteX20" fmla="*/ 916771 w 2699659"/>
              <a:gd name="connsiteY20" fmla="*/ 354184 h 1768741"/>
              <a:gd name="connsiteX21" fmla="*/ 938930 w 2699659"/>
              <a:gd name="connsiteY21" fmla="*/ 313358 h 1768741"/>
              <a:gd name="connsiteX22" fmla="*/ 1528286 w 2699659"/>
              <a:gd name="connsiteY22" fmla="*/ 0 h 1768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699659" h="1768741">
                <a:moveTo>
                  <a:pt x="0" y="1259918"/>
                </a:moveTo>
                <a:lnTo>
                  <a:pt x="0" y="1259919"/>
                </a:lnTo>
                <a:lnTo>
                  <a:pt x="0" y="1259919"/>
                </a:lnTo>
                <a:close/>
                <a:moveTo>
                  <a:pt x="1528286" y="0"/>
                </a:moveTo>
                <a:cubicBezTo>
                  <a:pt x="1920816" y="0"/>
                  <a:pt x="2239025" y="318209"/>
                  <a:pt x="2239025" y="710739"/>
                </a:cubicBezTo>
                <a:lnTo>
                  <a:pt x="2234513" y="755500"/>
                </a:lnTo>
                <a:lnTo>
                  <a:pt x="2293382" y="761435"/>
                </a:lnTo>
                <a:cubicBezTo>
                  <a:pt x="2525244" y="808880"/>
                  <a:pt x="2699659" y="1014031"/>
                  <a:pt x="2699659" y="1259919"/>
                </a:cubicBezTo>
                <a:lnTo>
                  <a:pt x="2699658" y="1259919"/>
                </a:lnTo>
                <a:cubicBezTo>
                  <a:pt x="2699658" y="1540934"/>
                  <a:pt x="2471851" y="1768741"/>
                  <a:pt x="2190836" y="1768741"/>
                </a:cubicBezTo>
                <a:lnTo>
                  <a:pt x="508822" y="1768740"/>
                </a:lnTo>
                <a:cubicBezTo>
                  <a:pt x="262934" y="1768740"/>
                  <a:pt x="57783" y="1594325"/>
                  <a:pt x="10337" y="1362464"/>
                </a:cubicBezTo>
                <a:lnTo>
                  <a:pt x="0" y="1259919"/>
                </a:lnTo>
                <a:lnTo>
                  <a:pt x="10337" y="1157374"/>
                </a:lnTo>
                <a:cubicBezTo>
                  <a:pt x="44227" y="991758"/>
                  <a:pt x="158579" y="855452"/>
                  <a:pt x="310765" y="791083"/>
                </a:cubicBezTo>
                <a:lnTo>
                  <a:pt x="336036" y="783238"/>
                </a:lnTo>
                <a:lnTo>
                  <a:pt x="323728" y="743588"/>
                </a:lnTo>
                <a:cubicBezTo>
                  <a:pt x="318639" y="718721"/>
                  <a:pt x="315967" y="692975"/>
                  <a:pt x="315967" y="666604"/>
                </a:cubicBezTo>
                <a:cubicBezTo>
                  <a:pt x="315967" y="455639"/>
                  <a:pt x="486988" y="284618"/>
                  <a:pt x="697953" y="284618"/>
                </a:cubicBezTo>
                <a:cubicBezTo>
                  <a:pt x="777065" y="284618"/>
                  <a:pt x="850560" y="308668"/>
                  <a:pt x="911525" y="349855"/>
                </a:cubicBezTo>
                <a:lnTo>
                  <a:pt x="916771" y="354184"/>
                </a:lnTo>
                <a:lnTo>
                  <a:pt x="938930" y="313358"/>
                </a:lnTo>
                <a:cubicBezTo>
                  <a:pt x="1066655" y="124300"/>
                  <a:pt x="1282955" y="0"/>
                  <a:pt x="1528286" y="0"/>
                </a:cubicBezTo>
                <a:close/>
              </a:path>
            </a:pathLst>
          </a:custGeom>
          <a:noFill/>
          <a:ln w="15875">
            <a:solidFill>
              <a:srgbClr val="26385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8F06ADE-4DF4-47D9-A161-4CEAB3BDC757}"/>
              </a:ext>
            </a:extLst>
          </p:cNvPr>
          <p:cNvSpPr txBox="1"/>
          <p:nvPr/>
        </p:nvSpPr>
        <p:spPr>
          <a:xfrm>
            <a:off x="4047009" y="864227"/>
            <a:ext cx="12455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sz="900">
                <a:solidFill>
                  <a:srgbClr val="263852"/>
                </a:solidFill>
              </a:rPr>
              <a:t>Monitoring &amp; Control</a:t>
            </a:r>
          </a:p>
          <a:p>
            <a:pPr algn="l"/>
            <a:r>
              <a:rPr lang="en-US" sz="900">
                <a:solidFill>
                  <a:srgbClr val="263852"/>
                </a:solidFill>
              </a:rPr>
              <a:t>Microservices deployment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B3251E3-B48E-42FA-AA3E-8952D0A64391}"/>
              </a:ext>
            </a:extLst>
          </p:cNvPr>
          <p:cNvSpPr txBox="1"/>
          <p:nvPr/>
        </p:nvSpPr>
        <p:spPr>
          <a:xfrm>
            <a:off x="4418294" y="2512639"/>
            <a:ext cx="58028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sz="900">
                <a:solidFill>
                  <a:srgbClr val="263852"/>
                </a:solidFill>
              </a:rPr>
              <a:t>Service Data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46FAE8E-0CC6-409F-817C-16787DCC27EF}"/>
              </a:ext>
            </a:extLst>
          </p:cNvPr>
          <p:cNvSpPr txBox="1"/>
          <p:nvPr/>
        </p:nvSpPr>
        <p:spPr>
          <a:xfrm>
            <a:off x="7054564" y="1002727"/>
            <a:ext cx="47769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sz="900" dirty="0">
                <a:solidFill>
                  <a:srgbClr val="263852"/>
                </a:solidFill>
              </a:rPr>
              <a:t>Operation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22B4A97-EA4C-4A84-89A6-DDF050328784}"/>
              </a:ext>
            </a:extLst>
          </p:cNvPr>
          <p:cNvSpPr txBox="1"/>
          <p:nvPr/>
        </p:nvSpPr>
        <p:spPr>
          <a:xfrm>
            <a:off x="5623459" y="1359309"/>
            <a:ext cx="1069524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050" b="1" dirty="0">
                <a:solidFill>
                  <a:srgbClr val="263852"/>
                </a:solidFill>
              </a:rPr>
              <a:t>OEM </a:t>
            </a:r>
            <a:r>
              <a:rPr lang="en-US" sz="1050" b="1" dirty="0" err="1">
                <a:solidFill>
                  <a:srgbClr val="263852"/>
                </a:solidFill>
              </a:rPr>
              <a:t>Aos</a:t>
            </a:r>
            <a:r>
              <a:rPr lang="en-US" sz="1050" b="1" dirty="0">
                <a:solidFill>
                  <a:srgbClr val="263852"/>
                </a:solidFill>
              </a:rPr>
              <a:t> Cloud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FC4ABD2-72FE-4969-BFD0-08180B94FE1D}"/>
              </a:ext>
            </a:extLst>
          </p:cNvPr>
          <p:cNvSpPr txBox="1"/>
          <p:nvPr/>
        </p:nvSpPr>
        <p:spPr>
          <a:xfrm>
            <a:off x="8017159" y="1359309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>
                <a:solidFill>
                  <a:srgbClr val="263852"/>
                </a:solidFill>
              </a:rPr>
              <a:t>OEM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74EBCAC-16B2-4931-88FE-9C57361A0778}"/>
              </a:ext>
            </a:extLst>
          </p:cNvPr>
          <p:cNvCxnSpPr>
            <a:cxnSpLocks/>
          </p:cNvCxnSpPr>
          <p:nvPr/>
        </p:nvCxnSpPr>
        <p:spPr>
          <a:xfrm>
            <a:off x="6847701" y="1333408"/>
            <a:ext cx="876168" cy="1187099"/>
          </a:xfrm>
          <a:prstGeom prst="straightConnector1">
            <a:avLst/>
          </a:prstGeom>
          <a:ln w="1270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CF9C38BE-E054-4A3E-88D6-65B142C5F790}"/>
              </a:ext>
            </a:extLst>
          </p:cNvPr>
          <p:cNvSpPr txBox="1"/>
          <p:nvPr/>
        </p:nvSpPr>
        <p:spPr>
          <a:xfrm>
            <a:off x="6991245" y="1737008"/>
            <a:ext cx="604333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900">
                <a:solidFill>
                  <a:srgbClr val="263852"/>
                </a:solidFill>
              </a:rPr>
              <a:t>Microservice</a:t>
            </a:r>
          </a:p>
          <a:p>
            <a:pPr algn="ctr"/>
            <a:r>
              <a:rPr lang="en-US" sz="900">
                <a:solidFill>
                  <a:srgbClr val="263852"/>
                </a:solidFill>
              </a:rPr>
              <a:t>deployment</a:t>
            </a:r>
          </a:p>
        </p:txBody>
      </p:sp>
      <p:pic>
        <p:nvPicPr>
          <p:cNvPr id="79" name="Graphic 78">
            <a:extLst>
              <a:ext uri="{FF2B5EF4-FFF2-40B4-BE49-F238E27FC236}">
                <a16:creationId xmlns:a16="http://schemas.microsoft.com/office/drawing/2014/main" id="{75926227-7E51-407F-A6E5-AB45E176C1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46721" y="1454368"/>
            <a:ext cx="159946" cy="159946"/>
          </a:xfrm>
          <a:prstGeom prst="rect">
            <a:avLst/>
          </a:prstGeom>
        </p:spPr>
      </p:pic>
      <p:pic>
        <p:nvPicPr>
          <p:cNvPr id="81" name="Graphic 80">
            <a:extLst>
              <a:ext uri="{FF2B5EF4-FFF2-40B4-BE49-F238E27FC236}">
                <a16:creationId xmlns:a16="http://schemas.microsoft.com/office/drawing/2014/main" id="{599438F6-B946-4934-B0E5-64EDEFAC78F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48621" y="2267148"/>
            <a:ext cx="156146" cy="156144"/>
          </a:xfrm>
          <a:prstGeom prst="rect">
            <a:avLst/>
          </a:prstGeom>
        </p:spPr>
      </p:pic>
      <p:pic>
        <p:nvPicPr>
          <p:cNvPr id="84" name="Graphic 83">
            <a:extLst>
              <a:ext uri="{FF2B5EF4-FFF2-40B4-BE49-F238E27FC236}">
                <a16:creationId xmlns:a16="http://schemas.microsoft.com/office/drawing/2014/main" id="{1BD09604-15A6-4B42-B604-B06A24A567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97372" y="2056854"/>
            <a:ext cx="506368" cy="506368"/>
          </a:xfrm>
          <a:prstGeom prst="rect">
            <a:avLst/>
          </a:prstGeom>
        </p:spPr>
      </p:pic>
      <p:sp>
        <p:nvSpPr>
          <p:cNvPr id="85" name="Freeform 5">
            <a:extLst>
              <a:ext uri="{FF2B5EF4-FFF2-40B4-BE49-F238E27FC236}">
                <a16:creationId xmlns:a16="http://schemas.microsoft.com/office/drawing/2014/main" id="{0A2DB2A0-2A83-4204-9128-C478AAF022B1}"/>
              </a:ext>
            </a:extLst>
          </p:cNvPr>
          <p:cNvSpPr/>
          <p:nvPr/>
        </p:nvSpPr>
        <p:spPr>
          <a:xfrm>
            <a:off x="5947270" y="2266789"/>
            <a:ext cx="421902" cy="276999"/>
          </a:xfrm>
          <a:custGeom>
            <a:avLst/>
            <a:gdLst>
              <a:gd name="connsiteX0" fmla="*/ 0 w 2699659"/>
              <a:gd name="connsiteY0" fmla="*/ 1259918 h 1768741"/>
              <a:gd name="connsiteX1" fmla="*/ 0 w 2699659"/>
              <a:gd name="connsiteY1" fmla="*/ 1259919 h 1768741"/>
              <a:gd name="connsiteX2" fmla="*/ 0 w 2699659"/>
              <a:gd name="connsiteY2" fmla="*/ 1259919 h 1768741"/>
              <a:gd name="connsiteX3" fmla="*/ 1528286 w 2699659"/>
              <a:gd name="connsiteY3" fmla="*/ 0 h 1768741"/>
              <a:gd name="connsiteX4" fmla="*/ 2239025 w 2699659"/>
              <a:gd name="connsiteY4" fmla="*/ 710739 h 1768741"/>
              <a:gd name="connsiteX5" fmla="*/ 2234513 w 2699659"/>
              <a:gd name="connsiteY5" fmla="*/ 755500 h 1768741"/>
              <a:gd name="connsiteX6" fmla="*/ 2293382 w 2699659"/>
              <a:gd name="connsiteY6" fmla="*/ 761435 h 1768741"/>
              <a:gd name="connsiteX7" fmla="*/ 2699659 w 2699659"/>
              <a:gd name="connsiteY7" fmla="*/ 1259919 h 1768741"/>
              <a:gd name="connsiteX8" fmla="*/ 2699658 w 2699659"/>
              <a:gd name="connsiteY8" fmla="*/ 1259919 h 1768741"/>
              <a:gd name="connsiteX9" fmla="*/ 2190836 w 2699659"/>
              <a:gd name="connsiteY9" fmla="*/ 1768741 h 1768741"/>
              <a:gd name="connsiteX10" fmla="*/ 508822 w 2699659"/>
              <a:gd name="connsiteY10" fmla="*/ 1768740 h 1768741"/>
              <a:gd name="connsiteX11" fmla="*/ 10337 w 2699659"/>
              <a:gd name="connsiteY11" fmla="*/ 1362464 h 1768741"/>
              <a:gd name="connsiteX12" fmla="*/ 0 w 2699659"/>
              <a:gd name="connsiteY12" fmla="*/ 1259919 h 1768741"/>
              <a:gd name="connsiteX13" fmla="*/ 10337 w 2699659"/>
              <a:gd name="connsiteY13" fmla="*/ 1157374 h 1768741"/>
              <a:gd name="connsiteX14" fmla="*/ 310765 w 2699659"/>
              <a:gd name="connsiteY14" fmla="*/ 791083 h 1768741"/>
              <a:gd name="connsiteX15" fmla="*/ 336036 w 2699659"/>
              <a:gd name="connsiteY15" fmla="*/ 783238 h 1768741"/>
              <a:gd name="connsiteX16" fmla="*/ 323728 w 2699659"/>
              <a:gd name="connsiteY16" fmla="*/ 743588 h 1768741"/>
              <a:gd name="connsiteX17" fmla="*/ 315967 w 2699659"/>
              <a:gd name="connsiteY17" fmla="*/ 666604 h 1768741"/>
              <a:gd name="connsiteX18" fmla="*/ 697953 w 2699659"/>
              <a:gd name="connsiteY18" fmla="*/ 284618 h 1768741"/>
              <a:gd name="connsiteX19" fmla="*/ 911525 w 2699659"/>
              <a:gd name="connsiteY19" fmla="*/ 349855 h 1768741"/>
              <a:gd name="connsiteX20" fmla="*/ 916771 w 2699659"/>
              <a:gd name="connsiteY20" fmla="*/ 354184 h 1768741"/>
              <a:gd name="connsiteX21" fmla="*/ 938930 w 2699659"/>
              <a:gd name="connsiteY21" fmla="*/ 313358 h 1768741"/>
              <a:gd name="connsiteX22" fmla="*/ 1528286 w 2699659"/>
              <a:gd name="connsiteY22" fmla="*/ 0 h 1768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699659" h="1768741">
                <a:moveTo>
                  <a:pt x="0" y="1259918"/>
                </a:moveTo>
                <a:lnTo>
                  <a:pt x="0" y="1259919"/>
                </a:lnTo>
                <a:lnTo>
                  <a:pt x="0" y="1259919"/>
                </a:lnTo>
                <a:close/>
                <a:moveTo>
                  <a:pt x="1528286" y="0"/>
                </a:moveTo>
                <a:cubicBezTo>
                  <a:pt x="1920816" y="0"/>
                  <a:pt x="2239025" y="318209"/>
                  <a:pt x="2239025" y="710739"/>
                </a:cubicBezTo>
                <a:lnTo>
                  <a:pt x="2234513" y="755500"/>
                </a:lnTo>
                <a:lnTo>
                  <a:pt x="2293382" y="761435"/>
                </a:lnTo>
                <a:cubicBezTo>
                  <a:pt x="2525244" y="808880"/>
                  <a:pt x="2699659" y="1014031"/>
                  <a:pt x="2699659" y="1259919"/>
                </a:cubicBezTo>
                <a:lnTo>
                  <a:pt x="2699658" y="1259919"/>
                </a:lnTo>
                <a:cubicBezTo>
                  <a:pt x="2699658" y="1540934"/>
                  <a:pt x="2471851" y="1768741"/>
                  <a:pt x="2190836" y="1768741"/>
                </a:cubicBezTo>
                <a:lnTo>
                  <a:pt x="508822" y="1768740"/>
                </a:lnTo>
                <a:cubicBezTo>
                  <a:pt x="262934" y="1768740"/>
                  <a:pt x="57783" y="1594325"/>
                  <a:pt x="10337" y="1362464"/>
                </a:cubicBezTo>
                <a:lnTo>
                  <a:pt x="0" y="1259919"/>
                </a:lnTo>
                <a:lnTo>
                  <a:pt x="10337" y="1157374"/>
                </a:lnTo>
                <a:cubicBezTo>
                  <a:pt x="44227" y="991758"/>
                  <a:pt x="158579" y="855452"/>
                  <a:pt x="310765" y="791083"/>
                </a:cubicBezTo>
                <a:lnTo>
                  <a:pt x="336036" y="783238"/>
                </a:lnTo>
                <a:lnTo>
                  <a:pt x="323728" y="743588"/>
                </a:lnTo>
                <a:cubicBezTo>
                  <a:pt x="318639" y="718721"/>
                  <a:pt x="315967" y="692975"/>
                  <a:pt x="315967" y="666604"/>
                </a:cubicBezTo>
                <a:cubicBezTo>
                  <a:pt x="315967" y="455639"/>
                  <a:pt x="486988" y="284618"/>
                  <a:pt x="697953" y="284618"/>
                </a:cubicBezTo>
                <a:cubicBezTo>
                  <a:pt x="777065" y="284618"/>
                  <a:pt x="850560" y="308668"/>
                  <a:pt x="911525" y="349855"/>
                </a:cubicBezTo>
                <a:lnTo>
                  <a:pt x="916771" y="354184"/>
                </a:lnTo>
                <a:lnTo>
                  <a:pt x="938930" y="313358"/>
                </a:lnTo>
                <a:cubicBezTo>
                  <a:pt x="1066655" y="124300"/>
                  <a:pt x="1282955" y="0"/>
                  <a:pt x="1528286" y="0"/>
                </a:cubicBezTo>
                <a:close/>
              </a:path>
            </a:pathLst>
          </a:custGeom>
          <a:noFill/>
          <a:ln w="15875">
            <a:solidFill>
              <a:srgbClr val="26385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F4A1AE3-E174-4C8E-95C4-7402FF2BF3E4}"/>
              </a:ext>
            </a:extLst>
          </p:cNvPr>
          <p:cNvSpPr txBox="1"/>
          <p:nvPr/>
        </p:nvSpPr>
        <p:spPr>
          <a:xfrm>
            <a:off x="5435908" y="2561817"/>
            <a:ext cx="1444626" cy="25391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050" b="1">
                <a:solidFill>
                  <a:srgbClr val="263852"/>
                </a:solidFill>
              </a:rPr>
              <a:t>Service Provider Cloud</a:t>
            </a:r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3056550-52A2-42BB-9FDE-1B8BA08D613B}"/>
              </a:ext>
            </a:extLst>
          </p:cNvPr>
          <p:cNvSpPr txBox="1"/>
          <p:nvPr/>
        </p:nvSpPr>
        <p:spPr>
          <a:xfrm>
            <a:off x="7703772" y="2561817"/>
            <a:ext cx="109356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rgbClr val="263852"/>
                </a:solidFill>
              </a:rPr>
              <a:t>Service Provider</a:t>
            </a:r>
          </a:p>
        </p:txBody>
      </p:sp>
      <p:pic>
        <p:nvPicPr>
          <p:cNvPr id="88" name="Graphic 87">
            <a:extLst>
              <a:ext uri="{FF2B5EF4-FFF2-40B4-BE49-F238E27FC236}">
                <a16:creationId xmlns:a16="http://schemas.microsoft.com/office/drawing/2014/main" id="{F89B08E5-5A51-4210-816C-901694E087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14434" y="1086084"/>
            <a:ext cx="159946" cy="159946"/>
          </a:xfrm>
          <a:prstGeom prst="rect">
            <a:avLst/>
          </a:prstGeom>
        </p:spPr>
      </p:pic>
      <p:pic>
        <p:nvPicPr>
          <p:cNvPr id="89" name="Graphic 88">
            <a:extLst>
              <a:ext uri="{FF2B5EF4-FFF2-40B4-BE49-F238E27FC236}">
                <a16:creationId xmlns:a16="http://schemas.microsoft.com/office/drawing/2014/main" id="{182454D0-F143-4E8E-A860-BC25A7B4D66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51032" y="1086084"/>
            <a:ext cx="159946" cy="159946"/>
          </a:xfrm>
          <a:prstGeom prst="rect">
            <a:avLst/>
          </a:prstGeom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id="{8EB1AA69-C4D2-4014-A8C2-9E1D8E31FD9D}"/>
              </a:ext>
            </a:extLst>
          </p:cNvPr>
          <p:cNvSpPr txBox="1"/>
          <p:nvPr/>
        </p:nvSpPr>
        <p:spPr>
          <a:xfrm>
            <a:off x="7054564" y="2512639"/>
            <a:ext cx="47769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sz="900">
                <a:solidFill>
                  <a:srgbClr val="263852"/>
                </a:solidFill>
              </a:rPr>
              <a:t>Operation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584F6BA9-33E3-45B0-94F0-0126FFF198BA}"/>
              </a:ext>
            </a:extLst>
          </p:cNvPr>
          <p:cNvCxnSpPr>
            <a:cxnSpLocks/>
          </p:cNvCxnSpPr>
          <p:nvPr/>
        </p:nvCxnSpPr>
        <p:spPr>
          <a:xfrm>
            <a:off x="6859237" y="1187323"/>
            <a:ext cx="868349" cy="0"/>
          </a:xfrm>
          <a:prstGeom prst="straightConnector1">
            <a:avLst/>
          </a:prstGeom>
          <a:ln w="1270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3E41F7D0-931B-4655-814C-7632C75EA9A1}"/>
              </a:ext>
            </a:extLst>
          </p:cNvPr>
          <p:cNvCxnSpPr>
            <a:cxnSpLocks/>
          </p:cNvCxnSpPr>
          <p:nvPr/>
        </p:nvCxnSpPr>
        <p:spPr>
          <a:xfrm>
            <a:off x="6859237" y="2693022"/>
            <a:ext cx="868349" cy="0"/>
          </a:xfrm>
          <a:prstGeom prst="straightConnector1">
            <a:avLst/>
          </a:prstGeom>
          <a:ln w="1270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id="{B81E412D-0D47-496A-8525-84A3902C3CC1}"/>
              </a:ext>
            </a:extLst>
          </p:cNvPr>
          <p:cNvSpPr/>
          <p:nvPr/>
        </p:nvSpPr>
        <p:spPr>
          <a:xfrm>
            <a:off x="4026694" y="2450131"/>
            <a:ext cx="1389210" cy="238644"/>
          </a:xfrm>
          <a:custGeom>
            <a:avLst/>
            <a:gdLst>
              <a:gd name="connsiteX0" fmla="*/ 0 w 1588191"/>
              <a:gd name="connsiteY0" fmla="*/ 0 h 594012"/>
              <a:gd name="connsiteX1" fmla="*/ 1588191 w 1588191"/>
              <a:gd name="connsiteY1" fmla="*/ 0 h 594012"/>
              <a:gd name="connsiteX2" fmla="*/ 1588191 w 1588191"/>
              <a:gd name="connsiteY2" fmla="*/ 594012 h 594012"/>
              <a:gd name="connsiteX3" fmla="*/ 0 w 1588191"/>
              <a:gd name="connsiteY3" fmla="*/ 594012 h 594012"/>
              <a:gd name="connsiteX4" fmla="*/ 0 w 1588191"/>
              <a:gd name="connsiteY4" fmla="*/ 0 h 594012"/>
              <a:gd name="connsiteX0" fmla="*/ 1588191 w 1679631"/>
              <a:gd name="connsiteY0" fmla="*/ 0 h 594012"/>
              <a:gd name="connsiteX1" fmla="*/ 1588191 w 1679631"/>
              <a:gd name="connsiteY1" fmla="*/ 594012 h 594012"/>
              <a:gd name="connsiteX2" fmla="*/ 0 w 1679631"/>
              <a:gd name="connsiteY2" fmla="*/ 594012 h 594012"/>
              <a:gd name="connsiteX3" fmla="*/ 0 w 1679631"/>
              <a:gd name="connsiteY3" fmla="*/ 0 h 594012"/>
              <a:gd name="connsiteX4" fmla="*/ 1679631 w 1679631"/>
              <a:gd name="connsiteY4" fmla="*/ 91440 h 594012"/>
              <a:gd name="connsiteX0" fmla="*/ 1588191 w 1588191"/>
              <a:gd name="connsiteY0" fmla="*/ 0 h 594012"/>
              <a:gd name="connsiteX1" fmla="*/ 1588191 w 1588191"/>
              <a:gd name="connsiteY1" fmla="*/ 594012 h 594012"/>
              <a:gd name="connsiteX2" fmla="*/ 0 w 1588191"/>
              <a:gd name="connsiteY2" fmla="*/ 594012 h 594012"/>
              <a:gd name="connsiteX3" fmla="*/ 0 w 1588191"/>
              <a:gd name="connsiteY3" fmla="*/ 0 h 594012"/>
              <a:gd name="connsiteX0" fmla="*/ 1588191 w 1588191"/>
              <a:gd name="connsiteY0" fmla="*/ 594012 h 594012"/>
              <a:gd name="connsiteX1" fmla="*/ 0 w 1588191"/>
              <a:gd name="connsiteY1" fmla="*/ 594012 h 594012"/>
              <a:gd name="connsiteX2" fmla="*/ 0 w 1588191"/>
              <a:gd name="connsiteY2" fmla="*/ 0 h 594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8191" h="594012">
                <a:moveTo>
                  <a:pt x="1588191" y="594012"/>
                </a:moveTo>
                <a:lnTo>
                  <a:pt x="0" y="594012"/>
                </a:lnTo>
                <a:lnTo>
                  <a:pt x="0" y="0"/>
                </a:lnTo>
              </a:path>
            </a:pathLst>
          </a:custGeom>
          <a:ln w="1270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accent1"/>
              </a:solidFill>
            </a:endParaRPr>
          </a:p>
        </p:txBody>
      </p:sp>
      <p:sp>
        <p:nvSpPr>
          <p:cNvPr id="101" name="Rectangle 95">
            <a:extLst>
              <a:ext uri="{FF2B5EF4-FFF2-40B4-BE49-F238E27FC236}">
                <a16:creationId xmlns:a16="http://schemas.microsoft.com/office/drawing/2014/main" id="{5874D539-B6A6-4923-A986-7B7C40EC8E47}"/>
              </a:ext>
            </a:extLst>
          </p:cNvPr>
          <p:cNvSpPr/>
          <p:nvPr/>
        </p:nvSpPr>
        <p:spPr>
          <a:xfrm flipV="1">
            <a:off x="4026694" y="1187323"/>
            <a:ext cx="1389210" cy="238644"/>
          </a:xfrm>
          <a:custGeom>
            <a:avLst/>
            <a:gdLst>
              <a:gd name="connsiteX0" fmla="*/ 0 w 1588191"/>
              <a:gd name="connsiteY0" fmla="*/ 0 h 594012"/>
              <a:gd name="connsiteX1" fmla="*/ 1588191 w 1588191"/>
              <a:gd name="connsiteY1" fmla="*/ 0 h 594012"/>
              <a:gd name="connsiteX2" fmla="*/ 1588191 w 1588191"/>
              <a:gd name="connsiteY2" fmla="*/ 594012 h 594012"/>
              <a:gd name="connsiteX3" fmla="*/ 0 w 1588191"/>
              <a:gd name="connsiteY3" fmla="*/ 594012 h 594012"/>
              <a:gd name="connsiteX4" fmla="*/ 0 w 1588191"/>
              <a:gd name="connsiteY4" fmla="*/ 0 h 594012"/>
              <a:gd name="connsiteX0" fmla="*/ 1588191 w 1679631"/>
              <a:gd name="connsiteY0" fmla="*/ 0 h 594012"/>
              <a:gd name="connsiteX1" fmla="*/ 1588191 w 1679631"/>
              <a:gd name="connsiteY1" fmla="*/ 594012 h 594012"/>
              <a:gd name="connsiteX2" fmla="*/ 0 w 1679631"/>
              <a:gd name="connsiteY2" fmla="*/ 594012 h 594012"/>
              <a:gd name="connsiteX3" fmla="*/ 0 w 1679631"/>
              <a:gd name="connsiteY3" fmla="*/ 0 h 594012"/>
              <a:gd name="connsiteX4" fmla="*/ 1679631 w 1679631"/>
              <a:gd name="connsiteY4" fmla="*/ 91440 h 594012"/>
              <a:gd name="connsiteX0" fmla="*/ 1588191 w 1588191"/>
              <a:gd name="connsiteY0" fmla="*/ 0 h 594012"/>
              <a:gd name="connsiteX1" fmla="*/ 1588191 w 1588191"/>
              <a:gd name="connsiteY1" fmla="*/ 594012 h 594012"/>
              <a:gd name="connsiteX2" fmla="*/ 0 w 1588191"/>
              <a:gd name="connsiteY2" fmla="*/ 594012 h 594012"/>
              <a:gd name="connsiteX3" fmla="*/ 0 w 1588191"/>
              <a:gd name="connsiteY3" fmla="*/ 0 h 594012"/>
              <a:gd name="connsiteX0" fmla="*/ 1588191 w 1588191"/>
              <a:gd name="connsiteY0" fmla="*/ 594012 h 594012"/>
              <a:gd name="connsiteX1" fmla="*/ 0 w 1588191"/>
              <a:gd name="connsiteY1" fmla="*/ 594012 h 594012"/>
              <a:gd name="connsiteX2" fmla="*/ 0 w 1588191"/>
              <a:gd name="connsiteY2" fmla="*/ 0 h 594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8191" h="594012">
                <a:moveTo>
                  <a:pt x="1588191" y="594012"/>
                </a:moveTo>
                <a:lnTo>
                  <a:pt x="0" y="594012"/>
                </a:lnTo>
                <a:lnTo>
                  <a:pt x="0" y="0"/>
                </a:lnTo>
              </a:path>
            </a:pathLst>
          </a:custGeom>
          <a:ln w="1270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accent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E99F2FB-9162-45E5-8FD4-C2B3D1612CA3}"/>
              </a:ext>
            </a:extLst>
          </p:cNvPr>
          <p:cNvSpPr txBox="1"/>
          <p:nvPr/>
        </p:nvSpPr>
        <p:spPr>
          <a:xfrm>
            <a:off x="374027" y="3519680"/>
            <a:ext cx="1292020" cy="1107996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Delivery</a:t>
            </a:r>
          </a:p>
          <a:p>
            <a:endParaRPr lang="en-US" sz="1050" dirty="0"/>
          </a:p>
          <a:p>
            <a:pPr>
              <a:spcAft>
                <a:spcPts val="600"/>
              </a:spcAft>
            </a:pPr>
            <a:r>
              <a:rPr lang="en-US" sz="900" dirty="0">
                <a:highlight>
                  <a:srgbClr val="FFFF00"/>
                </a:highlight>
              </a:rPr>
              <a:t>OCI-Compliant Containers</a:t>
            </a:r>
          </a:p>
          <a:p>
            <a:pPr>
              <a:spcAft>
                <a:spcPts val="600"/>
              </a:spcAft>
            </a:pPr>
            <a:r>
              <a:rPr lang="en-US" sz="900" dirty="0"/>
              <a:t>AMQP Command &amp; Control</a:t>
            </a:r>
          </a:p>
          <a:p>
            <a:pPr>
              <a:spcAft>
                <a:spcPts val="600"/>
              </a:spcAft>
            </a:pPr>
            <a:r>
              <a:rPr lang="en-US" sz="900" dirty="0"/>
              <a:t>Campaign Planning </a:t>
            </a:r>
            <a:endParaRPr lang="en-US" sz="900" dirty="0">
              <a:cs typeface="Calibri"/>
            </a:endParaRPr>
          </a:p>
          <a:p>
            <a:pPr>
              <a:spcAft>
                <a:spcPts val="600"/>
              </a:spcAft>
            </a:pPr>
            <a:r>
              <a:rPr lang="en-US" sz="900" dirty="0">
                <a:cs typeface="Calibri"/>
              </a:rPr>
              <a:t>Scaling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4A7D5C-16C1-4876-8172-CF7BF166BBF0}"/>
              </a:ext>
            </a:extLst>
          </p:cNvPr>
          <p:cNvSpPr txBox="1"/>
          <p:nvPr/>
        </p:nvSpPr>
        <p:spPr>
          <a:xfrm>
            <a:off x="2121817" y="3519680"/>
            <a:ext cx="1417055" cy="1107996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50" b="1">
                <a:solidFill>
                  <a:schemeClr val="accent2"/>
                </a:solidFill>
              </a:rPr>
              <a:t>Security</a:t>
            </a:r>
          </a:p>
          <a:p>
            <a:endParaRPr lang="en-US" sz="1050"/>
          </a:p>
          <a:p>
            <a:pPr>
              <a:spcAft>
                <a:spcPts val="600"/>
              </a:spcAft>
            </a:pPr>
            <a:r>
              <a:rPr lang="en-US" sz="900"/>
              <a:t>System Isolation</a:t>
            </a:r>
          </a:p>
          <a:p>
            <a:pPr>
              <a:spcAft>
                <a:spcPts val="600"/>
              </a:spcAft>
            </a:pPr>
            <a:r>
              <a:rPr lang="en-US" sz="900"/>
              <a:t>Containers</a:t>
            </a:r>
          </a:p>
          <a:p>
            <a:pPr>
              <a:spcAft>
                <a:spcPts val="600"/>
              </a:spcAft>
            </a:pPr>
            <a:r>
              <a:rPr lang="en-US" sz="900"/>
              <a:t>Cloud Connection</a:t>
            </a:r>
          </a:p>
          <a:p>
            <a:pPr>
              <a:spcAft>
                <a:spcPts val="600"/>
              </a:spcAft>
            </a:pPr>
            <a:r>
              <a:rPr lang="en-US" sz="900">
                <a:cs typeface="Calibri"/>
              </a:rPr>
              <a:t>Service Runtime Introspection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C1DFE7F-F4F2-49AC-AFA4-7982958EFFC1}"/>
              </a:ext>
            </a:extLst>
          </p:cNvPr>
          <p:cNvSpPr txBox="1"/>
          <p:nvPr/>
        </p:nvSpPr>
        <p:spPr>
          <a:xfrm>
            <a:off x="3994642" y="3519680"/>
            <a:ext cx="1375377" cy="1107996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Multi-tenancy</a:t>
            </a:r>
          </a:p>
          <a:p>
            <a:endParaRPr lang="en-US" sz="1050" dirty="0"/>
          </a:p>
          <a:p>
            <a:pPr>
              <a:spcAft>
                <a:spcPts val="600"/>
              </a:spcAft>
            </a:pPr>
            <a:r>
              <a:rPr lang="en-US" sz="900" dirty="0"/>
              <a:t>Control Roles</a:t>
            </a:r>
            <a:endParaRPr lang="en-US" sz="900" dirty="0">
              <a:cs typeface="Calibri"/>
            </a:endParaRPr>
          </a:p>
          <a:p>
            <a:pPr>
              <a:spcAft>
                <a:spcPts val="600"/>
              </a:spcAft>
            </a:pPr>
            <a:r>
              <a:rPr lang="en-US" sz="900" dirty="0"/>
              <a:t>Usage Roles</a:t>
            </a:r>
            <a:endParaRPr lang="en-US" sz="900" dirty="0">
              <a:cs typeface="Calibri"/>
            </a:endParaRPr>
          </a:p>
          <a:p>
            <a:pPr>
              <a:spcAft>
                <a:spcPts val="600"/>
              </a:spcAft>
            </a:pPr>
            <a:r>
              <a:rPr lang="en-US" sz="900" dirty="0"/>
              <a:t>Device Level Service Isolation</a:t>
            </a:r>
          </a:p>
          <a:p>
            <a:pPr>
              <a:spcAft>
                <a:spcPts val="600"/>
              </a:spcAft>
            </a:pPr>
            <a:r>
              <a:rPr lang="en-US" sz="900" dirty="0">
                <a:cs typeface="Calibri"/>
              </a:rPr>
              <a:t>Local Storage Support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24AE9E5-6889-4B58-9957-3B9FADBE5CED}"/>
              </a:ext>
            </a:extLst>
          </p:cNvPr>
          <p:cNvSpPr txBox="1"/>
          <p:nvPr/>
        </p:nvSpPr>
        <p:spPr>
          <a:xfrm>
            <a:off x="5856246" y="3519680"/>
            <a:ext cx="1394613" cy="1084912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</a:rPr>
              <a:t>Device Data</a:t>
            </a:r>
          </a:p>
          <a:p>
            <a:endParaRPr lang="en-US" sz="900" dirty="0"/>
          </a:p>
          <a:p>
            <a:pPr>
              <a:spcAft>
                <a:spcPts val="600"/>
              </a:spcAft>
            </a:pPr>
            <a:r>
              <a:rPr lang="en-US" sz="900" dirty="0"/>
              <a:t>Inter-service communication</a:t>
            </a:r>
          </a:p>
          <a:p>
            <a:pPr>
              <a:spcAft>
                <a:spcPts val="600"/>
              </a:spcAft>
            </a:pPr>
            <a:r>
              <a:rPr lang="en-US" sz="900" dirty="0"/>
              <a:t>Protected Hardware access</a:t>
            </a:r>
          </a:p>
          <a:p>
            <a:pPr>
              <a:spcAft>
                <a:spcPts val="600"/>
              </a:spcAft>
            </a:pPr>
            <a:r>
              <a:rPr lang="en-US" sz="900" dirty="0">
                <a:highlight>
                  <a:srgbClr val="FFFF00"/>
                </a:highlight>
              </a:rPr>
              <a:t>Data abstraction model (VISS)</a:t>
            </a:r>
          </a:p>
          <a:p>
            <a:pPr>
              <a:spcAft>
                <a:spcPts val="600"/>
              </a:spcAft>
            </a:pPr>
            <a:r>
              <a:rPr lang="en-US" sz="900" dirty="0"/>
              <a:t>HW Provisioning Template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369C493-F7A3-4B9A-97C8-206CC65B98A5}"/>
              </a:ext>
            </a:extLst>
          </p:cNvPr>
          <p:cNvSpPr txBox="1"/>
          <p:nvPr/>
        </p:nvSpPr>
        <p:spPr>
          <a:xfrm>
            <a:off x="7629685" y="3519680"/>
            <a:ext cx="1165384" cy="1107996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50" b="1">
                <a:solidFill>
                  <a:schemeClr val="accent2"/>
                </a:solidFill>
              </a:rPr>
              <a:t>Development SDK</a:t>
            </a:r>
          </a:p>
          <a:p>
            <a:endParaRPr lang="en-US" sz="1050"/>
          </a:p>
          <a:p>
            <a:pPr>
              <a:spcAft>
                <a:spcPts val="600"/>
              </a:spcAft>
            </a:pPr>
            <a:r>
              <a:rPr lang="en-US" sz="900"/>
              <a:t>Modern SW Frameworks</a:t>
            </a:r>
            <a:endParaRPr lang="en-US" sz="900">
              <a:cs typeface="Calibri"/>
            </a:endParaRPr>
          </a:p>
          <a:p>
            <a:pPr>
              <a:spcAft>
                <a:spcPts val="600"/>
              </a:spcAft>
            </a:pPr>
            <a:r>
              <a:rPr lang="en-US" sz="900"/>
              <a:t>Service Debugging Tools</a:t>
            </a:r>
            <a:endParaRPr lang="en-US" sz="900">
              <a:cs typeface="Calibri"/>
            </a:endParaRPr>
          </a:p>
          <a:p>
            <a:pPr>
              <a:spcAft>
                <a:spcPts val="600"/>
              </a:spcAft>
            </a:pPr>
            <a:r>
              <a:rPr lang="en-US" sz="900"/>
              <a:t>Runtime Platform</a:t>
            </a:r>
            <a:r>
              <a:rPr lang="en-US" sz="900">
                <a:cs typeface="Calibri"/>
              </a:rPr>
              <a:t> Alerts</a:t>
            </a:r>
            <a:endParaRPr lang="en-US"/>
          </a:p>
          <a:p>
            <a:pPr>
              <a:spcAft>
                <a:spcPts val="600"/>
              </a:spcAft>
            </a:pPr>
            <a:r>
              <a:rPr lang="en-US" sz="900"/>
              <a:t>Service Validation Tools</a:t>
            </a:r>
            <a:endParaRPr lang="en-US" sz="900">
              <a:cs typeface="Calibri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DE908E4-A26E-4069-805A-BABF7A285949}"/>
              </a:ext>
            </a:extLst>
          </p:cNvPr>
          <p:cNvCxnSpPr>
            <a:cxnSpLocks/>
          </p:cNvCxnSpPr>
          <p:nvPr/>
        </p:nvCxnSpPr>
        <p:spPr>
          <a:xfrm>
            <a:off x="829480" y="3221069"/>
            <a:ext cx="1173151" cy="0"/>
          </a:xfrm>
          <a:prstGeom prst="line">
            <a:avLst/>
          </a:prstGeom>
          <a:ln w="6350" cap="rnd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96193CBA-05F3-430E-8F41-5E364B07D2D8}"/>
              </a:ext>
            </a:extLst>
          </p:cNvPr>
          <p:cNvCxnSpPr>
            <a:cxnSpLocks/>
          </p:cNvCxnSpPr>
          <p:nvPr/>
        </p:nvCxnSpPr>
        <p:spPr>
          <a:xfrm>
            <a:off x="2424917" y="3221069"/>
            <a:ext cx="1480333" cy="0"/>
          </a:xfrm>
          <a:prstGeom prst="line">
            <a:avLst/>
          </a:prstGeom>
          <a:ln w="6350" cap="rnd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C62CA1C8-C984-4B57-97D7-92FDB3B206C1}"/>
              </a:ext>
            </a:extLst>
          </p:cNvPr>
          <p:cNvCxnSpPr>
            <a:cxnSpLocks/>
          </p:cNvCxnSpPr>
          <p:nvPr/>
        </p:nvCxnSpPr>
        <p:spPr>
          <a:xfrm>
            <a:off x="4334680" y="3221069"/>
            <a:ext cx="1459727" cy="0"/>
          </a:xfrm>
          <a:prstGeom prst="line">
            <a:avLst/>
          </a:prstGeom>
          <a:ln w="6350" cap="rnd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90C14E4F-44DC-4007-83DF-B3BD0CDA7D8F}"/>
              </a:ext>
            </a:extLst>
          </p:cNvPr>
          <p:cNvCxnSpPr>
            <a:cxnSpLocks/>
          </p:cNvCxnSpPr>
          <p:nvPr/>
        </p:nvCxnSpPr>
        <p:spPr>
          <a:xfrm>
            <a:off x="6158718" y="3221069"/>
            <a:ext cx="1373541" cy="0"/>
          </a:xfrm>
          <a:prstGeom prst="line">
            <a:avLst/>
          </a:prstGeom>
          <a:ln w="6350" cap="rnd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3A8B9C6-0D08-EF4F-B7E1-E7D3C8DCC7B8}"/>
              </a:ext>
            </a:extLst>
          </p:cNvPr>
          <p:cNvSpPr txBox="1"/>
          <p:nvPr/>
        </p:nvSpPr>
        <p:spPr>
          <a:xfrm>
            <a:off x="3680286" y="2017202"/>
            <a:ext cx="6928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050" b="1">
                <a:solidFill>
                  <a:srgbClr val="263852"/>
                </a:solidFill>
              </a:defRPr>
            </a:lvl1pPr>
          </a:lstStyle>
          <a:p>
            <a:r>
              <a:rPr lang="en-US" dirty="0"/>
              <a:t>ECU/TCU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A484A40-AC73-4CCA-8D45-41569116FA1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70008" y="1696845"/>
            <a:ext cx="313372" cy="313372"/>
          </a:xfrm>
          <a:prstGeom prst="rect">
            <a:avLst/>
          </a:prstGeom>
        </p:spPr>
      </p:pic>
      <p:pic>
        <p:nvPicPr>
          <p:cNvPr id="48" name="Graphic 47">
            <a:extLst>
              <a:ext uri="{FF2B5EF4-FFF2-40B4-BE49-F238E27FC236}">
                <a16:creationId xmlns:a16="http://schemas.microsoft.com/office/drawing/2014/main" id="{330A5DA8-C53B-4740-94A0-E21EFAE62F2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79262" y="3071632"/>
            <a:ext cx="355315" cy="337549"/>
          </a:xfrm>
          <a:prstGeom prst="rect">
            <a:avLst/>
          </a:prstGeom>
        </p:spPr>
      </p:pic>
      <p:pic>
        <p:nvPicPr>
          <p:cNvPr id="51" name="Graphic 50">
            <a:extLst>
              <a:ext uri="{FF2B5EF4-FFF2-40B4-BE49-F238E27FC236}">
                <a16:creationId xmlns:a16="http://schemas.microsoft.com/office/drawing/2014/main" id="{54F209CA-3068-47D2-AF4C-00148220A6E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55182" y="3070402"/>
            <a:ext cx="340008" cy="340008"/>
          </a:xfrm>
          <a:prstGeom prst="rect">
            <a:avLst/>
          </a:prstGeom>
        </p:spPr>
      </p:pic>
      <p:pic>
        <p:nvPicPr>
          <p:cNvPr id="52" name="Graphic 51">
            <a:extLst>
              <a:ext uri="{FF2B5EF4-FFF2-40B4-BE49-F238E27FC236}">
                <a16:creationId xmlns:a16="http://schemas.microsoft.com/office/drawing/2014/main" id="{82A6FB95-84A1-4C87-A157-14643FE1D1D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81138" y="3091442"/>
            <a:ext cx="297929" cy="297928"/>
          </a:xfrm>
          <a:prstGeom prst="rect">
            <a:avLst/>
          </a:prstGeom>
        </p:spPr>
      </p:pic>
      <p:pic>
        <p:nvPicPr>
          <p:cNvPr id="53" name="Graphic 52">
            <a:extLst>
              <a:ext uri="{FF2B5EF4-FFF2-40B4-BE49-F238E27FC236}">
                <a16:creationId xmlns:a16="http://schemas.microsoft.com/office/drawing/2014/main" id="{23C981F3-6447-45C2-90C2-FE2BEB0F1F4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837533" y="3091442"/>
            <a:ext cx="297929" cy="297928"/>
          </a:xfrm>
          <a:prstGeom prst="rect">
            <a:avLst/>
          </a:prstGeom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B49AEE90-CFD7-4036-8338-1FC0181F2585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rcRect l="12622" t="14291" r="7283" b="12717"/>
          <a:stretch/>
        </p:blipFill>
        <p:spPr>
          <a:xfrm>
            <a:off x="7595577" y="3073547"/>
            <a:ext cx="401795" cy="333719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9F18397A-87FD-4058-9CA3-1E1B74702690}"/>
              </a:ext>
            </a:extLst>
          </p:cNvPr>
          <p:cNvSpPr txBox="1"/>
          <p:nvPr/>
        </p:nvSpPr>
        <p:spPr>
          <a:xfrm>
            <a:off x="7205246" y="1225991"/>
            <a:ext cx="17633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z="800">
                <a:solidFill>
                  <a:srgbClr val="263852"/>
                </a:solidFill>
              </a:rPr>
              <a:t>OTA</a:t>
            </a:r>
            <a:endParaRPr lang="en-US" sz="800" dirty="0">
              <a:solidFill>
                <a:srgbClr val="263852"/>
              </a:solidFill>
            </a:endParaRPr>
          </a:p>
        </p:txBody>
      </p:sp>
      <p:pic>
        <p:nvPicPr>
          <p:cNvPr id="46" name="Graphic 45">
            <a:extLst>
              <a:ext uri="{FF2B5EF4-FFF2-40B4-BE49-F238E27FC236}">
                <a16:creationId xmlns:a16="http://schemas.microsoft.com/office/drawing/2014/main" id="{7D299793-F258-2C47-AC56-FB6BDF1370BD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7168473" y="329763"/>
            <a:ext cx="1037681" cy="173285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4DE1D906-0609-D440-B034-27AA6C720B70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306" y="271788"/>
            <a:ext cx="614514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03882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79D6F-5CED-4D2F-BC44-8FDF4CB5F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OCI specifications</a:t>
            </a:r>
            <a:endParaRPr lang="uk-U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620CB8-88AE-4A9A-8EC7-362738D0C6C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/>
              <a:t>Gaps</a:t>
            </a:r>
          </a:p>
          <a:p>
            <a:pPr lvl="1"/>
            <a:r>
              <a:rPr lang="en-US" dirty="0"/>
              <a:t>Device access</a:t>
            </a:r>
          </a:p>
          <a:p>
            <a:pPr lvl="1"/>
            <a:r>
              <a:rPr lang="en-US" dirty="0"/>
              <a:t>Automated service discovery</a:t>
            </a:r>
          </a:p>
          <a:p>
            <a:pPr lvl="1"/>
            <a:r>
              <a:rPr lang="en-US" dirty="0"/>
              <a:t>Not enough quota configs</a:t>
            </a:r>
          </a:p>
          <a:p>
            <a:pPr lvl="1"/>
            <a:r>
              <a:rPr lang="en-US" dirty="0"/>
              <a:t>API access rights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9CDDA029-1ABB-45DC-BE88-D3EA4505E526}"/>
              </a:ext>
            </a:extLst>
          </p:cNvPr>
          <p:cNvSpPr txBox="1">
            <a:spLocks/>
          </p:cNvSpPr>
          <p:nvPr/>
        </p:nvSpPr>
        <p:spPr>
          <a:xfrm>
            <a:off x="581025" y="1369219"/>
            <a:ext cx="38862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1600"/>
              </a:lnSpc>
              <a:spcBef>
                <a:spcPts val="264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2880" indent="-18288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2900" indent="-1651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Calibri" panose="020F0502020204030204" pitchFamily="34" charset="0"/>
              <a:buChar char="-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Specifications</a:t>
            </a:r>
          </a:p>
          <a:p>
            <a:pPr lvl="1"/>
            <a:r>
              <a:rPr lang="en-US" dirty="0"/>
              <a:t>Image manifest</a:t>
            </a:r>
          </a:p>
          <a:p>
            <a:pPr lvl="1"/>
            <a:r>
              <a:rPr lang="en-US" dirty="0"/>
              <a:t>Image specification</a:t>
            </a:r>
          </a:p>
          <a:p>
            <a:pPr lvl="1"/>
            <a:r>
              <a:rPr lang="en-US" dirty="0"/>
              <a:t>Runtime specification</a:t>
            </a:r>
          </a:p>
          <a:p>
            <a:pPr lvl="1"/>
            <a:endParaRPr lang="en-US" dirty="0"/>
          </a:p>
        </p:txBody>
      </p:sp>
      <p:pic>
        <p:nvPicPr>
          <p:cNvPr id="1026" name="Picture 2" descr="Open Container Initiative - Open Container Initiative">
            <a:extLst>
              <a:ext uri="{FF2B5EF4-FFF2-40B4-BE49-F238E27FC236}">
                <a16:creationId xmlns:a16="http://schemas.microsoft.com/office/drawing/2014/main" id="{B97CD746-E1EA-41BD-984E-98854BC908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3464088"/>
            <a:ext cx="2151845" cy="46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38F1DAB-F818-471F-9A2D-AEB663CFC6A3}"/>
              </a:ext>
            </a:extLst>
          </p:cNvPr>
          <p:cNvSpPr txBox="1"/>
          <p:nvPr/>
        </p:nvSpPr>
        <p:spPr>
          <a:xfrm>
            <a:off x="628650" y="4007330"/>
            <a:ext cx="4995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De-facto industry standard: used by Docker, </a:t>
            </a:r>
            <a:r>
              <a:rPr lang="en-US" sz="1400" dirty="0" err="1"/>
              <a:t>Podman</a:t>
            </a:r>
            <a:r>
              <a:rPr lang="en-US" sz="1400" dirty="0"/>
              <a:t>, OpenShift, …</a:t>
            </a:r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val="2847909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AF425-7E59-4FCF-8A26-082937F21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Aos Service YAML description</a:t>
            </a:r>
            <a:endParaRPr lang="uk-U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6F177-6B7F-44DA-A48A-8A5F153225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u="sng" dirty="0"/>
              <a:t>Aos Service YAML</a:t>
            </a:r>
            <a:r>
              <a:rPr lang="en-US" dirty="0"/>
              <a:t> → OCI Image Manifest + OCI Image Config + </a:t>
            </a:r>
            <a:r>
              <a:rPr lang="en-US" u="sng" dirty="0"/>
              <a:t>Aos Service Config </a:t>
            </a:r>
            <a:r>
              <a:rPr lang="en-US" dirty="0"/>
              <a:t>→ OCI Runtime Spec</a:t>
            </a:r>
          </a:p>
          <a:p>
            <a:pPr lvl="1"/>
            <a:r>
              <a:rPr lang="en-US" dirty="0"/>
              <a:t>Aos Service YAML is a human-readable configuration</a:t>
            </a:r>
          </a:p>
          <a:p>
            <a:pPr lvl="1"/>
            <a:r>
              <a:rPr lang="en-US" dirty="0"/>
              <a:t>Service config covers OCI gaps</a:t>
            </a:r>
          </a:p>
          <a:p>
            <a:pPr lvl="2"/>
            <a:r>
              <a:rPr lang="en-US" dirty="0"/>
              <a:t>Extended quotas such as network, storage and state</a:t>
            </a:r>
          </a:p>
          <a:p>
            <a:pPr lvl="2"/>
            <a:r>
              <a:rPr lang="en-US" dirty="0"/>
              <a:t>Extended security configuration such as no-update TTL, allowed inbound connections</a:t>
            </a:r>
          </a:p>
          <a:p>
            <a:pPr lvl="2"/>
            <a:r>
              <a:rPr lang="en-US" dirty="0"/>
              <a:t>DNS configuration for automatic service discovery</a:t>
            </a:r>
          </a:p>
          <a:p>
            <a:pPr lvl="2"/>
            <a:r>
              <a:rPr lang="en-US" dirty="0"/>
              <a:t>Devices, mounts and system resources directly accessible from container</a:t>
            </a:r>
          </a:p>
          <a:p>
            <a:pPr lvl="2"/>
            <a:r>
              <a:rPr lang="en-US" dirty="0"/>
              <a:t>API permissions → </a:t>
            </a:r>
            <a:r>
              <a:rPr lang="en-US" dirty="0">
                <a:highlight>
                  <a:srgbClr val="FFFF00"/>
                </a:highlight>
              </a:rPr>
              <a:t>VISS used</a:t>
            </a:r>
          </a:p>
          <a:p>
            <a:pPr lvl="1"/>
            <a:endParaRPr lang="en-US" dirty="0">
              <a:highlight>
                <a:srgbClr val="FFFF00"/>
              </a:highlight>
            </a:endParaRPr>
          </a:p>
          <a:p>
            <a:pPr lvl="1"/>
            <a:r>
              <a:rPr lang="en-US" dirty="0"/>
              <a:t>Implementation and spec being published, Apache 2.0 license</a:t>
            </a:r>
          </a:p>
          <a:p>
            <a:pPr lvl="1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34132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46514-C75A-41E6-B74D-3AB77DAB8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In-vehicle data access with Aos</a:t>
            </a:r>
            <a:endParaRPr lang="uk-U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C19F4-419C-457B-85A8-54C6E8105D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Each Service has its own certificate to authorize itself</a:t>
            </a:r>
          </a:p>
          <a:p>
            <a:pPr lvl="1"/>
            <a:r>
              <a:rPr lang="en-US" dirty="0"/>
              <a:t>Services’ API permissions are populated to VIS Server which provide data access to an authorized services accordingly</a:t>
            </a:r>
          </a:p>
          <a:p>
            <a:pPr lvl="2"/>
            <a:r>
              <a:rPr lang="en-US" dirty="0"/>
              <a:t>Transport must support </a:t>
            </a:r>
            <a:r>
              <a:rPr lang="en-US" dirty="0" err="1"/>
              <a:t>mTLS</a:t>
            </a:r>
            <a:r>
              <a:rPr lang="en-US" dirty="0"/>
              <a:t>, e.g. </a:t>
            </a:r>
            <a:r>
              <a:rPr lang="en-US" dirty="0" err="1"/>
              <a:t>websockets</a:t>
            </a:r>
            <a:endParaRPr lang="en-US" dirty="0"/>
          </a:p>
          <a:p>
            <a:pPr lvl="1"/>
            <a:r>
              <a:rPr lang="en-US" dirty="0"/>
              <a:t>All of the </a:t>
            </a:r>
            <a:r>
              <a:rPr lang="en-US" dirty="0">
                <a:highlight>
                  <a:srgbClr val="FFFF00"/>
                </a:highlight>
              </a:rPr>
              <a:t>in-vehicle data represented by VSS</a:t>
            </a:r>
          </a:p>
          <a:p>
            <a:pPr lvl="2"/>
            <a:r>
              <a:rPr lang="en-US" dirty="0"/>
              <a:t>… extensions are possible e.g. </a:t>
            </a:r>
            <a:r>
              <a:rPr lang="en-US" dirty="0" err="1"/>
              <a:t>ExVe</a:t>
            </a:r>
            <a:r>
              <a:rPr lang="en-US" dirty="0"/>
              <a:t> or </a:t>
            </a:r>
            <a:r>
              <a:rPr lang="en-US" dirty="0" err="1"/>
              <a:t>ViWi</a:t>
            </a:r>
            <a:r>
              <a:rPr lang="en-US" dirty="0"/>
              <a:t> or anything custom, but better stick to VSS</a:t>
            </a:r>
          </a:p>
          <a:p>
            <a:pPr lvl="1"/>
            <a:r>
              <a:rPr lang="en-US" dirty="0"/>
              <a:t>Each edge service may perform any non-standard transformation or processing of standardized vehicle data into whatever the rest of its backend expects</a:t>
            </a:r>
          </a:p>
          <a:p>
            <a:pPr lvl="1"/>
            <a:r>
              <a:rPr lang="en-US" dirty="0"/>
              <a:t>Or send some or all vehicle data to a data lake in the cloud when it needs to (events based)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34967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042CAD2-1007-410B-91EC-875674D908B5}"/>
              </a:ext>
            </a:extLst>
          </p:cNvPr>
          <p:cNvSpPr/>
          <p:nvPr/>
        </p:nvSpPr>
        <p:spPr>
          <a:xfrm>
            <a:off x="6091239" y="3444746"/>
            <a:ext cx="1376362" cy="85248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OEM B</a:t>
            </a:r>
            <a:endParaRPr lang="uk-UA" sz="140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1E779D8-03B9-4A31-B25C-A00C1DE87409}"/>
              </a:ext>
            </a:extLst>
          </p:cNvPr>
          <p:cNvSpPr/>
          <p:nvPr/>
        </p:nvSpPr>
        <p:spPr>
          <a:xfrm>
            <a:off x="992982" y="3468554"/>
            <a:ext cx="1376362" cy="85248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OEM A</a:t>
            </a:r>
            <a:endParaRPr lang="uk-UA" sz="140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1D4074-D5DD-46DF-9AA1-BD906A494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identification &amp; authorization with global IDs</a:t>
            </a:r>
            <a:endParaRPr lang="uk-U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F06E40-9296-4DD3-BE3A-D93AF09E5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074737"/>
            <a:ext cx="8426443" cy="1697598"/>
          </a:xfrm>
        </p:spPr>
        <p:txBody>
          <a:bodyPr vert="horz" lIns="91440" tIns="45720" rIns="91440" bIns="45720" rtlCol="0">
            <a:normAutofit/>
          </a:bodyPr>
          <a:lstStyle/>
          <a:p>
            <a:pPr lvl="1"/>
            <a:r>
              <a:rPr lang="en-US" dirty="0"/>
              <a:t>User identification &amp; service configuration mapping</a:t>
            </a:r>
          </a:p>
          <a:p>
            <a:pPr lvl="2"/>
            <a:r>
              <a:rPr lang="en-US" dirty="0"/>
              <a:t>Vehicle users shall be uniquely identified across different OEMs</a:t>
            </a:r>
          </a:p>
          <a:p>
            <a:pPr lvl="2"/>
            <a:r>
              <a:rPr lang="en-US" dirty="0"/>
              <a:t>Common authorization mechanism – which user can access which vehicle</a:t>
            </a:r>
          </a:p>
          <a:p>
            <a:pPr lvl="1"/>
            <a:r>
              <a:rPr lang="en-US" dirty="0"/>
              <a:t>Service identification</a:t>
            </a:r>
          </a:p>
          <a:p>
            <a:pPr lvl="2"/>
            <a:r>
              <a:rPr lang="en-US" dirty="0"/>
              <a:t>Services from different OEMs shall be uniquely identified to allow inter-vehicle user settings migration</a:t>
            </a:r>
          </a:p>
          <a:p>
            <a:pPr lvl="2"/>
            <a:r>
              <a:rPr lang="en-US" dirty="0"/>
              <a:t>Standardized approach to discovery &amp; communication using service catalogs / DNS</a:t>
            </a:r>
          </a:p>
          <a:p>
            <a:pPr lvl="2"/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703A718-71B6-4DD2-9C4F-8A2E8372D604}"/>
              </a:ext>
            </a:extLst>
          </p:cNvPr>
          <p:cNvSpPr/>
          <p:nvPr/>
        </p:nvSpPr>
        <p:spPr>
          <a:xfrm>
            <a:off x="2157413" y="3965407"/>
            <a:ext cx="1000125" cy="447675"/>
          </a:xfrm>
          <a:prstGeom prst="round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/>
            <a:r>
              <a:rPr lang="en-US" sz="1400" kern="0">
                <a:solidFill>
                  <a:prstClr val="black"/>
                </a:solidFill>
                <a:latin typeface="Calibri" panose="020F0502020204030204"/>
              </a:rPr>
              <a:t>Vehicle 1</a:t>
            </a:r>
            <a:endParaRPr lang="uk-UA" sz="140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DC00F35-FFCF-4451-849D-E8BFC65DDE73}"/>
              </a:ext>
            </a:extLst>
          </p:cNvPr>
          <p:cNvSpPr/>
          <p:nvPr/>
        </p:nvSpPr>
        <p:spPr>
          <a:xfrm>
            <a:off x="5305425" y="3965408"/>
            <a:ext cx="1000125" cy="447675"/>
          </a:xfrm>
          <a:prstGeom prst="round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/>
            <a:r>
              <a:rPr lang="en-US" sz="1400" kern="0">
                <a:solidFill>
                  <a:prstClr val="black"/>
                </a:solidFill>
                <a:latin typeface="Calibri" panose="020F0502020204030204"/>
              </a:rPr>
              <a:t>Vehicle 2</a:t>
            </a:r>
            <a:endParaRPr lang="uk-UA" sz="140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Smiley Face 5">
            <a:extLst>
              <a:ext uri="{FF2B5EF4-FFF2-40B4-BE49-F238E27FC236}">
                <a16:creationId xmlns:a16="http://schemas.microsoft.com/office/drawing/2014/main" id="{E87BA761-02C1-4ECA-B114-0B3C2E3AA7A9}"/>
              </a:ext>
            </a:extLst>
          </p:cNvPr>
          <p:cNvSpPr/>
          <p:nvPr/>
        </p:nvSpPr>
        <p:spPr>
          <a:xfrm>
            <a:off x="4341018" y="4448726"/>
            <a:ext cx="314325" cy="319088"/>
          </a:xfrm>
          <a:prstGeom prst="smileyFace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1200" dirty="0">
              <a:solidFill>
                <a:schemeClr val="accent1"/>
              </a:solidFill>
            </a:endParaRP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2E295D1E-6C7A-48F9-9FC9-AB0CB545EC90}"/>
              </a:ext>
            </a:extLst>
          </p:cNvPr>
          <p:cNvCxnSpPr>
            <a:cxnSpLocks/>
            <a:stCxn id="4" idx="2"/>
            <a:endCxn id="6" idx="2"/>
          </p:cNvCxnSpPr>
          <p:nvPr/>
        </p:nvCxnSpPr>
        <p:spPr>
          <a:xfrm rot="16200000" flipH="1">
            <a:off x="3401653" y="3668905"/>
            <a:ext cx="195188" cy="16835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9AA3CB04-2B3F-4ACE-B397-D966C8B5984B}"/>
              </a:ext>
            </a:extLst>
          </p:cNvPr>
          <p:cNvCxnSpPr>
            <a:stCxn id="6" idx="6"/>
            <a:endCxn id="5" idx="2"/>
          </p:cNvCxnSpPr>
          <p:nvPr/>
        </p:nvCxnSpPr>
        <p:spPr>
          <a:xfrm flipV="1">
            <a:off x="4655343" y="4413083"/>
            <a:ext cx="1150145" cy="19518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lowchart: Predefined Process 13">
            <a:extLst>
              <a:ext uri="{FF2B5EF4-FFF2-40B4-BE49-F238E27FC236}">
                <a16:creationId xmlns:a16="http://schemas.microsoft.com/office/drawing/2014/main" id="{C2E17D28-BE31-4986-B708-9C30BE1F3946}"/>
              </a:ext>
            </a:extLst>
          </p:cNvPr>
          <p:cNvSpPr/>
          <p:nvPr/>
        </p:nvSpPr>
        <p:spPr>
          <a:xfrm>
            <a:off x="2019300" y="3227224"/>
            <a:ext cx="1223963" cy="700088"/>
          </a:xfrm>
          <a:prstGeom prst="flowChartPredefinedProcess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accent1"/>
                </a:solidFill>
              </a:rPr>
              <a:t>SID: 21216</a:t>
            </a:r>
          </a:p>
          <a:p>
            <a:pPr algn="ctr"/>
            <a:r>
              <a:rPr lang="en-US" sz="1000" dirty="0">
                <a:solidFill>
                  <a:schemeClr val="accent1"/>
                </a:solidFill>
              </a:rPr>
              <a:t>SID: 43437</a:t>
            </a:r>
          </a:p>
          <a:p>
            <a:pPr algn="ctr"/>
            <a:r>
              <a:rPr lang="en-US" sz="1000" dirty="0">
                <a:solidFill>
                  <a:schemeClr val="accent1"/>
                </a:solidFill>
              </a:rPr>
              <a:t>SID: 98731</a:t>
            </a:r>
            <a:endParaRPr lang="uk-UA" sz="1000" dirty="0">
              <a:solidFill>
                <a:schemeClr val="accent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177BE8-617D-42E2-9E62-7B97A9212267}"/>
              </a:ext>
            </a:extLst>
          </p:cNvPr>
          <p:cNvSpPr txBox="1"/>
          <p:nvPr/>
        </p:nvSpPr>
        <p:spPr>
          <a:xfrm rot="16200000">
            <a:off x="1714500" y="3458217"/>
            <a:ext cx="7681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UID: 12345</a:t>
            </a:r>
            <a:endParaRPr lang="uk-UA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1AF70B-8527-492C-860B-43DDDD4D3494}"/>
              </a:ext>
            </a:extLst>
          </p:cNvPr>
          <p:cNvSpPr txBox="1"/>
          <p:nvPr/>
        </p:nvSpPr>
        <p:spPr>
          <a:xfrm>
            <a:off x="2662784" y="4377438"/>
            <a:ext cx="72167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/>
              <a:t>Auth type 1</a:t>
            </a:r>
            <a:endParaRPr lang="uk-UA" sz="900" i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91857A-6E70-4AB3-B55A-25CC3F9E9E10}"/>
              </a:ext>
            </a:extLst>
          </p:cNvPr>
          <p:cNvSpPr txBox="1"/>
          <p:nvPr/>
        </p:nvSpPr>
        <p:spPr>
          <a:xfrm>
            <a:off x="5805487" y="4390612"/>
            <a:ext cx="72167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/>
              <a:t>Auth type 2</a:t>
            </a:r>
            <a:endParaRPr lang="uk-UA" sz="900" i="1" dirty="0"/>
          </a:p>
        </p:txBody>
      </p: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3BE65E19-56C1-4DA1-B4CF-52FEA1DA90A7}"/>
              </a:ext>
            </a:extLst>
          </p:cNvPr>
          <p:cNvCxnSpPr>
            <a:cxnSpLocks/>
            <a:stCxn id="19" idx="0"/>
            <a:endCxn id="18" idx="0"/>
          </p:cNvCxnSpPr>
          <p:nvPr/>
        </p:nvCxnSpPr>
        <p:spPr>
          <a:xfrm rot="16200000" flipH="1" flipV="1">
            <a:off x="4218388" y="907521"/>
            <a:ext cx="23808" cy="5098257"/>
          </a:xfrm>
          <a:prstGeom prst="bentConnector3">
            <a:avLst>
              <a:gd name="adj1" fmla="val -138026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777BC14C-3740-4397-9BE5-04D9A4563CEF}"/>
              </a:ext>
            </a:extLst>
          </p:cNvPr>
          <p:cNvSpPr txBox="1"/>
          <p:nvPr/>
        </p:nvSpPr>
        <p:spPr>
          <a:xfrm>
            <a:off x="873185" y="3162741"/>
            <a:ext cx="8563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UID: 12345 ?</a:t>
            </a:r>
            <a:endParaRPr lang="uk-UA" sz="100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C873D9E-3C3E-4C7A-BD50-F4450E2DEFA4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3243263" y="3577268"/>
            <a:ext cx="28479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F5362DDA-1EA8-4588-B4E0-5871B930C2E1}"/>
              </a:ext>
            </a:extLst>
          </p:cNvPr>
          <p:cNvSpPr txBox="1"/>
          <p:nvPr/>
        </p:nvSpPr>
        <p:spPr>
          <a:xfrm>
            <a:off x="3668498" y="3339861"/>
            <a:ext cx="15488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UID: 12345 </a:t>
            </a:r>
            <a:r>
              <a:rPr lang="ru-UA" sz="1000" dirty="0"/>
              <a:t>– </a:t>
            </a:r>
            <a:r>
              <a:rPr lang="en-US" sz="1000" dirty="0"/>
              <a:t>service stack</a:t>
            </a:r>
            <a:endParaRPr lang="uk-UA" sz="10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443E631-E775-4D72-809C-50DF3399A9D6}"/>
              </a:ext>
            </a:extLst>
          </p:cNvPr>
          <p:cNvSpPr txBox="1"/>
          <p:nvPr/>
        </p:nvSpPr>
        <p:spPr>
          <a:xfrm>
            <a:off x="4114100" y="4743128"/>
            <a:ext cx="7681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UID: 12345</a:t>
            </a:r>
            <a:endParaRPr lang="uk-UA" sz="10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105E2D5-0675-4E3F-B7AD-2C7CAEB060EA}"/>
              </a:ext>
            </a:extLst>
          </p:cNvPr>
          <p:cNvSpPr txBox="1"/>
          <p:nvPr/>
        </p:nvSpPr>
        <p:spPr>
          <a:xfrm>
            <a:off x="6354764" y="4062594"/>
            <a:ext cx="9749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/>
              <a:t>Map Auth to UID</a:t>
            </a:r>
            <a:endParaRPr lang="uk-UA" sz="900" i="1" dirty="0"/>
          </a:p>
        </p:txBody>
      </p:sp>
    </p:spTree>
    <p:extLst>
      <p:ext uri="{BB962C8B-B14F-4D97-AF65-F5344CB8AC3E}">
        <p14:creationId xmlns:p14="http://schemas.microsoft.com/office/powerpoint/2010/main" val="734905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58E286-4C70-48DC-AE73-23B8FD23CE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7DD9-E92B-45E8-BE0A-E6B2EDF345E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08B2B8-0D6E-4C78-B8A9-4EAC96A65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466" y="2219240"/>
            <a:ext cx="4315968" cy="492443"/>
          </a:xfrm>
        </p:spPr>
        <p:txBody>
          <a:bodyPr/>
          <a:lstStyle/>
          <a:p>
            <a:r>
              <a:rPr lang="en-GB"/>
              <a:t>THANK YOU</a:t>
            </a:r>
            <a:endParaRPr lang="en-US"/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B0FC93CE-BB86-4E94-A2D3-F70AC90471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087" y="-150212"/>
            <a:ext cx="1604053" cy="1604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930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HANGETRACKING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FALLBACK_LAYOUT" val="7"/>
  <p:tag name="MIO_SHOW_DATE" val="False"/>
  <p:tag name="MIO_SHOW_FOOTER" val="False"/>
  <p:tag name="MIO_SHOW_PAGENUMBER" val="False"/>
  <p:tag name="MIO_AVOID_BLANK_LAYOUT" val="False"/>
  <p:tag name="MIO_CD_LAYOUT_VALID_AREA" val="False"/>
  <p:tag name="MIO_NUMBER_OF_VALID_LAYOUTS" val="29"/>
  <p:tag name="MIO_HDS" val="True"/>
  <p:tag name="MIO_SKIPVERSION" val="01.01.0001 00:00:00"/>
  <p:tag name="MIO_EKGUID" val="82cba5d4-0058-4331-be23-587a4241c196"/>
  <p:tag name="MIO_UPDATE" val="True"/>
  <p:tag name="MIO_VERSION" val="23.08.2018 16:25:35"/>
  <p:tag name="MIO_DBID" val="25C89224-3BD0-4DAE-9699-6AD9CAF4AB96"/>
  <p:tag name="MIO_LASTDOWNLOADED" val="23.08.2018 16:25:35"/>
  <p:tag name="MIO_OBJECTNAME" val="Presales_Master"/>
  <p:tag name="MIO_LASTEDITORNAME" val="Peter Rutsch"/>
  <p:tag name="MIO_CDID" val="2fbe73ac-3723-4662-9d5a-a2c6c61485b5"/>
  <p:tag name="MIO_PRESI_FIRST_SLIDENUMBER" val="1"/>
</p:tagLst>
</file>

<file path=ppt/theme/theme1.xml><?xml version="1.0" encoding="utf-8"?>
<a:theme xmlns:a="http://schemas.openxmlformats.org/drawingml/2006/main" name="Presale_MASTER">
  <a:themeElements>
    <a:clrScheme name="Custom 12">
      <a:dk1>
        <a:srgbClr val="222222"/>
      </a:dk1>
      <a:lt1>
        <a:sysClr val="window" lastClr="FFFFFF"/>
      </a:lt1>
      <a:dk2>
        <a:srgbClr val="464547"/>
      </a:dk2>
      <a:lt2>
        <a:srgbClr val="CCCCCC"/>
      </a:lt2>
      <a:accent1>
        <a:srgbClr val="222222"/>
      </a:accent1>
      <a:accent2>
        <a:srgbClr val="39C2D7"/>
      </a:accent2>
      <a:accent3>
        <a:srgbClr val="008ACF"/>
      </a:accent3>
      <a:accent4>
        <a:srgbClr val="A3C644"/>
      </a:accent4>
      <a:accent5>
        <a:srgbClr val="CEDB56"/>
      </a:accent5>
      <a:accent6>
        <a:srgbClr val="D35D47"/>
      </a:accent6>
      <a:hlink>
        <a:srgbClr val="76CDD8"/>
      </a:hlink>
      <a:folHlink>
        <a:srgbClr val="FF8500"/>
      </a:folHlink>
    </a:clrScheme>
    <a:fontScheme name="Custom 3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sz="1200" dirty="0">
            <a:solidFill>
              <a:schemeClr val="accen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1400" dirty="0"/>
        </a:defPPr>
      </a:lstStyle>
    </a:txDef>
  </a:objectDefaults>
  <a:extraClrSchemeLst/>
  <a:custClrLst>
    <a:custClr name="PALINA WHITE">
      <a:srgbClr val="FFFFFF"/>
    </a:custClr>
    <a:custClr name="LIGHT GRAY">
      <a:srgbClr val="CCCCCC"/>
    </a:custClr>
    <a:custClr name="DARK GRAY">
      <a:srgbClr val="464547"/>
    </a:custClr>
    <a:custClr name="GRAPHITE">
      <a:srgbClr val="222222"/>
    </a:custClr>
    <a:custClr name="EPAM BLUE">
      <a:srgbClr val="80CDD8"/>
    </a:custClr>
    <a:custClr name="SHARP BLUE">
      <a:srgbClr val="39C2D7"/>
    </a:custClr>
    <a:custClr name="BRIGHT BLUE">
      <a:srgbClr val="008ACF"/>
    </a:custClr>
    <a:custClr name="DARK BLUE">
      <a:srgbClr val="263852"/>
    </a:custClr>
    <a:custClr name="LIME GREEN">
      <a:srgbClr val="CEDB56"/>
    </a:custClr>
    <a:custClr name="CORAL">
      <a:srgbClr val="D35D47"/>
    </a:custClr>
  </a:custClrLst>
  <a:extLst>
    <a:ext uri="{05A4C25C-085E-4340-85A3-A5531E510DB2}">
      <thm15:themeFamily xmlns:thm15="http://schemas.microsoft.com/office/thememl/2012/main" name="EPAM PPTX Template" id="{07F0FB55-CFFA-47CA-99A0-A77E3213ACA6}" vid="{5C4EAAF8-284D-4A65-B20F-C47DE8AC265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????? Light"/>
        <a:font script="Hang" typeface="?? ??"/>
        <a:font script="Hans" typeface="?? Light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?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044A475D574642A2C1D8630AB072A5" ma:contentTypeVersion="4" ma:contentTypeDescription="Create a new document." ma:contentTypeScope="" ma:versionID="4b8c93ef954cfe1307cd5b1971ab305a">
  <xsd:schema xmlns:xsd="http://www.w3.org/2001/XMLSchema" xmlns:xs="http://www.w3.org/2001/XMLSchema" xmlns:p="http://schemas.microsoft.com/office/2006/metadata/properties" xmlns:ns2="17c58e4d-3bef-4702-a830-c1e09c3eefe1" xmlns:ns3="d85459d8-b39c-4248-8582-86f563b6fc98" targetNamespace="http://schemas.microsoft.com/office/2006/metadata/properties" ma:root="true" ma:fieldsID="897b551771d7235d3441b2fddbb5ae76" ns2:_="" ns3:_="">
    <xsd:import namespace="17c58e4d-3bef-4702-a830-c1e09c3eefe1"/>
    <xsd:import namespace="d85459d8-b39c-4248-8582-86f563b6fc9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c58e4d-3bef-4702-a830-c1e09c3eefe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5459d8-b39c-4248-8582-86f563b6fc9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48D2B66-5C0E-4AEC-8161-2870845835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c58e4d-3bef-4702-a830-c1e09c3eefe1"/>
    <ds:schemaRef ds:uri="d85459d8-b39c-4248-8582-86f563b6fc9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F35393B-0D57-422D-96B4-3883630E686A}">
  <ds:schemaRefs>
    <ds:schemaRef ds:uri="http://schemas.microsoft.com/office/2006/documentManagement/types"/>
    <ds:schemaRef ds:uri="http://purl.org/dc/dcmitype/"/>
    <ds:schemaRef ds:uri="http://www.w3.org/XML/1998/namespace"/>
    <ds:schemaRef ds:uri="17c58e4d-3bef-4702-a830-c1e09c3eefe1"/>
    <ds:schemaRef ds:uri="http://purl.org/dc/terms/"/>
    <ds:schemaRef ds:uri="d85459d8-b39c-4248-8582-86f563b6fc98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B7A103A4-1C5B-4F6F-B80C-E381C72E913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</TotalTime>
  <Words>558</Words>
  <Application>Microsoft Office PowerPoint</Application>
  <PresentationFormat>On-screen Show (16:9)</PresentationFormat>
  <Paragraphs>133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Presale_MASTER</vt:lpstr>
      <vt:lpstr>Aos for In-Vehicle Edge Computing</vt:lpstr>
      <vt:lpstr>Data lake in the Cloud (or Telco Edge)</vt:lpstr>
      <vt:lpstr>Edge computing on vehicles</vt:lpstr>
      <vt:lpstr>Aos platform</vt:lpstr>
      <vt:lpstr>OCI specifications</vt:lpstr>
      <vt:lpstr>Aos Service YAML description</vt:lpstr>
      <vt:lpstr>In-vehicle data access with Aos</vt:lpstr>
      <vt:lpstr>Distributed identification &amp; authorization with global IDs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Palina Vilava</dc:creator>
  <cp:lastModifiedBy>Artem Mygaiev</cp:lastModifiedBy>
  <cp:revision>65</cp:revision>
  <dcterms:modified xsi:type="dcterms:W3CDTF">2021-07-01T16:59:27Z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0x0101009A044A475D574642A2C1D8630AB072A5</vt:lpwstr>
  </property>
</Properties>
</file>