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22.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7.xml" ContentType="application/vnd.openxmlformats-officedocument.them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8.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5" r:id="rId4"/>
    <p:sldMasterId id="2147483724" r:id="rId5"/>
    <p:sldMasterId id="2147483733" r:id="rId6"/>
    <p:sldMasterId id="2147483741" r:id="rId7"/>
    <p:sldMasterId id="2147483769" r:id="rId8"/>
    <p:sldMasterId id="2147483774" r:id="rId9"/>
    <p:sldMasterId id="2147483800" r:id="rId10"/>
    <p:sldMasterId id="2147483824" r:id="rId11"/>
    <p:sldMasterId id="2147483832" r:id="rId12"/>
  </p:sldMasterIdLst>
  <p:notesMasterIdLst>
    <p:notesMasterId r:id="rId69"/>
  </p:notesMasterIdLst>
  <p:handoutMasterIdLst>
    <p:handoutMasterId r:id="rId70"/>
  </p:handoutMasterIdLst>
  <p:sldIdLst>
    <p:sldId id="2147378257" r:id="rId13"/>
    <p:sldId id="2147378261" r:id="rId14"/>
    <p:sldId id="2147378265" r:id="rId15"/>
    <p:sldId id="377" r:id="rId16"/>
    <p:sldId id="2147376724" r:id="rId17"/>
    <p:sldId id="2147376725" r:id="rId18"/>
    <p:sldId id="2147377748" r:id="rId19"/>
    <p:sldId id="1448" r:id="rId20"/>
    <p:sldId id="1349" r:id="rId21"/>
    <p:sldId id="2147377752" r:id="rId22"/>
    <p:sldId id="290" r:id="rId23"/>
    <p:sldId id="2147378250" r:id="rId24"/>
    <p:sldId id="2147378253" r:id="rId25"/>
    <p:sldId id="2147378254" r:id="rId26"/>
    <p:sldId id="260" r:id="rId27"/>
    <p:sldId id="376" r:id="rId28"/>
    <p:sldId id="2147376715" r:id="rId29"/>
    <p:sldId id="2147378260" r:id="rId30"/>
    <p:sldId id="2147376716" r:id="rId31"/>
    <p:sldId id="2147376717" r:id="rId32"/>
    <p:sldId id="2147378255" r:id="rId33"/>
    <p:sldId id="2147376718" r:id="rId34"/>
    <p:sldId id="2147376719" r:id="rId35"/>
    <p:sldId id="2147378256" r:id="rId36"/>
    <p:sldId id="256" r:id="rId37"/>
    <p:sldId id="272" r:id="rId38"/>
    <p:sldId id="374" r:id="rId39"/>
    <p:sldId id="375" r:id="rId40"/>
    <p:sldId id="2147378262" r:id="rId41"/>
    <p:sldId id="2147376720" r:id="rId42"/>
    <p:sldId id="2147376721" r:id="rId43"/>
    <p:sldId id="2147378263" r:id="rId44"/>
    <p:sldId id="566" r:id="rId45"/>
    <p:sldId id="2147376696" r:id="rId46"/>
    <p:sldId id="2147376693" r:id="rId47"/>
    <p:sldId id="2147376697" r:id="rId48"/>
    <p:sldId id="2147376701" r:id="rId49"/>
    <p:sldId id="265" r:id="rId50"/>
    <p:sldId id="2147376702" r:id="rId51"/>
    <p:sldId id="2147376703" r:id="rId52"/>
    <p:sldId id="2147376704" r:id="rId53"/>
    <p:sldId id="2147376705" r:id="rId54"/>
    <p:sldId id="276" r:id="rId55"/>
    <p:sldId id="2147376706" r:id="rId56"/>
    <p:sldId id="2147376707" r:id="rId57"/>
    <p:sldId id="2147376708" r:id="rId58"/>
    <p:sldId id="2147376709" r:id="rId59"/>
    <p:sldId id="2147376710" r:id="rId60"/>
    <p:sldId id="2147376712" r:id="rId61"/>
    <p:sldId id="2147376711" r:id="rId62"/>
    <p:sldId id="2147376713" r:id="rId63"/>
    <p:sldId id="2147376714" r:id="rId64"/>
    <p:sldId id="2147376722" r:id="rId65"/>
    <p:sldId id="2147378259" r:id="rId66"/>
    <p:sldId id="2147376723" r:id="rId67"/>
    <p:sldId id="2147378264" r:id="rId68"/>
  </p:sldIdLst>
  <p:sldSz cx="12192000" cy="6858000"/>
  <p:notesSz cx="6858000" cy="9144000"/>
  <p:custDataLst>
    <p:tags r:id="rId7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nerbeck Anke, CB-1" initials="DAC" lastIdx="16" clrIdx="0">
    <p:extLst>
      <p:ext uri="{19B8F6BF-5375-455C-9EA6-DF929625EA0E}">
        <p15:presenceInfo xmlns:p15="http://schemas.microsoft.com/office/powerpoint/2012/main" userId="S::anke.dannerbeck@bmwgroup.com::fd0449d5-378d-4b92-af7e-1dec4ec42989" providerId="AD"/>
      </p:ext>
    </p:extLst>
  </p:cmAuthor>
  <p:cmAuthor id="2" name="Mazur Karen, AU-1" initials="MKA" lastIdx="21" clrIdx="1">
    <p:extLst>
      <p:ext uri="{19B8F6BF-5375-455C-9EA6-DF929625EA0E}">
        <p15:presenceInfo xmlns:p15="http://schemas.microsoft.com/office/powerpoint/2012/main" userId="Mazur Karen, AU-1" providerId="None"/>
      </p:ext>
    </p:extLst>
  </p:cmAuthor>
  <p:cmAuthor id="3" name="Karen" initials="K" lastIdx="1" clrIdx="2">
    <p:extLst>
      <p:ext uri="{19B8F6BF-5375-455C-9EA6-DF929625EA0E}">
        <p15:presenceInfo xmlns:p15="http://schemas.microsoft.com/office/powerpoint/2012/main" userId="Kar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083E6E3-FA7D-4D7B-A595-EF9225AFEA82}">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5"/>
          </a:solidFill>
        </a:fill>
      </a:tcStyle>
    </a:band1H>
    <a:band2H>
      <a:tcStyle>
        <a:tcBdr/>
      </a:tcStyle>
    </a:band2H>
    <a:band1V>
      <a:tcStyle>
        <a:tcBdr/>
        <a:fill>
          <a:solidFill>
            <a:schemeClr val="accent5"/>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22" autoAdjust="0"/>
    <p:restoredTop sz="96054" autoAdjust="0"/>
  </p:normalViewPr>
  <p:slideViewPr>
    <p:cSldViewPr snapToGrid="0">
      <p:cViewPr varScale="1">
        <p:scale>
          <a:sx n="118" d="100"/>
          <a:sy n="118" d="100"/>
        </p:scale>
        <p:origin x="1352" y="208"/>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77" d="100"/>
          <a:sy n="77" d="100"/>
        </p:scale>
        <p:origin x="398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49.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39.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440862D-9AA0-C44F-BED8-C04384F7D694}">
      <dgm:prSet phldrT="[Text]" custT="1"/>
      <dgm:spPr/>
      <dgm:t>
        <a:bodyPr/>
        <a:lstStyle/>
        <a:p>
          <a:r>
            <a:rPr lang="en-GB" sz="1400" dirty="0"/>
            <a:t>Apps Categories</a:t>
          </a:r>
        </a:p>
      </dgm:t>
    </dgm:pt>
    <dgm:pt modelId="{7E14428E-AC21-AE4C-B5D9-6A000D635CF8}" type="parTrans" cxnId="{6D18E18C-36D2-ED41-ABE6-0B6143619C91}">
      <dgm:prSet/>
      <dgm:spPr/>
      <dgm:t>
        <a:bodyPr/>
        <a:lstStyle/>
        <a:p>
          <a:endParaRPr lang="en-GB" sz="2000"/>
        </a:p>
      </dgm:t>
    </dgm:pt>
    <dgm:pt modelId="{BFE32DDE-A57E-7747-9D7A-257CD72A5AE0}" type="sibTrans" cxnId="{6D18E18C-36D2-ED41-ABE6-0B6143619C91}">
      <dgm:prSet/>
      <dgm:spPr/>
      <dgm:t>
        <a:bodyPr/>
        <a:lstStyle/>
        <a:p>
          <a:endParaRPr lang="en-GB" sz="2000"/>
        </a:p>
      </dgm:t>
    </dgm:pt>
    <dgm:pt modelId="{F8024CEA-7B0E-614C-A831-C80D40D02CC4}">
      <dgm:prSet phldrT="[Text]" custT="1"/>
      <dgm:spPr/>
      <dgm:t>
        <a:bodyPr/>
        <a:lstStyle/>
        <a:p>
          <a:r>
            <a:rPr lang="en-GB" sz="1400" dirty="0"/>
            <a:t>Distraction Optimized </a:t>
          </a:r>
        </a:p>
        <a:p>
          <a:r>
            <a:rPr lang="en-GB" sz="1400" dirty="0"/>
            <a:t>(a.k.a. “templated”)</a:t>
          </a:r>
        </a:p>
      </dgm:t>
    </dgm:pt>
    <dgm:pt modelId="{D31DACD4-5BF8-2D4A-BA9D-20A1BE49313C}" type="parTrans" cxnId="{CF189DE0-23CF-D048-8CDA-0A621B52D9A1}">
      <dgm:prSet custT="1"/>
      <dgm:spPr/>
      <dgm:t>
        <a:bodyPr/>
        <a:lstStyle/>
        <a:p>
          <a:endParaRPr lang="en-GB" sz="600"/>
        </a:p>
      </dgm:t>
    </dgm:pt>
    <dgm:pt modelId="{8217152E-CBA8-B441-9654-E1773800FCBB}" type="sibTrans" cxnId="{CF189DE0-23CF-D048-8CDA-0A621B52D9A1}">
      <dgm:prSet/>
      <dgm:spPr/>
      <dgm:t>
        <a:bodyPr/>
        <a:lstStyle/>
        <a:p>
          <a:endParaRPr lang="en-GB" sz="2000"/>
        </a:p>
      </dgm:t>
    </dgm:pt>
    <dgm:pt modelId="{C55F5C3C-147A-884A-8305-D89917C69A68}">
      <dgm:prSet phldrT="[Text]" custT="1"/>
      <dgm:spPr/>
      <dgm:t>
        <a:bodyPr/>
        <a:lstStyle/>
        <a:p>
          <a:r>
            <a:rPr lang="en-GB" sz="1400" dirty="0"/>
            <a:t>Headless </a:t>
          </a:r>
        </a:p>
        <a:p>
          <a:r>
            <a:rPr lang="en-GB" sz="1400" dirty="0"/>
            <a:t>(app has no UI)</a:t>
          </a:r>
        </a:p>
      </dgm:t>
    </dgm:pt>
    <dgm:pt modelId="{D5B54D12-3F3D-2840-B385-76CAEAE3E8EA}" type="parTrans" cxnId="{3AD56B70-B3F9-1249-AB7A-06D0F477E6C9}">
      <dgm:prSet custT="1"/>
      <dgm:spPr/>
      <dgm:t>
        <a:bodyPr/>
        <a:lstStyle/>
        <a:p>
          <a:endParaRPr lang="en-GB" sz="600"/>
        </a:p>
      </dgm:t>
    </dgm:pt>
    <dgm:pt modelId="{1106EEF8-81B3-7742-9BDB-CD39AEF89396}" type="sibTrans" cxnId="{3AD56B70-B3F9-1249-AB7A-06D0F477E6C9}">
      <dgm:prSet/>
      <dgm:spPr/>
      <dgm:t>
        <a:bodyPr/>
        <a:lstStyle/>
        <a:p>
          <a:endParaRPr lang="en-GB" sz="2000"/>
        </a:p>
      </dgm:t>
    </dgm:pt>
    <dgm:pt modelId="{97D4C2CF-D16D-1D4D-A1BF-0E75766ED550}">
      <dgm:prSet phldrT="[Text]" custT="1"/>
      <dgm:spPr/>
      <dgm:t>
        <a:bodyPr/>
        <a:lstStyle/>
        <a:p>
          <a:r>
            <a:rPr lang="en-GB" sz="1400" dirty="0"/>
            <a:t>App UI uses Cars App Library</a:t>
          </a:r>
        </a:p>
      </dgm:t>
    </dgm:pt>
    <dgm:pt modelId="{D2487772-B37D-4B4C-BFF2-FCBA6619571C}" type="parTrans" cxnId="{0FA3A1C3-2022-6B47-8ABE-7499C312E16F}">
      <dgm:prSet custT="1"/>
      <dgm:spPr/>
      <dgm:t>
        <a:bodyPr/>
        <a:lstStyle/>
        <a:p>
          <a:endParaRPr lang="en-GB" sz="600"/>
        </a:p>
      </dgm:t>
    </dgm:pt>
    <dgm:pt modelId="{0287B880-721C-A64F-9CAC-8B463262061F}" type="sibTrans" cxnId="{0FA3A1C3-2022-6B47-8ABE-7499C312E16F}">
      <dgm:prSet/>
      <dgm:spPr/>
      <dgm:t>
        <a:bodyPr/>
        <a:lstStyle/>
        <a:p>
          <a:endParaRPr lang="en-GB" sz="2000"/>
        </a:p>
      </dgm:t>
    </dgm:pt>
    <dgm:pt modelId="{3D69F578-B71D-B64F-9840-1EF7EE25850F}">
      <dgm:prSet phldrT="[Text]" custT="1"/>
      <dgm:spPr/>
      <dgm:t>
        <a:bodyPr/>
        <a:lstStyle/>
        <a:p>
          <a:r>
            <a:rPr lang="en-GB" sz="1400" dirty="0"/>
            <a:t>Parked and passenger</a:t>
          </a:r>
        </a:p>
      </dgm:t>
    </dgm:pt>
    <dgm:pt modelId="{68613AE1-A13F-AE40-9BEF-D1D78A338A1E}" type="parTrans" cxnId="{0D68994B-E3FC-154A-A194-72F3BD08453A}">
      <dgm:prSet custT="1"/>
      <dgm:spPr/>
      <dgm:t>
        <a:bodyPr/>
        <a:lstStyle/>
        <a:p>
          <a:endParaRPr lang="en-GB" sz="600"/>
        </a:p>
      </dgm:t>
    </dgm:pt>
    <dgm:pt modelId="{BBBA4561-2713-D04B-A71A-F2E9816AB6DA}" type="sibTrans" cxnId="{0D68994B-E3FC-154A-A194-72F3BD08453A}">
      <dgm:prSet/>
      <dgm:spPr/>
      <dgm:t>
        <a:bodyPr/>
        <a:lstStyle/>
        <a:p>
          <a:endParaRPr lang="en-GB" sz="2000"/>
        </a:p>
      </dgm:t>
    </dgm:pt>
    <dgm:pt modelId="{F866FB20-6DC0-A340-8B2D-9769380B5DBB}">
      <dgm:prSet phldrT="[Text]" custT="1"/>
      <dgm:spPr>
        <a:solidFill>
          <a:srgbClr val="92D050"/>
        </a:solidFill>
      </dgm:spPr>
      <dgm:t>
        <a:bodyPr/>
        <a:lstStyle/>
        <a:p>
          <a:r>
            <a:rPr lang="en-GB" sz="1400" dirty="0"/>
            <a:t>Gaming</a:t>
          </a:r>
        </a:p>
      </dgm:t>
    </dgm:pt>
    <dgm:pt modelId="{A5BC54CF-7540-DB47-B74B-B1095C2BD035}" type="parTrans" cxnId="{2207B224-AE48-EC4F-B38E-BFFD3210C623}">
      <dgm:prSet custT="1"/>
      <dgm:spPr/>
      <dgm:t>
        <a:bodyPr/>
        <a:lstStyle/>
        <a:p>
          <a:endParaRPr lang="en-GB" sz="600"/>
        </a:p>
      </dgm:t>
    </dgm:pt>
    <dgm:pt modelId="{A3FEF182-0ED4-2B47-95D0-6EDA9BDA1634}" type="sibTrans" cxnId="{2207B224-AE48-EC4F-B38E-BFFD3210C623}">
      <dgm:prSet/>
      <dgm:spPr/>
      <dgm:t>
        <a:bodyPr/>
        <a:lstStyle/>
        <a:p>
          <a:endParaRPr lang="en-GB" sz="2000"/>
        </a:p>
      </dgm:t>
    </dgm:pt>
    <dgm:pt modelId="{163CFDE6-0C09-B04A-85DD-128CEF24FB11}">
      <dgm:prSet phldrT="[Text]" custT="1"/>
      <dgm:spPr>
        <a:solidFill>
          <a:srgbClr val="92D050"/>
        </a:solidFill>
      </dgm:spPr>
      <dgm:t>
        <a:bodyPr/>
        <a:lstStyle/>
        <a:p>
          <a:r>
            <a:rPr lang="en-GB" sz="1400" dirty="0"/>
            <a:t>Video</a:t>
          </a:r>
        </a:p>
      </dgm:t>
    </dgm:pt>
    <dgm:pt modelId="{DFD85435-AA63-C740-91BD-F5FFF5E78A11}" type="parTrans" cxnId="{917172A3-50DF-4C4C-BB17-1703372596F2}">
      <dgm:prSet custT="1"/>
      <dgm:spPr/>
      <dgm:t>
        <a:bodyPr/>
        <a:lstStyle/>
        <a:p>
          <a:endParaRPr lang="en-GB" sz="600"/>
        </a:p>
      </dgm:t>
    </dgm:pt>
    <dgm:pt modelId="{086C2AF7-548D-B44B-BB5E-C728D73FB3A4}" type="sibTrans" cxnId="{917172A3-50DF-4C4C-BB17-1703372596F2}">
      <dgm:prSet/>
      <dgm:spPr/>
      <dgm:t>
        <a:bodyPr/>
        <a:lstStyle/>
        <a:p>
          <a:endParaRPr lang="en-GB" sz="2000"/>
        </a:p>
      </dgm:t>
    </dgm:pt>
    <dgm:pt modelId="{D38BEA1C-9ACE-2641-B80A-2C3F2F57D10D}">
      <dgm:prSet phldrT="[Text]" custT="1"/>
      <dgm:spPr/>
      <dgm:t>
        <a:bodyPr/>
        <a:lstStyle/>
        <a:p>
          <a:r>
            <a:rPr lang="en-GB" sz="1400" dirty="0"/>
            <a:t>App uses (or might use) Maps</a:t>
          </a:r>
        </a:p>
      </dgm:t>
    </dgm:pt>
    <dgm:pt modelId="{F977B3C0-BF05-4145-9380-251BD305569D}" type="parTrans" cxnId="{B4DDCDBC-BE1B-1943-933D-1CA9F7F79F89}">
      <dgm:prSet custT="1"/>
      <dgm:spPr/>
      <dgm:t>
        <a:bodyPr/>
        <a:lstStyle/>
        <a:p>
          <a:endParaRPr lang="en-GB" sz="600"/>
        </a:p>
      </dgm:t>
    </dgm:pt>
    <dgm:pt modelId="{E48761A6-AC70-A14A-879D-0D5ACEE2DDE8}" type="sibTrans" cxnId="{B4DDCDBC-BE1B-1943-933D-1CA9F7F79F89}">
      <dgm:prSet/>
      <dgm:spPr/>
      <dgm:t>
        <a:bodyPr/>
        <a:lstStyle/>
        <a:p>
          <a:endParaRPr lang="en-GB" sz="2000"/>
        </a:p>
      </dgm:t>
    </dgm:pt>
    <dgm:pt modelId="{9593CD6A-7C9E-2E4C-AE03-0B946CB36394}">
      <dgm:prSet phldrT="[Text]" custT="1"/>
      <dgm:spPr>
        <a:solidFill>
          <a:srgbClr val="FF0000"/>
        </a:solidFill>
      </dgm:spPr>
      <dgm:t>
        <a:bodyPr/>
        <a:lstStyle/>
        <a:p>
          <a:r>
            <a:rPr lang="en-GB" sz="1400" dirty="0"/>
            <a:t>Communication</a:t>
          </a:r>
        </a:p>
      </dgm:t>
    </dgm:pt>
    <dgm:pt modelId="{AB1AD4B8-390E-4146-B9B7-0778DE3D2B90}" type="parTrans" cxnId="{9CC596EA-4A05-A047-BACF-35F501A4A257}">
      <dgm:prSet custT="1"/>
      <dgm:spPr/>
      <dgm:t>
        <a:bodyPr/>
        <a:lstStyle/>
        <a:p>
          <a:endParaRPr lang="en-GB" sz="600"/>
        </a:p>
      </dgm:t>
    </dgm:pt>
    <dgm:pt modelId="{35E5FDEC-D140-C144-B42C-5AFE39F97E00}" type="sibTrans" cxnId="{9CC596EA-4A05-A047-BACF-35F501A4A257}">
      <dgm:prSet/>
      <dgm:spPr/>
      <dgm:t>
        <a:bodyPr/>
        <a:lstStyle/>
        <a:p>
          <a:endParaRPr lang="en-GB" sz="2000"/>
        </a:p>
      </dgm:t>
    </dgm:pt>
    <dgm:pt modelId="{431AF150-6FBA-334E-924B-7D380A8C3814}">
      <dgm:prSet phldrT="[Text]" custT="1"/>
      <dgm:spPr>
        <a:solidFill>
          <a:srgbClr val="92D050"/>
        </a:solidFill>
      </dgm:spPr>
      <dgm:t>
        <a:bodyPr/>
        <a:lstStyle/>
        <a:p>
          <a:r>
            <a:rPr lang="en-GB" sz="1400" dirty="0"/>
            <a:t>Media (Audio)</a:t>
          </a:r>
        </a:p>
      </dgm:t>
    </dgm:pt>
    <dgm:pt modelId="{D79E2CB9-F230-6D44-A2F3-342DAB3F15DA}" type="parTrans" cxnId="{9146DFA9-62A2-5348-83CF-41EE40E2ECFB}">
      <dgm:prSet custT="1"/>
      <dgm:spPr/>
      <dgm:t>
        <a:bodyPr/>
        <a:lstStyle/>
        <a:p>
          <a:endParaRPr lang="en-GB" sz="600"/>
        </a:p>
      </dgm:t>
    </dgm:pt>
    <dgm:pt modelId="{380C5A6E-0F04-8647-96A3-A7E09081DB6F}" type="sibTrans" cxnId="{9146DFA9-62A2-5348-83CF-41EE40E2ECFB}">
      <dgm:prSet/>
      <dgm:spPr/>
      <dgm:t>
        <a:bodyPr/>
        <a:lstStyle/>
        <a:p>
          <a:endParaRPr lang="en-GB" sz="2000"/>
        </a:p>
      </dgm:t>
    </dgm:pt>
    <dgm:pt modelId="{26792D50-9CB1-1C42-A3D3-B8878DADE8CA}">
      <dgm:prSet phldrT="[Text]" custT="1"/>
      <dgm:spPr>
        <a:solidFill>
          <a:srgbClr val="FFC000"/>
        </a:solidFill>
      </dgm:spPr>
      <dgm:t>
        <a:bodyPr/>
        <a:lstStyle/>
        <a:p>
          <a:r>
            <a:rPr lang="en-GB" sz="1400" dirty="0"/>
            <a:t>Navigation</a:t>
          </a:r>
        </a:p>
      </dgm:t>
    </dgm:pt>
    <dgm:pt modelId="{6CC0CA19-6D79-BB47-ADF8-860C0CE8B9EA}" type="parTrans" cxnId="{70B53A8B-CB85-3A40-AEAE-7E010342DFF1}">
      <dgm:prSet custT="1"/>
      <dgm:spPr/>
      <dgm:t>
        <a:bodyPr/>
        <a:lstStyle/>
        <a:p>
          <a:endParaRPr lang="en-GB" sz="600"/>
        </a:p>
      </dgm:t>
    </dgm:pt>
    <dgm:pt modelId="{6AB70687-C22A-A04C-8F8B-5124D796BB40}" type="sibTrans" cxnId="{70B53A8B-CB85-3A40-AEAE-7E010342DFF1}">
      <dgm:prSet/>
      <dgm:spPr/>
      <dgm:t>
        <a:bodyPr/>
        <a:lstStyle/>
        <a:p>
          <a:endParaRPr lang="en-GB" sz="2000"/>
        </a:p>
      </dgm:t>
    </dgm:pt>
    <dgm:pt modelId="{0A55B6CC-F553-EC43-B6E8-D07731B47028}">
      <dgm:prSet phldrT="[Text]" custT="1"/>
      <dgm:spPr>
        <a:solidFill>
          <a:srgbClr val="FFC000"/>
        </a:solidFill>
      </dgm:spPr>
      <dgm:t>
        <a:bodyPr/>
        <a:lstStyle/>
        <a:p>
          <a:r>
            <a:rPr lang="en-GB" sz="1400" dirty="0"/>
            <a:t>Points of Interest</a:t>
          </a:r>
        </a:p>
      </dgm:t>
    </dgm:pt>
    <dgm:pt modelId="{2FF00843-AC96-304F-9285-81FB832FDDDD}" type="parTrans" cxnId="{D445B71B-1BD9-2B46-8AE7-6BA3B070045E}">
      <dgm:prSet custT="1"/>
      <dgm:spPr/>
      <dgm:t>
        <a:bodyPr/>
        <a:lstStyle/>
        <a:p>
          <a:endParaRPr lang="en-GB" sz="600"/>
        </a:p>
      </dgm:t>
    </dgm:pt>
    <dgm:pt modelId="{471EB8C0-B2C0-3947-893C-C2FE7B5684C6}" type="sibTrans" cxnId="{D445B71B-1BD9-2B46-8AE7-6BA3B070045E}">
      <dgm:prSet/>
      <dgm:spPr/>
      <dgm:t>
        <a:bodyPr/>
        <a:lstStyle/>
        <a:p>
          <a:endParaRPr lang="en-GB" sz="2000"/>
        </a:p>
      </dgm:t>
    </dgm:pt>
    <dgm:pt modelId="{F46D7DF5-41F5-F747-8816-DD521D21DA5B}">
      <dgm:prSet phldrT="[Text]" custT="1"/>
      <dgm:spPr>
        <a:solidFill>
          <a:srgbClr val="FFC000"/>
        </a:solidFill>
      </dgm:spPr>
      <dgm:t>
        <a:bodyPr/>
        <a:lstStyle/>
        <a:p>
          <a:r>
            <a:rPr lang="en-GB" sz="1400" dirty="0"/>
            <a:t>Weather</a:t>
          </a:r>
        </a:p>
      </dgm:t>
    </dgm:pt>
    <dgm:pt modelId="{227BB3E5-5426-624B-B979-BC9B7939EE2C}" type="parTrans" cxnId="{261D0A07-FFB4-5B46-B1C1-D4A512F44DCD}">
      <dgm:prSet custT="1"/>
      <dgm:spPr/>
      <dgm:t>
        <a:bodyPr/>
        <a:lstStyle/>
        <a:p>
          <a:endParaRPr lang="en-GB" sz="600"/>
        </a:p>
      </dgm:t>
    </dgm:pt>
    <dgm:pt modelId="{44D5E5FF-FAD1-6D4F-B64E-CB36440AF743}" type="sibTrans" cxnId="{261D0A07-FFB4-5B46-B1C1-D4A512F44DCD}">
      <dgm:prSet/>
      <dgm:spPr/>
      <dgm:t>
        <a:bodyPr/>
        <a:lstStyle/>
        <a:p>
          <a:endParaRPr lang="en-GB" sz="2000"/>
        </a:p>
      </dgm:t>
    </dgm:pt>
    <dgm:pt modelId="{4061DAE4-EC49-E64F-B2F1-1A94335310B1}">
      <dgm:prSet phldrT="[Text]" custT="1"/>
      <dgm:spPr>
        <a:solidFill>
          <a:srgbClr val="FFC000"/>
        </a:solidFill>
      </dgm:spPr>
      <dgm:t>
        <a:bodyPr/>
        <a:lstStyle/>
        <a:p>
          <a:r>
            <a:rPr lang="en-GB" sz="1400" dirty="0"/>
            <a:t>Internet of Things</a:t>
          </a:r>
        </a:p>
      </dgm:t>
    </dgm:pt>
    <dgm:pt modelId="{2AD30462-8E56-A045-A553-C4554062C4B2}" type="parTrans" cxnId="{9D780393-4B38-C849-A07B-8F6C26892BA7}">
      <dgm:prSet custT="1"/>
      <dgm:spPr/>
      <dgm:t>
        <a:bodyPr/>
        <a:lstStyle/>
        <a:p>
          <a:endParaRPr lang="en-GB" sz="600"/>
        </a:p>
      </dgm:t>
    </dgm:pt>
    <dgm:pt modelId="{637D3FCD-849F-F344-90B8-BF1827D656D0}" type="sibTrans" cxnId="{9D780393-4B38-C849-A07B-8F6C26892BA7}">
      <dgm:prSet/>
      <dgm:spPr/>
      <dgm:t>
        <a:bodyPr/>
        <a:lstStyle/>
        <a:p>
          <a:endParaRPr lang="en-GB" sz="2000"/>
        </a:p>
      </dgm:t>
    </dgm:pt>
    <dgm:pt modelId="{7278D72A-13A5-9944-800C-87ED2F2431EF}">
      <dgm:prSet phldrT="[Text]" custT="1"/>
      <dgm:spPr/>
      <dgm:t>
        <a:bodyPr/>
        <a:lstStyle/>
        <a:p>
          <a:r>
            <a:rPr lang="en-GB" sz="1400" dirty="0"/>
            <a:t>App doesn't use Maps</a:t>
          </a:r>
        </a:p>
      </dgm:t>
    </dgm:pt>
    <dgm:pt modelId="{B3146ED8-DDF1-2344-AA2C-8A1E1119276B}" type="parTrans" cxnId="{3A980D75-B062-1941-BC42-DFC827D76D2D}">
      <dgm:prSet/>
      <dgm:spPr/>
      <dgm:t>
        <a:bodyPr/>
        <a:lstStyle/>
        <a:p>
          <a:endParaRPr lang="en-GB"/>
        </a:p>
      </dgm:t>
    </dgm:pt>
    <dgm:pt modelId="{7F2E99B2-B769-9E48-805A-809677FF77E3}" type="sibTrans" cxnId="{3A980D75-B062-1941-BC42-DFC827D76D2D}">
      <dgm:prSet/>
      <dgm:spPr/>
      <dgm:t>
        <a:bodyPr/>
        <a:lstStyle/>
        <a:p>
          <a:endParaRPr lang="en-GB"/>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3BA1A4DD-5CDD-D44E-98B6-6D0CE16ADA2F}" type="pres">
      <dgm:prSet presAssocID="{D440862D-9AA0-C44F-BED8-C04384F7D694}" presName="root1" presStyleCnt="0"/>
      <dgm:spPr/>
    </dgm:pt>
    <dgm:pt modelId="{548F8237-1E8C-4148-8C25-2FCFF5E13D2A}" type="pres">
      <dgm:prSet presAssocID="{D440862D-9AA0-C44F-BED8-C04384F7D694}" presName="LevelOneTextNode" presStyleLbl="node0" presStyleIdx="0" presStyleCnt="1">
        <dgm:presLayoutVars>
          <dgm:chPref val="3"/>
        </dgm:presLayoutVars>
      </dgm:prSet>
      <dgm:spPr/>
    </dgm:pt>
    <dgm:pt modelId="{F8545DBB-7824-1D44-8AFD-D7BAD4B86E03}" type="pres">
      <dgm:prSet presAssocID="{D440862D-9AA0-C44F-BED8-C04384F7D694}" presName="level2hierChild" presStyleCnt="0"/>
      <dgm:spPr/>
    </dgm:pt>
    <dgm:pt modelId="{DFDC5BF3-071E-C241-BEB5-519715E2023C}" type="pres">
      <dgm:prSet presAssocID="{D31DACD4-5BF8-2D4A-BA9D-20A1BE49313C}" presName="conn2-1" presStyleLbl="parChTrans1D2" presStyleIdx="0" presStyleCnt="2"/>
      <dgm:spPr/>
    </dgm:pt>
    <dgm:pt modelId="{31F6BFFC-ADC5-B446-90F8-919CDFC50EEA}" type="pres">
      <dgm:prSet presAssocID="{D31DACD4-5BF8-2D4A-BA9D-20A1BE49313C}" presName="connTx" presStyleLbl="parChTrans1D2" presStyleIdx="0" presStyleCnt="2"/>
      <dgm:spPr/>
    </dgm:pt>
    <dgm:pt modelId="{1174C605-9AF4-0841-A7AF-EEEAEA3A41BC}" type="pres">
      <dgm:prSet presAssocID="{F8024CEA-7B0E-614C-A831-C80D40D02CC4}" presName="root2" presStyleCnt="0"/>
      <dgm:spPr/>
    </dgm:pt>
    <dgm:pt modelId="{F4B9A8D8-F752-854C-9F2A-7942ECAB57C8}" type="pres">
      <dgm:prSet presAssocID="{F8024CEA-7B0E-614C-A831-C80D40D02CC4}" presName="LevelTwoTextNode" presStyleLbl="node2" presStyleIdx="0" presStyleCnt="2" custScaleY="187445">
        <dgm:presLayoutVars>
          <dgm:chPref val="3"/>
        </dgm:presLayoutVars>
      </dgm:prSet>
      <dgm:spPr/>
    </dgm:pt>
    <dgm:pt modelId="{8A023EC6-0DF4-4149-9574-57F11F7076D9}" type="pres">
      <dgm:prSet presAssocID="{F8024CEA-7B0E-614C-A831-C80D40D02CC4}" presName="level3hierChild" presStyleCnt="0"/>
      <dgm:spPr/>
    </dgm:pt>
    <dgm:pt modelId="{2FF8BCD0-D519-1A49-99AB-C2555ED788F6}" type="pres">
      <dgm:prSet presAssocID="{D5B54D12-3F3D-2840-B385-76CAEAE3E8EA}" presName="conn2-1" presStyleLbl="parChTrans1D3" presStyleIdx="0" presStyleCnt="4"/>
      <dgm:spPr/>
    </dgm:pt>
    <dgm:pt modelId="{CCB29CA9-F4B5-A74B-88A6-AA83701DD580}" type="pres">
      <dgm:prSet presAssocID="{D5B54D12-3F3D-2840-B385-76CAEAE3E8EA}" presName="connTx" presStyleLbl="parChTrans1D3" presStyleIdx="0" presStyleCnt="4"/>
      <dgm:spPr/>
    </dgm:pt>
    <dgm:pt modelId="{A749BEDA-16A3-2A41-A07F-8E3FBD9E005A}" type="pres">
      <dgm:prSet presAssocID="{C55F5C3C-147A-884A-8305-D89917C69A68}" presName="root2" presStyleCnt="0"/>
      <dgm:spPr/>
    </dgm:pt>
    <dgm:pt modelId="{7F9DEB0C-F7D2-B34F-B85F-7D0E9B1911EB}" type="pres">
      <dgm:prSet presAssocID="{C55F5C3C-147A-884A-8305-D89917C69A68}" presName="LevelTwoTextNode" presStyleLbl="node3" presStyleIdx="0" presStyleCnt="4">
        <dgm:presLayoutVars>
          <dgm:chPref val="3"/>
        </dgm:presLayoutVars>
      </dgm:prSet>
      <dgm:spPr/>
    </dgm:pt>
    <dgm:pt modelId="{0A200CC0-6A8C-D641-AC17-433EE3FD8006}" type="pres">
      <dgm:prSet presAssocID="{C55F5C3C-147A-884A-8305-D89917C69A68}" presName="level3hierChild" presStyleCnt="0"/>
      <dgm:spPr/>
    </dgm:pt>
    <dgm:pt modelId="{40438A6E-16F4-E84A-88D1-8B0F93D22E1E}" type="pres">
      <dgm:prSet presAssocID="{D79E2CB9-F230-6D44-A2F3-342DAB3F15DA}" presName="conn2-1" presStyleLbl="parChTrans1D4" presStyleIdx="0" presStyleCnt="8"/>
      <dgm:spPr/>
    </dgm:pt>
    <dgm:pt modelId="{C56B802B-5F3D-BE4A-A8AC-AC46F94CAF7D}" type="pres">
      <dgm:prSet presAssocID="{D79E2CB9-F230-6D44-A2F3-342DAB3F15DA}" presName="connTx" presStyleLbl="parChTrans1D4" presStyleIdx="0" presStyleCnt="8"/>
      <dgm:spPr/>
    </dgm:pt>
    <dgm:pt modelId="{4DA19576-D696-C841-973B-68030C3A9A4E}" type="pres">
      <dgm:prSet presAssocID="{431AF150-6FBA-334E-924B-7D380A8C3814}" presName="root2" presStyleCnt="0"/>
      <dgm:spPr/>
    </dgm:pt>
    <dgm:pt modelId="{979C2ECB-A399-A941-90B2-7415B814265F}" type="pres">
      <dgm:prSet presAssocID="{431AF150-6FBA-334E-924B-7D380A8C3814}" presName="LevelTwoTextNode" presStyleLbl="node4" presStyleIdx="0" presStyleCnt="8">
        <dgm:presLayoutVars>
          <dgm:chPref val="3"/>
        </dgm:presLayoutVars>
      </dgm:prSet>
      <dgm:spPr/>
    </dgm:pt>
    <dgm:pt modelId="{165D0B13-7315-354C-AE29-13B2CE5C6133}" type="pres">
      <dgm:prSet presAssocID="{431AF150-6FBA-334E-924B-7D380A8C3814}" presName="level3hierChild" presStyleCnt="0"/>
      <dgm:spPr/>
    </dgm:pt>
    <dgm:pt modelId="{403EA3AC-0391-3B40-B8A5-8C898CEB189E}" type="pres">
      <dgm:prSet presAssocID="{D2487772-B37D-4B4C-BFF2-FCBA6619571C}" presName="conn2-1" presStyleLbl="parChTrans1D3" presStyleIdx="1" presStyleCnt="4"/>
      <dgm:spPr/>
    </dgm:pt>
    <dgm:pt modelId="{7AB7863E-28EC-5D46-901F-7891596F8C89}" type="pres">
      <dgm:prSet presAssocID="{D2487772-B37D-4B4C-BFF2-FCBA6619571C}" presName="connTx" presStyleLbl="parChTrans1D3" presStyleIdx="1" presStyleCnt="4"/>
      <dgm:spPr/>
    </dgm:pt>
    <dgm:pt modelId="{904E2F2C-737B-D546-A2DE-080D7FF12EB2}" type="pres">
      <dgm:prSet presAssocID="{97D4C2CF-D16D-1D4D-A1BF-0E75766ED550}" presName="root2" presStyleCnt="0"/>
      <dgm:spPr/>
    </dgm:pt>
    <dgm:pt modelId="{BF1CCAA7-D2F1-EB41-AF8F-C2415D16FF35}" type="pres">
      <dgm:prSet presAssocID="{97D4C2CF-D16D-1D4D-A1BF-0E75766ED550}" presName="LevelTwoTextNode" presStyleLbl="node3" presStyleIdx="1" presStyleCnt="4">
        <dgm:presLayoutVars>
          <dgm:chPref val="3"/>
        </dgm:presLayoutVars>
      </dgm:prSet>
      <dgm:spPr/>
    </dgm:pt>
    <dgm:pt modelId="{A59A2B12-5925-7D46-A178-D3C2A72AF9F5}" type="pres">
      <dgm:prSet presAssocID="{97D4C2CF-D16D-1D4D-A1BF-0E75766ED550}" presName="level3hierChild" presStyleCnt="0"/>
      <dgm:spPr/>
    </dgm:pt>
    <dgm:pt modelId="{8B565ABB-8327-CE48-A890-87BB57FFCD09}" type="pres">
      <dgm:prSet presAssocID="{F977B3C0-BF05-4145-9380-251BD305569D}" presName="conn2-1" presStyleLbl="parChTrans1D4" presStyleIdx="1" presStyleCnt="8"/>
      <dgm:spPr/>
    </dgm:pt>
    <dgm:pt modelId="{D4093955-315C-E547-BBE2-D0D37B90D394}" type="pres">
      <dgm:prSet presAssocID="{F977B3C0-BF05-4145-9380-251BD305569D}" presName="connTx" presStyleLbl="parChTrans1D4" presStyleIdx="1" presStyleCnt="8"/>
      <dgm:spPr/>
    </dgm:pt>
    <dgm:pt modelId="{7C549595-A157-3B4F-93B2-57F03E210534}" type="pres">
      <dgm:prSet presAssocID="{D38BEA1C-9ACE-2641-B80A-2C3F2F57D10D}" presName="root2" presStyleCnt="0"/>
      <dgm:spPr/>
    </dgm:pt>
    <dgm:pt modelId="{9915694A-4BFF-7247-8121-489B1E592CBD}" type="pres">
      <dgm:prSet presAssocID="{D38BEA1C-9ACE-2641-B80A-2C3F2F57D10D}" presName="LevelTwoTextNode" presStyleLbl="node4" presStyleIdx="1" presStyleCnt="8">
        <dgm:presLayoutVars>
          <dgm:chPref val="3"/>
        </dgm:presLayoutVars>
      </dgm:prSet>
      <dgm:spPr/>
    </dgm:pt>
    <dgm:pt modelId="{26BEC44E-864E-0441-A50B-20041BFDCF98}" type="pres">
      <dgm:prSet presAssocID="{D38BEA1C-9ACE-2641-B80A-2C3F2F57D10D}" presName="level3hierChild" presStyleCnt="0"/>
      <dgm:spPr/>
    </dgm:pt>
    <dgm:pt modelId="{3CFA913A-A4C7-7E4B-BA77-72360BE51D89}" type="pres">
      <dgm:prSet presAssocID="{6CC0CA19-6D79-BB47-ADF8-860C0CE8B9EA}" presName="conn2-1" presStyleLbl="parChTrans1D4" presStyleIdx="2" presStyleCnt="8"/>
      <dgm:spPr/>
    </dgm:pt>
    <dgm:pt modelId="{DDB9DDB5-8154-224F-A2A2-6BC118F330A6}" type="pres">
      <dgm:prSet presAssocID="{6CC0CA19-6D79-BB47-ADF8-860C0CE8B9EA}" presName="connTx" presStyleLbl="parChTrans1D4" presStyleIdx="2" presStyleCnt="8"/>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4" presStyleIdx="2" presStyleCnt="8">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4" presStyleIdx="3" presStyleCnt="8"/>
      <dgm:spPr/>
    </dgm:pt>
    <dgm:pt modelId="{2F58983C-B6BB-3B49-BA92-9C754623C60C}" type="pres">
      <dgm:prSet presAssocID="{2FF00843-AC96-304F-9285-81FB832FDDDD}" presName="connTx" presStyleLbl="parChTrans1D4" presStyleIdx="3" presStyleCnt="8"/>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4" presStyleIdx="3" presStyleCnt="8">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4" presStyleIdx="4" presStyleCnt="8"/>
      <dgm:spPr/>
    </dgm:pt>
    <dgm:pt modelId="{5079F465-53F3-9941-8A20-1FD7C70D413C}" type="pres">
      <dgm:prSet presAssocID="{227BB3E5-5426-624B-B979-BC9B7939EE2C}" presName="connTx" presStyleLbl="parChTrans1D4" presStyleIdx="4" presStyleCnt="8"/>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4" presStyleIdx="4" presStyleCnt="8">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4" presStyleIdx="5" presStyleCnt="8"/>
      <dgm:spPr/>
    </dgm:pt>
    <dgm:pt modelId="{72A534A6-056E-4C4B-BD36-F01905FBAA6E}" type="pres">
      <dgm:prSet presAssocID="{2AD30462-8E56-A045-A553-C4554062C4B2}" presName="connTx" presStyleLbl="parChTrans1D4" presStyleIdx="5" presStyleCnt="8"/>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4" presStyleIdx="5" presStyleCnt="8">
        <dgm:presLayoutVars>
          <dgm:chPref val="3"/>
        </dgm:presLayoutVars>
      </dgm:prSet>
      <dgm:spPr/>
    </dgm:pt>
    <dgm:pt modelId="{3CDC3B20-0EB5-2C43-952D-A2513E09441A}" type="pres">
      <dgm:prSet presAssocID="{4061DAE4-EC49-E64F-B2F1-1A94335310B1}" presName="level3hierChild" presStyleCnt="0"/>
      <dgm:spPr/>
    </dgm:pt>
    <dgm:pt modelId="{04C20CD9-F5F8-3047-908F-378E2A7A4936}" type="pres">
      <dgm:prSet presAssocID="{B3146ED8-DDF1-2344-AA2C-8A1E1119276B}" presName="conn2-1" presStyleLbl="parChTrans1D4" presStyleIdx="6" presStyleCnt="8"/>
      <dgm:spPr/>
    </dgm:pt>
    <dgm:pt modelId="{BD6E244C-C460-1B44-BFF4-A314315DF408}" type="pres">
      <dgm:prSet presAssocID="{B3146ED8-DDF1-2344-AA2C-8A1E1119276B}" presName="connTx" presStyleLbl="parChTrans1D4" presStyleIdx="6" presStyleCnt="8"/>
      <dgm:spPr/>
    </dgm:pt>
    <dgm:pt modelId="{29E4402C-2698-3442-9D64-A409345665A3}" type="pres">
      <dgm:prSet presAssocID="{7278D72A-13A5-9944-800C-87ED2F2431EF}" presName="root2" presStyleCnt="0"/>
      <dgm:spPr/>
    </dgm:pt>
    <dgm:pt modelId="{3D230E5E-BADD-354F-BE8E-7D01DC782CB1}" type="pres">
      <dgm:prSet presAssocID="{7278D72A-13A5-9944-800C-87ED2F2431EF}" presName="LevelTwoTextNode" presStyleLbl="node4" presStyleIdx="6" presStyleCnt="8">
        <dgm:presLayoutVars>
          <dgm:chPref val="3"/>
        </dgm:presLayoutVars>
      </dgm:prSet>
      <dgm:spPr/>
    </dgm:pt>
    <dgm:pt modelId="{DFBADE69-80FC-7545-9BD5-CB99856124FD}" type="pres">
      <dgm:prSet presAssocID="{7278D72A-13A5-9944-800C-87ED2F2431EF}" presName="level3hierChild" presStyleCnt="0"/>
      <dgm:spPr/>
    </dgm:pt>
    <dgm:pt modelId="{22195F16-6D8E-8445-A8E2-07CB8BC0F7BD}" type="pres">
      <dgm:prSet presAssocID="{AB1AD4B8-390E-4146-B9B7-0778DE3D2B90}" presName="conn2-1" presStyleLbl="parChTrans1D4" presStyleIdx="7" presStyleCnt="8"/>
      <dgm:spPr/>
    </dgm:pt>
    <dgm:pt modelId="{28B3841D-D9B2-6743-8501-9502F4F08231}" type="pres">
      <dgm:prSet presAssocID="{AB1AD4B8-390E-4146-B9B7-0778DE3D2B90}" presName="connTx" presStyleLbl="parChTrans1D4" presStyleIdx="7" presStyleCnt="8"/>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4" presStyleIdx="7" presStyleCnt="8">
        <dgm:presLayoutVars>
          <dgm:chPref val="3"/>
        </dgm:presLayoutVars>
      </dgm:prSet>
      <dgm:spPr/>
    </dgm:pt>
    <dgm:pt modelId="{F7DC5144-4D1B-CE4D-A6FB-D55958855731}" type="pres">
      <dgm:prSet presAssocID="{9593CD6A-7C9E-2E4C-AE03-0B946CB36394}" presName="level3hierChild" presStyleCnt="0"/>
      <dgm:spPr/>
    </dgm:pt>
    <dgm:pt modelId="{5002E6A2-D056-7741-B65A-21540C05A48F}" type="pres">
      <dgm:prSet presAssocID="{68613AE1-A13F-AE40-9BEF-D1D78A338A1E}" presName="conn2-1" presStyleLbl="parChTrans1D2" presStyleIdx="1" presStyleCnt="2"/>
      <dgm:spPr/>
    </dgm:pt>
    <dgm:pt modelId="{CF8E6926-6C45-3E42-81F0-90C4DC44AD7B}" type="pres">
      <dgm:prSet presAssocID="{68613AE1-A13F-AE40-9BEF-D1D78A338A1E}" presName="connTx" presStyleLbl="parChTrans1D2" presStyleIdx="1" presStyleCnt="2"/>
      <dgm:spPr/>
    </dgm:pt>
    <dgm:pt modelId="{E913A461-EF9C-074B-9EB8-C896AC394071}" type="pres">
      <dgm:prSet presAssocID="{3D69F578-B71D-B64F-9840-1EF7EE25850F}" presName="root2" presStyleCnt="0"/>
      <dgm:spPr/>
    </dgm:pt>
    <dgm:pt modelId="{CC63BF1A-DC5A-9649-84EC-377915B58726}" type="pres">
      <dgm:prSet presAssocID="{3D69F578-B71D-B64F-9840-1EF7EE25850F}" presName="LevelTwoTextNode" presStyleLbl="node2" presStyleIdx="1" presStyleCnt="2">
        <dgm:presLayoutVars>
          <dgm:chPref val="3"/>
        </dgm:presLayoutVars>
      </dgm:prSet>
      <dgm:spPr/>
    </dgm:pt>
    <dgm:pt modelId="{5B39A6E2-D3EE-614A-B1E0-225DFA909422}" type="pres">
      <dgm:prSet presAssocID="{3D69F578-B71D-B64F-9840-1EF7EE25850F}" presName="level3hierChild" presStyleCnt="0"/>
      <dgm:spPr/>
    </dgm:pt>
    <dgm:pt modelId="{578EEF70-9D43-A447-9625-B2F77D597933}" type="pres">
      <dgm:prSet presAssocID="{A5BC54CF-7540-DB47-B74B-B1095C2BD035}" presName="conn2-1" presStyleLbl="parChTrans1D3" presStyleIdx="2" presStyleCnt="4"/>
      <dgm:spPr/>
    </dgm:pt>
    <dgm:pt modelId="{BA493736-DF35-304D-9D68-BFE6760CD44E}" type="pres">
      <dgm:prSet presAssocID="{A5BC54CF-7540-DB47-B74B-B1095C2BD035}" presName="connTx" presStyleLbl="parChTrans1D3" presStyleIdx="2" presStyleCnt="4"/>
      <dgm:spPr/>
    </dgm:pt>
    <dgm:pt modelId="{76EF6144-FFEA-B84D-A453-FD443B51990A}" type="pres">
      <dgm:prSet presAssocID="{F866FB20-6DC0-A340-8B2D-9769380B5DBB}" presName="root2" presStyleCnt="0"/>
      <dgm:spPr/>
    </dgm:pt>
    <dgm:pt modelId="{DCC5BA88-A4C7-8D43-B6DA-540FA353572C}" type="pres">
      <dgm:prSet presAssocID="{F866FB20-6DC0-A340-8B2D-9769380B5DBB}" presName="LevelTwoTextNode" presStyleLbl="node3" presStyleIdx="2" presStyleCnt="4">
        <dgm:presLayoutVars>
          <dgm:chPref val="3"/>
        </dgm:presLayoutVars>
      </dgm:prSet>
      <dgm:spPr/>
    </dgm:pt>
    <dgm:pt modelId="{5281E60E-7EF8-334B-93BB-983B0270D5C6}" type="pres">
      <dgm:prSet presAssocID="{F866FB20-6DC0-A340-8B2D-9769380B5DBB}" presName="level3hierChild" presStyleCnt="0"/>
      <dgm:spPr/>
    </dgm:pt>
    <dgm:pt modelId="{0815CBCC-71CD-DF44-B7E7-04017322779B}" type="pres">
      <dgm:prSet presAssocID="{DFD85435-AA63-C740-91BD-F5FFF5E78A11}" presName="conn2-1" presStyleLbl="parChTrans1D3" presStyleIdx="3" presStyleCnt="4"/>
      <dgm:spPr/>
    </dgm:pt>
    <dgm:pt modelId="{4533E049-D367-A240-AF4D-AA5F0AE18C60}" type="pres">
      <dgm:prSet presAssocID="{DFD85435-AA63-C740-91BD-F5FFF5E78A11}" presName="connTx" presStyleLbl="parChTrans1D3" presStyleIdx="3" presStyleCnt="4"/>
      <dgm:spPr/>
    </dgm:pt>
    <dgm:pt modelId="{9D3E41D2-88F1-7149-BE30-5752F9CBBDAA}" type="pres">
      <dgm:prSet presAssocID="{163CFDE6-0C09-B04A-85DD-128CEF24FB11}" presName="root2" presStyleCnt="0"/>
      <dgm:spPr/>
    </dgm:pt>
    <dgm:pt modelId="{8D4D4FB7-B9A8-1840-82C8-063F863EB548}" type="pres">
      <dgm:prSet presAssocID="{163CFDE6-0C09-B04A-85DD-128CEF24FB11}" presName="LevelTwoTextNode" presStyleLbl="node3" presStyleIdx="3" presStyleCnt="4">
        <dgm:presLayoutVars>
          <dgm:chPref val="3"/>
        </dgm:presLayoutVars>
      </dgm:prSet>
      <dgm:spPr/>
    </dgm:pt>
    <dgm:pt modelId="{51BC2362-40E2-BD4B-B84C-89C6EBEFC8A7}" type="pres">
      <dgm:prSet presAssocID="{163CFDE6-0C09-B04A-85DD-128CEF24FB11}" presName="level3hierChild" presStyleCnt="0"/>
      <dgm:spPr/>
    </dgm:pt>
  </dgm:ptLst>
  <dgm:cxnLst>
    <dgm:cxn modelId="{2FD85505-61CC-714C-9B8A-E69F010D0A41}" type="presOf" srcId="{F977B3C0-BF05-4145-9380-251BD305569D}" destId="{D4093955-315C-E547-BBE2-D0D37B90D394}" srcOrd="1" destOrd="0" presId="urn:microsoft.com/office/officeart/2005/8/layout/hierarchy2"/>
    <dgm:cxn modelId="{261D0A07-FFB4-5B46-B1C1-D4A512F44DCD}" srcId="{D38BEA1C-9ACE-2641-B80A-2C3F2F57D10D}" destId="{F46D7DF5-41F5-F747-8816-DD521D21DA5B}" srcOrd="2" destOrd="0" parTransId="{227BB3E5-5426-624B-B979-BC9B7939EE2C}" sibTransId="{44D5E5FF-FAD1-6D4F-B64E-CB36440AF743}"/>
    <dgm:cxn modelId="{FCBC7B08-20E6-4447-98EA-7C4EDA051964}" type="presOf" srcId="{D2487772-B37D-4B4C-BFF2-FCBA6619571C}" destId="{7AB7863E-28EC-5D46-901F-7891596F8C89}" srcOrd="1" destOrd="0" presId="urn:microsoft.com/office/officeart/2005/8/layout/hierarchy2"/>
    <dgm:cxn modelId="{A96EC40A-33D5-3E4E-9905-90F415D953BE}" type="presOf" srcId="{D440862D-9AA0-C44F-BED8-C04384F7D694}" destId="{548F8237-1E8C-4148-8C25-2FCFF5E13D2A}" srcOrd="0" destOrd="0" presId="urn:microsoft.com/office/officeart/2005/8/layout/hierarchy2"/>
    <dgm:cxn modelId="{37155B0E-D442-3D43-8A29-226D8086306B}" type="presOf" srcId="{D38BEA1C-9ACE-2641-B80A-2C3F2F57D10D}" destId="{9915694A-4BFF-7247-8121-489B1E592CBD}" srcOrd="0" destOrd="0" presId="urn:microsoft.com/office/officeart/2005/8/layout/hierarchy2"/>
    <dgm:cxn modelId="{94C65D1A-0A22-7D4F-9EBA-641C5C0C569A}" type="presOf" srcId="{431AF150-6FBA-334E-924B-7D380A8C3814}" destId="{979C2ECB-A399-A941-90B2-7415B814265F}" srcOrd="0" destOrd="0" presId="urn:microsoft.com/office/officeart/2005/8/layout/hierarchy2"/>
    <dgm:cxn modelId="{D445B71B-1BD9-2B46-8AE7-6BA3B070045E}" srcId="{D38BEA1C-9ACE-2641-B80A-2C3F2F57D10D}" destId="{0A55B6CC-F553-EC43-B6E8-D07731B47028}" srcOrd="1" destOrd="0" parTransId="{2FF00843-AC96-304F-9285-81FB832FDDDD}" sibTransId="{471EB8C0-B2C0-3947-893C-C2FE7B5684C6}"/>
    <dgm:cxn modelId="{54238320-CA1E-4E45-B547-93B7B3F9C14B}" type="presOf" srcId="{A5BC54CF-7540-DB47-B74B-B1095C2BD035}" destId="{BA493736-DF35-304D-9D68-BFE6760CD44E}" srcOrd="1" destOrd="0" presId="urn:microsoft.com/office/officeart/2005/8/layout/hierarchy2"/>
    <dgm:cxn modelId="{2207B224-AE48-EC4F-B38E-BFFD3210C623}" srcId="{3D69F578-B71D-B64F-9840-1EF7EE25850F}" destId="{F866FB20-6DC0-A340-8B2D-9769380B5DBB}" srcOrd="0" destOrd="0" parTransId="{A5BC54CF-7540-DB47-B74B-B1095C2BD035}" sibTransId="{A3FEF182-0ED4-2B47-95D0-6EDA9BDA1634}"/>
    <dgm:cxn modelId="{4C4B5425-9E51-6348-BC9C-90AAB77B2DBD}" type="presOf" srcId="{BE06D2AF-2EE1-9E49-8B52-F3951DFB52C9}" destId="{65F6CEBB-8E3B-1E44-98BD-E895C3685186}" srcOrd="0" destOrd="0" presId="urn:microsoft.com/office/officeart/2005/8/layout/hierarchy2"/>
    <dgm:cxn modelId="{120CF82E-FC88-1E4C-A061-6FA7C75B91F7}" type="presOf" srcId="{7278D72A-13A5-9944-800C-87ED2F2431EF}" destId="{3D230E5E-BADD-354F-BE8E-7D01DC782CB1}" srcOrd="0" destOrd="0" presId="urn:microsoft.com/office/officeart/2005/8/layout/hierarchy2"/>
    <dgm:cxn modelId="{3A1CFE37-A7E2-D84A-A7AF-BF5EE59FFCD6}" type="presOf" srcId="{B3146ED8-DDF1-2344-AA2C-8A1E1119276B}" destId="{BD6E244C-C460-1B44-BFF4-A314315DF408}" srcOrd="1" destOrd="0" presId="urn:microsoft.com/office/officeart/2005/8/layout/hierarchy2"/>
    <dgm:cxn modelId="{21BF9C39-76F6-B243-9A10-9EFCFFADADB0}" type="presOf" srcId="{2AD30462-8E56-A045-A553-C4554062C4B2}" destId="{72A534A6-056E-4C4B-BD36-F01905FBAA6E}" srcOrd="1" destOrd="0" presId="urn:microsoft.com/office/officeart/2005/8/layout/hierarchy2"/>
    <dgm:cxn modelId="{0BE76842-BE19-1F48-9FEF-4470D2EBC243}" type="presOf" srcId="{D5B54D12-3F3D-2840-B385-76CAEAE3E8EA}" destId="{CCB29CA9-F4B5-A74B-88A6-AA83701DD580}" srcOrd="1" destOrd="0" presId="urn:microsoft.com/office/officeart/2005/8/layout/hierarchy2"/>
    <dgm:cxn modelId="{35900C49-9CD4-DC42-8411-4E3411C4CC5F}" type="presOf" srcId="{26792D50-9CB1-1C42-A3D3-B8878DADE8CA}" destId="{5ED0B31B-C091-8449-A8E8-577359A8FD26}" srcOrd="0" destOrd="0" presId="urn:microsoft.com/office/officeart/2005/8/layout/hierarchy2"/>
    <dgm:cxn modelId="{0D68994B-E3FC-154A-A194-72F3BD08453A}" srcId="{D440862D-9AA0-C44F-BED8-C04384F7D694}" destId="{3D69F578-B71D-B64F-9840-1EF7EE25850F}" srcOrd="1" destOrd="0" parTransId="{68613AE1-A13F-AE40-9BEF-D1D78A338A1E}" sibTransId="{BBBA4561-2713-D04B-A71A-F2E9816AB6DA}"/>
    <dgm:cxn modelId="{2E6C294D-0A12-DA4B-8E06-23F2FCBFF672}" type="presOf" srcId="{68613AE1-A13F-AE40-9BEF-D1D78A338A1E}" destId="{5002E6A2-D056-7741-B65A-21540C05A48F}" srcOrd="0" destOrd="0" presId="urn:microsoft.com/office/officeart/2005/8/layout/hierarchy2"/>
    <dgm:cxn modelId="{4A916256-7E4B-334F-9E77-242DF470F20B}" type="presOf" srcId="{227BB3E5-5426-624B-B979-BC9B7939EE2C}" destId="{CE68E61C-5669-4A46-B5AC-FA52F251B90E}" srcOrd="0" destOrd="0" presId="urn:microsoft.com/office/officeart/2005/8/layout/hierarchy2"/>
    <dgm:cxn modelId="{34118457-BB01-3F4E-B10F-4E8D957EC1DB}" type="presOf" srcId="{6CC0CA19-6D79-BB47-ADF8-860C0CE8B9EA}" destId="{3CFA913A-A4C7-7E4B-BA77-72360BE51D89}" srcOrd="0" destOrd="0" presId="urn:microsoft.com/office/officeart/2005/8/layout/hierarchy2"/>
    <dgm:cxn modelId="{BD922B5F-A4D7-9D4B-BB05-7068093F95D7}" type="presOf" srcId="{B3146ED8-DDF1-2344-AA2C-8A1E1119276B}" destId="{04C20CD9-F5F8-3047-908F-378E2A7A4936}" srcOrd="0" destOrd="0" presId="urn:microsoft.com/office/officeart/2005/8/layout/hierarchy2"/>
    <dgm:cxn modelId="{15D76869-D52E-E24B-A090-8B53BDD30EA8}" type="presOf" srcId="{3D69F578-B71D-B64F-9840-1EF7EE25850F}" destId="{CC63BF1A-DC5A-9649-84EC-377915B58726}" srcOrd="0" destOrd="0" presId="urn:microsoft.com/office/officeart/2005/8/layout/hierarchy2"/>
    <dgm:cxn modelId="{7F7F056C-AFF2-0D49-B0FB-19711BC537A1}" type="presOf" srcId="{F866FB20-6DC0-A340-8B2D-9769380B5DBB}" destId="{DCC5BA88-A4C7-8D43-B6DA-540FA353572C}" srcOrd="0" destOrd="0" presId="urn:microsoft.com/office/officeart/2005/8/layout/hierarchy2"/>
    <dgm:cxn modelId="{82274C6E-5F13-B842-8B72-96CCB30F0913}" type="presOf" srcId="{6CC0CA19-6D79-BB47-ADF8-860C0CE8B9EA}" destId="{DDB9DDB5-8154-224F-A2A2-6BC118F330A6}" srcOrd="1" destOrd="0" presId="urn:microsoft.com/office/officeart/2005/8/layout/hierarchy2"/>
    <dgm:cxn modelId="{3AD56B70-B3F9-1249-AB7A-06D0F477E6C9}" srcId="{F8024CEA-7B0E-614C-A831-C80D40D02CC4}" destId="{C55F5C3C-147A-884A-8305-D89917C69A68}" srcOrd="0" destOrd="0" parTransId="{D5B54D12-3F3D-2840-B385-76CAEAE3E8EA}" sibTransId="{1106EEF8-81B3-7742-9BDB-CD39AEF89396}"/>
    <dgm:cxn modelId="{ED8A3971-BCAD-2947-BA23-73BAF44B19E8}" type="presOf" srcId="{DFD85435-AA63-C740-91BD-F5FFF5E78A11}" destId="{0815CBCC-71CD-DF44-B7E7-04017322779B}" srcOrd="0" destOrd="0" presId="urn:microsoft.com/office/officeart/2005/8/layout/hierarchy2"/>
    <dgm:cxn modelId="{3A980D75-B062-1941-BC42-DFC827D76D2D}" srcId="{97D4C2CF-D16D-1D4D-A1BF-0E75766ED550}" destId="{7278D72A-13A5-9944-800C-87ED2F2431EF}" srcOrd="1" destOrd="0" parTransId="{B3146ED8-DDF1-2344-AA2C-8A1E1119276B}" sibTransId="{7F2E99B2-B769-9E48-805A-809677FF77E3}"/>
    <dgm:cxn modelId="{A1571879-CAB3-6B40-80CA-4651FFBEA730}" type="presOf" srcId="{4061DAE4-EC49-E64F-B2F1-1A94335310B1}" destId="{0DA6852C-7CA5-B540-8780-A21952A6F624}" srcOrd="0" destOrd="0" presId="urn:microsoft.com/office/officeart/2005/8/layout/hierarchy2"/>
    <dgm:cxn modelId="{FD098D7B-AEA9-7D41-A8A8-97D978F3FB58}" type="presOf" srcId="{227BB3E5-5426-624B-B979-BC9B7939EE2C}" destId="{5079F465-53F3-9941-8A20-1FD7C70D413C}" srcOrd="1" destOrd="0" presId="urn:microsoft.com/office/officeart/2005/8/layout/hierarchy2"/>
    <dgm:cxn modelId="{A92A537E-2271-6C4D-B8F4-BE85DBDD685B}" type="presOf" srcId="{D2487772-B37D-4B4C-BFF2-FCBA6619571C}" destId="{403EA3AC-0391-3B40-B8A5-8C898CEB189E}" srcOrd="0" destOrd="0" presId="urn:microsoft.com/office/officeart/2005/8/layout/hierarchy2"/>
    <dgm:cxn modelId="{94AE6B85-ADB8-9043-8FEF-B103AE9427CC}" type="presOf" srcId="{68613AE1-A13F-AE40-9BEF-D1D78A338A1E}" destId="{CF8E6926-6C45-3E42-81F0-90C4DC44AD7B}" srcOrd="1" destOrd="0" presId="urn:microsoft.com/office/officeart/2005/8/layout/hierarchy2"/>
    <dgm:cxn modelId="{974D278A-A435-FF44-AC57-610A6EE98CF1}" type="presOf" srcId="{DFD85435-AA63-C740-91BD-F5FFF5E78A11}" destId="{4533E049-D367-A240-AF4D-AA5F0AE18C60}"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6D18E18C-36D2-ED41-ABE6-0B6143619C91}" srcId="{BE06D2AF-2EE1-9E49-8B52-F3951DFB52C9}" destId="{D440862D-9AA0-C44F-BED8-C04384F7D694}" srcOrd="0" destOrd="0" parTransId="{7E14428E-AC21-AE4C-B5D9-6A000D635CF8}" sibTransId="{BFE32DDE-A57E-7747-9D7A-257CD72A5AE0}"/>
    <dgm:cxn modelId="{BC7A2E91-C576-1343-B222-3413337F0D64}" type="presOf" srcId="{D5B54D12-3F3D-2840-B385-76CAEAE3E8EA}" destId="{2FF8BCD0-D519-1A49-99AB-C2555ED788F6}" srcOrd="0" destOrd="0" presId="urn:microsoft.com/office/officeart/2005/8/layout/hierarchy2"/>
    <dgm:cxn modelId="{9D780393-4B38-C849-A07B-8F6C26892BA7}" srcId="{D38BEA1C-9ACE-2641-B80A-2C3F2F57D10D}" destId="{4061DAE4-EC49-E64F-B2F1-1A94335310B1}" srcOrd="3" destOrd="0" parTransId="{2AD30462-8E56-A045-A553-C4554062C4B2}" sibTransId="{637D3FCD-849F-F344-90B8-BF1827D656D0}"/>
    <dgm:cxn modelId="{F4569395-7CD5-FA43-B6B1-ADB404F014B7}" type="presOf" srcId="{D79E2CB9-F230-6D44-A2F3-342DAB3F15DA}" destId="{C56B802B-5F3D-BE4A-A8AC-AC46F94CAF7D}" srcOrd="1" destOrd="0" presId="urn:microsoft.com/office/officeart/2005/8/layout/hierarchy2"/>
    <dgm:cxn modelId="{8AB51998-144C-0142-8DF0-08457ED982BA}" type="presOf" srcId="{2AD30462-8E56-A045-A553-C4554062C4B2}" destId="{DFED101E-0E90-FA45-AEF8-C66077261B62}" srcOrd="0" destOrd="0" presId="urn:microsoft.com/office/officeart/2005/8/layout/hierarchy2"/>
    <dgm:cxn modelId="{6E9EB69B-9652-CB41-993B-CFD1A5D93362}" type="presOf" srcId="{AB1AD4B8-390E-4146-B9B7-0778DE3D2B90}" destId="{22195F16-6D8E-8445-A8E2-07CB8BC0F7BD}" srcOrd="0" destOrd="0" presId="urn:microsoft.com/office/officeart/2005/8/layout/hierarchy2"/>
    <dgm:cxn modelId="{917172A3-50DF-4C4C-BB17-1703372596F2}" srcId="{3D69F578-B71D-B64F-9840-1EF7EE25850F}" destId="{163CFDE6-0C09-B04A-85DD-128CEF24FB11}" srcOrd="1" destOrd="0" parTransId="{DFD85435-AA63-C740-91BD-F5FFF5E78A11}" sibTransId="{086C2AF7-548D-B44B-BB5E-C728D73FB3A4}"/>
    <dgm:cxn modelId="{9146DFA9-62A2-5348-83CF-41EE40E2ECFB}" srcId="{C55F5C3C-147A-884A-8305-D89917C69A68}" destId="{431AF150-6FBA-334E-924B-7D380A8C3814}" srcOrd="0" destOrd="0" parTransId="{D79E2CB9-F230-6D44-A2F3-342DAB3F15DA}" sibTransId="{380C5A6E-0F04-8647-96A3-A7E09081DB6F}"/>
    <dgm:cxn modelId="{0587DCB7-DC0E-4847-A6C4-6A4E6BCD1394}" type="presOf" srcId="{D79E2CB9-F230-6D44-A2F3-342DAB3F15DA}" destId="{40438A6E-16F4-E84A-88D1-8B0F93D22E1E}" srcOrd="0" destOrd="0" presId="urn:microsoft.com/office/officeart/2005/8/layout/hierarchy2"/>
    <dgm:cxn modelId="{A1C157BC-BF18-8348-8CE3-7FB9A32F37C6}" type="presOf" srcId="{F46D7DF5-41F5-F747-8816-DD521D21DA5B}" destId="{D85F8251-FE75-A746-962A-42E55DBCF05A}" srcOrd="0" destOrd="0" presId="urn:microsoft.com/office/officeart/2005/8/layout/hierarchy2"/>
    <dgm:cxn modelId="{B4DDCDBC-BE1B-1943-933D-1CA9F7F79F89}" srcId="{97D4C2CF-D16D-1D4D-A1BF-0E75766ED550}" destId="{D38BEA1C-9ACE-2641-B80A-2C3F2F57D10D}" srcOrd="0" destOrd="0" parTransId="{F977B3C0-BF05-4145-9380-251BD305569D}" sibTransId="{E48761A6-AC70-A14A-879D-0D5ACEE2DDE8}"/>
    <dgm:cxn modelId="{0FA3A1C3-2022-6B47-8ABE-7499C312E16F}" srcId="{F8024CEA-7B0E-614C-A831-C80D40D02CC4}" destId="{97D4C2CF-D16D-1D4D-A1BF-0E75766ED550}" srcOrd="1" destOrd="0" parTransId="{D2487772-B37D-4B4C-BFF2-FCBA6619571C}" sibTransId="{0287B880-721C-A64F-9CAC-8B463262061F}"/>
    <dgm:cxn modelId="{0F8FDDC8-052F-0949-8CC4-D535F5C86D03}" type="presOf" srcId="{2FF00843-AC96-304F-9285-81FB832FDDDD}" destId="{2F58983C-B6BB-3B49-BA92-9C754623C60C}" srcOrd="1" destOrd="0" presId="urn:microsoft.com/office/officeart/2005/8/layout/hierarchy2"/>
    <dgm:cxn modelId="{D4BE9CCD-6075-9E43-94EB-53B30877A727}" type="presOf" srcId="{9593CD6A-7C9E-2E4C-AE03-0B946CB36394}" destId="{F2E089C5-4E18-4642-8C80-8140C797BE1E}" srcOrd="0" destOrd="0" presId="urn:microsoft.com/office/officeart/2005/8/layout/hierarchy2"/>
    <dgm:cxn modelId="{AE7B17D1-A082-FE42-926D-DD93C7A71C92}" type="presOf" srcId="{C55F5C3C-147A-884A-8305-D89917C69A68}" destId="{7F9DEB0C-F7D2-B34F-B85F-7D0E9B1911EB}" srcOrd="0" destOrd="0" presId="urn:microsoft.com/office/officeart/2005/8/layout/hierarchy2"/>
    <dgm:cxn modelId="{D7C13AD8-DC2E-F14F-A378-6FF31E8E0DF3}" type="presOf" srcId="{AB1AD4B8-390E-4146-B9B7-0778DE3D2B90}" destId="{28B3841D-D9B2-6743-8501-9502F4F08231}" srcOrd="1" destOrd="0" presId="urn:microsoft.com/office/officeart/2005/8/layout/hierarchy2"/>
    <dgm:cxn modelId="{447E68E0-C902-0549-A841-C414AFD8FC0A}" type="presOf" srcId="{D31DACD4-5BF8-2D4A-BA9D-20A1BE49313C}" destId="{DFDC5BF3-071E-C241-BEB5-519715E2023C}" srcOrd="0" destOrd="0" presId="urn:microsoft.com/office/officeart/2005/8/layout/hierarchy2"/>
    <dgm:cxn modelId="{012177E0-67BE-7542-B0DA-7E926115637E}" type="presOf" srcId="{F8024CEA-7B0E-614C-A831-C80D40D02CC4}" destId="{F4B9A8D8-F752-854C-9F2A-7942ECAB57C8}" srcOrd="0" destOrd="0" presId="urn:microsoft.com/office/officeart/2005/8/layout/hierarchy2"/>
    <dgm:cxn modelId="{CF189DE0-23CF-D048-8CDA-0A621B52D9A1}" srcId="{D440862D-9AA0-C44F-BED8-C04384F7D694}" destId="{F8024CEA-7B0E-614C-A831-C80D40D02CC4}" srcOrd="0" destOrd="0" parTransId="{D31DACD4-5BF8-2D4A-BA9D-20A1BE49313C}" sibTransId="{8217152E-CBA8-B441-9654-E1773800FCBB}"/>
    <dgm:cxn modelId="{1A0E69E4-5C29-3345-8DBA-26B19A632634}" type="presOf" srcId="{163CFDE6-0C09-B04A-85DD-128CEF24FB11}" destId="{8D4D4FB7-B9A8-1840-82C8-063F863EB548}" srcOrd="0" destOrd="0" presId="urn:microsoft.com/office/officeart/2005/8/layout/hierarchy2"/>
    <dgm:cxn modelId="{CC0EC0E4-C6F6-5847-BE6B-78408AC5C200}" type="presOf" srcId="{D31DACD4-5BF8-2D4A-BA9D-20A1BE49313C}" destId="{31F6BFFC-ADC5-B446-90F8-919CDFC50EEA}" srcOrd="1" destOrd="0" presId="urn:microsoft.com/office/officeart/2005/8/layout/hierarchy2"/>
    <dgm:cxn modelId="{2BFB4BE5-2FE7-0643-AD8E-B6B3DF90B068}" type="presOf" srcId="{0A55B6CC-F553-EC43-B6E8-D07731B47028}" destId="{5B603294-3650-214C-9BF9-ABB76602AAA9}" srcOrd="0" destOrd="0" presId="urn:microsoft.com/office/officeart/2005/8/layout/hierarchy2"/>
    <dgm:cxn modelId="{9CC596EA-4A05-A047-BACF-35F501A4A257}" srcId="{7278D72A-13A5-9944-800C-87ED2F2431EF}" destId="{9593CD6A-7C9E-2E4C-AE03-0B946CB36394}" srcOrd="0" destOrd="0" parTransId="{AB1AD4B8-390E-4146-B9B7-0778DE3D2B90}" sibTransId="{35E5FDEC-D140-C144-B42C-5AFE39F97E00}"/>
    <dgm:cxn modelId="{E5F721EF-BE45-3C4E-BEAB-9030B63B6D1B}" type="presOf" srcId="{97D4C2CF-D16D-1D4D-A1BF-0E75766ED550}" destId="{BF1CCAA7-D2F1-EB41-AF8F-C2415D16FF35}" srcOrd="0" destOrd="0" presId="urn:microsoft.com/office/officeart/2005/8/layout/hierarchy2"/>
    <dgm:cxn modelId="{6AAB28EF-4A81-4B44-9900-E311EF92E524}" type="presOf" srcId="{F977B3C0-BF05-4145-9380-251BD305569D}" destId="{8B565ABB-8327-CE48-A890-87BB57FFCD09}" srcOrd="0" destOrd="0" presId="urn:microsoft.com/office/officeart/2005/8/layout/hierarchy2"/>
    <dgm:cxn modelId="{1218B9F1-EBE5-6640-9EE7-9FF5B1E1D663}" type="presOf" srcId="{A5BC54CF-7540-DB47-B74B-B1095C2BD035}" destId="{578EEF70-9D43-A447-9625-B2F77D597933}" srcOrd="0" destOrd="0" presId="urn:microsoft.com/office/officeart/2005/8/layout/hierarchy2"/>
    <dgm:cxn modelId="{46BB7CFB-A43F-3B46-A52D-2E69BCCA61AF}" type="presOf" srcId="{2FF00843-AC96-304F-9285-81FB832FDDDD}" destId="{7404BA84-2DD4-2C44-A5DF-2CBD37CA91C3}" srcOrd="0" destOrd="0" presId="urn:microsoft.com/office/officeart/2005/8/layout/hierarchy2"/>
    <dgm:cxn modelId="{1D1C4DE9-A197-E34D-AB3B-0238F6739545}" type="presParOf" srcId="{65F6CEBB-8E3B-1E44-98BD-E895C3685186}" destId="{3BA1A4DD-5CDD-D44E-98B6-6D0CE16ADA2F}" srcOrd="0" destOrd="0" presId="urn:microsoft.com/office/officeart/2005/8/layout/hierarchy2"/>
    <dgm:cxn modelId="{AFDDECF3-789F-B144-B778-618F1A17411E}" type="presParOf" srcId="{3BA1A4DD-5CDD-D44E-98B6-6D0CE16ADA2F}" destId="{548F8237-1E8C-4148-8C25-2FCFF5E13D2A}" srcOrd="0" destOrd="0" presId="urn:microsoft.com/office/officeart/2005/8/layout/hierarchy2"/>
    <dgm:cxn modelId="{741A6083-84AD-3F44-BE13-06AC1B633D5F}" type="presParOf" srcId="{3BA1A4DD-5CDD-D44E-98B6-6D0CE16ADA2F}" destId="{F8545DBB-7824-1D44-8AFD-D7BAD4B86E03}" srcOrd="1" destOrd="0" presId="urn:microsoft.com/office/officeart/2005/8/layout/hierarchy2"/>
    <dgm:cxn modelId="{188E1F9A-847D-184C-AEF6-5326CE98A8AB}" type="presParOf" srcId="{F8545DBB-7824-1D44-8AFD-D7BAD4B86E03}" destId="{DFDC5BF3-071E-C241-BEB5-519715E2023C}" srcOrd="0" destOrd="0" presId="urn:microsoft.com/office/officeart/2005/8/layout/hierarchy2"/>
    <dgm:cxn modelId="{A8B99B24-5166-CF4A-9755-0A6F0039F790}" type="presParOf" srcId="{DFDC5BF3-071E-C241-BEB5-519715E2023C}" destId="{31F6BFFC-ADC5-B446-90F8-919CDFC50EEA}" srcOrd="0" destOrd="0" presId="urn:microsoft.com/office/officeart/2005/8/layout/hierarchy2"/>
    <dgm:cxn modelId="{5A93CA71-B664-1842-9373-4C285E4BB24A}" type="presParOf" srcId="{F8545DBB-7824-1D44-8AFD-D7BAD4B86E03}" destId="{1174C605-9AF4-0841-A7AF-EEEAEA3A41BC}" srcOrd="1" destOrd="0" presId="urn:microsoft.com/office/officeart/2005/8/layout/hierarchy2"/>
    <dgm:cxn modelId="{798920DA-24F0-2446-AD76-6CC56B0A65BF}" type="presParOf" srcId="{1174C605-9AF4-0841-A7AF-EEEAEA3A41BC}" destId="{F4B9A8D8-F752-854C-9F2A-7942ECAB57C8}" srcOrd="0" destOrd="0" presId="urn:microsoft.com/office/officeart/2005/8/layout/hierarchy2"/>
    <dgm:cxn modelId="{A47F2AF2-E0E8-7749-A0A7-20DA3C6EFF05}" type="presParOf" srcId="{1174C605-9AF4-0841-A7AF-EEEAEA3A41BC}" destId="{8A023EC6-0DF4-4149-9574-57F11F7076D9}" srcOrd="1" destOrd="0" presId="urn:microsoft.com/office/officeart/2005/8/layout/hierarchy2"/>
    <dgm:cxn modelId="{3FF472EA-21BF-2748-97C6-6A9354E482CD}" type="presParOf" srcId="{8A023EC6-0DF4-4149-9574-57F11F7076D9}" destId="{2FF8BCD0-D519-1A49-99AB-C2555ED788F6}" srcOrd="0" destOrd="0" presId="urn:microsoft.com/office/officeart/2005/8/layout/hierarchy2"/>
    <dgm:cxn modelId="{74D67E07-E2F3-1949-964F-A8FA0FCE2679}" type="presParOf" srcId="{2FF8BCD0-D519-1A49-99AB-C2555ED788F6}" destId="{CCB29CA9-F4B5-A74B-88A6-AA83701DD580}" srcOrd="0" destOrd="0" presId="urn:microsoft.com/office/officeart/2005/8/layout/hierarchy2"/>
    <dgm:cxn modelId="{1D045CAE-EC24-F04F-A0D9-F37D675681FD}" type="presParOf" srcId="{8A023EC6-0DF4-4149-9574-57F11F7076D9}" destId="{A749BEDA-16A3-2A41-A07F-8E3FBD9E005A}" srcOrd="1" destOrd="0" presId="urn:microsoft.com/office/officeart/2005/8/layout/hierarchy2"/>
    <dgm:cxn modelId="{C99EDB85-9C7C-DC43-9034-DABE28673828}" type="presParOf" srcId="{A749BEDA-16A3-2A41-A07F-8E3FBD9E005A}" destId="{7F9DEB0C-F7D2-B34F-B85F-7D0E9B1911EB}" srcOrd="0" destOrd="0" presId="urn:microsoft.com/office/officeart/2005/8/layout/hierarchy2"/>
    <dgm:cxn modelId="{0023FC95-BE7C-0B48-9BBC-662F79AF3763}" type="presParOf" srcId="{A749BEDA-16A3-2A41-A07F-8E3FBD9E005A}" destId="{0A200CC0-6A8C-D641-AC17-433EE3FD8006}" srcOrd="1" destOrd="0" presId="urn:microsoft.com/office/officeart/2005/8/layout/hierarchy2"/>
    <dgm:cxn modelId="{D4A681AF-0E35-D84B-A9FD-4416F8F84A9D}" type="presParOf" srcId="{0A200CC0-6A8C-D641-AC17-433EE3FD8006}" destId="{40438A6E-16F4-E84A-88D1-8B0F93D22E1E}" srcOrd="0" destOrd="0" presId="urn:microsoft.com/office/officeart/2005/8/layout/hierarchy2"/>
    <dgm:cxn modelId="{32121071-CA9E-D943-9AE2-74B8A449C7A0}" type="presParOf" srcId="{40438A6E-16F4-E84A-88D1-8B0F93D22E1E}" destId="{C56B802B-5F3D-BE4A-A8AC-AC46F94CAF7D}" srcOrd="0" destOrd="0" presId="urn:microsoft.com/office/officeart/2005/8/layout/hierarchy2"/>
    <dgm:cxn modelId="{A49A9C3C-69E4-9240-BE59-49432AFD6C1A}" type="presParOf" srcId="{0A200CC0-6A8C-D641-AC17-433EE3FD8006}" destId="{4DA19576-D696-C841-973B-68030C3A9A4E}" srcOrd="1" destOrd="0" presId="urn:microsoft.com/office/officeart/2005/8/layout/hierarchy2"/>
    <dgm:cxn modelId="{7CEB985E-3E49-664D-8519-C384CED71146}" type="presParOf" srcId="{4DA19576-D696-C841-973B-68030C3A9A4E}" destId="{979C2ECB-A399-A941-90B2-7415B814265F}" srcOrd="0" destOrd="0" presId="urn:microsoft.com/office/officeart/2005/8/layout/hierarchy2"/>
    <dgm:cxn modelId="{7820D22D-0FC1-164B-BFD8-A27F3751774F}" type="presParOf" srcId="{4DA19576-D696-C841-973B-68030C3A9A4E}" destId="{165D0B13-7315-354C-AE29-13B2CE5C6133}" srcOrd="1" destOrd="0" presId="urn:microsoft.com/office/officeart/2005/8/layout/hierarchy2"/>
    <dgm:cxn modelId="{C69193ED-0EEB-C340-8EE0-FD8F82A3045E}" type="presParOf" srcId="{8A023EC6-0DF4-4149-9574-57F11F7076D9}" destId="{403EA3AC-0391-3B40-B8A5-8C898CEB189E}" srcOrd="2" destOrd="0" presId="urn:microsoft.com/office/officeart/2005/8/layout/hierarchy2"/>
    <dgm:cxn modelId="{B20606E0-FE59-884C-9A75-197E8AF3B5C0}" type="presParOf" srcId="{403EA3AC-0391-3B40-B8A5-8C898CEB189E}" destId="{7AB7863E-28EC-5D46-901F-7891596F8C89}" srcOrd="0" destOrd="0" presId="urn:microsoft.com/office/officeart/2005/8/layout/hierarchy2"/>
    <dgm:cxn modelId="{0A4CE823-0DA4-5E4B-B12C-9375CD6D97BA}" type="presParOf" srcId="{8A023EC6-0DF4-4149-9574-57F11F7076D9}" destId="{904E2F2C-737B-D546-A2DE-080D7FF12EB2}" srcOrd="3" destOrd="0" presId="urn:microsoft.com/office/officeart/2005/8/layout/hierarchy2"/>
    <dgm:cxn modelId="{D86C8595-A66D-424F-97B3-4B53072F0989}" type="presParOf" srcId="{904E2F2C-737B-D546-A2DE-080D7FF12EB2}" destId="{BF1CCAA7-D2F1-EB41-AF8F-C2415D16FF35}" srcOrd="0" destOrd="0" presId="urn:microsoft.com/office/officeart/2005/8/layout/hierarchy2"/>
    <dgm:cxn modelId="{FB49C34F-3EF3-2247-B135-2DE185F87C78}" type="presParOf" srcId="{904E2F2C-737B-D546-A2DE-080D7FF12EB2}" destId="{A59A2B12-5925-7D46-A178-D3C2A72AF9F5}" srcOrd="1" destOrd="0" presId="urn:microsoft.com/office/officeart/2005/8/layout/hierarchy2"/>
    <dgm:cxn modelId="{457433AD-D3D5-E944-9AD6-F9103635D810}" type="presParOf" srcId="{A59A2B12-5925-7D46-A178-D3C2A72AF9F5}" destId="{8B565ABB-8327-CE48-A890-87BB57FFCD09}" srcOrd="0" destOrd="0" presId="urn:microsoft.com/office/officeart/2005/8/layout/hierarchy2"/>
    <dgm:cxn modelId="{893592C6-FEB7-B947-86EA-4BD47EB4305C}" type="presParOf" srcId="{8B565ABB-8327-CE48-A890-87BB57FFCD09}" destId="{D4093955-315C-E547-BBE2-D0D37B90D394}" srcOrd="0" destOrd="0" presId="urn:microsoft.com/office/officeart/2005/8/layout/hierarchy2"/>
    <dgm:cxn modelId="{C7AC414B-3FBB-5A46-9213-7C8F2B40EC1A}" type="presParOf" srcId="{A59A2B12-5925-7D46-A178-D3C2A72AF9F5}" destId="{7C549595-A157-3B4F-93B2-57F03E210534}" srcOrd="1" destOrd="0" presId="urn:microsoft.com/office/officeart/2005/8/layout/hierarchy2"/>
    <dgm:cxn modelId="{7D45C38F-C90A-CC41-98B5-60DC353AD7C8}" type="presParOf" srcId="{7C549595-A157-3B4F-93B2-57F03E210534}" destId="{9915694A-4BFF-7247-8121-489B1E592CBD}" srcOrd="0" destOrd="0" presId="urn:microsoft.com/office/officeart/2005/8/layout/hierarchy2"/>
    <dgm:cxn modelId="{1D2824B4-3D35-4747-98CF-9DF7C2C92430}" type="presParOf" srcId="{7C549595-A157-3B4F-93B2-57F03E210534}" destId="{26BEC44E-864E-0441-A50B-20041BFDCF98}" srcOrd="1" destOrd="0" presId="urn:microsoft.com/office/officeart/2005/8/layout/hierarchy2"/>
    <dgm:cxn modelId="{4A448F4A-A0A2-3148-AC8D-56490F19CD29}" type="presParOf" srcId="{26BEC44E-864E-0441-A50B-20041BFDCF98}" destId="{3CFA913A-A4C7-7E4B-BA77-72360BE51D89}" srcOrd="0" destOrd="0" presId="urn:microsoft.com/office/officeart/2005/8/layout/hierarchy2"/>
    <dgm:cxn modelId="{40C685D0-4AB2-384A-B204-09FEAEBC812C}" type="presParOf" srcId="{3CFA913A-A4C7-7E4B-BA77-72360BE51D89}" destId="{DDB9DDB5-8154-224F-A2A2-6BC118F330A6}" srcOrd="0" destOrd="0" presId="urn:microsoft.com/office/officeart/2005/8/layout/hierarchy2"/>
    <dgm:cxn modelId="{D9E77C49-48A7-6447-AF58-6F550CD72ADC}" type="presParOf" srcId="{26BEC44E-864E-0441-A50B-20041BFDCF98}" destId="{2552A5C3-C11C-DC43-9A32-B9F0CAE3E519}" srcOrd="1" destOrd="0" presId="urn:microsoft.com/office/officeart/2005/8/layout/hierarchy2"/>
    <dgm:cxn modelId="{443E6909-B894-B347-A5B7-276E04CB5226}" type="presParOf" srcId="{2552A5C3-C11C-DC43-9A32-B9F0CAE3E519}" destId="{5ED0B31B-C091-8449-A8E8-577359A8FD26}" srcOrd="0" destOrd="0" presId="urn:microsoft.com/office/officeart/2005/8/layout/hierarchy2"/>
    <dgm:cxn modelId="{18009E1C-F835-DD4B-90AB-9926ADCB28DD}" type="presParOf" srcId="{2552A5C3-C11C-DC43-9A32-B9F0CAE3E519}" destId="{A21A72D4-D9BB-944A-A5FC-2C59935D695C}" srcOrd="1" destOrd="0" presId="urn:microsoft.com/office/officeart/2005/8/layout/hierarchy2"/>
    <dgm:cxn modelId="{B7E87E40-B610-9F4F-80D3-B719373C1A5D}" type="presParOf" srcId="{26BEC44E-864E-0441-A50B-20041BFDCF98}" destId="{7404BA84-2DD4-2C44-A5DF-2CBD37CA91C3}" srcOrd="2" destOrd="0" presId="urn:microsoft.com/office/officeart/2005/8/layout/hierarchy2"/>
    <dgm:cxn modelId="{BC738A86-6047-DB4F-9A71-F8F7F3A302BD}" type="presParOf" srcId="{7404BA84-2DD4-2C44-A5DF-2CBD37CA91C3}" destId="{2F58983C-B6BB-3B49-BA92-9C754623C60C}" srcOrd="0" destOrd="0" presId="urn:microsoft.com/office/officeart/2005/8/layout/hierarchy2"/>
    <dgm:cxn modelId="{9CDF6050-7BA0-5148-A137-29BEF6621694}" type="presParOf" srcId="{26BEC44E-864E-0441-A50B-20041BFDCF98}" destId="{CF3AEBEC-C22A-E945-91C8-34023CCFAF39}" srcOrd="3" destOrd="0" presId="urn:microsoft.com/office/officeart/2005/8/layout/hierarchy2"/>
    <dgm:cxn modelId="{6A37D602-24D7-4B49-9AB0-C23767C4BFE2}" type="presParOf" srcId="{CF3AEBEC-C22A-E945-91C8-34023CCFAF39}" destId="{5B603294-3650-214C-9BF9-ABB76602AAA9}" srcOrd="0" destOrd="0" presId="urn:microsoft.com/office/officeart/2005/8/layout/hierarchy2"/>
    <dgm:cxn modelId="{92A4723D-2DA3-8844-AE96-E8FA8C7F366B}" type="presParOf" srcId="{CF3AEBEC-C22A-E945-91C8-34023CCFAF39}" destId="{530446E6-3C82-E94A-A198-86DF0264898A}" srcOrd="1" destOrd="0" presId="urn:microsoft.com/office/officeart/2005/8/layout/hierarchy2"/>
    <dgm:cxn modelId="{D48D6608-2DF6-464F-97FD-65235E2EB108}" type="presParOf" srcId="{26BEC44E-864E-0441-A50B-20041BFDCF98}" destId="{CE68E61C-5669-4A46-B5AC-FA52F251B90E}" srcOrd="4" destOrd="0" presId="urn:microsoft.com/office/officeart/2005/8/layout/hierarchy2"/>
    <dgm:cxn modelId="{CE1801BA-D3F0-5741-A9EC-3467A7DA937B}" type="presParOf" srcId="{CE68E61C-5669-4A46-B5AC-FA52F251B90E}" destId="{5079F465-53F3-9941-8A20-1FD7C70D413C}" srcOrd="0" destOrd="0" presId="urn:microsoft.com/office/officeart/2005/8/layout/hierarchy2"/>
    <dgm:cxn modelId="{892ADC65-6717-8349-83C7-B162AA568918}" type="presParOf" srcId="{26BEC44E-864E-0441-A50B-20041BFDCF98}" destId="{25641E28-D25F-1340-B8DB-B9EF20124036}" srcOrd="5" destOrd="0" presId="urn:microsoft.com/office/officeart/2005/8/layout/hierarchy2"/>
    <dgm:cxn modelId="{37291AA4-BEB1-8544-8485-7F29D7BE473E}" type="presParOf" srcId="{25641E28-D25F-1340-B8DB-B9EF20124036}" destId="{D85F8251-FE75-A746-962A-42E55DBCF05A}" srcOrd="0" destOrd="0" presId="urn:microsoft.com/office/officeart/2005/8/layout/hierarchy2"/>
    <dgm:cxn modelId="{96B3C42B-2C88-E247-AB15-2153416D062D}" type="presParOf" srcId="{25641E28-D25F-1340-B8DB-B9EF20124036}" destId="{8B554E8B-1D1F-2C44-A70E-852D7C51C6E2}" srcOrd="1" destOrd="0" presId="urn:microsoft.com/office/officeart/2005/8/layout/hierarchy2"/>
    <dgm:cxn modelId="{A0F2CAAC-43CB-5541-9FC9-0E465E45B816}" type="presParOf" srcId="{26BEC44E-864E-0441-A50B-20041BFDCF98}" destId="{DFED101E-0E90-FA45-AEF8-C66077261B62}" srcOrd="6" destOrd="0" presId="urn:microsoft.com/office/officeart/2005/8/layout/hierarchy2"/>
    <dgm:cxn modelId="{21C9F42F-3429-E642-A8EE-C2F3FF4698A4}" type="presParOf" srcId="{DFED101E-0E90-FA45-AEF8-C66077261B62}" destId="{72A534A6-056E-4C4B-BD36-F01905FBAA6E}" srcOrd="0" destOrd="0" presId="urn:microsoft.com/office/officeart/2005/8/layout/hierarchy2"/>
    <dgm:cxn modelId="{B4C0F898-B0F0-9B44-85F2-18FDAFF37009}" type="presParOf" srcId="{26BEC44E-864E-0441-A50B-20041BFDCF98}" destId="{7AC8B3BC-A7D0-E942-A7B9-D4A07CFC0A10}" srcOrd="7" destOrd="0" presId="urn:microsoft.com/office/officeart/2005/8/layout/hierarchy2"/>
    <dgm:cxn modelId="{085E1640-D224-FA4D-9FE6-50BA8DB095FE}" type="presParOf" srcId="{7AC8B3BC-A7D0-E942-A7B9-D4A07CFC0A10}" destId="{0DA6852C-7CA5-B540-8780-A21952A6F624}" srcOrd="0" destOrd="0" presId="urn:microsoft.com/office/officeart/2005/8/layout/hierarchy2"/>
    <dgm:cxn modelId="{195AEA71-7386-884B-88AD-28620720A4C4}" type="presParOf" srcId="{7AC8B3BC-A7D0-E942-A7B9-D4A07CFC0A10}" destId="{3CDC3B20-0EB5-2C43-952D-A2513E09441A}" srcOrd="1" destOrd="0" presId="urn:microsoft.com/office/officeart/2005/8/layout/hierarchy2"/>
    <dgm:cxn modelId="{41410EB2-CBE8-864A-828E-37821423CADC}" type="presParOf" srcId="{A59A2B12-5925-7D46-A178-D3C2A72AF9F5}" destId="{04C20CD9-F5F8-3047-908F-378E2A7A4936}" srcOrd="2" destOrd="0" presId="urn:microsoft.com/office/officeart/2005/8/layout/hierarchy2"/>
    <dgm:cxn modelId="{CA4C25D9-EE71-2D4D-8F24-F3E0641E53DE}" type="presParOf" srcId="{04C20CD9-F5F8-3047-908F-378E2A7A4936}" destId="{BD6E244C-C460-1B44-BFF4-A314315DF408}" srcOrd="0" destOrd="0" presId="urn:microsoft.com/office/officeart/2005/8/layout/hierarchy2"/>
    <dgm:cxn modelId="{45280508-D99B-824E-8B90-62D3CF52E089}" type="presParOf" srcId="{A59A2B12-5925-7D46-A178-D3C2A72AF9F5}" destId="{29E4402C-2698-3442-9D64-A409345665A3}" srcOrd="3" destOrd="0" presId="urn:microsoft.com/office/officeart/2005/8/layout/hierarchy2"/>
    <dgm:cxn modelId="{08EDA36F-1EB7-C14F-90DD-DFBD1E69017E}" type="presParOf" srcId="{29E4402C-2698-3442-9D64-A409345665A3}" destId="{3D230E5E-BADD-354F-BE8E-7D01DC782CB1}" srcOrd="0" destOrd="0" presId="urn:microsoft.com/office/officeart/2005/8/layout/hierarchy2"/>
    <dgm:cxn modelId="{1CE91B69-2564-5E46-BDD6-A72661C165EF}" type="presParOf" srcId="{29E4402C-2698-3442-9D64-A409345665A3}" destId="{DFBADE69-80FC-7545-9BD5-CB99856124FD}" srcOrd="1" destOrd="0" presId="urn:microsoft.com/office/officeart/2005/8/layout/hierarchy2"/>
    <dgm:cxn modelId="{585D3268-3B79-4141-8AB1-AF31395F4496}" type="presParOf" srcId="{DFBADE69-80FC-7545-9BD5-CB99856124FD}" destId="{22195F16-6D8E-8445-A8E2-07CB8BC0F7BD}" srcOrd="0" destOrd="0" presId="urn:microsoft.com/office/officeart/2005/8/layout/hierarchy2"/>
    <dgm:cxn modelId="{9013E7EE-C22B-884B-9BAE-A6D8029793B6}" type="presParOf" srcId="{22195F16-6D8E-8445-A8E2-07CB8BC0F7BD}" destId="{28B3841D-D9B2-6743-8501-9502F4F08231}" srcOrd="0" destOrd="0" presId="urn:microsoft.com/office/officeart/2005/8/layout/hierarchy2"/>
    <dgm:cxn modelId="{E1E4D314-7632-F942-9268-1D321F1F8B2C}" type="presParOf" srcId="{DFBADE69-80FC-7545-9BD5-CB99856124FD}" destId="{021A3EBF-BE80-B944-B1AB-E59C379D0A4B}" srcOrd="1" destOrd="0" presId="urn:microsoft.com/office/officeart/2005/8/layout/hierarchy2"/>
    <dgm:cxn modelId="{09DED2E8-827C-2A47-967A-FC2C01E94F03}" type="presParOf" srcId="{021A3EBF-BE80-B944-B1AB-E59C379D0A4B}" destId="{F2E089C5-4E18-4642-8C80-8140C797BE1E}" srcOrd="0" destOrd="0" presId="urn:microsoft.com/office/officeart/2005/8/layout/hierarchy2"/>
    <dgm:cxn modelId="{72707293-4330-6644-A66E-EDCE2D61BA22}" type="presParOf" srcId="{021A3EBF-BE80-B944-B1AB-E59C379D0A4B}" destId="{F7DC5144-4D1B-CE4D-A6FB-D55958855731}" srcOrd="1" destOrd="0" presId="urn:microsoft.com/office/officeart/2005/8/layout/hierarchy2"/>
    <dgm:cxn modelId="{2472AC22-467B-9D44-A01B-32533765300A}" type="presParOf" srcId="{F8545DBB-7824-1D44-8AFD-D7BAD4B86E03}" destId="{5002E6A2-D056-7741-B65A-21540C05A48F}" srcOrd="2" destOrd="0" presId="urn:microsoft.com/office/officeart/2005/8/layout/hierarchy2"/>
    <dgm:cxn modelId="{FF9C2EB3-71FB-334C-9D78-DABBCE7983E4}" type="presParOf" srcId="{5002E6A2-D056-7741-B65A-21540C05A48F}" destId="{CF8E6926-6C45-3E42-81F0-90C4DC44AD7B}" srcOrd="0" destOrd="0" presId="urn:microsoft.com/office/officeart/2005/8/layout/hierarchy2"/>
    <dgm:cxn modelId="{DB70B8DB-D429-C449-A06F-202248417529}" type="presParOf" srcId="{F8545DBB-7824-1D44-8AFD-D7BAD4B86E03}" destId="{E913A461-EF9C-074B-9EB8-C896AC394071}" srcOrd="3" destOrd="0" presId="urn:microsoft.com/office/officeart/2005/8/layout/hierarchy2"/>
    <dgm:cxn modelId="{4CEA3700-FFCA-DF4F-8F72-09F1312EFE11}" type="presParOf" srcId="{E913A461-EF9C-074B-9EB8-C896AC394071}" destId="{CC63BF1A-DC5A-9649-84EC-377915B58726}" srcOrd="0" destOrd="0" presId="urn:microsoft.com/office/officeart/2005/8/layout/hierarchy2"/>
    <dgm:cxn modelId="{0974B14A-8EC6-2045-B1CE-D3B0714E074B}" type="presParOf" srcId="{E913A461-EF9C-074B-9EB8-C896AC394071}" destId="{5B39A6E2-D3EE-614A-B1E0-225DFA909422}" srcOrd="1" destOrd="0" presId="urn:microsoft.com/office/officeart/2005/8/layout/hierarchy2"/>
    <dgm:cxn modelId="{A7A4F15F-C0A4-E14D-BE89-8B49334D6C94}" type="presParOf" srcId="{5B39A6E2-D3EE-614A-B1E0-225DFA909422}" destId="{578EEF70-9D43-A447-9625-B2F77D597933}" srcOrd="0" destOrd="0" presId="urn:microsoft.com/office/officeart/2005/8/layout/hierarchy2"/>
    <dgm:cxn modelId="{7A814F78-F665-8741-9832-9E05832125A4}" type="presParOf" srcId="{578EEF70-9D43-A447-9625-B2F77D597933}" destId="{BA493736-DF35-304D-9D68-BFE6760CD44E}" srcOrd="0" destOrd="0" presId="urn:microsoft.com/office/officeart/2005/8/layout/hierarchy2"/>
    <dgm:cxn modelId="{0F2EF836-1DD3-084C-B2BD-44C867DAD1E8}" type="presParOf" srcId="{5B39A6E2-D3EE-614A-B1E0-225DFA909422}" destId="{76EF6144-FFEA-B84D-A453-FD443B51990A}" srcOrd="1" destOrd="0" presId="urn:microsoft.com/office/officeart/2005/8/layout/hierarchy2"/>
    <dgm:cxn modelId="{B2299821-F329-4442-80AA-E15F7756412A}" type="presParOf" srcId="{76EF6144-FFEA-B84D-A453-FD443B51990A}" destId="{DCC5BA88-A4C7-8D43-B6DA-540FA353572C}" srcOrd="0" destOrd="0" presId="urn:microsoft.com/office/officeart/2005/8/layout/hierarchy2"/>
    <dgm:cxn modelId="{34CE1355-072B-EB4B-927A-A53D268D8144}" type="presParOf" srcId="{76EF6144-FFEA-B84D-A453-FD443B51990A}" destId="{5281E60E-7EF8-334B-93BB-983B0270D5C6}" srcOrd="1" destOrd="0" presId="urn:microsoft.com/office/officeart/2005/8/layout/hierarchy2"/>
    <dgm:cxn modelId="{AEEE61EA-DFD8-D644-8578-CE5C4D7219E7}" type="presParOf" srcId="{5B39A6E2-D3EE-614A-B1E0-225DFA909422}" destId="{0815CBCC-71CD-DF44-B7E7-04017322779B}" srcOrd="2" destOrd="0" presId="urn:microsoft.com/office/officeart/2005/8/layout/hierarchy2"/>
    <dgm:cxn modelId="{AD52DE7F-F138-784D-AAD4-9BF7267491D7}" type="presParOf" srcId="{0815CBCC-71CD-DF44-B7E7-04017322779B}" destId="{4533E049-D367-A240-AF4D-AA5F0AE18C60}" srcOrd="0" destOrd="0" presId="urn:microsoft.com/office/officeart/2005/8/layout/hierarchy2"/>
    <dgm:cxn modelId="{065A9BFC-C1D9-FB47-A923-064C68C48B34}" type="presParOf" srcId="{5B39A6E2-D3EE-614A-B1E0-225DFA909422}" destId="{9D3E41D2-88F1-7149-BE30-5752F9CBBDAA}" srcOrd="3" destOrd="0" presId="urn:microsoft.com/office/officeart/2005/8/layout/hierarchy2"/>
    <dgm:cxn modelId="{6A0BF94A-DB94-224F-9A45-806A495A60CA}" type="presParOf" srcId="{9D3E41D2-88F1-7149-BE30-5752F9CBBDAA}" destId="{8D4D4FB7-B9A8-1840-82C8-063F863EB548}" srcOrd="0" destOrd="0" presId="urn:microsoft.com/office/officeart/2005/8/layout/hierarchy2"/>
    <dgm:cxn modelId="{665E1B50-1F4C-A741-8E6F-ECF4481A76B8}" type="presParOf" srcId="{9D3E41D2-88F1-7149-BE30-5752F9CBBDAA}" destId="{51BC2362-40E2-BD4B-B84C-89C6EBEFC8A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F8024CEA-7B0E-614C-A831-C80D40D02CC4}">
      <dgm:prSet phldrT="[Text]" custT="1"/>
      <dgm:spPr/>
      <dgm:t>
        <a:bodyPr/>
        <a:lstStyle/>
        <a:p>
          <a:r>
            <a:rPr lang="en-GB" sz="2000"/>
            <a:t>Headless </a:t>
          </a:r>
        </a:p>
        <a:p>
          <a:r>
            <a:rPr lang="en-GB" sz="2000"/>
            <a:t>(app has no UI)</a:t>
          </a:r>
          <a:endParaRPr lang="en-GB" sz="2000" dirty="0"/>
        </a:p>
      </dgm:t>
    </dgm:pt>
    <dgm:pt modelId="{D31DACD4-5BF8-2D4A-BA9D-20A1BE49313C}" type="parTrans" cxnId="{CF189DE0-23CF-D048-8CDA-0A621B52D9A1}">
      <dgm:prSet custT="1"/>
      <dgm:spPr/>
      <dgm:t>
        <a:bodyPr/>
        <a:lstStyle/>
        <a:p>
          <a:endParaRPr lang="en-GB" sz="2000"/>
        </a:p>
      </dgm:t>
    </dgm:pt>
    <dgm:pt modelId="{8217152E-CBA8-B441-9654-E1773800FCBB}" type="sibTrans" cxnId="{CF189DE0-23CF-D048-8CDA-0A621B52D9A1}">
      <dgm:prSet/>
      <dgm:spPr/>
      <dgm:t>
        <a:bodyPr/>
        <a:lstStyle/>
        <a:p>
          <a:endParaRPr lang="en-GB" sz="2000"/>
        </a:p>
      </dgm:t>
    </dgm:pt>
    <dgm:pt modelId="{3D69F578-B71D-B64F-9840-1EF7EE25850F}">
      <dgm:prSet phldrT="[Text]" custT="1"/>
      <dgm:spPr/>
      <dgm:t>
        <a:bodyPr/>
        <a:lstStyle/>
        <a:p>
          <a:r>
            <a:rPr lang="en-GB" sz="2000" dirty="0"/>
            <a:t>Parked and passenger</a:t>
          </a:r>
        </a:p>
      </dgm:t>
    </dgm:pt>
    <dgm:pt modelId="{68613AE1-A13F-AE40-9BEF-D1D78A338A1E}" type="parTrans" cxnId="{0D68994B-E3FC-154A-A194-72F3BD08453A}">
      <dgm:prSet custT="1"/>
      <dgm:spPr/>
      <dgm:t>
        <a:bodyPr/>
        <a:lstStyle/>
        <a:p>
          <a:endParaRPr lang="en-GB" sz="2000"/>
        </a:p>
      </dgm:t>
    </dgm:pt>
    <dgm:pt modelId="{BBBA4561-2713-D04B-A71A-F2E9816AB6DA}" type="sibTrans" cxnId="{0D68994B-E3FC-154A-A194-72F3BD08453A}">
      <dgm:prSet/>
      <dgm:spPr/>
      <dgm:t>
        <a:bodyPr/>
        <a:lstStyle/>
        <a:p>
          <a:endParaRPr lang="en-GB" sz="2000"/>
        </a:p>
      </dgm:t>
    </dgm:pt>
    <dgm:pt modelId="{F866FB20-6DC0-A340-8B2D-9769380B5DBB}">
      <dgm:prSet phldrT="[Text]" custT="1"/>
      <dgm:spPr>
        <a:solidFill>
          <a:srgbClr val="92D050"/>
        </a:solidFill>
      </dgm:spPr>
      <dgm:t>
        <a:bodyPr/>
        <a:lstStyle/>
        <a:p>
          <a:r>
            <a:rPr lang="en-GB" sz="2000" dirty="0"/>
            <a:t>Gaming</a:t>
          </a:r>
        </a:p>
      </dgm:t>
    </dgm:pt>
    <dgm:pt modelId="{A5BC54CF-7540-DB47-B74B-B1095C2BD035}" type="parTrans" cxnId="{2207B224-AE48-EC4F-B38E-BFFD3210C623}">
      <dgm:prSet custT="1"/>
      <dgm:spPr/>
      <dgm:t>
        <a:bodyPr/>
        <a:lstStyle/>
        <a:p>
          <a:endParaRPr lang="en-GB" sz="2000"/>
        </a:p>
      </dgm:t>
    </dgm:pt>
    <dgm:pt modelId="{A3FEF182-0ED4-2B47-95D0-6EDA9BDA1634}" type="sibTrans" cxnId="{2207B224-AE48-EC4F-B38E-BFFD3210C623}">
      <dgm:prSet/>
      <dgm:spPr/>
      <dgm:t>
        <a:bodyPr/>
        <a:lstStyle/>
        <a:p>
          <a:endParaRPr lang="en-GB" sz="2000"/>
        </a:p>
      </dgm:t>
    </dgm:pt>
    <dgm:pt modelId="{163CFDE6-0C09-B04A-85DD-128CEF24FB11}">
      <dgm:prSet phldrT="[Text]" custT="1"/>
      <dgm:spPr>
        <a:solidFill>
          <a:srgbClr val="92D050"/>
        </a:solidFill>
      </dgm:spPr>
      <dgm:t>
        <a:bodyPr/>
        <a:lstStyle/>
        <a:p>
          <a:r>
            <a:rPr lang="en-GB" sz="2000" dirty="0"/>
            <a:t>Video</a:t>
          </a:r>
        </a:p>
      </dgm:t>
    </dgm:pt>
    <dgm:pt modelId="{DFD85435-AA63-C740-91BD-F5FFF5E78A11}" type="parTrans" cxnId="{917172A3-50DF-4C4C-BB17-1703372596F2}">
      <dgm:prSet custT="1"/>
      <dgm:spPr/>
      <dgm:t>
        <a:bodyPr/>
        <a:lstStyle/>
        <a:p>
          <a:endParaRPr lang="en-GB" sz="2000"/>
        </a:p>
      </dgm:t>
    </dgm:pt>
    <dgm:pt modelId="{086C2AF7-548D-B44B-BB5E-C728D73FB3A4}" type="sibTrans" cxnId="{917172A3-50DF-4C4C-BB17-1703372596F2}">
      <dgm:prSet/>
      <dgm:spPr/>
      <dgm:t>
        <a:bodyPr/>
        <a:lstStyle/>
        <a:p>
          <a:endParaRPr lang="en-GB" sz="2000"/>
        </a:p>
      </dgm:t>
    </dgm:pt>
    <dgm:pt modelId="{DF1F6CFA-B229-BD4D-AF11-0591E3D1CE6E}">
      <dgm:prSet phldrT="[Text]" custT="1"/>
      <dgm:spPr>
        <a:solidFill>
          <a:srgbClr val="92D050"/>
        </a:solidFill>
      </dgm:spPr>
      <dgm:t>
        <a:bodyPr/>
        <a:lstStyle/>
        <a:p>
          <a:r>
            <a:rPr lang="en-GB" sz="2000" dirty="0"/>
            <a:t>Media (Audio)</a:t>
          </a:r>
        </a:p>
      </dgm:t>
    </dgm:pt>
    <dgm:pt modelId="{69EDB58C-E055-DE43-B6BB-64064CED7ADC}" type="parTrans" cxnId="{EB74721D-7B07-D34F-A42A-C337FCF63B69}">
      <dgm:prSet custT="1"/>
      <dgm:spPr/>
      <dgm:t>
        <a:bodyPr/>
        <a:lstStyle/>
        <a:p>
          <a:endParaRPr lang="en-GB" sz="2000"/>
        </a:p>
      </dgm:t>
    </dgm:pt>
    <dgm:pt modelId="{52F38E66-2CB6-D848-A60F-3A53E4ECFF1F}" type="sibTrans" cxnId="{EB74721D-7B07-D34F-A42A-C337FCF63B69}">
      <dgm:prSet/>
      <dgm:spPr/>
      <dgm:t>
        <a:bodyPr/>
        <a:lstStyle/>
        <a:p>
          <a:endParaRPr lang="en-GB" sz="20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7B0032E1-2D95-B34B-BBE3-8CCF00331CDA}" type="pres">
      <dgm:prSet presAssocID="{F8024CEA-7B0E-614C-A831-C80D40D02CC4}" presName="root1" presStyleCnt="0"/>
      <dgm:spPr/>
    </dgm:pt>
    <dgm:pt modelId="{5B5D7A4A-0504-C84B-AD56-A8E1D0E543BF}" type="pres">
      <dgm:prSet presAssocID="{F8024CEA-7B0E-614C-A831-C80D40D02CC4}" presName="LevelOneTextNode" presStyleLbl="node0" presStyleIdx="0" presStyleCnt="2" custLinFactNeighborX="-35" custLinFactNeighborY="-44328">
        <dgm:presLayoutVars>
          <dgm:chPref val="3"/>
        </dgm:presLayoutVars>
      </dgm:prSet>
      <dgm:spPr/>
    </dgm:pt>
    <dgm:pt modelId="{07C33262-68E1-414E-9DEA-53D58924FB97}" type="pres">
      <dgm:prSet presAssocID="{F8024CEA-7B0E-614C-A831-C80D40D02CC4}" presName="level2hierChild" presStyleCnt="0"/>
      <dgm:spPr/>
    </dgm:pt>
    <dgm:pt modelId="{F7B17503-0B4F-F04E-9669-C556B396AF59}" type="pres">
      <dgm:prSet presAssocID="{69EDB58C-E055-DE43-B6BB-64064CED7ADC}" presName="conn2-1" presStyleLbl="parChTrans1D2" presStyleIdx="0" presStyleCnt="3"/>
      <dgm:spPr/>
    </dgm:pt>
    <dgm:pt modelId="{C5822081-A0E2-0C4E-9811-AECCC41D23DB}" type="pres">
      <dgm:prSet presAssocID="{69EDB58C-E055-DE43-B6BB-64064CED7ADC}" presName="connTx" presStyleLbl="parChTrans1D2" presStyleIdx="0" presStyleCnt="3"/>
      <dgm:spPr/>
    </dgm:pt>
    <dgm:pt modelId="{17788B8E-AD63-A841-87CB-02D535711D2F}" type="pres">
      <dgm:prSet presAssocID="{DF1F6CFA-B229-BD4D-AF11-0591E3D1CE6E}" presName="root2" presStyleCnt="0"/>
      <dgm:spPr/>
    </dgm:pt>
    <dgm:pt modelId="{38594859-8C78-FF4A-8A60-F8BB782CA259}" type="pres">
      <dgm:prSet presAssocID="{DF1F6CFA-B229-BD4D-AF11-0591E3D1CE6E}" presName="LevelTwoTextNode" presStyleLbl="node2" presStyleIdx="0" presStyleCnt="3" custLinFactNeighborX="-35" custLinFactNeighborY="-44328">
        <dgm:presLayoutVars>
          <dgm:chPref val="3"/>
        </dgm:presLayoutVars>
      </dgm:prSet>
      <dgm:spPr/>
    </dgm:pt>
    <dgm:pt modelId="{66CC7B6B-6C1D-1F41-BED1-F98EE870DE22}" type="pres">
      <dgm:prSet presAssocID="{DF1F6CFA-B229-BD4D-AF11-0591E3D1CE6E}" presName="level3hierChild" presStyleCnt="0"/>
      <dgm:spPr/>
    </dgm:pt>
    <dgm:pt modelId="{865D7776-0D9E-6840-A1B6-53ED7D25BF0C}" type="pres">
      <dgm:prSet presAssocID="{3D69F578-B71D-B64F-9840-1EF7EE25850F}" presName="root1" presStyleCnt="0"/>
      <dgm:spPr/>
    </dgm:pt>
    <dgm:pt modelId="{561616E8-CE18-ED41-B675-F70ABC4A001A}" type="pres">
      <dgm:prSet presAssocID="{3D69F578-B71D-B64F-9840-1EF7EE25850F}" presName="LevelOneTextNode" presStyleLbl="node0" presStyleIdx="1" presStyleCnt="2" custLinFactNeighborY="12870">
        <dgm:presLayoutVars>
          <dgm:chPref val="3"/>
        </dgm:presLayoutVars>
      </dgm:prSet>
      <dgm:spPr/>
    </dgm:pt>
    <dgm:pt modelId="{11C5D4A9-0011-0646-9FA4-F0A16773ADD2}" type="pres">
      <dgm:prSet presAssocID="{3D69F578-B71D-B64F-9840-1EF7EE25850F}" presName="level2hierChild" presStyleCnt="0"/>
      <dgm:spPr/>
    </dgm:pt>
    <dgm:pt modelId="{578EEF70-9D43-A447-9625-B2F77D597933}" type="pres">
      <dgm:prSet presAssocID="{A5BC54CF-7540-DB47-B74B-B1095C2BD035}" presName="conn2-1" presStyleLbl="parChTrans1D2" presStyleIdx="1" presStyleCnt="3"/>
      <dgm:spPr/>
    </dgm:pt>
    <dgm:pt modelId="{BA493736-DF35-304D-9D68-BFE6760CD44E}" type="pres">
      <dgm:prSet presAssocID="{A5BC54CF-7540-DB47-B74B-B1095C2BD035}" presName="connTx" presStyleLbl="parChTrans1D2" presStyleIdx="1" presStyleCnt="3"/>
      <dgm:spPr/>
    </dgm:pt>
    <dgm:pt modelId="{76EF6144-FFEA-B84D-A453-FD443B51990A}" type="pres">
      <dgm:prSet presAssocID="{F866FB20-6DC0-A340-8B2D-9769380B5DBB}" presName="root2" presStyleCnt="0"/>
      <dgm:spPr/>
    </dgm:pt>
    <dgm:pt modelId="{DCC5BA88-A4C7-8D43-B6DA-540FA353572C}" type="pres">
      <dgm:prSet presAssocID="{F866FB20-6DC0-A340-8B2D-9769380B5DBB}" presName="LevelTwoTextNode" presStyleLbl="node2" presStyleIdx="1" presStyleCnt="3" custLinFactNeighborY="8062">
        <dgm:presLayoutVars>
          <dgm:chPref val="3"/>
        </dgm:presLayoutVars>
      </dgm:prSet>
      <dgm:spPr/>
    </dgm:pt>
    <dgm:pt modelId="{5281E60E-7EF8-334B-93BB-983B0270D5C6}" type="pres">
      <dgm:prSet presAssocID="{F866FB20-6DC0-A340-8B2D-9769380B5DBB}" presName="level3hierChild" presStyleCnt="0"/>
      <dgm:spPr/>
    </dgm:pt>
    <dgm:pt modelId="{0815CBCC-71CD-DF44-B7E7-04017322779B}" type="pres">
      <dgm:prSet presAssocID="{DFD85435-AA63-C740-91BD-F5FFF5E78A11}" presName="conn2-1" presStyleLbl="parChTrans1D2" presStyleIdx="2" presStyleCnt="3"/>
      <dgm:spPr/>
    </dgm:pt>
    <dgm:pt modelId="{4533E049-D367-A240-AF4D-AA5F0AE18C60}" type="pres">
      <dgm:prSet presAssocID="{DFD85435-AA63-C740-91BD-F5FFF5E78A11}" presName="connTx" presStyleLbl="parChTrans1D2" presStyleIdx="2" presStyleCnt="3"/>
      <dgm:spPr/>
    </dgm:pt>
    <dgm:pt modelId="{9D3E41D2-88F1-7149-BE30-5752F9CBBDAA}" type="pres">
      <dgm:prSet presAssocID="{163CFDE6-0C09-B04A-85DD-128CEF24FB11}" presName="root2" presStyleCnt="0"/>
      <dgm:spPr/>
    </dgm:pt>
    <dgm:pt modelId="{8D4D4FB7-B9A8-1840-82C8-063F863EB548}" type="pres">
      <dgm:prSet presAssocID="{163CFDE6-0C09-B04A-85DD-128CEF24FB11}" presName="LevelTwoTextNode" presStyleLbl="node2" presStyleIdx="2" presStyleCnt="3" custLinFactNeighborX="0" custLinFactNeighborY="25476">
        <dgm:presLayoutVars>
          <dgm:chPref val="3"/>
        </dgm:presLayoutVars>
      </dgm:prSet>
      <dgm:spPr/>
    </dgm:pt>
    <dgm:pt modelId="{51BC2362-40E2-BD4B-B84C-89C6EBEFC8A7}" type="pres">
      <dgm:prSet presAssocID="{163CFDE6-0C09-B04A-85DD-128CEF24FB11}" presName="level3hierChild" presStyleCnt="0"/>
      <dgm:spPr/>
    </dgm:pt>
  </dgm:ptLst>
  <dgm:cxnLst>
    <dgm:cxn modelId="{7069D80E-BAFF-DE43-B019-6AD42DEC8EC2}" type="presOf" srcId="{69EDB58C-E055-DE43-B6BB-64064CED7ADC}" destId="{C5822081-A0E2-0C4E-9811-AECCC41D23DB}" srcOrd="1" destOrd="0" presId="urn:microsoft.com/office/officeart/2005/8/layout/hierarchy2"/>
    <dgm:cxn modelId="{CE32361A-7BBF-254B-9450-568447D22ADA}" type="presOf" srcId="{3D69F578-B71D-B64F-9840-1EF7EE25850F}" destId="{561616E8-CE18-ED41-B675-F70ABC4A001A}" srcOrd="0" destOrd="0" presId="urn:microsoft.com/office/officeart/2005/8/layout/hierarchy2"/>
    <dgm:cxn modelId="{EB74721D-7B07-D34F-A42A-C337FCF63B69}" srcId="{F8024CEA-7B0E-614C-A831-C80D40D02CC4}" destId="{DF1F6CFA-B229-BD4D-AF11-0591E3D1CE6E}" srcOrd="0" destOrd="0" parTransId="{69EDB58C-E055-DE43-B6BB-64064CED7ADC}" sibTransId="{52F38E66-2CB6-D848-A60F-3A53E4ECFF1F}"/>
    <dgm:cxn modelId="{2207B224-AE48-EC4F-B38E-BFFD3210C623}" srcId="{3D69F578-B71D-B64F-9840-1EF7EE25850F}" destId="{F866FB20-6DC0-A340-8B2D-9769380B5DBB}" srcOrd="0" destOrd="0" parTransId="{A5BC54CF-7540-DB47-B74B-B1095C2BD035}" sibTransId="{A3FEF182-0ED4-2B47-95D0-6EDA9BDA1634}"/>
    <dgm:cxn modelId="{4C4B5425-9E51-6348-BC9C-90AAB77B2DBD}" type="presOf" srcId="{BE06D2AF-2EE1-9E49-8B52-F3951DFB52C9}" destId="{65F6CEBB-8E3B-1E44-98BD-E895C3685186}" srcOrd="0" destOrd="0" presId="urn:microsoft.com/office/officeart/2005/8/layout/hierarchy2"/>
    <dgm:cxn modelId="{D2E7693A-5CD3-AC4C-A9C8-854B0C8C28C1}" type="presOf" srcId="{DF1F6CFA-B229-BD4D-AF11-0591E3D1CE6E}" destId="{38594859-8C78-FF4A-8A60-F8BB782CA259}" srcOrd="0" destOrd="0" presId="urn:microsoft.com/office/officeart/2005/8/layout/hierarchy2"/>
    <dgm:cxn modelId="{0D68994B-E3FC-154A-A194-72F3BD08453A}" srcId="{BE06D2AF-2EE1-9E49-8B52-F3951DFB52C9}" destId="{3D69F578-B71D-B64F-9840-1EF7EE25850F}" srcOrd="1" destOrd="0" parTransId="{68613AE1-A13F-AE40-9BEF-D1D78A338A1E}" sibTransId="{BBBA4561-2713-D04B-A71A-F2E9816AB6DA}"/>
    <dgm:cxn modelId="{B1729B54-90E6-5D47-A31E-C87258AB2A26}" type="presOf" srcId="{163CFDE6-0C09-B04A-85DD-128CEF24FB11}" destId="{8D4D4FB7-B9A8-1840-82C8-063F863EB548}" srcOrd="0" destOrd="0" presId="urn:microsoft.com/office/officeart/2005/8/layout/hierarchy2"/>
    <dgm:cxn modelId="{5B4BCD56-297C-CB4F-A94E-378A0DBA8DF5}" type="presOf" srcId="{DFD85435-AA63-C740-91BD-F5FFF5E78A11}" destId="{4533E049-D367-A240-AF4D-AA5F0AE18C60}" srcOrd="1" destOrd="0" presId="urn:microsoft.com/office/officeart/2005/8/layout/hierarchy2"/>
    <dgm:cxn modelId="{ECE9C076-0D84-0742-BB7F-D5EB0B987580}" type="presOf" srcId="{F8024CEA-7B0E-614C-A831-C80D40D02CC4}" destId="{5B5D7A4A-0504-C84B-AD56-A8E1D0E543BF}" srcOrd="0" destOrd="0" presId="urn:microsoft.com/office/officeart/2005/8/layout/hierarchy2"/>
    <dgm:cxn modelId="{4496F87F-0CCE-2B43-BE38-CD8D8579BAD9}" type="presOf" srcId="{69EDB58C-E055-DE43-B6BB-64064CED7ADC}" destId="{F7B17503-0B4F-F04E-9669-C556B396AF59}" srcOrd="0" destOrd="0" presId="urn:microsoft.com/office/officeart/2005/8/layout/hierarchy2"/>
    <dgm:cxn modelId="{5E4C0D8C-5863-B043-B378-FEC9BF06B17D}" type="presOf" srcId="{F866FB20-6DC0-A340-8B2D-9769380B5DBB}" destId="{DCC5BA88-A4C7-8D43-B6DA-540FA353572C}" srcOrd="0" destOrd="0" presId="urn:microsoft.com/office/officeart/2005/8/layout/hierarchy2"/>
    <dgm:cxn modelId="{917172A3-50DF-4C4C-BB17-1703372596F2}" srcId="{3D69F578-B71D-B64F-9840-1EF7EE25850F}" destId="{163CFDE6-0C09-B04A-85DD-128CEF24FB11}" srcOrd="1" destOrd="0" parTransId="{DFD85435-AA63-C740-91BD-F5FFF5E78A11}" sibTransId="{086C2AF7-548D-B44B-BB5E-C728D73FB3A4}"/>
    <dgm:cxn modelId="{E0016CC7-63BD-2E4F-AC4F-BB2435125048}" type="presOf" srcId="{A5BC54CF-7540-DB47-B74B-B1095C2BD035}" destId="{BA493736-DF35-304D-9D68-BFE6760CD44E}" srcOrd="1" destOrd="0" presId="urn:microsoft.com/office/officeart/2005/8/layout/hierarchy2"/>
    <dgm:cxn modelId="{CF189DE0-23CF-D048-8CDA-0A621B52D9A1}" srcId="{BE06D2AF-2EE1-9E49-8B52-F3951DFB52C9}" destId="{F8024CEA-7B0E-614C-A831-C80D40D02CC4}" srcOrd="0" destOrd="0" parTransId="{D31DACD4-5BF8-2D4A-BA9D-20A1BE49313C}" sibTransId="{8217152E-CBA8-B441-9654-E1773800FCBB}"/>
    <dgm:cxn modelId="{758371EA-E01A-2349-B972-D07AE5F55105}" type="presOf" srcId="{DFD85435-AA63-C740-91BD-F5FFF5E78A11}" destId="{0815CBCC-71CD-DF44-B7E7-04017322779B}" srcOrd="0" destOrd="0" presId="urn:microsoft.com/office/officeart/2005/8/layout/hierarchy2"/>
    <dgm:cxn modelId="{7F85CEEA-5FC8-7F45-9CA5-BD707C1611EF}" type="presOf" srcId="{A5BC54CF-7540-DB47-B74B-B1095C2BD035}" destId="{578EEF70-9D43-A447-9625-B2F77D597933}" srcOrd="0" destOrd="0" presId="urn:microsoft.com/office/officeart/2005/8/layout/hierarchy2"/>
    <dgm:cxn modelId="{F5603199-4AB4-0B4C-B8BD-1C695377296C}" type="presParOf" srcId="{65F6CEBB-8E3B-1E44-98BD-E895C3685186}" destId="{7B0032E1-2D95-B34B-BBE3-8CCF00331CDA}" srcOrd="0" destOrd="0" presId="urn:microsoft.com/office/officeart/2005/8/layout/hierarchy2"/>
    <dgm:cxn modelId="{2527337A-2A83-114D-AA8C-D624775423C4}" type="presParOf" srcId="{7B0032E1-2D95-B34B-BBE3-8CCF00331CDA}" destId="{5B5D7A4A-0504-C84B-AD56-A8E1D0E543BF}" srcOrd="0" destOrd="0" presId="urn:microsoft.com/office/officeart/2005/8/layout/hierarchy2"/>
    <dgm:cxn modelId="{6D36E2BC-C9B4-4743-A1DC-1FE90C4F9FE5}" type="presParOf" srcId="{7B0032E1-2D95-B34B-BBE3-8CCF00331CDA}" destId="{07C33262-68E1-414E-9DEA-53D58924FB97}" srcOrd="1" destOrd="0" presId="urn:microsoft.com/office/officeart/2005/8/layout/hierarchy2"/>
    <dgm:cxn modelId="{962D94B5-A97D-A94F-94CF-B35FDF05E243}" type="presParOf" srcId="{07C33262-68E1-414E-9DEA-53D58924FB97}" destId="{F7B17503-0B4F-F04E-9669-C556B396AF59}" srcOrd="0" destOrd="0" presId="urn:microsoft.com/office/officeart/2005/8/layout/hierarchy2"/>
    <dgm:cxn modelId="{9769668A-DEFA-E04C-B4C0-19DDBF98F54B}" type="presParOf" srcId="{F7B17503-0B4F-F04E-9669-C556B396AF59}" destId="{C5822081-A0E2-0C4E-9811-AECCC41D23DB}" srcOrd="0" destOrd="0" presId="urn:microsoft.com/office/officeart/2005/8/layout/hierarchy2"/>
    <dgm:cxn modelId="{EF56027F-CC96-7A42-86BB-5B39C16BF2A4}" type="presParOf" srcId="{07C33262-68E1-414E-9DEA-53D58924FB97}" destId="{17788B8E-AD63-A841-87CB-02D535711D2F}" srcOrd="1" destOrd="0" presId="urn:microsoft.com/office/officeart/2005/8/layout/hierarchy2"/>
    <dgm:cxn modelId="{75331DF0-1C87-5F45-856C-C6E37CB98787}" type="presParOf" srcId="{17788B8E-AD63-A841-87CB-02D535711D2F}" destId="{38594859-8C78-FF4A-8A60-F8BB782CA259}" srcOrd="0" destOrd="0" presId="urn:microsoft.com/office/officeart/2005/8/layout/hierarchy2"/>
    <dgm:cxn modelId="{2C02A790-13DF-B541-A8D3-2973631DA193}" type="presParOf" srcId="{17788B8E-AD63-A841-87CB-02D535711D2F}" destId="{66CC7B6B-6C1D-1F41-BED1-F98EE870DE22}" srcOrd="1" destOrd="0" presId="urn:microsoft.com/office/officeart/2005/8/layout/hierarchy2"/>
    <dgm:cxn modelId="{1D5B3937-A356-4646-82C9-34D8C65338C4}" type="presParOf" srcId="{65F6CEBB-8E3B-1E44-98BD-E895C3685186}" destId="{865D7776-0D9E-6840-A1B6-53ED7D25BF0C}" srcOrd="1" destOrd="0" presId="urn:microsoft.com/office/officeart/2005/8/layout/hierarchy2"/>
    <dgm:cxn modelId="{B47957B9-BBA8-AC45-96E4-FD79EED7073F}" type="presParOf" srcId="{865D7776-0D9E-6840-A1B6-53ED7D25BF0C}" destId="{561616E8-CE18-ED41-B675-F70ABC4A001A}" srcOrd="0" destOrd="0" presId="urn:microsoft.com/office/officeart/2005/8/layout/hierarchy2"/>
    <dgm:cxn modelId="{4E451E39-B3CD-B341-9B47-DC6A71475BD3}" type="presParOf" srcId="{865D7776-0D9E-6840-A1B6-53ED7D25BF0C}" destId="{11C5D4A9-0011-0646-9FA4-F0A16773ADD2}" srcOrd="1" destOrd="0" presId="urn:microsoft.com/office/officeart/2005/8/layout/hierarchy2"/>
    <dgm:cxn modelId="{F0A5109D-072A-954D-8C41-872FA8A548FA}" type="presParOf" srcId="{11C5D4A9-0011-0646-9FA4-F0A16773ADD2}" destId="{578EEF70-9D43-A447-9625-B2F77D597933}" srcOrd="0" destOrd="0" presId="urn:microsoft.com/office/officeart/2005/8/layout/hierarchy2"/>
    <dgm:cxn modelId="{399B1B50-2FE3-B54D-960E-6E44F7C5A4F2}" type="presParOf" srcId="{578EEF70-9D43-A447-9625-B2F77D597933}" destId="{BA493736-DF35-304D-9D68-BFE6760CD44E}" srcOrd="0" destOrd="0" presId="urn:microsoft.com/office/officeart/2005/8/layout/hierarchy2"/>
    <dgm:cxn modelId="{5BF1DCC2-D23D-3547-91A7-4EA51263F726}" type="presParOf" srcId="{11C5D4A9-0011-0646-9FA4-F0A16773ADD2}" destId="{76EF6144-FFEA-B84D-A453-FD443B51990A}" srcOrd="1" destOrd="0" presId="urn:microsoft.com/office/officeart/2005/8/layout/hierarchy2"/>
    <dgm:cxn modelId="{521127C5-14FF-F24F-9897-205E6E144C5A}" type="presParOf" srcId="{76EF6144-FFEA-B84D-A453-FD443B51990A}" destId="{DCC5BA88-A4C7-8D43-B6DA-540FA353572C}" srcOrd="0" destOrd="0" presId="urn:microsoft.com/office/officeart/2005/8/layout/hierarchy2"/>
    <dgm:cxn modelId="{7D6F4E83-F872-C448-93AC-092CC4DFF5C9}" type="presParOf" srcId="{76EF6144-FFEA-B84D-A453-FD443B51990A}" destId="{5281E60E-7EF8-334B-93BB-983B0270D5C6}" srcOrd="1" destOrd="0" presId="urn:microsoft.com/office/officeart/2005/8/layout/hierarchy2"/>
    <dgm:cxn modelId="{E38FE5A6-95DD-2D4B-B3B1-495908D5A0B5}" type="presParOf" srcId="{11C5D4A9-0011-0646-9FA4-F0A16773ADD2}" destId="{0815CBCC-71CD-DF44-B7E7-04017322779B}" srcOrd="2" destOrd="0" presId="urn:microsoft.com/office/officeart/2005/8/layout/hierarchy2"/>
    <dgm:cxn modelId="{79F9E7FE-F7D0-FC44-89D4-8A7C9488CE1D}" type="presParOf" srcId="{0815CBCC-71CD-DF44-B7E7-04017322779B}" destId="{4533E049-D367-A240-AF4D-AA5F0AE18C60}" srcOrd="0" destOrd="0" presId="urn:microsoft.com/office/officeart/2005/8/layout/hierarchy2"/>
    <dgm:cxn modelId="{1C084094-2A04-674E-835B-C17C30F79EF0}" type="presParOf" srcId="{11C5D4A9-0011-0646-9FA4-F0A16773ADD2}" destId="{9D3E41D2-88F1-7149-BE30-5752F9CBBDAA}" srcOrd="3" destOrd="0" presId="urn:microsoft.com/office/officeart/2005/8/layout/hierarchy2"/>
    <dgm:cxn modelId="{69755346-0201-DE46-A2C8-FC740B81581B}" type="presParOf" srcId="{9D3E41D2-88F1-7149-BE30-5752F9CBBDAA}" destId="{8D4D4FB7-B9A8-1840-82C8-063F863EB548}" srcOrd="0" destOrd="0" presId="urn:microsoft.com/office/officeart/2005/8/layout/hierarchy2"/>
    <dgm:cxn modelId="{A9F5ECD0-89F3-404B-AA5C-8931DE5A8B52}" type="presParOf" srcId="{9D3E41D2-88F1-7149-BE30-5752F9CBBDAA}" destId="{51BC2362-40E2-BD4B-B84C-89C6EBEFC8A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400" dirty="0"/>
            <a:t>App uses (or might use) Maps</a:t>
          </a:r>
        </a:p>
      </dgm:t>
    </dgm:pt>
    <dgm:pt modelId="{F977B3C0-BF05-4145-9380-251BD305569D}" type="parTrans" cxnId="{B4DDCDBC-BE1B-1943-933D-1CA9F7F79F89}">
      <dgm:prSet custT="1"/>
      <dgm:spPr/>
      <dgm:t>
        <a:bodyPr/>
        <a:lstStyle/>
        <a:p>
          <a:endParaRPr lang="en-GB" sz="600"/>
        </a:p>
      </dgm:t>
    </dgm:pt>
    <dgm:pt modelId="{E48761A6-AC70-A14A-879D-0D5ACEE2DDE8}" type="sibTrans" cxnId="{B4DDCDBC-BE1B-1943-933D-1CA9F7F79F89}">
      <dgm:prSet/>
      <dgm:spPr/>
      <dgm:t>
        <a:bodyPr/>
        <a:lstStyle/>
        <a:p>
          <a:endParaRPr lang="en-GB" sz="2000"/>
        </a:p>
      </dgm:t>
    </dgm:pt>
    <dgm:pt modelId="{9593CD6A-7C9E-2E4C-AE03-0B946CB36394}">
      <dgm:prSet phldrT="[Text]" custT="1"/>
      <dgm:spPr>
        <a:solidFill>
          <a:srgbClr val="FF0000"/>
        </a:solidFill>
      </dgm:spPr>
      <dgm:t>
        <a:bodyPr/>
        <a:lstStyle/>
        <a:p>
          <a:r>
            <a:rPr lang="en-GB" sz="1400" dirty="0"/>
            <a:t>Communication</a:t>
          </a:r>
        </a:p>
      </dgm:t>
    </dgm:pt>
    <dgm:pt modelId="{AB1AD4B8-390E-4146-B9B7-0778DE3D2B90}" type="parTrans" cxnId="{9CC596EA-4A05-A047-BACF-35F501A4A257}">
      <dgm:prSet custT="1"/>
      <dgm:spPr/>
      <dgm:t>
        <a:bodyPr/>
        <a:lstStyle/>
        <a:p>
          <a:endParaRPr lang="en-GB" sz="600"/>
        </a:p>
      </dgm:t>
    </dgm:pt>
    <dgm:pt modelId="{35E5FDEC-D140-C144-B42C-5AFE39F97E00}" type="sibTrans" cxnId="{9CC596EA-4A05-A047-BACF-35F501A4A257}">
      <dgm:prSet/>
      <dgm:spPr/>
      <dgm:t>
        <a:bodyPr/>
        <a:lstStyle/>
        <a:p>
          <a:endParaRPr lang="en-GB" sz="2000"/>
        </a:p>
      </dgm:t>
    </dgm:pt>
    <dgm:pt modelId="{26792D50-9CB1-1C42-A3D3-B8878DADE8CA}">
      <dgm:prSet phldrT="[Text]" custT="1"/>
      <dgm:spPr>
        <a:solidFill>
          <a:srgbClr val="FFC000"/>
        </a:solidFill>
      </dgm:spPr>
      <dgm:t>
        <a:bodyPr/>
        <a:lstStyle/>
        <a:p>
          <a:r>
            <a:rPr lang="en-GB" sz="1400" dirty="0"/>
            <a:t>Navigation</a:t>
          </a:r>
        </a:p>
      </dgm:t>
    </dgm:pt>
    <dgm:pt modelId="{6CC0CA19-6D79-BB47-ADF8-860C0CE8B9EA}" type="parTrans" cxnId="{70B53A8B-CB85-3A40-AEAE-7E010342DFF1}">
      <dgm:prSet custT="1"/>
      <dgm:spPr/>
      <dgm:t>
        <a:bodyPr/>
        <a:lstStyle/>
        <a:p>
          <a:endParaRPr lang="en-GB" sz="600"/>
        </a:p>
      </dgm:t>
    </dgm:pt>
    <dgm:pt modelId="{6AB70687-C22A-A04C-8F8B-5124D796BB40}" type="sibTrans" cxnId="{70B53A8B-CB85-3A40-AEAE-7E010342DFF1}">
      <dgm:prSet/>
      <dgm:spPr/>
      <dgm:t>
        <a:bodyPr/>
        <a:lstStyle/>
        <a:p>
          <a:endParaRPr lang="en-GB" sz="2000"/>
        </a:p>
      </dgm:t>
    </dgm:pt>
    <dgm:pt modelId="{0A55B6CC-F553-EC43-B6E8-D07731B47028}">
      <dgm:prSet phldrT="[Text]" custT="1"/>
      <dgm:spPr>
        <a:solidFill>
          <a:srgbClr val="FFC000"/>
        </a:solidFill>
      </dgm:spPr>
      <dgm:t>
        <a:bodyPr/>
        <a:lstStyle/>
        <a:p>
          <a:r>
            <a:rPr lang="en-GB" sz="1400" dirty="0"/>
            <a:t>Points of Interest</a:t>
          </a:r>
        </a:p>
      </dgm:t>
    </dgm:pt>
    <dgm:pt modelId="{2FF00843-AC96-304F-9285-81FB832FDDDD}" type="parTrans" cxnId="{D445B71B-1BD9-2B46-8AE7-6BA3B070045E}">
      <dgm:prSet custT="1"/>
      <dgm:spPr/>
      <dgm:t>
        <a:bodyPr/>
        <a:lstStyle/>
        <a:p>
          <a:endParaRPr lang="en-GB" sz="600"/>
        </a:p>
      </dgm:t>
    </dgm:pt>
    <dgm:pt modelId="{471EB8C0-B2C0-3947-893C-C2FE7B5684C6}" type="sibTrans" cxnId="{D445B71B-1BD9-2B46-8AE7-6BA3B070045E}">
      <dgm:prSet/>
      <dgm:spPr/>
      <dgm:t>
        <a:bodyPr/>
        <a:lstStyle/>
        <a:p>
          <a:endParaRPr lang="en-GB" sz="2000"/>
        </a:p>
      </dgm:t>
    </dgm:pt>
    <dgm:pt modelId="{F46D7DF5-41F5-F747-8816-DD521D21DA5B}">
      <dgm:prSet phldrT="[Text]" custT="1"/>
      <dgm:spPr>
        <a:solidFill>
          <a:srgbClr val="FFC000"/>
        </a:solidFill>
      </dgm:spPr>
      <dgm:t>
        <a:bodyPr/>
        <a:lstStyle/>
        <a:p>
          <a:r>
            <a:rPr lang="en-GB" sz="1400" dirty="0"/>
            <a:t>Weather</a:t>
          </a:r>
        </a:p>
      </dgm:t>
    </dgm:pt>
    <dgm:pt modelId="{227BB3E5-5426-624B-B979-BC9B7939EE2C}" type="parTrans" cxnId="{261D0A07-FFB4-5B46-B1C1-D4A512F44DCD}">
      <dgm:prSet custT="1"/>
      <dgm:spPr/>
      <dgm:t>
        <a:bodyPr/>
        <a:lstStyle/>
        <a:p>
          <a:endParaRPr lang="en-GB" sz="600"/>
        </a:p>
      </dgm:t>
    </dgm:pt>
    <dgm:pt modelId="{44D5E5FF-FAD1-6D4F-B64E-CB36440AF743}" type="sibTrans" cxnId="{261D0A07-FFB4-5B46-B1C1-D4A512F44DCD}">
      <dgm:prSet/>
      <dgm:spPr/>
      <dgm:t>
        <a:bodyPr/>
        <a:lstStyle/>
        <a:p>
          <a:endParaRPr lang="en-GB" sz="2000"/>
        </a:p>
      </dgm:t>
    </dgm:pt>
    <dgm:pt modelId="{4061DAE4-EC49-E64F-B2F1-1A94335310B1}">
      <dgm:prSet phldrT="[Text]" custT="1"/>
      <dgm:spPr>
        <a:solidFill>
          <a:srgbClr val="FFC000"/>
        </a:solidFill>
      </dgm:spPr>
      <dgm:t>
        <a:bodyPr/>
        <a:lstStyle/>
        <a:p>
          <a:r>
            <a:rPr lang="en-GB" sz="1400" dirty="0"/>
            <a:t>Internet of Things</a:t>
          </a:r>
        </a:p>
      </dgm:t>
    </dgm:pt>
    <dgm:pt modelId="{2AD30462-8E56-A045-A553-C4554062C4B2}" type="parTrans" cxnId="{9D780393-4B38-C849-A07B-8F6C26892BA7}">
      <dgm:prSet custT="1"/>
      <dgm:spPr/>
      <dgm:t>
        <a:bodyPr/>
        <a:lstStyle/>
        <a:p>
          <a:endParaRPr lang="en-GB" sz="600"/>
        </a:p>
      </dgm:t>
    </dgm:pt>
    <dgm:pt modelId="{637D3FCD-849F-F344-90B8-BF1827D656D0}" type="sibTrans" cxnId="{9D780393-4B38-C849-A07B-8F6C26892BA7}">
      <dgm:prSet/>
      <dgm:spPr/>
      <dgm:t>
        <a:bodyPr/>
        <a:lstStyle/>
        <a:p>
          <a:endParaRPr lang="en-GB" sz="2000"/>
        </a:p>
      </dgm:t>
    </dgm:pt>
    <dgm:pt modelId="{7278D72A-13A5-9944-800C-87ED2F2431EF}">
      <dgm:prSet phldrT="[Text]" custT="1"/>
      <dgm:spPr/>
      <dgm:t>
        <a:bodyPr/>
        <a:lstStyle/>
        <a:p>
          <a:r>
            <a:rPr lang="en-GB" sz="1400" dirty="0"/>
            <a:t>App doesn't use Maps</a:t>
          </a:r>
        </a:p>
      </dgm:t>
    </dgm:pt>
    <dgm:pt modelId="{B3146ED8-DDF1-2344-AA2C-8A1E1119276B}" type="parTrans" cxnId="{3A980D75-B062-1941-BC42-DFC827D76D2D}">
      <dgm:prSet/>
      <dgm:spPr/>
      <dgm:t>
        <a:bodyPr/>
        <a:lstStyle/>
        <a:p>
          <a:endParaRPr lang="en-GB"/>
        </a:p>
      </dgm:t>
    </dgm:pt>
    <dgm:pt modelId="{7F2E99B2-B769-9E48-805A-809677FF77E3}" type="sibTrans" cxnId="{3A980D75-B062-1941-BC42-DFC827D76D2D}">
      <dgm:prSet/>
      <dgm:spPr/>
      <dgm:t>
        <a:bodyPr/>
        <a:lstStyle/>
        <a:p>
          <a:endParaRPr lang="en-GB"/>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4F0C7152-8C5E-5D4B-BC39-512E8097DA5A}" type="pres">
      <dgm:prSet presAssocID="{D38BEA1C-9ACE-2641-B80A-2C3F2F57D10D}" presName="root1" presStyleCnt="0"/>
      <dgm:spPr/>
    </dgm:pt>
    <dgm:pt modelId="{A8683720-9395-8748-9DCE-C2DA39FDD904}" type="pres">
      <dgm:prSet presAssocID="{D38BEA1C-9ACE-2641-B80A-2C3F2F57D10D}" presName="LevelOneTextNode" presStyleLbl="node0" presStyleIdx="0" presStyleCnt="2">
        <dgm:presLayoutVars>
          <dgm:chPref val="3"/>
        </dgm:presLayoutVars>
      </dgm:prSet>
      <dgm:spPr/>
    </dgm:pt>
    <dgm:pt modelId="{42B8F082-55D2-1345-A35E-9DE6BDAEA38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5"/>
      <dgm:spPr/>
    </dgm:pt>
    <dgm:pt modelId="{DDB9DDB5-8154-224F-A2A2-6BC118F330A6}" type="pres">
      <dgm:prSet presAssocID="{6CC0CA19-6D79-BB47-ADF8-860C0CE8B9EA}" presName="connTx" presStyleLbl="parChTrans1D2" presStyleIdx="0" presStyleCnt="5"/>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5">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5"/>
      <dgm:spPr/>
    </dgm:pt>
    <dgm:pt modelId="{2F58983C-B6BB-3B49-BA92-9C754623C60C}" type="pres">
      <dgm:prSet presAssocID="{2FF00843-AC96-304F-9285-81FB832FDDDD}" presName="connTx" presStyleLbl="parChTrans1D2" presStyleIdx="1" presStyleCnt="5"/>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5">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5"/>
      <dgm:spPr/>
    </dgm:pt>
    <dgm:pt modelId="{5079F465-53F3-9941-8A20-1FD7C70D413C}" type="pres">
      <dgm:prSet presAssocID="{227BB3E5-5426-624B-B979-BC9B7939EE2C}" presName="connTx" presStyleLbl="parChTrans1D2" presStyleIdx="2" presStyleCnt="5"/>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5">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5"/>
      <dgm:spPr/>
    </dgm:pt>
    <dgm:pt modelId="{72A534A6-056E-4C4B-BD36-F01905FBAA6E}" type="pres">
      <dgm:prSet presAssocID="{2AD30462-8E56-A045-A553-C4554062C4B2}" presName="connTx" presStyleLbl="parChTrans1D2" presStyleIdx="3" presStyleCnt="5"/>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5">
        <dgm:presLayoutVars>
          <dgm:chPref val="3"/>
        </dgm:presLayoutVars>
      </dgm:prSet>
      <dgm:spPr/>
    </dgm:pt>
    <dgm:pt modelId="{3CDC3B20-0EB5-2C43-952D-A2513E09441A}" type="pres">
      <dgm:prSet presAssocID="{4061DAE4-EC49-E64F-B2F1-1A94335310B1}" presName="level3hierChild" presStyleCnt="0"/>
      <dgm:spPr/>
    </dgm:pt>
    <dgm:pt modelId="{8149C93E-9962-AE43-A35A-19BA3D0EFF33}" type="pres">
      <dgm:prSet presAssocID="{7278D72A-13A5-9944-800C-87ED2F2431EF}" presName="root1" presStyleCnt="0"/>
      <dgm:spPr/>
    </dgm:pt>
    <dgm:pt modelId="{10C36D52-EA51-2345-83EE-76C0858737DF}" type="pres">
      <dgm:prSet presAssocID="{7278D72A-13A5-9944-800C-87ED2F2431EF}" presName="LevelOneTextNode" presStyleLbl="node0" presStyleIdx="1" presStyleCnt="2">
        <dgm:presLayoutVars>
          <dgm:chPref val="3"/>
        </dgm:presLayoutVars>
      </dgm:prSet>
      <dgm:spPr/>
    </dgm:pt>
    <dgm:pt modelId="{A8D773E6-EF21-C449-8AB3-627E879D505F}" type="pres">
      <dgm:prSet presAssocID="{7278D72A-13A5-9944-800C-87ED2F2431EF}" presName="level2hierChild" presStyleCnt="0"/>
      <dgm:spPr/>
    </dgm:pt>
    <dgm:pt modelId="{22195F16-6D8E-8445-A8E2-07CB8BC0F7BD}" type="pres">
      <dgm:prSet presAssocID="{AB1AD4B8-390E-4146-B9B7-0778DE3D2B90}" presName="conn2-1" presStyleLbl="parChTrans1D2" presStyleIdx="4" presStyleCnt="5"/>
      <dgm:spPr/>
    </dgm:pt>
    <dgm:pt modelId="{28B3841D-D9B2-6743-8501-9502F4F08231}" type="pres">
      <dgm:prSet presAssocID="{AB1AD4B8-390E-4146-B9B7-0778DE3D2B90}" presName="connTx" presStyleLbl="parChTrans1D2" presStyleIdx="4" presStyleCnt="5"/>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2" presStyleIdx="4" presStyleCnt="5">
        <dgm:presLayoutVars>
          <dgm:chPref val="3"/>
        </dgm:presLayoutVars>
      </dgm:prSet>
      <dgm:spPr/>
    </dgm:pt>
    <dgm:pt modelId="{F7DC5144-4D1B-CE4D-A6FB-D55958855731}" type="pres">
      <dgm:prSet presAssocID="{9593CD6A-7C9E-2E4C-AE03-0B946CB36394}"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E2C7031C-DBA2-3E4C-97B3-9D15ED8B90E7}" type="presOf" srcId="{0A55B6CC-F553-EC43-B6E8-D07731B47028}" destId="{5B603294-3650-214C-9BF9-ABB76602AAA9}"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716D993C-0CE4-3E4A-930E-5712B71D2327}" type="presOf" srcId="{6CC0CA19-6D79-BB47-ADF8-860C0CE8B9EA}" destId="{DDB9DDB5-8154-224F-A2A2-6BC118F330A6}" srcOrd="1" destOrd="0" presId="urn:microsoft.com/office/officeart/2005/8/layout/hierarchy2"/>
    <dgm:cxn modelId="{8D64D63F-0C31-4943-A31C-80482AE8F359}" type="presOf" srcId="{F46D7DF5-41F5-F747-8816-DD521D21DA5B}" destId="{D85F8251-FE75-A746-962A-42E55DBCF05A}" srcOrd="0" destOrd="0" presId="urn:microsoft.com/office/officeart/2005/8/layout/hierarchy2"/>
    <dgm:cxn modelId="{E058F14C-44B0-CA4B-9E01-E9FC95E948CD}" type="presOf" srcId="{6CC0CA19-6D79-BB47-ADF8-860C0CE8B9EA}" destId="{3CFA913A-A4C7-7E4B-BA77-72360BE51D89}" srcOrd="0" destOrd="0" presId="urn:microsoft.com/office/officeart/2005/8/layout/hierarchy2"/>
    <dgm:cxn modelId="{00E47E71-9ED5-4748-886D-01F29BF2BD62}" type="presOf" srcId="{227BB3E5-5426-624B-B979-BC9B7939EE2C}" destId="{CE68E61C-5669-4A46-B5AC-FA52F251B90E}" srcOrd="0" destOrd="0" presId="urn:microsoft.com/office/officeart/2005/8/layout/hierarchy2"/>
    <dgm:cxn modelId="{3A980D75-B062-1941-BC42-DFC827D76D2D}" srcId="{BE06D2AF-2EE1-9E49-8B52-F3951DFB52C9}" destId="{7278D72A-13A5-9944-800C-87ED2F2431EF}" srcOrd="1" destOrd="0" parTransId="{B3146ED8-DDF1-2344-AA2C-8A1E1119276B}" sibTransId="{7F2E99B2-B769-9E48-805A-809677FF77E3}"/>
    <dgm:cxn modelId="{81AE548A-BDED-5445-A751-C047326B8824}" type="presOf" srcId="{2FF00843-AC96-304F-9285-81FB832FDDDD}" destId="{7404BA84-2DD4-2C44-A5DF-2CBD37CA91C3}" srcOrd="0"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549DB2A6-E01D-F044-89BA-9FF472C33771}" type="presOf" srcId="{7278D72A-13A5-9944-800C-87ED2F2431EF}" destId="{10C36D52-EA51-2345-83EE-76C0858737DF}" srcOrd="0" destOrd="0" presId="urn:microsoft.com/office/officeart/2005/8/layout/hierarchy2"/>
    <dgm:cxn modelId="{DEA4E1A9-AB5B-FF45-B103-5BA428A48C61}" type="presOf" srcId="{26792D50-9CB1-1C42-A3D3-B8878DADE8CA}" destId="{5ED0B31B-C091-8449-A8E8-577359A8FD26}" srcOrd="0" destOrd="0" presId="urn:microsoft.com/office/officeart/2005/8/layout/hierarchy2"/>
    <dgm:cxn modelId="{EE2FDDB9-27DE-BB43-8AE0-3A32BC3783E8}" type="presOf" srcId="{AB1AD4B8-390E-4146-B9B7-0778DE3D2B90}" destId="{22195F16-6D8E-8445-A8E2-07CB8BC0F7BD}" srcOrd="0"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401ACA-9B5A-984A-8E32-7BEFFE0577C5}" type="presOf" srcId="{2AD30462-8E56-A045-A553-C4554062C4B2}" destId="{DFED101E-0E90-FA45-AEF8-C66077261B62}" srcOrd="0" destOrd="0" presId="urn:microsoft.com/office/officeart/2005/8/layout/hierarchy2"/>
    <dgm:cxn modelId="{B66708D4-0211-B841-ADBA-CA7A4A3CE08F}" type="presOf" srcId="{AB1AD4B8-390E-4146-B9B7-0778DE3D2B90}" destId="{28B3841D-D9B2-6743-8501-9502F4F08231}" srcOrd="1" destOrd="0" presId="urn:microsoft.com/office/officeart/2005/8/layout/hierarchy2"/>
    <dgm:cxn modelId="{6DC04ADC-E62F-094C-886C-2F155E6A96E1}" type="presOf" srcId="{2FF00843-AC96-304F-9285-81FB832FDDDD}" destId="{2F58983C-B6BB-3B49-BA92-9C754623C60C}" srcOrd="1" destOrd="0" presId="urn:microsoft.com/office/officeart/2005/8/layout/hierarchy2"/>
    <dgm:cxn modelId="{FB4868E4-B25E-2141-9702-FA9889D7A372}" type="presOf" srcId="{9593CD6A-7C9E-2E4C-AE03-0B946CB36394}" destId="{F2E089C5-4E18-4642-8C80-8140C797BE1E}" srcOrd="0" destOrd="0" presId="urn:microsoft.com/office/officeart/2005/8/layout/hierarchy2"/>
    <dgm:cxn modelId="{5FD4C2E6-DEE0-0E43-A2A7-A15B8A3C1AC7}" type="presOf" srcId="{4061DAE4-EC49-E64F-B2F1-1A94335310B1}" destId="{0DA6852C-7CA5-B540-8780-A21952A6F624}" srcOrd="0" destOrd="0" presId="urn:microsoft.com/office/officeart/2005/8/layout/hierarchy2"/>
    <dgm:cxn modelId="{9CC596EA-4A05-A047-BACF-35F501A4A257}" srcId="{7278D72A-13A5-9944-800C-87ED2F2431EF}" destId="{9593CD6A-7C9E-2E4C-AE03-0B946CB36394}" srcOrd="0" destOrd="0" parTransId="{AB1AD4B8-390E-4146-B9B7-0778DE3D2B90}" sibTransId="{35E5FDEC-D140-C144-B42C-5AFE39F97E00}"/>
    <dgm:cxn modelId="{E4DFFDEF-E832-6248-A036-141567C8A5E2}" type="presOf" srcId="{D38BEA1C-9ACE-2641-B80A-2C3F2F57D10D}" destId="{A8683720-9395-8748-9DCE-C2DA39FDD904}" srcOrd="0" destOrd="0" presId="urn:microsoft.com/office/officeart/2005/8/layout/hierarchy2"/>
    <dgm:cxn modelId="{062AD8FA-E6CE-3D48-ADBD-01DE873B346F}" type="presOf" srcId="{2AD30462-8E56-A045-A553-C4554062C4B2}" destId="{72A534A6-056E-4C4B-BD36-F01905FBAA6E}" srcOrd="1" destOrd="0" presId="urn:microsoft.com/office/officeart/2005/8/layout/hierarchy2"/>
    <dgm:cxn modelId="{58886FFE-D96C-9441-84B9-B0A86C4A8E25}" type="presOf" srcId="{227BB3E5-5426-624B-B979-BC9B7939EE2C}" destId="{5079F465-53F3-9941-8A20-1FD7C70D413C}" srcOrd="1" destOrd="0" presId="urn:microsoft.com/office/officeart/2005/8/layout/hierarchy2"/>
    <dgm:cxn modelId="{11A0EF78-AE05-4F4D-9A18-714860A45C0D}" type="presParOf" srcId="{65F6CEBB-8E3B-1E44-98BD-E895C3685186}" destId="{4F0C7152-8C5E-5D4B-BC39-512E8097DA5A}" srcOrd="0" destOrd="0" presId="urn:microsoft.com/office/officeart/2005/8/layout/hierarchy2"/>
    <dgm:cxn modelId="{C0F0889A-49C9-A34C-8EE9-A9046BC5EFFA}" type="presParOf" srcId="{4F0C7152-8C5E-5D4B-BC39-512E8097DA5A}" destId="{A8683720-9395-8748-9DCE-C2DA39FDD904}" srcOrd="0" destOrd="0" presId="urn:microsoft.com/office/officeart/2005/8/layout/hierarchy2"/>
    <dgm:cxn modelId="{2F0DD75B-23E4-6944-A5F5-91D52FECDD98}" type="presParOf" srcId="{4F0C7152-8C5E-5D4B-BC39-512E8097DA5A}" destId="{42B8F082-55D2-1345-A35E-9DE6BDAEA38E}" srcOrd="1" destOrd="0" presId="urn:microsoft.com/office/officeart/2005/8/layout/hierarchy2"/>
    <dgm:cxn modelId="{96370C12-0719-EF4E-9928-BC8D7E2C7493}" type="presParOf" srcId="{42B8F082-55D2-1345-A35E-9DE6BDAEA38E}" destId="{3CFA913A-A4C7-7E4B-BA77-72360BE51D89}" srcOrd="0" destOrd="0" presId="urn:microsoft.com/office/officeart/2005/8/layout/hierarchy2"/>
    <dgm:cxn modelId="{6A9D5547-4642-4243-9739-8CE9068D1B60}" type="presParOf" srcId="{3CFA913A-A4C7-7E4B-BA77-72360BE51D89}" destId="{DDB9DDB5-8154-224F-A2A2-6BC118F330A6}" srcOrd="0" destOrd="0" presId="urn:microsoft.com/office/officeart/2005/8/layout/hierarchy2"/>
    <dgm:cxn modelId="{A21539AE-49DC-9E43-AA76-0918168E9DAB}" type="presParOf" srcId="{42B8F082-55D2-1345-A35E-9DE6BDAEA38E}" destId="{2552A5C3-C11C-DC43-9A32-B9F0CAE3E519}" srcOrd="1" destOrd="0" presId="urn:microsoft.com/office/officeart/2005/8/layout/hierarchy2"/>
    <dgm:cxn modelId="{1DA45575-5473-994E-B6EC-35A71B4FC2AD}" type="presParOf" srcId="{2552A5C3-C11C-DC43-9A32-B9F0CAE3E519}" destId="{5ED0B31B-C091-8449-A8E8-577359A8FD26}" srcOrd="0" destOrd="0" presId="urn:microsoft.com/office/officeart/2005/8/layout/hierarchy2"/>
    <dgm:cxn modelId="{D548EBBB-074A-E04F-8D95-F89B2082A213}" type="presParOf" srcId="{2552A5C3-C11C-DC43-9A32-B9F0CAE3E519}" destId="{A21A72D4-D9BB-944A-A5FC-2C59935D695C}" srcOrd="1" destOrd="0" presId="urn:microsoft.com/office/officeart/2005/8/layout/hierarchy2"/>
    <dgm:cxn modelId="{94F967E4-DD15-664E-961D-48D18022BB7B}" type="presParOf" srcId="{42B8F082-55D2-1345-A35E-9DE6BDAEA38E}" destId="{7404BA84-2DD4-2C44-A5DF-2CBD37CA91C3}" srcOrd="2" destOrd="0" presId="urn:microsoft.com/office/officeart/2005/8/layout/hierarchy2"/>
    <dgm:cxn modelId="{83DEA66C-171E-AE4C-9CD5-EB937E588A85}" type="presParOf" srcId="{7404BA84-2DD4-2C44-A5DF-2CBD37CA91C3}" destId="{2F58983C-B6BB-3B49-BA92-9C754623C60C}" srcOrd="0" destOrd="0" presId="urn:microsoft.com/office/officeart/2005/8/layout/hierarchy2"/>
    <dgm:cxn modelId="{1E54BDAA-F832-F549-B0DF-0EA16BB2AB82}" type="presParOf" srcId="{42B8F082-55D2-1345-A35E-9DE6BDAEA38E}" destId="{CF3AEBEC-C22A-E945-91C8-34023CCFAF39}" srcOrd="3" destOrd="0" presId="urn:microsoft.com/office/officeart/2005/8/layout/hierarchy2"/>
    <dgm:cxn modelId="{F6AC28CD-12AF-2441-AB4D-AA3DCAE1F373}" type="presParOf" srcId="{CF3AEBEC-C22A-E945-91C8-34023CCFAF39}" destId="{5B603294-3650-214C-9BF9-ABB76602AAA9}" srcOrd="0" destOrd="0" presId="urn:microsoft.com/office/officeart/2005/8/layout/hierarchy2"/>
    <dgm:cxn modelId="{AA7F6D77-3A19-BC42-BBA0-66BE547DE352}" type="presParOf" srcId="{CF3AEBEC-C22A-E945-91C8-34023CCFAF39}" destId="{530446E6-3C82-E94A-A198-86DF0264898A}" srcOrd="1" destOrd="0" presId="urn:microsoft.com/office/officeart/2005/8/layout/hierarchy2"/>
    <dgm:cxn modelId="{E0C61530-C32F-B342-B7E5-8C06FBE09653}" type="presParOf" srcId="{42B8F082-55D2-1345-A35E-9DE6BDAEA38E}" destId="{CE68E61C-5669-4A46-B5AC-FA52F251B90E}" srcOrd="4" destOrd="0" presId="urn:microsoft.com/office/officeart/2005/8/layout/hierarchy2"/>
    <dgm:cxn modelId="{ADBAF2B2-8926-CF40-B4E4-6FB53689C4DF}" type="presParOf" srcId="{CE68E61C-5669-4A46-B5AC-FA52F251B90E}" destId="{5079F465-53F3-9941-8A20-1FD7C70D413C}" srcOrd="0" destOrd="0" presId="urn:microsoft.com/office/officeart/2005/8/layout/hierarchy2"/>
    <dgm:cxn modelId="{3BFCED7A-ACC5-9A49-9915-165DA3252B0E}" type="presParOf" srcId="{42B8F082-55D2-1345-A35E-9DE6BDAEA38E}" destId="{25641E28-D25F-1340-B8DB-B9EF20124036}" srcOrd="5" destOrd="0" presId="urn:microsoft.com/office/officeart/2005/8/layout/hierarchy2"/>
    <dgm:cxn modelId="{70AD2BFD-6E07-154D-B625-917F31C696BF}" type="presParOf" srcId="{25641E28-D25F-1340-B8DB-B9EF20124036}" destId="{D85F8251-FE75-A746-962A-42E55DBCF05A}" srcOrd="0" destOrd="0" presId="urn:microsoft.com/office/officeart/2005/8/layout/hierarchy2"/>
    <dgm:cxn modelId="{3A82609B-59A3-1B40-8190-995DC199BB78}" type="presParOf" srcId="{25641E28-D25F-1340-B8DB-B9EF20124036}" destId="{8B554E8B-1D1F-2C44-A70E-852D7C51C6E2}" srcOrd="1" destOrd="0" presId="urn:microsoft.com/office/officeart/2005/8/layout/hierarchy2"/>
    <dgm:cxn modelId="{0FE62389-D78A-DF47-B2F8-B19A7DE5FEA5}" type="presParOf" srcId="{42B8F082-55D2-1345-A35E-9DE6BDAEA38E}" destId="{DFED101E-0E90-FA45-AEF8-C66077261B62}" srcOrd="6" destOrd="0" presId="urn:microsoft.com/office/officeart/2005/8/layout/hierarchy2"/>
    <dgm:cxn modelId="{AFE195B1-0CD2-5C42-BB30-F484A4EA4D4E}" type="presParOf" srcId="{DFED101E-0E90-FA45-AEF8-C66077261B62}" destId="{72A534A6-056E-4C4B-BD36-F01905FBAA6E}" srcOrd="0" destOrd="0" presId="urn:microsoft.com/office/officeart/2005/8/layout/hierarchy2"/>
    <dgm:cxn modelId="{53875BC9-ECB5-7641-9860-04F6936BF39B}" type="presParOf" srcId="{42B8F082-55D2-1345-A35E-9DE6BDAEA38E}" destId="{7AC8B3BC-A7D0-E942-A7B9-D4A07CFC0A10}" srcOrd="7" destOrd="0" presId="urn:microsoft.com/office/officeart/2005/8/layout/hierarchy2"/>
    <dgm:cxn modelId="{FF0E0C78-A56A-804D-B5E7-3204416A606A}" type="presParOf" srcId="{7AC8B3BC-A7D0-E942-A7B9-D4A07CFC0A10}" destId="{0DA6852C-7CA5-B540-8780-A21952A6F624}" srcOrd="0" destOrd="0" presId="urn:microsoft.com/office/officeart/2005/8/layout/hierarchy2"/>
    <dgm:cxn modelId="{9A533C1A-E00C-4442-A706-A804B5ECEAFE}" type="presParOf" srcId="{7AC8B3BC-A7D0-E942-A7B9-D4A07CFC0A10}" destId="{3CDC3B20-0EB5-2C43-952D-A2513E09441A}" srcOrd="1" destOrd="0" presId="urn:microsoft.com/office/officeart/2005/8/layout/hierarchy2"/>
    <dgm:cxn modelId="{2EEA961C-1609-3841-8B02-9E31DF5F222B}" type="presParOf" srcId="{65F6CEBB-8E3B-1E44-98BD-E895C3685186}" destId="{8149C93E-9962-AE43-A35A-19BA3D0EFF33}" srcOrd="1" destOrd="0" presId="urn:microsoft.com/office/officeart/2005/8/layout/hierarchy2"/>
    <dgm:cxn modelId="{C165A178-2859-9242-A221-CA49977AE00D}" type="presParOf" srcId="{8149C93E-9962-AE43-A35A-19BA3D0EFF33}" destId="{10C36D52-EA51-2345-83EE-76C0858737DF}" srcOrd="0" destOrd="0" presId="urn:microsoft.com/office/officeart/2005/8/layout/hierarchy2"/>
    <dgm:cxn modelId="{53597E4A-67E5-DC4F-9F18-C1FC7BC2DF18}" type="presParOf" srcId="{8149C93E-9962-AE43-A35A-19BA3D0EFF33}" destId="{A8D773E6-EF21-C449-8AB3-627E879D505F}" srcOrd="1" destOrd="0" presId="urn:microsoft.com/office/officeart/2005/8/layout/hierarchy2"/>
    <dgm:cxn modelId="{1366589A-7996-2246-9ED8-D1536106FE3C}" type="presParOf" srcId="{A8D773E6-EF21-C449-8AB3-627E879D505F}" destId="{22195F16-6D8E-8445-A8E2-07CB8BC0F7BD}" srcOrd="0" destOrd="0" presId="urn:microsoft.com/office/officeart/2005/8/layout/hierarchy2"/>
    <dgm:cxn modelId="{B1FDBB00-E388-7E4C-A94D-8B7008383F07}" type="presParOf" srcId="{22195F16-6D8E-8445-A8E2-07CB8BC0F7BD}" destId="{28B3841D-D9B2-6743-8501-9502F4F08231}" srcOrd="0" destOrd="0" presId="urn:microsoft.com/office/officeart/2005/8/layout/hierarchy2"/>
    <dgm:cxn modelId="{957E9DEF-DDF4-A54E-B1EC-A1FA5352C72A}" type="presParOf" srcId="{A8D773E6-EF21-C449-8AB3-627E879D505F}" destId="{021A3EBF-BE80-B944-B1AB-E59C379D0A4B}" srcOrd="1" destOrd="0" presId="urn:microsoft.com/office/officeart/2005/8/layout/hierarchy2"/>
    <dgm:cxn modelId="{9BEC034A-D079-9B46-B75E-8D8B2BE9496D}" type="presParOf" srcId="{021A3EBF-BE80-B944-B1AB-E59C379D0A4B}" destId="{F2E089C5-4E18-4642-8C80-8140C797BE1E}" srcOrd="0" destOrd="0" presId="urn:microsoft.com/office/officeart/2005/8/layout/hierarchy2"/>
    <dgm:cxn modelId="{CF3DCCDE-4F3B-8144-BE58-38D0FDA17379}" type="presParOf" srcId="{021A3EBF-BE80-B944-B1AB-E59C379D0A4B}" destId="{F7DC5144-4D1B-CE4D-A6FB-D559588557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600" dirty="0"/>
            <a:t>App uses (or might use) Maps</a:t>
          </a:r>
        </a:p>
      </dgm:t>
    </dgm:pt>
    <dgm:pt modelId="{F977B3C0-BF05-4145-9380-251BD305569D}" type="parTrans" cxnId="{B4DDCDBC-BE1B-1943-933D-1CA9F7F79F89}">
      <dgm:prSet custT="1"/>
      <dgm:spPr/>
      <dgm:t>
        <a:bodyPr/>
        <a:lstStyle/>
        <a:p>
          <a:endParaRPr lang="en-GB" sz="1600"/>
        </a:p>
      </dgm:t>
    </dgm:pt>
    <dgm:pt modelId="{E48761A6-AC70-A14A-879D-0D5ACEE2DDE8}" type="sibTrans" cxnId="{B4DDCDBC-BE1B-1943-933D-1CA9F7F79F89}">
      <dgm:prSet/>
      <dgm:spPr/>
      <dgm:t>
        <a:bodyPr/>
        <a:lstStyle/>
        <a:p>
          <a:endParaRPr lang="en-GB" sz="1600"/>
        </a:p>
      </dgm:t>
    </dgm:pt>
    <dgm:pt modelId="{26792D50-9CB1-1C42-A3D3-B8878DADE8CA}">
      <dgm:prSet phldrT="[Text]" custT="1"/>
      <dgm:spPr>
        <a:solidFill>
          <a:srgbClr val="FFC000"/>
        </a:solidFill>
      </dgm:spPr>
      <dgm:t>
        <a:bodyPr/>
        <a:lstStyle/>
        <a:p>
          <a:r>
            <a:rPr lang="en-GB" sz="1600" dirty="0"/>
            <a:t>Navigation</a:t>
          </a:r>
        </a:p>
      </dgm:t>
    </dgm:pt>
    <dgm:pt modelId="{6CC0CA19-6D79-BB47-ADF8-860C0CE8B9EA}" type="parTrans" cxnId="{70B53A8B-CB85-3A40-AEAE-7E010342DFF1}">
      <dgm:prSet custT="1"/>
      <dgm:spPr/>
      <dgm:t>
        <a:bodyPr/>
        <a:lstStyle/>
        <a:p>
          <a:endParaRPr lang="en-GB" sz="1600"/>
        </a:p>
      </dgm:t>
    </dgm:pt>
    <dgm:pt modelId="{6AB70687-C22A-A04C-8F8B-5124D796BB40}" type="sibTrans" cxnId="{70B53A8B-CB85-3A40-AEAE-7E010342DFF1}">
      <dgm:prSet/>
      <dgm:spPr/>
      <dgm:t>
        <a:bodyPr/>
        <a:lstStyle/>
        <a:p>
          <a:endParaRPr lang="en-GB" sz="1600"/>
        </a:p>
      </dgm:t>
    </dgm:pt>
    <dgm:pt modelId="{0A55B6CC-F553-EC43-B6E8-D07731B47028}">
      <dgm:prSet phldrT="[Text]" custT="1"/>
      <dgm:spPr>
        <a:solidFill>
          <a:srgbClr val="FFC000"/>
        </a:solidFill>
      </dgm:spPr>
      <dgm:t>
        <a:bodyPr/>
        <a:lstStyle/>
        <a:p>
          <a:r>
            <a:rPr lang="en-GB" sz="1600" dirty="0"/>
            <a:t>Points of Interest</a:t>
          </a:r>
        </a:p>
      </dgm:t>
    </dgm:pt>
    <dgm:pt modelId="{2FF00843-AC96-304F-9285-81FB832FDDDD}" type="parTrans" cxnId="{D445B71B-1BD9-2B46-8AE7-6BA3B070045E}">
      <dgm:prSet custT="1"/>
      <dgm:spPr/>
      <dgm:t>
        <a:bodyPr/>
        <a:lstStyle/>
        <a:p>
          <a:endParaRPr lang="en-GB" sz="1600"/>
        </a:p>
      </dgm:t>
    </dgm:pt>
    <dgm:pt modelId="{471EB8C0-B2C0-3947-893C-C2FE7B5684C6}" type="sibTrans" cxnId="{D445B71B-1BD9-2B46-8AE7-6BA3B070045E}">
      <dgm:prSet/>
      <dgm:spPr/>
      <dgm:t>
        <a:bodyPr/>
        <a:lstStyle/>
        <a:p>
          <a:endParaRPr lang="en-GB" sz="1600"/>
        </a:p>
      </dgm:t>
    </dgm:pt>
    <dgm:pt modelId="{F46D7DF5-41F5-F747-8816-DD521D21DA5B}">
      <dgm:prSet phldrT="[Text]" custT="1"/>
      <dgm:spPr>
        <a:solidFill>
          <a:srgbClr val="FFC000"/>
        </a:solidFill>
      </dgm:spPr>
      <dgm:t>
        <a:bodyPr/>
        <a:lstStyle/>
        <a:p>
          <a:r>
            <a:rPr lang="en-GB" sz="1600" dirty="0"/>
            <a:t>Weather</a:t>
          </a:r>
        </a:p>
      </dgm:t>
    </dgm:pt>
    <dgm:pt modelId="{227BB3E5-5426-624B-B979-BC9B7939EE2C}" type="parTrans" cxnId="{261D0A07-FFB4-5B46-B1C1-D4A512F44DCD}">
      <dgm:prSet custT="1"/>
      <dgm:spPr/>
      <dgm:t>
        <a:bodyPr/>
        <a:lstStyle/>
        <a:p>
          <a:endParaRPr lang="en-GB" sz="1600"/>
        </a:p>
      </dgm:t>
    </dgm:pt>
    <dgm:pt modelId="{44D5E5FF-FAD1-6D4F-B64E-CB36440AF743}" type="sibTrans" cxnId="{261D0A07-FFB4-5B46-B1C1-D4A512F44DCD}">
      <dgm:prSet/>
      <dgm:spPr/>
      <dgm:t>
        <a:bodyPr/>
        <a:lstStyle/>
        <a:p>
          <a:endParaRPr lang="en-GB" sz="1600"/>
        </a:p>
      </dgm:t>
    </dgm:pt>
    <dgm:pt modelId="{4061DAE4-EC49-E64F-B2F1-1A94335310B1}">
      <dgm:prSet phldrT="[Text]" custT="1"/>
      <dgm:spPr>
        <a:solidFill>
          <a:srgbClr val="FFC000"/>
        </a:solidFill>
      </dgm:spPr>
      <dgm:t>
        <a:bodyPr/>
        <a:lstStyle/>
        <a:p>
          <a:r>
            <a:rPr lang="en-GB" sz="1600" dirty="0"/>
            <a:t>Internet of Things</a:t>
          </a:r>
        </a:p>
      </dgm:t>
    </dgm:pt>
    <dgm:pt modelId="{2AD30462-8E56-A045-A553-C4554062C4B2}" type="parTrans" cxnId="{9D780393-4B38-C849-A07B-8F6C26892BA7}">
      <dgm:prSet custT="1"/>
      <dgm:spPr/>
      <dgm:t>
        <a:bodyPr/>
        <a:lstStyle/>
        <a:p>
          <a:endParaRPr lang="en-GB" sz="1600"/>
        </a:p>
      </dgm:t>
    </dgm:pt>
    <dgm:pt modelId="{637D3FCD-849F-F344-90B8-BF1827D656D0}" type="sibTrans" cxnId="{9D780393-4B38-C849-A07B-8F6C26892BA7}">
      <dgm:prSet/>
      <dgm:spPr/>
      <dgm:t>
        <a:bodyPr/>
        <a:lstStyle/>
        <a:p>
          <a:endParaRPr lang="en-GB" sz="16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2C230F2C-7D5F-6744-87E5-3D5342264C99}" type="pres">
      <dgm:prSet presAssocID="{D38BEA1C-9ACE-2641-B80A-2C3F2F57D10D}" presName="root1" presStyleCnt="0"/>
      <dgm:spPr/>
    </dgm:pt>
    <dgm:pt modelId="{1E62E228-C5CC-AB4F-BA6A-791CCF8F1A97}" type="pres">
      <dgm:prSet presAssocID="{D38BEA1C-9ACE-2641-B80A-2C3F2F57D10D}" presName="LevelOneTextNode" presStyleLbl="node0" presStyleIdx="0" presStyleCnt="1">
        <dgm:presLayoutVars>
          <dgm:chPref val="3"/>
        </dgm:presLayoutVars>
      </dgm:prSet>
      <dgm:spPr/>
    </dgm:pt>
    <dgm:pt modelId="{C3FB239D-6121-5644-B613-4DA44588243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4"/>
      <dgm:spPr/>
    </dgm:pt>
    <dgm:pt modelId="{DDB9DDB5-8154-224F-A2A2-6BC118F330A6}" type="pres">
      <dgm:prSet presAssocID="{6CC0CA19-6D79-BB47-ADF8-860C0CE8B9EA}" presName="connTx" presStyleLbl="parChTrans1D2" presStyleIdx="0" presStyleCnt="4"/>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4">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4"/>
      <dgm:spPr/>
    </dgm:pt>
    <dgm:pt modelId="{2F58983C-B6BB-3B49-BA92-9C754623C60C}" type="pres">
      <dgm:prSet presAssocID="{2FF00843-AC96-304F-9285-81FB832FDDDD}" presName="connTx" presStyleLbl="parChTrans1D2" presStyleIdx="1" presStyleCnt="4"/>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4">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4"/>
      <dgm:spPr/>
    </dgm:pt>
    <dgm:pt modelId="{5079F465-53F3-9941-8A20-1FD7C70D413C}" type="pres">
      <dgm:prSet presAssocID="{227BB3E5-5426-624B-B979-BC9B7939EE2C}" presName="connTx" presStyleLbl="parChTrans1D2" presStyleIdx="2" presStyleCnt="4"/>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4">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4"/>
      <dgm:spPr/>
    </dgm:pt>
    <dgm:pt modelId="{72A534A6-056E-4C4B-BD36-F01905FBAA6E}" type="pres">
      <dgm:prSet presAssocID="{2AD30462-8E56-A045-A553-C4554062C4B2}" presName="connTx" presStyleLbl="parChTrans1D2" presStyleIdx="3" presStyleCnt="4"/>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4">
        <dgm:presLayoutVars>
          <dgm:chPref val="3"/>
        </dgm:presLayoutVars>
      </dgm:prSet>
      <dgm:spPr/>
    </dgm:pt>
    <dgm:pt modelId="{3CDC3B20-0EB5-2C43-952D-A2513E09441A}" type="pres">
      <dgm:prSet presAssocID="{4061DAE4-EC49-E64F-B2F1-1A94335310B1}"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B3E1B31D-D3A1-C54C-BC89-7BA185C5C890}" type="presOf" srcId="{227BB3E5-5426-624B-B979-BC9B7939EE2C}" destId="{CE68E61C-5669-4A46-B5AC-FA52F251B90E}"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0E6ED52D-1CE6-4348-B174-2767B5C8E7E4}" type="presOf" srcId="{26792D50-9CB1-1C42-A3D3-B8878DADE8CA}" destId="{5ED0B31B-C091-8449-A8E8-577359A8FD26}" srcOrd="0" destOrd="0" presId="urn:microsoft.com/office/officeart/2005/8/layout/hierarchy2"/>
    <dgm:cxn modelId="{53F74972-47DE-CF4A-9594-3277FA9C7FE4}" type="presOf" srcId="{2FF00843-AC96-304F-9285-81FB832FDDDD}" destId="{2F58983C-B6BB-3B49-BA92-9C754623C60C}" srcOrd="1" destOrd="0" presId="urn:microsoft.com/office/officeart/2005/8/layout/hierarchy2"/>
    <dgm:cxn modelId="{C9079878-E952-B041-8004-348703C2A89F}" type="presOf" srcId="{2AD30462-8E56-A045-A553-C4554062C4B2}" destId="{DFED101E-0E90-FA45-AEF8-C66077261B62}" srcOrd="0" destOrd="0" presId="urn:microsoft.com/office/officeart/2005/8/layout/hierarchy2"/>
    <dgm:cxn modelId="{7D121E7B-649B-DC49-985E-1E16447A5DF4}" type="presOf" srcId="{6CC0CA19-6D79-BB47-ADF8-860C0CE8B9EA}" destId="{3CFA913A-A4C7-7E4B-BA77-72360BE51D89}" srcOrd="0" destOrd="0" presId="urn:microsoft.com/office/officeart/2005/8/layout/hierarchy2"/>
    <dgm:cxn modelId="{C761C381-1564-5C48-BD22-3B9D68A2417C}" type="presOf" srcId="{227BB3E5-5426-624B-B979-BC9B7939EE2C}" destId="{5079F465-53F3-9941-8A20-1FD7C70D413C}"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BB9DED96-5370-3846-A60C-E0A3FF5AB2A5}" type="presOf" srcId="{2AD30462-8E56-A045-A553-C4554062C4B2}" destId="{72A534A6-056E-4C4B-BD36-F01905FBAA6E}" srcOrd="1" destOrd="0" presId="urn:microsoft.com/office/officeart/2005/8/layout/hierarchy2"/>
    <dgm:cxn modelId="{7308049B-25B8-5542-8529-DA5FF2DC815C}" type="presOf" srcId="{2FF00843-AC96-304F-9285-81FB832FDDDD}" destId="{7404BA84-2DD4-2C44-A5DF-2CBD37CA91C3}" srcOrd="0" destOrd="0" presId="urn:microsoft.com/office/officeart/2005/8/layout/hierarchy2"/>
    <dgm:cxn modelId="{2E43159B-89E3-EB43-BDE7-BBF4A823C7CF}" type="presOf" srcId="{6CC0CA19-6D79-BB47-ADF8-860C0CE8B9EA}" destId="{DDB9DDB5-8154-224F-A2A2-6BC118F330A6}" srcOrd="1"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F8AFC8-1C50-784F-B5DF-0D0333C63D89}" type="presOf" srcId="{0A55B6CC-F553-EC43-B6E8-D07731B47028}" destId="{5B603294-3650-214C-9BF9-ABB76602AAA9}" srcOrd="0" destOrd="0" presId="urn:microsoft.com/office/officeart/2005/8/layout/hierarchy2"/>
    <dgm:cxn modelId="{0F317BE1-FDFB-7144-B56C-FE1460B15908}" type="presOf" srcId="{4061DAE4-EC49-E64F-B2F1-1A94335310B1}" destId="{0DA6852C-7CA5-B540-8780-A21952A6F624}" srcOrd="0" destOrd="0" presId="urn:microsoft.com/office/officeart/2005/8/layout/hierarchy2"/>
    <dgm:cxn modelId="{0C9551E4-B7BD-8C48-B949-0A2418A5C518}" type="presOf" srcId="{F46D7DF5-41F5-F747-8816-DD521D21DA5B}" destId="{D85F8251-FE75-A746-962A-42E55DBCF05A}" srcOrd="0" destOrd="0" presId="urn:microsoft.com/office/officeart/2005/8/layout/hierarchy2"/>
    <dgm:cxn modelId="{F67F9AE4-1EC8-734B-AE57-0A6F5D71F908}" type="presOf" srcId="{D38BEA1C-9ACE-2641-B80A-2C3F2F57D10D}" destId="{1E62E228-C5CC-AB4F-BA6A-791CCF8F1A97}" srcOrd="0" destOrd="0" presId="urn:microsoft.com/office/officeart/2005/8/layout/hierarchy2"/>
    <dgm:cxn modelId="{233B1C8A-BB13-C541-B4B7-A260BD9784BC}" type="presParOf" srcId="{65F6CEBB-8E3B-1E44-98BD-E895C3685186}" destId="{2C230F2C-7D5F-6744-87E5-3D5342264C99}" srcOrd="0" destOrd="0" presId="urn:microsoft.com/office/officeart/2005/8/layout/hierarchy2"/>
    <dgm:cxn modelId="{07D9D34F-8C8C-874D-8BF5-F3DEC4C6309B}" type="presParOf" srcId="{2C230F2C-7D5F-6744-87E5-3D5342264C99}" destId="{1E62E228-C5CC-AB4F-BA6A-791CCF8F1A97}" srcOrd="0" destOrd="0" presId="urn:microsoft.com/office/officeart/2005/8/layout/hierarchy2"/>
    <dgm:cxn modelId="{1A882C70-9B1C-0E44-9DED-5C21CF56E4E0}" type="presParOf" srcId="{2C230F2C-7D5F-6744-87E5-3D5342264C99}" destId="{C3FB239D-6121-5644-B613-4DA44588243E}" srcOrd="1" destOrd="0" presId="urn:microsoft.com/office/officeart/2005/8/layout/hierarchy2"/>
    <dgm:cxn modelId="{BC35B37E-1C58-234D-AE76-2DA3EB2C0B06}" type="presParOf" srcId="{C3FB239D-6121-5644-B613-4DA44588243E}" destId="{3CFA913A-A4C7-7E4B-BA77-72360BE51D89}" srcOrd="0" destOrd="0" presId="urn:microsoft.com/office/officeart/2005/8/layout/hierarchy2"/>
    <dgm:cxn modelId="{80C5409E-420A-B04A-A6B2-9CD3D142371D}" type="presParOf" srcId="{3CFA913A-A4C7-7E4B-BA77-72360BE51D89}" destId="{DDB9DDB5-8154-224F-A2A2-6BC118F330A6}" srcOrd="0" destOrd="0" presId="urn:microsoft.com/office/officeart/2005/8/layout/hierarchy2"/>
    <dgm:cxn modelId="{CFFBDA10-5A69-2C47-AE1D-A324DAF1C4EB}" type="presParOf" srcId="{C3FB239D-6121-5644-B613-4DA44588243E}" destId="{2552A5C3-C11C-DC43-9A32-B9F0CAE3E519}" srcOrd="1" destOrd="0" presId="urn:microsoft.com/office/officeart/2005/8/layout/hierarchy2"/>
    <dgm:cxn modelId="{01C22124-BFD4-DC44-9D76-D77701BEB3E8}" type="presParOf" srcId="{2552A5C3-C11C-DC43-9A32-B9F0CAE3E519}" destId="{5ED0B31B-C091-8449-A8E8-577359A8FD26}" srcOrd="0" destOrd="0" presId="urn:microsoft.com/office/officeart/2005/8/layout/hierarchy2"/>
    <dgm:cxn modelId="{D545C203-1DF6-FE43-9552-1E02AA21ADA0}" type="presParOf" srcId="{2552A5C3-C11C-DC43-9A32-B9F0CAE3E519}" destId="{A21A72D4-D9BB-944A-A5FC-2C59935D695C}" srcOrd="1" destOrd="0" presId="urn:microsoft.com/office/officeart/2005/8/layout/hierarchy2"/>
    <dgm:cxn modelId="{FBD31744-7C09-D642-8D21-ACDC26EB0B36}" type="presParOf" srcId="{C3FB239D-6121-5644-B613-4DA44588243E}" destId="{7404BA84-2DD4-2C44-A5DF-2CBD37CA91C3}" srcOrd="2" destOrd="0" presId="urn:microsoft.com/office/officeart/2005/8/layout/hierarchy2"/>
    <dgm:cxn modelId="{89A8EA4C-8242-B741-8708-02902C68E157}" type="presParOf" srcId="{7404BA84-2DD4-2C44-A5DF-2CBD37CA91C3}" destId="{2F58983C-B6BB-3B49-BA92-9C754623C60C}" srcOrd="0" destOrd="0" presId="urn:microsoft.com/office/officeart/2005/8/layout/hierarchy2"/>
    <dgm:cxn modelId="{EB9C7A33-987D-A04A-91BE-FFEB0F6AA14B}" type="presParOf" srcId="{C3FB239D-6121-5644-B613-4DA44588243E}" destId="{CF3AEBEC-C22A-E945-91C8-34023CCFAF39}" srcOrd="3" destOrd="0" presId="urn:microsoft.com/office/officeart/2005/8/layout/hierarchy2"/>
    <dgm:cxn modelId="{055C0D67-326B-4049-8850-D9206DDBF7F2}" type="presParOf" srcId="{CF3AEBEC-C22A-E945-91C8-34023CCFAF39}" destId="{5B603294-3650-214C-9BF9-ABB76602AAA9}" srcOrd="0" destOrd="0" presId="urn:microsoft.com/office/officeart/2005/8/layout/hierarchy2"/>
    <dgm:cxn modelId="{163EEA98-F2B2-F14E-8FAA-B692E956325B}" type="presParOf" srcId="{CF3AEBEC-C22A-E945-91C8-34023CCFAF39}" destId="{530446E6-3C82-E94A-A198-86DF0264898A}" srcOrd="1" destOrd="0" presId="urn:microsoft.com/office/officeart/2005/8/layout/hierarchy2"/>
    <dgm:cxn modelId="{943D13F5-9F7B-C548-8EAF-F9BB7703B0AF}" type="presParOf" srcId="{C3FB239D-6121-5644-B613-4DA44588243E}" destId="{CE68E61C-5669-4A46-B5AC-FA52F251B90E}" srcOrd="4" destOrd="0" presId="urn:microsoft.com/office/officeart/2005/8/layout/hierarchy2"/>
    <dgm:cxn modelId="{B959A48E-6161-BE4E-B2B7-8E235BA03F6F}" type="presParOf" srcId="{CE68E61C-5669-4A46-B5AC-FA52F251B90E}" destId="{5079F465-53F3-9941-8A20-1FD7C70D413C}" srcOrd="0" destOrd="0" presId="urn:microsoft.com/office/officeart/2005/8/layout/hierarchy2"/>
    <dgm:cxn modelId="{1284838B-00AA-BA4F-B549-74DE6B68CD2A}" type="presParOf" srcId="{C3FB239D-6121-5644-B613-4DA44588243E}" destId="{25641E28-D25F-1340-B8DB-B9EF20124036}" srcOrd="5" destOrd="0" presId="urn:microsoft.com/office/officeart/2005/8/layout/hierarchy2"/>
    <dgm:cxn modelId="{2DC0C42B-4846-AD4A-B47D-0184B82A3D40}" type="presParOf" srcId="{25641E28-D25F-1340-B8DB-B9EF20124036}" destId="{D85F8251-FE75-A746-962A-42E55DBCF05A}" srcOrd="0" destOrd="0" presId="urn:microsoft.com/office/officeart/2005/8/layout/hierarchy2"/>
    <dgm:cxn modelId="{07DCE1E6-3740-FC40-91C1-D4F8B024DED1}" type="presParOf" srcId="{25641E28-D25F-1340-B8DB-B9EF20124036}" destId="{8B554E8B-1D1F-2C44-A70E-852D7C51C6E2}" srcOrd="1" destOrd="0" presId="urn:microsoft.com/office/officeart/2005/8/layout/hierarchy2"/>
    <dgm:cxn modelId="{A7C71B3F-6B68-C84D-9391-EDC661A5F1D2}" type="presParOf" srcId="{C3FB239D-6121-5644-B613-4DA44588243E}" destId="{DFED101E-0E90-FA45-AEF8-C66077261B62}" srcOrd="6" destOrd="0" presId="urn:microsoft.com/office/officeart/2005/8/layout/hierarchy2"/>
    <dgm:cxn modelId="{DADF8DF9-BA45-5341-BD58-CC3DF28A9E81}" type="presParOf" srcId="{DFED101E-0E90-FA45-AEF8-C66077261B62}" destId="{72A534A6-056E-4C4B-BD36-F01905FBAA6E}" srcOrd="0" destOrd="0" presId="urn:microsoft.com/office/officeart/2005/8/layout/hierarchy2"/>
    <dgm:cxn modelId="{E084AF74-58AC-AF40-B55A-3657EAE9F73A}" type="presParOf" srcId="{C3FB239D-6121-5644-B613-4DA44588243E}" destId="{7AC8B3BC-A7D0-E942-A7B9-D4A07CFC0A10}" srcOrd="7" destOrd="0" presId="urn:microsoft.com/office/officeart/2005/8/layout/hierarchy2"/>
    <dgm:cxn modelId="{4F058AD4-65B9-0D4E-866C-1DA0B32C9745}" type="presParOf" srcId="{7AC8B3BC-A7D0-E942-A7B9-D4A07CFC0A10}" destId="{0DA6852C-7CA5-B540-8780-A21952A6F624}" srcOrd="0" destOrd="0" presId="urn:microsoft.com/office/officeart/2005/8/layout/hierarchy2"/>
    <dgm:cxn modelId="{56C1EB25-70AB-EB44-9197-A9D078102540}" type="presParOf" srcId="{7AC8B3BC-A7D0-E942-A7B9-D4A07CFC0A10}" destId="{3CDC3B20-0EB5-2C43-952D-A2513E09441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D38BEA1C-9ACE-2641-B80A-2C3F2F57D10D}">
      <dgm:prSet phldrT="[Text]" custT="1"/>
      <dgm:spPr/>
      <dgm:t>
        <a:bodyPr/>
        <a:lstStyle/>
        <a:p>
          <a:r>
            <a:rPr lang="en-GB" sz="1600" dirty="0"/>
            <a:t>App uses (or might use) Maps</a:t>
          </a:r>
        </a:p>
      </dgm:t>
    </dgm:pt>
    <dgm:pt modelId="{F977B3C0-BF05-4145-9380-251BD305569D}" type="parTrans" cxnId="{B4DDCDBC-BE1B-1943-933D-1CA9F7F79F89}">
      <dgm:prSet custT="1"/>
      <dgm:spPr/>
      <dgm:t>
        <a:bodyPr/>
        <a:lstStyle/>
        <a:p>
          <a:endParaRPr lang="en-GB" sz="1600"/>
        </a:p>
      </dgm:t>
    </dgm:pt>
    <dgm:pt modelId="{E48761A6-AC70-A14A-879D-0D5ACEE2DDE8}" type="sibTrans" cxnId="{B4DDCDBC-BE1B-1943-933D-1CA9F7F79F89}">
      <dgm:prSet/>
      <dgm:spPr/>
      <dgm:t>
        <a:bodyPr/>
        <a:lstStyle/>
        <a:p>
          <a:endParaRPr lang="en-GB" sz="1600"/>
        </a:p>
      </dgm:t>
    </dgm:pt>
    <dgm:pt modelId="{26792D50-9CB1-1C42-A3D3-B8878DADE8CA}">
      <dgm:prSet phldrT="[Text]" custT="1"/>
      <dgm:spPr>
        <a:solidFill>
          <a:srgbClr val="FFC000"/>
        </a:solidFill>
      </dgm:spPr>
      <dgm:t>
        <a:bodyPr/>
        <a:lstStyle/>
        <a:p>
          <a:r>
            <a:rPr lang="en-GB" sz="1600" dirty="0"/>
            <a:t>Navigation</a:t>
          </a:r>
        </a:p>
      </dgm:t>
    </dgm:pt>
    <dgm:pt modelId="{6CC0CA19-6D79-BB47-ADF8-860C0CE8B9EA}" type="parTrans" cxnId="{70B53A8B-CB85-3A40-AEAE-7E010342DFF1}">
      <dgm:prSet custT="1"/>
      <dgm:spPr/>
      <dgm:t>
        <a:bodyPr/>
        <a:lstStyle/>
        <a:p>
          <a:endParaRPr lang="en-GB" sz="1600"/>
        </a:p>
      </dgm:t>
    </dgm:pt>
    <dgm:pt modelId="{6AB70687-C22A-A04C-8F8B-5124D796BB40}" type="sibTrans" cxnId="{70B53A8B-CB85-3A40-AEAE-7E010342DFF1}">
      <dgm:prSet/>
      <dgm:spPr/>
      <dgm:t>
        <a:bodyPr/>
        <a:lstStyle/>
        <a:p>
          <a:endParaRPr lang="en-GB" sz="1600"/>
        </a:p>
      </dgm:t>
    </dgm:pt>
    <dgm:pt modelId="{0A55B6CC-F553-EC43-B6E8-D07731B47028}">
      <dgm:prSet phldrT="[Text]" custT="1"/>
      <dgm:spPr>
        <a:solidFill>
          <a:srgbClr val="FFC000"/>
        </a:solidFill>
      </dgm:spPr>
      <dgm:t>
        <a:bodyPr/>
        <a:lstStyle/>
        <a:p>
          <a:r>
            <a:rPr lang="en-GB" sz="1600" dirty="0"/>
            <a:t>Points of Interest</a:t>
          </a:r>
        </a:p>
      </dgm:t>
    </dgm:pt>
    <dgm:pt modelId="{2FF00843-AC96-304F-9285-81FB832FDDDD}" type="parTrans" cxnId="{D445B71B-1BD9-2B46-8AE7-6BA3B070045E}">
      <dgm:prSet custT="1"/>
      <dgm:spPr/>
      <dgm:t>
        <a:bodyPr/>
        <a:lstStyle/>
        <a:p>
          <a:endParaRPr lang="en-GB" sz="1600"/>
        </a:p>
      </dgm:t>
    </dgm:pt>
    <dgm:pt modelId="{471EB8C0-B2C0-3947-893C-C2FE7B5684C6}" type="sibTrans" cxnId="{D445B71B-1BD9-2B46-8AE7-6BA3B070045E}">
      <dgm:prSet/>
      <dgm:spPr/>
      <dgm:t>
        <a:bodyPr/>
        <a:lstStyle/>
        <a:p>
          <a:endParaRPr lang="en-GB" sz="1600"/>
        </a:p>
      </dgm:t>
    </dgm:pt>
    <dgm:pt modelId="{F46D7DF5-41F5-F747-8816-DD521D21DA5B}">
      <dgm:prSet phldrT="[Text]" custT="1"/>
      <dgm:spPr>
        <a:solidFill>
          <a:srgbClr val="FFC000"/>
        </a:solidFill>
      </dgm:spPr>
      <dgm:t>
        <a:bodyPr/>
        <a:lstStyle/>
        <a:p>
          <a:r>
            <a:rPr lang="en-GB" sz="1600" dirty="0"/>
            <a:t>Weather</a:t>
          </a:r>
        </a:p>
      </dgm:t>
    </dgm:pt>
    <dgm:pt modelId="{227BB3E5-5426-624B-B979-BC9B7939EE2C}" type="parTrans" cxnId="{261D0A07-FFB4-5B46-B1C1-D4A512F44DCD}">
      <dgm:prSet custT="1"/>
      <dgm:spPr/>
      <dgm:t>
        <a:bodyPr/>
        <a:lstStyle/>
        <a:p>
          <a:endParaRPr lang="en-GB" sz="1600"/>
        </a:p>
      </dgm:t>
    </dgm:pt>
    <dgm:pt modelId="{44D5E5FF-FAD1-6D4F-B64E-CB36440AF743}" type="sibTrans" cxnId="{261D0A07-FFB4-5B46-B1C1-D4A512F44DCD}">
      <dgm:prSet/>
      <dgm:spPr/>
      <dgm:t>
        <a:bodyPr/>
        <a:lstStyle/>
        <a:p>
          <a:endParaRPr lang="en-GB" sz="1600"/>
        </a:p>
      </dgm:t>
    </dgm:pt>
    <dgm:pt modelId="{4061DAE4-EC49-E64F-B2F1-1A94335310B1}">
      <dgm:prSet phldrT="[Text]" custT="1"/>
      <dgm:spPr>
        <a:solidFill>
          <a:srgbClr val="FFC000"/>
        </a:solidFill>
      </dgm:spPr>
      <dgm:t>
        <a:bodyPr/>
        <a:lstStyle/>
        <a:p>
          <a:r>
            <a:rPr lang="en-GB" sz="1600" dirty="0"/>
            <a:t>Internet of Things</a:t>
          </a:r>
        </a:p>
      </dgm:t>
    </dgm:pt>
    <dgm:pt modelId="{2AD30462-8E56-A045-A553-C4554062C4B2}" type="parTrans" cxnId="{9D780393-4B38-C849-A07B-8F6C26892BA7}">
      <dgm:prSet custT="1"/>
      <dgm:spPr/>
      <dgm:t>
        <a:bodyPr/>
        <a:lstStyle/>
        <a:p>
          <a:endParaRPr lang="en-GB" sz="1600"/>
        </a:p>
      </dgm:t>
    </dgm:pt>
    <dgm:pt modelId="{637D3FCD-849F-F344-90B8-BF1827D656D0}" type="sibTrans" cxnId="{9D780393-4B38-C849-A07B-8F6C26892BA7}">
      <dgm:prSet/>
      <dgm:spPr/>
      <dgm:t>
        <a:bodyPr/>
        <a:lstStyle/>
        <a:p>
          <a:endParaRPr lang="en-GB" sz="16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2C230F2C-7D5F-6744-87E5-3D5342264C99}" type="pres">
      <dgm:prSet presAssocID="{D38BEA1C-9ACE-2641-B80A-2C3F2F57D10D}" presName="root1" presStyleCnt="0"/>
      <dgm:spPr/>
    </dgm:pt>
    <dgm:pt modelId="{1E62E228-C5CC-AB4F-BA6A-791CCF8F1A97}" type="pres">
      <dgm:prSet presAssocID="{D38BEA1C-9ACE-2641-B80A-2C3F2F57D10D}" presName="LevelOneTextNode" presStyleLbl="node0" presStyleIdx="0" presStyleCnt="1">
        <dgm:presLayoutVars>
          <dgm:chPref val="3"/>
        </dgm:presLayoutVars>
      </dgm:prSet>
      <dgm:spPr/>
    </dgm:pt>
    <dgm:pt modelId="{C3FB239D-6121-5644-B613-4DA44588243E}" type="pres">
      <dgm:prSet presAssocID="{D38BEA1C-9ACE-2641-B80A-2C3F2F57D10D}" presName="level2hierChild" presStyleCnt="0"/>
      <dgm:spPr/>
    </dgm:pt>
    <dgm:pt modelId="{3CFA913A-A4C7-7E4B-BA77-72360BE51D89}" type="pres">
      <dgm:prSet presAssocID="{6CC0CA19-6D79-BB47-ADF8-860C0CE8B9EA}" presName="conn2-1" presStyleLbl="parChTrans1D2" presStyleIdx="0" presStyleCnt="4"/>
      <dgm:spPr/>
    </dgm:pt>
    <dgm:pt modelId="{DDB9DDB5-8154-224F-A2A2-6BC118F330A6}" type="pres">
      <dgm:prSet presAssocID="{6CC0CA19-6D79-BB47-ADF8-860C0CE8B9EA}" presName="connTx" presStyleLbl="parChTrans1D2" presStyleIdx="0" presStyleCnt="4"/>
      <dgm:spPr/>
    </dgm:pt>
    <dgm:pt modelId="{2552A5C3-C11C-DC43-9A32-B9F0CAE3E519}" type="pres">
      <dgm:prSet presAssocID="{26792D50-9CB1-1C42-A3D3-B8878DADE8CA}" presName="root2" presStyleCnt="0"/>
      <dgm:spPr/>
    </dgm:pt>
    <dgm:pt modelId="{5ED0B31B-C091-8449-A8E8-577359A8FD26}" type="pres">
      <dgm:prSet presAssocID="{26792D50-9CB1-1C42-A3D3-B8878DADE8CA}" presName="LevelTwoTextNode" presStyleLbl="node2" presStyleIdx="0" presStyleCnt="4">
        <dgm:presLayoutVars>
          <dgm:chPref val="3"/>
        </dgm:presLayoutVars>
      </dgm:prSet>
      <dgm:spPr/>
    </dgm:pt>
    <dgm:pt modelId="{A21A72D4-D9BB-944A-A5FC-2C59935D695C}" type="pres">
      <dgm:prSet presAssocID="{26792D50-9CB1-1C42-A3D3-B8878DADE8CA}" presName="level3hierChild" presStyleCnt="0"/>
      <dgm:spPr/>
    </dgm:pt>
    <dgm:pt modelId="{7404BA84-2DD4-2C44-A5DF-2CBD37CA91C3}" type="pres">
      <dgm:prSet presAssocID="{2FF00843-AC96-304F-9285-81FB832FDDDD}" presName="conn2-1" presStyleLbl="parChTrans1D2" presStyleIdx="1" presStyleCnt="4"/>
      <dgm:spPr/>
    </dgm:pt>
    <dgm:pt modelId="{2F58983C-B6BB-3B49-BA92-9C754623C60C}" type="pres">
      <dgm:prSet presAssocID="{2FF00843-AC96-304F-9285-81FB832FDDDD}" presName="connTx" presStyleLbl="parChTrans1D2" presStyleIdx="1" presStyleCnt="4"/>
      <dgm:spPr/>
    </dgm:pt>
    <dgm:pt modelId="{CF3AEBEC-C22A-E945-91C8-34023CCFAF39}" type="pres">
      <dgm:prSet presAssocID="{0A55B6CC-F553-EC43-B6E8-D07731B47028}" presName="root2" presStyleCnt="0"/>
      <dgm:spPr/>
    </dgm:pt>
    <dgm:pt modelId="{5B603294-3650-214C-9BF9-ABB76602AAA9}" type="pres">
      <dgm:prSet presAssocID="{0A55B6CC-F553-EC43-B6E8-D07731B47028}" presName="LevelTwoTextNode" presStyleLbl="node2" presStyleIdx="1" presStyleCnt="4">
        <dgm:presLayoutVars>
          <dgm:chPref val="3"/>
        </dgm:presLayoutVars>
      </dgm:prSet>
      <dgm:spPr/>
    </dgm:pt>
    <dgm:pt modelId="{530446E6-3C82-E94A-A198-86DF0264898A}" type="pres">
      <dgm:prSet presAssocID="{0A55B6CC-F553-EC43-B6E8-D07731B47028}" presName="level3hierChild" presStyleCnt="0"/>
      <dgm:spPr/>
    </dgm:pt>
    <dgm:pt modelId="{CE68E61C-5669-4A46-B5AC-FA52F251B90E}" type="pres">
      <dgm:prSet presAssocID="{227BB3E5-5426-624B-B979-BC9B7939EE2C}" presName="conn2-1" presStyleLbl="parChTrans1D2" presStyleIdx="2" presStyleCnt="4"/>
      <dgm:spPr/>
    </dgm:pt>
    <dgm:pt modelId="{5079F465-53F3-9941-8A20-1FD7C70D413C}" type="pres">
      <dgm:prSet presAssocID="{227BB3E5-5426-624B-B979-BC9B7939EE2C}" presName="connTx" presStyleLbl="parChTrans1D2" presStyleIdx="2" presStyleCnt="4"/>
      <dgm:spPr/>
    </dgm:pt>
    <dgm:pt modelId="{25641E28-D25F-1340-B8DB-B9EF20124036}" type="pres">
      <dgm:prSet presAssocID="{F46D7DF5-41F5-F747-8816-DD521D21DA5B}" presName="root2" presStyleCnt="0"/>
      <dgm:spPr/>
    </dgm:pt>
    <dgm:pt modelId="{D85F8251-FE75-A746-962A-42E55DBCF05A}" type="pres">
      <dgm:prSet presAssocID="{F46D7DF5-41F5-F747-8816-DD521D21DA5B}" presName="LevelTwoTextNode" presStyleLbl="node2" presStyleIdx="2" presStyleCnt="4">
        <dgm:presLayoutVars>
          <dgm:chPref val="3"/>
        </dgm:presLayoutVars>
      </dgm:prSet>
      <dgm:spPr/>
    </dgm:pt>
    <dgm:pt modelId="{8B554E8B-1D1F-2C44-A70E-852D7C51C6E2}" type="pres">
      <dgm:prSet presAssocID="{F46D7DF5-41F5-F747-8816-DD521D21DA5B}" presName="level3hierChild" presStyleCnt="0"/>
      <dgm:spPr/>
    </dgm:pt>
    <dgm:pt modelId="{DFED101E-0E90-FA45-AEF8-C66077261B62}" type="pres">
      <dgm:prSet presAssocID="{2AD30462-8E56-A045-A553-C4554062C4B2}" presName="conn2-1" presStyleLbl="parChTrans1D2" presStyleIdx="3" presStyleCnt="4"/>
      <dgm:spPr/>
    </dgm:pt>
    <dgm:pt modelId="{72A534A6-056E-4C4B-BD36-F01905FBAA6E}" type="pres">
      <dgm:prSet presAssocID="{2AD30462-8E56-A045-A553-C4554062C4B2}" presName="connTx" presStyleLbl="parChTrans1D2" presStyleIdx="3" presStyleCnt="4"/>
      <dgm:spPr/>
    </dgm:pt>
    <dgm:pt modelId="{7AC8B3BC-A7D0-E942-A7B9-D4A07CFC0A10}" type="pres">
      <dgm:prSet presAssocID="{4061DAE4-EC49-E64F-B2F1-1A94335310B1}" presName="root2" presStyleCnt="0"/>
      <dgm:spPr/>
    </dgm:pt>
    <dgm:pt modelId="{0DA6852C-7CA5-B540-8780-A21952A6F624}" type="pres">
      <dgm:prSet presAssocID="{4061DAE4-EC49-E64F-B2F1-1A94335310B1}" presName="LevelTwoTextNode" presStyleLbl="node2" presStyleIdx="3" presStyleCnt="4">
        <dgm:presLayoutVars>
          <dgm:chPref val="3"/>
        </dgm:presLayoutVars>
      </dgm:prSet>
      <dgm:spPr/>
    </dgm:pt>
    <dgm:pt modelId="{3CDC3B20-0EB5-2C43-952D-A2513E09441A}" type="pres">
      <dgm:prSet presAssocID="{4061DAE4-EC49-E64F-B2F1-1A94335310B1}" presName="level3hierChild" presStyleCnt="0"/>
      <dgm:spPr/>
    </dgm:pt>
  </dgm:ptLst>
  <dgm:cxnLst>
    <dgm:cxn modelId="{261D0A07-FFB4-5B46-B1C1-D4A512F44DCD}" srcId="{D38BEA1C-9ACE-2641-B80A-2C3F2F57D10D}" destId="{F46D7DF5-41F5-F747-8816-DD521D21DA5B}" srcOrd="2" destOrd="0" parTransId="{227BB3E5-5426-624B-B979-BC9B7939EE2C}" sibTransId="{44D5E5FF-FAD1-6D4F-B64E-CB36440AF743}"/>
    <dgm:cxn modelId="{D445B71B-1BD9-2B46-8AE7-6BA3B070045E}" srcId="{D38BEA1C-9ACE-2641-B80A-2C3F2F57D10D}" destId="{0A55B6CC-F553-EC43-B6E8-D07731B47028}" srcOrd="1" destOrd="0" parTransId="{2FF00843-AC96-304F-9285-81FB832FDDDD}" sibTransId="{471EB8C0-B2C0-3947-893C-C2FE7B5684C6}"/>
    <dgm:cxn modelId="{B3E1B31D-D3A1-C54C-BC89-7BA185C5C890}" type="presOf" srcId="{227BB3E5-5426-624B-B979-BC9B7939EE2C}" destId="{CE68E61C-5669-4A46-B5AC-FA52F251B90E}" srcOrd="0" destOrd="0" presId="urn:microsoft.com/office/officeart/2005/8/layout/hierarchy2"/>
    <dgm:cxn modelId="{4C4B5425-9E51-6348-BC9C-90AAB77B2DBD}" type="presOf" srcId="{BE06D2AF-2EE1-9E49-8B52-F3951DFB52C9}" destId="{65F6CEBB-8E3B-1E44-98BD-E895C3685186}" srcOrd="0" destOrd="0" presId="urn:microsoft.com/office/officeart/2005/8/layout/hierarchy2"/>
    <dgm:cxn modelId="{0E6ED52D-1CE6-4348-B174-2767B5C8E7E4}" type="presOf" srcId="{26792D50-9CB1-1C42-A3D3-B8878DADE8CA}" destId="{5ED0B31B-C091-8449-A8E8-577359A8FD26}" srcOrd="0" destOrd="0" presId="urn:microsoft.com/office/officeart/2005/8/layout/hierarchy2"/>
    <dgm:cxn modelId="{53F74972-47DE-CF4A-9594-3277FA9C7FE4}" type="presOf" srcId="{2FF00843-AC96-304F-9285-81FB832FDDDD}" destId="{2F58983C-B6BB-3B49-BA92-9C754623C60C}" srcOrd="1" destOrd="0" presId="urn:microsoft.com/office/officeart/2005/8/layout/hierarchy2"/>
    <dgm:cxn modelId="{C9079878-E952-B041-8004-348703C2A89F}" type="presOf" srcId="{2AD30462-8E56-A045-A553-C4554062C4B2}" destId="{DFED101E-0E90-FA45-AEF8-C66077261B62}" srcOrd="0" destOrd="0" presId="urn:microsoft.com/office/officeart/2005/8/layout/hierarchy2"/>
    <dgm:cxn modelId="{7D121E7B-649B-DC49-985E-1E16447A5DF4}" type="presOf" srcId="{6CC0CA19-6D79-BB47-ADF8-860C0CE8B9EA}" destId="{3CFA913A-A4C7-7E4B-BA77-72360BE51D89}" srcOrd="0" destOrd="0" presId="urn:microsoft.com/office/officeart/2005/8/layout/hierarchy2"/>
    <dgm:cxn modelId="{C761C381-1564-5C48-BD22-3B9D68A2417C}" type="presOf" srcId="{227BB3E5-5426-624B-B979-BC9B7939EE2C}" destId="{5079F465-53F3-9941-8A20-1FD7C70D413C}" srcOrd="1" destOrd="0" presId="urn:microsoft.com/office/officeart/2005/8/layout/hierarchy2"/>
    <dgm:cxn modelId="{70B53A8B-CB85-3A40-AEAE-7E010342DFF1}" srcId="{D38BEA1C-9ACE-2641-B80A-2C3F2F57D10D}" destId="{26792D50-9CB1-1C42-A3D3-B8878DADE8CA}" srcOrd="0" destOrd="0" parTransId="{6CC0CA19-6D79-BB47-ADF8-860C0CE8B9EA}" sibTransId="{6AB70687-C22A-A04C-8F8B-5124D796BB40}"/>
    <dgm:cxn modelId="{9D780393-4B38-C849-A07B-8F6C26892BA7}" srcId="{D38BEA1C-9ACE-2641-B80A-2C3F2F57D10D}" destId="{4061DAE4-EC49-E64F-B2F1-1A94335310B1}" srcOrd="3" destOrd="0" parTransId="{2AD30462-8E56-A045-A553-C4554062C4B2}" sibTransId="{637D3FCD-849F-F344-90B8-BF1827D656D0}"/>
    <dgm:cxn modelId="{BB9DED96-5370-3846-A60C-E0A3FF5AB2A5}" type="presOf" srcId="{2AD30462-8E56-A045-A553-C4554062C4B2}" destId="{72A534A6-056E-4C4B-BD36-F01905FBAA6E}" srcOrd="1" destOrd="0" presId="urn:microsoft.com/office/officeart/2005/8/layout/hierarchy2"/>
    <dgm:cxn modelId="{7308049B-25B8-5542-8529-DA5FF2DC815C}" type="presOf" srcId="{2FF00843-AC96-304F-9285-81FB832FDDDD}" destId="{7404BA84-2DD4-2C44-A5DF-2CBD37CA91C3}" srcOrd="0" destOrd="0" presId="urn:microsoft.com/office/officeart/2005/8/layout/hierarchy2"/>
    <dgm:cxn modelId="{2E43159B-89E3-EB43-BDE7-BBF4A823C7CF}" type="presOf" srcId="{6CC0CA19-6D79-BB47-ADF8-860C0CE8B9EA}" destId="{DDB9DDB5-8154-224F-A2A2-6BC118F330A6}" srcOrd="1" destOrd="0" presId="urn:microsoft.com/office/officeart/2005/8/layout/hierarchy2"/>
    <dgm:cxn modelId="{B4DDCDBC-BE1B-1943-933D-1CA9F7F79F89}" srcId="{BE06D2AF-2EE1-9E49-8B52-F3951DFB52C9}" destId="{D38BEA1C-9ACE-2641-B80A-2C3F2F57D10D}" srcOrd="0" destOrd="0" parTransId="{F977B3C0-BF05-4145-9380-251BD305569D}" sibTransId="{E48761A6-AC70-A14A-879D-0D5ACEE2DDE8}"/>
    <dgm:cxn modelId="{8EF8AFC8-1C50-784F-B5DF-0D0333C63D89}" type="presOf" srcId="{0A55B6CC-F553-EC43-B6E8-D07731B47028}" destId="{5B603294-3650-214C-9BF9-ABB76602AAA9}" srcOrd="0" destOrd="0" presId="urn:microsoft.com/office/officeart/2005/8/layout/hierarchy2"/>
    <dgm:cxn modelId="{0F317BE1-FDFB-7144-B56C-FE1460B15908}" type="presOf" srcId="{4061DAE4-EC49-E64F-B2F1-1A94335310B1}" destId="{0DA6852C-7CA5-B540-8780-A21952A6F624}" srcOrd="0" destOrd="0" presId="urn:microsoft.com/office/officeart/2005/8/layout/hierarchy2"/>
    <dgm:cxn modelId="{0C9551E4-B7BD-8C48-B949-0A2418A5C518}" type="presOf" srcId="{F46D7DF5-41F5-F747-8816-DD521D21DA5B}" destId="{D85F8251-FE75-A746-962A-42E55DBCF05A}" srcOrd="0" destOrd="0" presId="urn:microsoft.com/office/officeart/2005/8/layout/hierarchy2"/>
    <dgm:cxn modelId="{F67F9AE4-1EC8-734B-AE57-0A6F5D71F908}" type="presOf" srcId="{D38BEA1C-9ACE-2641-B80A-2C3F2F57D10D}" destId="{1E62E228-C5CC-AB4F-BA6A-791CCF8F1A97}" srcOrd="0" destOrd="0" presId="urn:microsoft.com/office/officeart/2005/8/layout/hierarchy2"/>
    <dgm:cxn modelId="{233B1C8A-BB13-C541-B4B7-A260BD9784BC}" type="presParOf" srcId="{65F6CEBB-8E3B-1E44-98BD-E895C3685186}" destId="{2C230F2C-7D5F-6744-87E5-3D5342264C99}" srcOrd="0" destOrd="0" presId="urn:microsoft.com/office/officeart/2005/8/layout/hierarchy2"/>
    <dgm:cxn modelId="{07D9D34F-8C8C-874D-8BF5-F3DEC4C6309B}" type="presParOf" srcId="{2C230F2C-7D5F-6744-87E5-3D5342264C99}" destId="{1E62E228-C5CC-AB4F-BA6A-791CCF8F1A97}" srcOrd="0" destOrd="0" presId="urn:microsoft.com/office/officeart/2005/8/layout/hierarchy2"/>
    <dgm:cxn modelId="{1A882C70-9B1C-0E44-9DED-5C21CF56E4E0}" type="presParOf" srcId="{2C230F2C-7D5F-6744-87E5-3D5342264C99}" destId="{C3FB239D-6121-5644-B613-4DA44588243E}" srcOrd="1" destOrd="0" presId="urn:microsoft.com/office/officeart/2005/8/layout/hierarchy2"/>
    <dgm:cxn modelId="{BC35B37E-1C58-234D-AE76-2DA3EB2C0B06}" type="presParOf" srcId="{C3FB239D-6121-5644-B613-4DA44588243E}" destId="{3CFA913A-A4C7-7E4B-BA77-72360BE51D89}" srcOrd="0" destOrd="0" presId="urn:microsoft.com/office/officeart/2005/8/layout/hierarchy2"/>
    <dgm:cxn modelId="{80C5409E-420A-B04A-A6B2-9CD3D142371D}" type="presParOf" srcId="{3CFA913A-A4C7-7E4B-BA77-72360BE51D89}" destId="{DDB9DDB5-8154-224F-A2A2-6BC118F330A6}" srcOrd="0" destOrd="0" presId="urn:microsoft.com/office/officeart/2005/8/layout/hierarchy2"/>
    <dgm:cxn modelId="{CFFBDA10-5A69-2C47-AE1D-A324DAF1C4EB}" type="presParOf" srcId="{C3FB239D-6121-5644-B613-4DA44588243E}" destId="{2552A5C3-C11C-DC43-9A32-B9F0CAE3E519}" srcOrd="1" destOrd="0" presId="urn:microsoft.com/office/officeart/2005/8/layout/hierarchy2"/>
    <dgm:cxn modelId="{01C22124-BFD4-DC44-9D76-D77701BEB3E8}" type="presParOf" srcId="{2552A5C3-C11C-DC43-9A32-B9F0CAE3E519}" destId="{5ED0B31B-C091-8449-A8E8-577359A8FD26}" srcOrd="0" destOrd="0" presId="urn:microsoft.com/office/officeart/2005/8/layout/hierarchy2"/>
    <dgm:cxn modelId="{D545C203-1DF6-FE43-9552-1E02AA21ADA0}" type="presParOf" srcId="{2552A5C3-C11C-DC43-9A32-B9F0CAE3E519}" destId="{A21A72D4-D9BB-944A-A5FC-2C59935D695C}" srcOrd="1" destOrd="0" presId="urn:microsoft.com/office/officeart/2005/8/layout/hierarchy2"/>
    <dgm:cxn modelId="{FBD31744-7C09-D642-8D21-ACDC26EB0B36}" type="presParOf" srcId="{C3FB239D-6121-5644-B613-4DA44588243E}" destId="{7404BA84-2DD4-2C44-A5DF-2CBD37CA91C3}" srcOrd="2" destOrd="0" presId="urn:microsoft.com/office/officeart/2005/8/layout/hierarchy2"/>
    <dgm:cxn modelId="{89A8EA4C-8242-B741-8708-02902C68E157}" type="presParOf" srcId="{7404BA84-2DD4-2C44-A5DF-2CBD37CA91C3}" destId="{2F58983C-B6BB-3B49-BA92-9C754623C60C}" srcOrd="0" destOrd="0" presId="urn:microsoft.com/office/officeart/2005/8/layout/hierarchy2"/>
    <dgm:cxn modelId="{EB9C7A33-987D-A04A-91BE-FFEB0F6AA14B}" type="presParOf" srcId="{C3FB239D-6121-5644-B613-4DA44588243E}" destId="{CF3AEBEC-C22A-E945-91C8-34023CCFAF39}" srcOrd="3" destOrd="0" presId="urn:microsoft.com/office/officeart/2005/8/layout/hierarchy2"/>
    <dgm:cxn modelId="{055C0D67-326B-4049-8850-D9206DDBF7F2}" type="presParOf" srcId="{CF3AEBEC-C22A-E945-91C8-34023CCFAF39}" destId="{5B603294-3650-214C-9BF9-ABB76602AAA9}" srcOrd="0" destOrd="0" presId="urn:microsoft.com/office/officeart/2005/8/layout/hierarchy2"/>
    <dgm:cxn modelId="{163EEA98-F2B2-F14E-8FAA-B692E956325B}" type="presParOf" srcId="{CF3AEBEC-C22A-E945-91C8-34023CCFAF39}" destId="{530446E6-3C82-E94A-A198-86DF0264898A}" srcOrd="1" destOrd="0" presId="urn:microsoft.com/office/officeart/2005/8/layout/hierarchy2"/>
    <dgm:cxn modelId="{943D13F5-9F7B-C548-8EAF-F9BB7703B0AF}" type="presParOf" srcId="{C3FB239D-6121-5644-B613-4DA44588243E}" destId="{CE68E61C-5669-4A46-B5AC-FA52F251B90E}" srcOrd="4" destOrd="0" presId="urn:microsoft.com/office/officeart/2005/8/layout/hierarchy2"/>
    <dgm:cxn modelId="{B959A48E-6161-BE4E-B2B7-8E235BA03F6F}" type="presParOf" srcId="{CE68E61C-5669-4A46-B5AC-FA52F251B90E}" destId="{5079F465-53F3-9941-8A20-1FD7C70D413C}" srcOrd="0" destOrd="0" presId="urn:microsoft.com/office/officeart/2005/8/layout/hierarchy2"/>
    <dgm:cxn modelId="{1284838B-00AA-BA4F-B549-74DE6B68CD2A}" type="presParOf" srcId="{C3FB239D-6121-5644-B613-4DA44588243E}" destId="{25641E28-D25F-1340-B8DB-B9EF20124036}" srcOrd="5" destOrd="0" presId="urn:microsoft.com/office/officeart/2005/8/layout/hierarchy2"/>
    <dgm:cxn modelId="{2DC0C42B-4846-AD4A-B47D-0184B82A3D40}" type="presParOf" srcId="{25641E28-D25F-1340-B8DB-B9EF20124036}" destId="{D85F8251-FE75-A746-962A-42E55DBCF05A}" srcOrd="0" destOrd="0" presId="urn:microsoft.com/office/officeart/2005/8/layout/hierarchy2"/>
    <dgm:cxn modelId="{07DCE1E6-3740-FC40-91C1-D4F8B024DED1}" type="presParOf" srcId="{25641E28-D25F-1340-B8DB-B9EF20124036}" destId="{8B554E8B-1D1F-2C44-A70E-852D7C51C6E2}" srcOrd="1" destOrd="0" presId="urn:microsoft.com/office/officeart/2005/8/layout/hierarchy2"/>
    <dgm:cxn modelId="{A7C71B3F-6B68-C84D-9391-EDC661A5F1D2}" type="presParOf" srcId="{C3FB239D-6121-5644-B613-4DA44588243E}" destId="{DFED101E-0E90-FA45-AEF8-C66077261B62}" srcOrd="6" destOrd="0" presId="urn:microsoft.com/office/officeart/2005/8/layout/hierarchy2"/>
    <dgm:cxn modelId="{DADF8DF9-BA45-5341-BD58-CC3DF28A9E81}" type="presParOf" srcId="{DFED101E-0E90-FA45-AEF8-C66077261B62}" destId="{72A534A6-056E-4C4B-BD36-F01905FBAA6E}" srcOrd="0" destOrd="0" presId="urn:microsoft.com/office/officeart/2005/8/layout/hierarchy2"/>
    <dgm:cxn modelId="{E084AF74-58AC-AF40-B55A-3657EAE9F73A}" type="presParOf" srcId="{C3FB239D-6121-5644-B613-4DA44588243E}" destId="{7AC8B3BC-A7D0-E942-A7B9-D4A07CFC0A10}" srcOrd="7" destOrd="0" presId="urn:microsoft.com/office/officeart/2005/8/layout/hierarchy2"/>
    <dgm:cxn modelId="{4F058AD4-65B9-0D4E-866C-1DA0B32C9745}" type="presParOf" srcId="{7AC8B3BC-A7D0-E942-A7B9-D4A07CFC0A10}" destId="{0DA6852C-7CA5-B540-8780-A21952A6F624}" srcOrd="0" destOrd="0" presId="urn:microsoft.com/office/officeart/2005/8/layout/hierarchy2"/>
    <dgm:cxn modelId="{56C1EB25-70AB-EB44-9197-A9D078102540}" type="presParOf" srcId="{7AC8B3BC-A7D0-E942-A7B9-D4A07CFC0A10}" destId="{3CDC3B20-0EB5-2C43-952D-A2513E09441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06D2AF-2EE1-9E49-8B52-F3951DFB52C9}" type="doc">
      <dgm:prSet loTypeId="urn:microsoft.com/office/officeart/2005/8/layout/hierarchy2" loCatId="pyramid" qsTypeId="urn:microsoft.com/office/officeart/2005/8/quickstyle/simple1" qsCatId="simple" csTypeId="urn:microsoft.com/office/officeart/2005/8/colors/accent1_2" csCatId="accent1" phldr="1"/>
      <dgm:spPr/>
      <dgm:t>
        <a:bodyPr/>
        <a:lstStyle/>
        <a:p>
          <a:endParaRPr lang="en-GB"/>
        </a:p>
      </dgm:t>
    </dgm:pt>
    <dgm:pt modelId="{9593CD6A-7C9E-2E4C-AE03-0B946CB36394}">
      <dgm:prSet phldrT="[Text]" custT="1"/>
      <dgm:spPr>
        <a:solidFill>
          <a:srgbClr val="FF0000"/>
        </a:solidFill>
      </dgm:spPr>
      <dgm:t>
        <a:bodyPr/>
        <a:lstStyle/>
        <a:p>
          <a:r>
            <a:rPr lang="en-GB" sz="2000" dirty="0"/>
            <a:t>Communication</a:t>
          </a:r>
        </a:p>
      </dgm:t>
    </dgm:pt>
    <dgm:pt modelId="{AB1AD4B8-390E-4146-B9B7-0778DE3D2B90}" type="parTrans" cxnId="{9CC596EA-4A05-A047-BACF-35F501A4A257}">
      <dgm:prSet custT="1"/>
      <dgm:spPr/>
      <dgm:t>
        <a:bodyPr/>
        <a:lstStyle/>
        <a:p>
          <a:endParaRPr lang="en-GB" sz="2000"/>
        </a:p>
      </dgm:t>
    </dgm:pt>
    <dgm:pt modelId="{35E5FDEC-D140-C144-B42C-5AFE39F97E00}" type="sibTrans" cxnId="{9CC596EA-4A05-A047-BACF-35F501A4A257}">
      <dgm:prSet/>
      <dgm:spPr/>
      <dgm:t>
        <a:bodyPr/>
        <a:lstStyle/>
        <a:p>
          <a:endParaRPr lang="en-GB" sz="2000"/>
        </a:p>
      </dgm:t>
    </dgm:pt>
    <dgm:pt modelId="{7278D72A-13A5-9944-800C-87ED2F2431EF}">
      <dgm:prSet phldrT="[Text]" custT="1"/>
      <dgm:spPr/>
      <dgm:t>
        <a:bodyPr/>
        <a:lstStyle/>
        <a:p>
          <a:r>
            <a:rPr lang="en-GB" sz="2000" dirty="0"/>
            <a:t>App doesn't use Maps</a:t>
          </a:r>
        </a:p>
      </dgm:t>
    </dgm:pt>
    <dgm:pt modelId="{B3146ED8-DDF1-2344-AA2C-8A1E1119276B}" type="parTrans" cxnId="{3A980D75-B062-1941-BC42-DFC827D76D2D}">
      <dgm:prSet/>
      <dgm:spPr/>
      <dgm:t>
        <a:bodyPr/>
        <a:lstStyle/>
        <a:p>
          <a:endParaRPr lang="en-GB" sz="2000"/>
        </a:p>
      </dgm:t>
    </dgm:pt>
    <dgm:pt modelId="{7F2E99B2-B769-9E48-805A-809677FF77E3}" type="sibTrans" cxnId="{3A980D75-B062-1941-BC42-DFC827D76D2D}">
      <dgm:prSet/>
      <dgm:spPr/>
      <dgm:t>
        <a:bodyPr/>
        <a:lstStyle/>
        <a:p>
          <a:endParaRPr lang="en-GB" sz="2000"/>
        </a:p>
      </dgm:t>
    </dgm:pt>
    <dgm:pt modelId="{65F6CEBB-8E3B-1E44-98BD-E895C3685186}" type="pres">
      <dgm:prSet presAssocID="{BE06D2AF-2EE1-9E49-8B52-F3951DFB52C9}" presName="diagram" presStyleCnt="0">
        <dgm:presLayoutVars>
          <dgm:chPref val="1"/>
          <dgm:dir/>
          <dgm:animOne val="branch"/>
          <dgm:animLvl val="lvl"/>
          <dgm:resizeHandles val="exact"/>
        </dgm:presLayoutVars>
      </dgm:prSet>
      <dgm:spPr/>
    </dgm:pt>
    <dgm:pt modelId="{6237D57B-B412-8440-B4D2-5E0C98DF9F83}" type="pres">
      <dgm:prSet presAssocID="{7278D72A-13A5-9944-800C-87ED2F2431EF}" presName="root1" presStyleCnt="0"/>
      <dgm:spPr/>
    </dgm:pt>
    <dgm:pt modelId="{8B32DE0F-9B26-134B-B00A-1F97881AD2EE}" type="pres">
      <dgm:prSet presAssocID="{7278D72A-13A5-9944-800C-87ED2F2431EF}" presName="LevelOneTextNode" presStyleLbl="node0" presStyleIdx="0" presStyleCnt="1">
        <dgm:presLayoutVars>
          <dgm:chPref val="3"/>
        </dgm:presLayoutVars>
      </dgm:prSet>
      <dgm:spPr/>
    </dgm:pt>
    <dgm:pt modelId="{7D6B2F9E-00D4-E74C-9E11-480CFAB0B9F3}" type="pres">
      <dgm:prSet presAssocID="{7278D72A-13A5-9944-800C-87ED2F2431EF}" presName="level2hierChild" presStyleCnt="0"/>
      <dgm:spPr/>
    </dgm:pt>
    <dgm:pt modelId="{22195F16-6D8E-8445-A8E2-07CB8BC0F7BD}" type="pres">
      <dgm:prSet presAssocID="{AB1AD4B8-390E-4146-B9B7-0778DE3D2B90}" presName="conn2-1" presStyleLbl="parChTrans1D2" presStyleIdx="0" presStyleCnt="1"/>
      <dgm:spPr/>
    </dgm:pt>
    <dgm:pt modelId="{28B3841D-D9B2-6743-8501-9502F4F08231}" type="pres">
      <dgm:prSet presAssocID="{AB1AD4B8-390E-4146-B9B7-0778DE3D2B90}" presName="connTx" presStyleLbl="parChTrans1D2" presStyleIdx="0" presStyleCnt="1"/>
      <dgm:spPr/>
    </dgm:pt>
    <dgm:pt modelId="{021A3EBF-BE80-B944-B1AB-E59C379D0A4B}" type="pres">
      <dgm:prSet presAssocID="{9593CD6A-7C9E-2E4C-AE03-0B946CB36394}" presName="root2" presStyleCnt="0"/>
      <dgm:spPr/>
    </dgm:pt>
    <dgm:pt modelId="{F2E089C5-4E18-4642-8C80-8140C797BE1E}" type="pres">
      <dgm:prSet presAssocID="{9593CD6A-7C9E-2E4C-AE03-0B946CB36394}" presName="LevelTwoTextNode" presStyleLbl="node2" presStyleIdx="0" presStyleCnt="1">
        <dgm:presLayoutVars>
          <dgm:chPref val="3"/>
        </dgm:presLayoutVars>
      </dgm:prSet>
      <dgm:spPr/>
    </dgm:pt>
    <dgm:pt modelId="{F7DC5144-4D1B-CE4D-A6FB-D55958855731}" type="pres">
      <dgm:prSet presAssocID="{9593CD6A-7C9E-2E4C-AE03-0B946CB36394}" presName="level3hierChild" presStyleCnt="0"/>
      <dgm:spPr/>
    </dgm:pt>
  </dgm:ptLst>
  <dgm:cxnLst>
    <dgm:cxn modelId="{4C4B5425-9E51-6348-BC9C-90AAB77B2DBD}" type="presOf" srcId="{BE06D2AF-2EE1-9E49-8B52-F3951DFB52C9}" destId="{65F6CEBB-8E3B-1E44-98BD-E895C3685186}" srcOrd="0" destOrd="0" presId="urn:microsoft.com/office/officeart/2005/8/layout/hierarchy2"/>
    <dgm:cxn modelId="{46F4CA3A-DA67-0044-92CC-F284FEE469B3}" type="presOf" srcId="{AB1AD4B8-390E-4146-B9B7-0778DE3D2B90}" destId="{22195F16-6D8E-8445-A8E2-07CB8BC0F7BD}" srcOrd="0" destOrd="0" presId="urn:microsoft.com/office/officeart/2005/8/layout/hierarchy2"/>
    <dgm:cxn modelId="{DC06825E-15D6-3C46-B864-5AD21E47983E}" type="presOf" srcId="{AB1AD4B8-390E-4146-B9B7-0778DE3D2B90}" destId="{28B3841D-D9B2-6743-8501-9502F4F08231}" srcOrd="1" destOrd="0" presId="urn:microsoft.com/office/officeart/2005/8/layout/hierarchy2"/>
    <dgm:cxn modelId="{4DC0806D-722B-8745-B892-42B4E228A53B}" type="presOf" srcId="{7278D72A-13A5-9944-800C-87ED2F2431EF}" destId="{8B32DE0F-9B26-134B-B00A-1F97881AD2EE}" srcOrd="0" destOrd="0" presId="urn:microsoft.com/office/officeart/2005/8/layout/hierarchy2"/>
    <dgm:cxn modelId="{3A980D75-B062-1941-BC42-DFC827D76D2D}" srcId="{BE06D2AF-2EE1-9E49-8B52-F3951DFB52C9}" destId="{7278D72A-13A5-9944-800C-87ED2F2431EF}" srcOrd="0" destOrd="0" parTransId="{B3146ED8-DDF1-2344-AA2C-8A1E1119276B}" sibTransId="{7F2E99B2-B769-9E48-805A-809677FF77E3}"/>
    <dgm:cxn modelId="{9CC596EA-4A05-A047-BACF-35F501A4A257}" srcId="{7278D72A-13A5-9944-800C-87ED2F2431EF}" destId="{9593CD6A-7C9E-2E4C-AE03-0B946CB36394}" srcOrd="0" destOrd="0" parTransId="{AB1AD4B8-390E-4146-B9B7-0778DE3D2B90}" sibTransId="{35E5FDEC-D140-C144-B42C-5AFE39F97E00}"/>
    <dgm:cxn modelId="{EC8268FF-2F8F-6A4E-8F12-558F2DEF2738}" type="presOf" srcId="{9593CD6A-7C9E-2E4C-AE03-0B946CB36394}" destId="{F2E089C5-4E18-4642-8C80-8140C797BE1E}" srcOrd="0" destOrd="0" presId="urn:microsoft.com/office/officeart/2005/8/layout/hierarchy2"/>
    <dgm:cxn modelId="{D7E0C80E-936D-B141-BBE8-829293709EC6}" type="presParOf" srcId="{65F6CEBB-8E3B-1E44-98BD-E895C3685186}" destId="{6237D57B-B412-8440-B4D2-5E0C98DF9F83}" srcOrd="0" destOrd="0" presId="urn:microsoft.com/office/officeart/2005/8/layout/hierarchy2"/>
    <dgm:cxn modelId="{03E53595-D987-1043-9171-A3D4FDAD55D7}" type="presParOf" srcId="{6237D57B-B412-8440-B4D2-5E0C98DF9F83}" destId="{8B32DE0F-9B26-134B-B00A-1F97881AD2EE}" srcOrd="0" destOrd="0" presId="urn:microsoft.com/office/officeart/2005/8/layout/hierarchy2"/>
    <dgm:cxn modelId="{A108AF86-E89B-B040-9293-4CD3D3451BE4}" type="presParOf" srcId="{6237D57B-B412-8440-B4D2-5E0C98DF9F83}" destId="{7D6B2F9E-00D4-E74C-9E11-480CFAB0B9F3}" srcOrd="1" destOrd="0" presId="urn:microsoft.com/office/officeart/2005/8/layout/hierarchy2"/>
    <dgm:cxn modelId="{C003E15A-F1AF-4048-B87A-CD6CC0519B49}" type="presParOf" srcId="{7D6B2F9E-00D4-E74C-9E11-480CFAB0B9F3}" destId="{22195F16-6D8E-8445-A8E2-07CB8BC0F7BD}" srcOrd="0" destOrd="0" presId="urn:microsoft.com/office/officeart/2005/8/layout/hierarchy2"/>
    <dgm:cxn modelId="{924C3128-3E1D-664A-A6FF-3922FBA0CAE0}" type="presParOf" srcId="{22195F16-6D8E-8445-A8E2-07CB8BC0F7BD}" destId="{28B3841D-D9B2-6743-8501-9502F4F08231}" srcOrd="0" destOrd="0" presId="urn:microsoft.com/office/officeart/2005/8/layout/hierarchy2"/>
    <dgm:cxn modelId="{DED968FE-934B-304F-B554-524493C1FE0C}" type="presParOf" srcId="{7D6B2F9E-00D4-E74C-9E11-480CFAB0B9F3}" destId="{021A3EBF-BE80-B944-B1AB-E59C379D0A4B}" srcOrd="1" destOrd="0" presId="urn:microsoft.com/office/officeart/2005/8/layout/hierarchy2"/>
    <dgm:cxn modelId="{94DBA238-3922-F947-98D2-A4A903E4DE84}" type="presParOf" srcId="{021A3EBF-BE80-B944-B1AB-E59C379D0A4B}" destId="{F2E089C5-4E18-4642-8C80-8140C797BE1E}" srcOrd="0" destOrd="0" presId="urn:microsoft.com/office/officeart/2005/8/layout/hierarchy2"/>
    <dgm:cxn modelId="{337D7C18-0AF2-C24E-BA02-6A563EF9D6FB}" type="presParOf" srcId="{021A3EBF-BE80-B944-B1AB-E59C379D0A4B}" destId="{F7DC5144-4D1B-CE4D-A6FB-D559588557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F8237-1E8C-4148-8C25-2FCFF5E13D2A}">
      <dsp:nvSpPr>
        <dsp:cNvPr id="0" name=""/>
        <dsp:cNvSpPr/>
      </dsp:nvSpPr>
      <dsp:spPr>
        <a:xfrm>
          <a:off x="7642" y="2755968"/>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Apps Categories</a:t>
          </a:r>
        </a:p>
      </dsp:txBody>
      <dsp:txXfrm>
        <a:off x="26609" y="2774935"/>
        <a:ext cx="1257258" cy="609662"/>
      </dsp:txXfrm>
    </dsp:sp>
    <dsp:sp modelId="{DFDC5BF3-071E-C241-BEB5-519715E2023C}">
      <dsp:nvSpPr>
        <dsp:cNvPr id="0" name=""/>
        <dsp:cNvSpPr/>
      </dsp:nvSpPr>
      <dsp:spPr>
        <a:xfrm rot="17695098">
          <a:off x="947055" y="2511426"/>
          <a:ext cx="1229636" cy="21512"/>
        </a:xfrm>
        <a:custGeom>
          <a:avLst/>
          <a:gdLst/>
          <a:ahLst/>
          <a:cxnLst/>
          <a:rect l="0" t="0" r="0" b="0"/>
          <a:pathLst>
            <a:path>
              <a:moveTo>
                <a:pt x="0" y="10756"/>
              </a:moveTo>
              <a:lnTo>
                <a:pt x="1229636" y="10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531132" y="2491441"/>
        <a:ext cx="61481" cy="61481"/>
      </dsp:txXfrm>
    </dsp:sp>
    <dsp:sp modelId="{F4B9A8D8-F752-854C-9F2A-7942ECAB57C8}">
      <dsp:nvSpPr>
        <dsp:cNvPr id="0" name=""/>
        <dsp:cNvSpPr/>
      </dsp:nvSpPr>
      <dsp:spPr>
        <a:xfrm>
          <a:off x="1820911" y="1357654"/>
          <a:ext cx="1295192" cy="12138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Distraction Optimized </a:t>
          </a:r>
        </a:p>
        <a:p>
          <a:pPr marL="0" lvl="0" indent="0" algn="ctr" defTabSz="622300">
            <a:lnSpc>
              <a:spcPct val="90000"/>
            </a:lnSpc>
            <a:spcBef>
              <a:spcPct val="0"/>
            </a:spcBef>
            <a:spcAft>
              <a:spcPct val="35000"/>
            </a:spcAft>
            <a:buNone/>
          </a:pPr>
          <a:r>
            <a:rPr lang="en-GB" sz="1400" kern="1200" dirty="0"/>
            <a:t>(a.k.a. “templated”)</a:t>
          </a:r>
        </a:p>
      </dsp:txBody>
      <dsp:txXfrm>
        <a:off x="1856465" y="1393208"/>
        <a:ext cx="1224084" cy="1142778"/>
      </dsp:txXfrm>
    </dsp:sp>
    <dsp:sp modelId="{2FF8BCD0-D519-1A49-99AB-C2555ED788F6}">
      <dsp:nvSpPr>
        <dsp:cNvPr id="0" name=""/>
        <dsp:cNvSpPr/>
      </dsp:nvSpPr>
      <dsp:spPr>
        <a:xfrm rot="17421335">
          <a:off x="2630448" y="1255652"/>
          <a:ext cx="1489388" cy="21512"/>
        </a:xfrm>
        <a:custGeom>
          <a:avLst/>
          <a:gdLst/>
          <a:ahLst/>
          <a:cxnLst/>
          <a:rect l="0" t="0" r="0" b="0"/>
          <a:pathLst>
            <a:path>
              <a:moveTo>
                <a:pt x="0" y="10756"/>
              </a:moveTo>
              <a:lnTo>
                <a:pt x="1489388"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37907" y="1229173"/>
        <a:ext cx="74469" cy="74469"/>
      </dsp:txXfrm>
    </dsp:sp>
    <dsp:sp modelId="{7F9DEB0C-F7D2-B34F-B85F-7D0E9B1911EB}">
      <dsp:nvSpPr>
        <dsp:cNvPr id="0" name=""/>
        <dsp:cNvSpPr/>
      </dsp:nvSpPr>
      <dsp:spPr>
        <a:xfrm>
          <a:off x="3634180" y="244420"/>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Headless </a:t>
          </a:r>
        </a:p>
        <a:p>
          <a:pPr marL="0" lvl="0" indent="0" algn="ctr" defTabSz="622300">
            <a:lnSpc>
              <a:spcPct val="90000"/>
            </a:lnSpc>
            <a:spcBef>
              <a:spcPct val="0"/>
            </a:spcBef>
            <a:spcAft>
              <a:spcPct val="35000"/>
            </a:spcAft>
            <a:buNone/>
          </a:pPr>
          <a:r>
            <a:rPr lang="en-GB" sz="1400" kern="1200" dirty="0"/>
            <a:t>(app has no UI)</a:t>
          </a:r>
        </a:p>
      </dsp:txBody>
      <dsp:txXfrm>
        <a:off x="3653147" y="263387"/>
        <a:ext cx="1257258" cy="609662"/>
      </dsp:txXfrm>
    </dsp:sp>
    <dsp:sp modelId="{40438A6E-16F4-E84A-88D1-8B0F93D22E1E}">
      <dsp:nvSpPr>
        <dsp:cNvPr id="0" name=""/>
        <dsp:cNvSpPr/>
      </dsp:nvSpPr>
      <dsp:spPr>
        <a:xfrm>
          <a:off x="4929373" y="557462"/>
          <a:ext cx="518076" cy="21512"/>
        </a:xfrm>
        <a:custGeom>
          <a:avLst/>
          <a:gdLst/>
          <a:ahLst/>
          <a:cxnLst/>
          <a:rect l="0" t="0" r="0" b="0"/>
          <a:pathLst>
            <a:path>
              <a:moveTo>
                <a:pt x="0" y="10756"/>
              </a:moveTo>
              <a:lnTo>
                <a:pt x="518076"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5175459" y="555266"/>
        <a:ext cx="25903" cy="25903"/>
      </dsp:txXfrm>
    </dsp:sp>
    <dsp:sp modelId="{979C2ECB-A399-A941-90B2-7415B814265F}">
      <dsp:nvSpPr>
        <dsp:cNvPr id="0" name=""/>
        <dsp:cNvSpPr/>
      </dsp:nvSpPr>
      <dsp:spPr>
        <a:xfrm>
          <a:off x="5447450" y="244420"/>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Media (Audio)</a:t>
          </a:r>
        </a:p>
      </dsp:txBody>
      <dsp:txXfrm>
        <a:off x="5466417" y="263387"/>
        <a:ext cx="1257258" cy="609662"/>
      </dsp:txXfrm>
    </dsp:sp>
    <dsp:sp modelId="{403EA3AC-0391-3B40-B8A5-8C898CEB189E}">
      <dsp:nvSpPr>
        <dsp:cNvPr id="0" name=""/>
        <dsp:cNvSpPr/>
      </dsp:nvSpPr>
      <dsp:spPr>
        <a:xfrm rot="4178665">
          <a:off x="2630448" y="2652031"/>
          <a:ext cx="1489388" cy="21512"/>
        </a:xfrm>
        <a:custGeom>
          <a:avLst/>
          <a:gdLst/>
          <a:ahLst/>
          <a:cxnLst/>
          <a:rect l="0" t="0" r="0" b="0"/>
          <a:pathLst>
            <a:path>
              <a:moveTo>
                <a:pt x="0" y="10756"/>
              </a:moveTo>
              <a:lnTo>
                <a:pt x="1489388"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37907" y="2625552"/>
        <a:ext cx="74469" cy="74469"/>
      </dsp:txXfrm>
    </dsp:sp>
    <dsp:sp modelId="{BF1CCAA7-D2F1-EB41-AF8F-C2415D16FF35}">
      <dsp:nvSpPr>
        <dsp:cNvPr id="0" name=""/>
        <dsp:cNvSpPr/>
      </dsp:nvSpPr>
      <dsp:spPr>
        <a:xfrm>
          <a:off x="3634180" y="3037179"/>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UI uses Cars App Library</a:t>
          </a:r>
        </a:p>
      </dsp:txBody>
      <dsp:txXfrm>
        <a:off x="3653147" y="3056146"/>
        <a:ext cx="1257258" cy="609662"/>
      </dsp:txXfrm>
    </dsp:sp>
    <dsp:sp modelId="{8B565ABB-8327-CE48-A890-87BB57FFCD09}">
      <dsp:nvSpPr>
        <dsp:cNvPr id="0" name=""/>
        <dsp:cNvSpPr/>
      </dsp:nvSpPr>
      <dsp:spPr>
        <a:xfrm rot="17945813">
          <a:off x="4655726" y="2884761"/>
          <a:ext cx="1065370" cy="21512"/>
        </a:xfrm>
        <a:custGeom>
          <a:avLst/>
          <a:gdLst/>
          <a:ahLst/>
          <a:cxnLst/>
          <a:rect l="0" t="0" r="0" b="0"/>
          <a:pathLst>
            <a:path>
              <a:moveTo>
                <a:pt x="0" y="10756"/>
              </a:moveTo>
              <a:lnTo>
                <a:pt x="106537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5161777" y="2868883"/>
        <a:ext cx="53268" cy="53268"/>
      </dsp:txXfrm>
    </dsp:sp>
    <dsp:sp modelId="{9915694A-4BFF-7247-8121-489B1E592CBD}">
      <dsp:nvSpPr>
        <dsp:cNvPr id="0" name=""/>
        <dsp:cNvSpPr/>
      </dsp:nvSpPr>
      <dsp:spPr>
        <a:xfrm>
          <a:off x="5447450" y="2106259"/>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uses (or might use) Maps</a:t>
          </a:r>
        </a:p>
      </dsp:txBody>
      <dsp:txXfrm>
        <a:off x="5466417" y="2125226"/>
        <a:ext cx="1257258" cy="609662"/>
      </dsp:txXfrm>
    </dsp:sp>
    <dsp:sp modelId="{3CFA913A-A4C7-7E4B-BA77-72360BE51D89}">
      <dsp:nvSpPr>
        <dsp:cNvPr id="0" name=""/>
        <dsp:cNvSpPr/>
      </dsp:nvSpPr>
      <dsp:spPr>
        <a:xfrm rot="17692822">
          <a:off x="6385985" y="1860749"/>
          <a:ext cx="1231390" cy="21512"/>
        </a:xfrm>
        <a:custGeom>
          <a:avLst/>
          <a:gdLst/>
          <a:ahLst/>
          <a:cxnLst/>
          <a:rect l="0" t="0" r="0" b="0"/>
          <a:pathLst>
            <a:path>
              <a:moveTo>
                <a:pt x="0" y="10756"/>
              </a:moveTo>
              <a:lnTo>
                <a:pt x="123139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70896" y="1840721"/>
        <a:ext cx="61569" cy="61569"/>
      </dsp:txXfrm>
    </dsp:sp>
    <dsp:sp modelId="{5ED0B31B-C091-8449-A8E8-577359A8FD26}">
      <dsp:nvSpPr>
        <dsp:cNvPr id="0" name=""/>
        <dsp:cNvSpPr/>
      </dsp:nvSpPr>
      <dsp:spPr>
        <a:xfrm>
          <a:off x="7260719" y="989156"/>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Navigation</a:t>
          </a:r>
        </a:p>
      </dsp:txBody>
      <dsp:txXfrm>
        <a:off x="7279686" y="1008123"/>
        <a:ext cx="1257258" cy="609662"/>
      </dsp:txXfrm>
    </dsp:sp>
    <dsp:sp modelId="{7404BA84-2DD4-2C44-A5DF-2CBD37CA91C3}">
      <dsp:nvSpPr>
        <dsp:cNvPr id="0" name=""/>
        <dsp:cNvSpPr/>
      </dsp:nvSpPr>
      <dsp:spPr>
        <a:xfrm rot="19457599">
          <a:off x="6682674" y="2233117"/>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5730" y="2227923"/>
        <a:ext cx="31900" cy="31900"/>
      </dsp:txXfrm>
    </dsp:sp>
    <dsp:sp modelId="{5B603294-3650-214C-9BF9-ABB76602AAA9}">
      <dsp:nvSpPr>
        <dsp:cNvPr id="0" name=""/>
        <dsp:cNvSpPr/>
      </dsp:nvSpPr>
      <dsp:spPr>
        <a:xfrm>
          <a:off x="7260719" y="1733891"/>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Points of Interest</a:t>
          </a:r>
        </a:p>
      </dsp:txBody>
      <dsp:txXfrm>
        <a:off x="7279686" y="1752858"/>
        <a:ext cx="1257258" cy="609662"/>
      </dsp:txXfrm>
    </dsp:sp>
    <dsp:sp modelId="{CE68E61C-5669-4A46-B5AC-FA52F251B90E}">
      <dsp:nvSpPr>
        <dsp:cNvPr id="0" name=""/>
        <dsp:cNvSpPr/>
      </dsp:nvSpPr>
      <dsp:spPr>
        <a:xfrm rot="2142401">
          <a:off x="6682674" y="2605485"/>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5730" y="2600291"/>
        <a:ext cx="31900" cy="31900"/>
      </dsp:txXfrm>
    </dsp:sp>
    <dsp:sp modelId="{D85F8251-FE75-A746-962A-42E55DBCF05A}">
      <dsp:nvSpPr>
        <dsp:cNvPr id="0" name=""/>
        <dsp:cNvSpPr/>
      </dsp:nvSpPr>
      <dsp:spPr>
        <a:xfrm>
          <a:off x="7260719" y="2478627"/>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Weather</a:t>
          </a:r>
        </a:p>
      </dsp:txBody>
      <dsp:txXfrm>
        <a:off x="7279686" y="2497594"/>
        <a:ext cx="1257258" cy="609662"/>
      </dsp:txXfrm>
    </dsp:sp>
    <dsp:sp modelId="{DFED101E-0E90-FA45-AEF8-C66077261B62}">
      <dsp:nvSpPr>
        <dsp:cNvPr id="0" name=""/>
        <dsp:cNvSpPr/>
      </dsp:nvSpPr>
      <dsp:spPr>
        <a:xfrm rot="3907178">
          <a:off x="6385985" y="2977853"/>
          <a:ext cx="1231390" cy="21512"/>
        </a:xfrm>
        <a:custGeom>
          <a:avLst/>
          <a:gdLst/>
          <a:ahLst/>
          <a:cxnLst/>
          <a:rect l="0" t="0" r="0" b="0"/>
          <a:pathLst>
            <a:path>
              <a:moveTo>
                <a:pt x="0" y="10756"/>
              </a:moveTo>
              <a:lnTo>
                <a:pt x="123139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70896" y="2957824"/>
        <a:ext cx="61569" cy="61569"/>
      </dsp:txXfrm>
    </dsp:sp>
    <dsp:sp modelId="{0DA6852C-7CA5-B540-8780-A21952A6F624}">
      <dsp:nvSpPr>
        <dsp:cNvPr id="0" name=""/>
        <dsp:cNvSpPr/>
      </dsp:nvSpPr>
      <dsp:spPr>
        <a:xfrm>
          <a:off x="7260719" y="3223362"/>
          <a:ext cx="1295192" cy="647596"/>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Internet of Things</a:t>
          </a:r>
        </a:p>
      </dsp:txBody>
      <dsp:txXfrm>
        <a:off x="7279686" y="3242329"/>
        <a:ext cx="1257258" cy="609662"/>
      </dsp:txXfrm>
    </dsp:sp>
    <dsp:sp modelId="{04C20CD9-F5F8-3047-908F-378E2A7A4936}">
      <dsp:nvSpPr>
        <dsp:cNvPr id="0" name=""/>
        <dsp:cNvSpPr/>
      </dsp:nvSpPr>
      <dsp:spPr>
        <a:xfrm rot="3654187">
          <a:off x="4655726" y="3815680"/>
          <a:ext cx="1065370" cy="21512"/>
        </a:xfrm>
        <a:custGeom>
          <a:avLst/>
          <a:gdLst/>
          <a:ahLst/>
          <a:cxnLst/>
          <a:rect l="0" t="0" r="0" b="0"/>
          <a:pathLst>
            <a:path>
              <a:moveTo>
                <a:pt x="0" y="10756"/>
              </a:moveTo>
              <a:lnTo>
                <a:pt x="1065370"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61777" y="3799802"/>
        <a:ext cx="53268" cy="53268"/>
      </dsp:txXfrm>
    </dsp:sp>
    <dsp:sp modelId="{3D230E5E-BADD-354F-BE8E-7D01DC782CB1}">
      <dsp:nvSpPr>
        <dsp:cNvPr id="0" name=""/>
        <dsp:cNvSpPr/>
      </dsp:nvSpPr>
      <dsp:spPr>
        <a:xfrm>
          <a:off x="5447450" y="3968098"/>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doesn't use Maps</a:t>
          </a:r>
        </a:p>
      </dsp:txBody>
      <dsp:txXfrm>
        <a:off x="5466417" y="3987065"/>
        <a:ext cx="1257258" cy="609662"/>
      </dsp:txXfrm>
    </dsp:sp>
    <dsp:sp modelId="{22195F16-6D8E-8445-A8E2-07CB8BC0F7BD}">
      <dsp:nvSpPr>
        <dsp:cNvPr id="0" name=""/>
        <dsp:cNvSpPr/>
      </dsp:nvSpPr>
      <dsp:spPr>
        <a:xfrm>
          <a:off x="6742642" y="4281140"/>
          <a:ext cx="518076" cy="21512"/>
        </a:xfrm>
        <a:custGeom>
          <a:avLst/>
          <a:gdLst/>
          <a:ahLst/>
          <a:cxnLst/>
          <a:rect l="0" t="0" r="0" b="0"/>
          <a:pathLst>
            <a:path>
              <a:moveTo>
                <a:pt x="0" y="10756"/>
              </a:moveTo>
              <a:lnTo>
                <a:pt x="518076"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6988728" y="4278944"/>
        <a:ext cx="25903" cy="25903"/>
      </dsp:txXfrm>
    </dsp:sp>
    <dsp:sp modelId="{F2E089C5-4E18-4642-8C80-8140C797BE1E}">
      <dsp:nvSpPr>
        <dsp:cNvPr id="0" name=""/>
        <dsp:cNvSpPr/>
      </dsp:nvSpPr>
      <dsp:spPr>
        <a:xfrm>
          <a:off x="7260719" y="3968098"/>
          <a:ext cx="1295192" cy="647596"/>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Communication</a:t>
          </a:r>
        </a:p>
      </dsp:txBody>
      <dsp:txXfrm>
        <a:off x="7279686" y="3987065"/>
        <a:ext cx="1257258" cy="609662"/>
      </dsp:txXfrm>
    </dsp:sp>
    <dsp:sp modelId="{5002E6A2-D056-7741-B65A-21540C05A48F}">
      <dsp:nvSpPr>
        <dsp:cNvPr id="0" name=""/>
        <dsp:cNvSpPr/>
      </dsp:nvSpPr>
      <dsp:spPr>
        <a:xfrm rot="4180216">
          <a:off x="816271" y="3768167"/>
          <a:ext cx="1491202" cy="21512"/>
        </a:xfrm>
        <a:custGeom>
          <a:avLst/>
          <a:gdLst/>
          <a:ahLst/>
          <a:cxnLst/>
          <a:rect l="0" t="0" r="0" b="0"/>
          <a:pathLst>
            <a:path>
              <a:moveTo>
                <a:pt x="0" y="10756"/>
              </a:moveTo>
              <a:lnTo>
                <a:pt x="1491202" y="1075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524593" y="3741643"/>
        <a:ext cx="74560" cy="74560"/>
      </dsp:txXfrm>
    </dsp:sp>
    <dsp:sp modelId="{CC63BF1A-DC5A-9649-84EC-377915B58726}">
      <dsp:nvSpPr>
        <dsp:cNvPr id="0" name=""/>
        <dsp:cNvSpPr/>
      </dsp:nvSpPr>
      <dsp:spPr>
        <a:xfrm>
          <a:off x="1820911" y="4154282"/>
          <a:ext cx="1295192" cy="6475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Parked and passenger</a:t>
          </a:r>
        </a:p>
      </dsp:txBody>
      <dsp:txXfrm>
        <a:off x="1839878" y="4173249"/>
        <a:ext cx="1257258" cy="609662"/>
      </dsp:txXfrm>
    </dsp:sp>
    <dsp:sp modelId="{578EEF70-9D43-A447-9625-B2F77D597933}">
      <dsp:nvSpPr>
        <dsp:cNvPr id="0" name=""/>
        <dsp:cNvSpPr/>
      </dsp:nvSpPr>
      <dsp:spPr>
        <a:xfrm rot="19457599">
          <a:off x="3056135" y="4281140"/>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59192" y="4275946"/>
        <a:ext cx="31900" cy="31900"/>
      </dsp:txXfrm>
    </dsp:sp>
    <dsp:sp modelId="{DCC5BA88-A4C7-8D43-B6DA-540FA353572C}">
      <dsp:nvSpPr>
        <dsp:cNvPr id="0" name=""/>
        <dsp:cNvSpPr/>
      </dsp:nvSpPr>
      <dsp:spPr>
        <a:xfrm>
          <a:off x="3634180" y="3781914"/>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Gaming</a:t>
          </a:r>
        </a:p>
      </dsp:txBody>
      <dsp:txXfrm>
        <a:off x="3653147" y="3800881"/>
        <a:ext cx="1257258" cy="609662"/>
      </dsp:txXfrm>
    </dsp:sp>
    <dsp:sp modelId="{0815CBCC-71CD-DF44-B7E7-04017322779B}">
      <dsp:nvSpPr>
        <dsp:cNvPr id="0" name=""/>
        <dsp:cNvSpPr/>
      </dsp:nvSpPr>
      <dsp:spPr>
        <a:xfrm rot="2142401">
          <a:off x="3056135" y="4653508"/>
          <a:ext cx="638013" cy="21512"/>
        </a:xfrm>
        <a:custGeom>
          <a:avLst/>
          <a:gdLst/>
          <a:ahLst/>
          <a:cxnLst/>
          <a:rect l="0" t="0" r="0" b="0"/>
          <a:pathLst>
            <a:path>
              <a:moveTo>
                <a:pt x="0" y="10756"/>
              </a:moveTo>
              <a:lnTo>
                <a:pt x="638013" y="107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359192" y="4648314"/>
        <a:ext cx="31900" cy="31900"/>
      </dsp:txXfrm>
    </dsp:sp>
    <dsp:sp modelId="{8D4D4FB7-B9A8-1840-82C8-063F863EB548}">
      <dsp:nvSpPr>
        <dsp:cNvPr id="0" name=""/>
        <dsp:cNvSpPr/>
      </dsp:nvSpPr>
      <dsp:spPr>
        <a:xfrm>
          <a:off x="3634180" y="4526650"/>
          <a:ext cx="1295192" cy="6475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Video</a:t>
          </a:r>
        </a:p>
      </dsp:txBody>
      <dsp:txXfrm>
        <a:off x="3653147" y="4545617"/>
        <a:ext cx="1257258" cy="6096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D7A4A-0504-C84B-AD56-A8E1D0E543BF}">
      <dsp:nvSpPr>
        <dsp:cNvPr id="0" name=""/>
        <dsp:cNvSpPr/>
      </dsp:nvSpPr>
      <dsp:spPr>
        <a:xfrm>
          <a:off x="450" y="282303"/>
          <a:ext cx="1997969" cy="9989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Headless </a:t>
          </a:r>
        </a:p>
        <a:p>
          <a:pPr marL="0" lvl="0" indent="0" algn="ctr" defTabSz="889000">
            <a:lnSpc>
              <a:spcPct val="90000"/>
            </a:lnSpc>
            <a:spcBef>
              <a:spcPct val="0"/>
            </a:spcBef>
            <a:spcAft>
              <a:spcPct val="35000"/>
            </a:spcAft>
            <a:buNone/>
          </a:pPr>
          <a:r>
            <a:rPr lang="en-GB" sz="2000" kern="1200"/>
            <a:t>(app has no UI)</a:t>
          </a:r>
          <a:endParaRPr lang="en-GB" sz="2000" kern="1200" dirty="0"/>
        </a:p>
      </dsp:txBody>
      <dsp:txXfrm>
        <a:off x="29709" y="311562"/>
        <a:ext cx="1939451" cy="940466"/>
      </dsp:txXfrm>
    </dsp:sp>
    <dsp:sp modelId="{F7B17503-0B4F-F04E-9669-C556B396AF59}">
      <dsp:nvSpPr>
        <dsp:cNvPr id="0" name=""/>
        <dsp:cNvSpPr/>
      </dsp:nvSpPr>
      <dsp:spPr>
        <a:xfrm>
          <a:off x="1998419" y="762854"/>
          <a:ext cx="799187" cy="37880"/>
        </a:xfrm>
        <a:custGeom>
          <a:avLst/>
          <a:gdLst/>
          <a:ahLst/>
          <a:cxnLst/>
          <a:rect l="0" t="0" r="0" b="0"/>
          <a:pathLst>
            <a:path>
              <a:moveTo>
                <a:pt x="0" y="18940"/>
              </a:moveTo>
              <a:lnTo>
                <a:pt x="799187"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8034" y="761815"/>
        <a:ext cx="39959" cy="39959"/>
      </dsp:txXfrm>
    </dsp:sp>
    <dsp:sp modelId="{38594859-8C78-FF4A-8A60-F8BB782CA259}">
      <dsp:nvSpPr>
        <dsp:cNvPr id="0" name=""/>
        <dsp:cNvSpPr/>
      </dsp:nvSpPr>
      <dsp:spPr>
        <a:xfrm>
          <a:off x="2797607" y="282303"/>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Media (Audio)</a:t>
          </a:r>
        </a:p>
      </dsp:txBody>
      <dsp:txXfrm>
        <a:off x="2826866" y="311562"/>
        <a:ext cx="1939451" cy="940466"/>
      </dsp:txXfrm>
    </dsp:sp>
    <dsp:sp modelId="{561616E8-CE18-ED41-B675-F70ABC4A001A}">
      <dsp:nvSpPr>
        <dsp:cNvPr id="0" name=""/>
        <dsp:cNvSpPr/>
      </dsp:nvSpPr>
      <dsp:spPr>
        <a:xfrm>
          <a:off x="1150" y="2576950"/>
          <a:ext cx="1997969" cy="9989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Parked and passenger</a:t>
          </a:r>
        </a:p>
      </dsp:txBody>
      <dsp:txXfrm>
        <a:off x="30409" y="2606209"/>
        <a:ext cx="1939451" cy="940466"/>
      </dsp:txXfrm>
    </dsp:sp>
    <dsp:sp modelId="{578EEF70-9D43-A447-9625-B2F77D597933}">
      <dsp:nvSpPr>
        <dsp:cNvPr id="0" name=""/>
        <dsp:cNvSpPr/>
      </dsp:nvSpPr>
      <dsp:spPr>
        <a:xfrm rot="19325205">
          <a:off x="1892219" y="2746278"/>
          <a:ext cx="1012986" cy="37880"/>
        </a:xfrm>
        <a:custGeom>
          <a:avLst/>
          <a:gdLst/>
          <a:ahLst/>
          <a:cxnLst/>
          <a:rect l="0" t="0" r="0" b="0"/>
          <a:pathLst>
            <a:path>
              <a:moveTo>
                <a:pt x="0" y="18940"/>
              </a:moveTo>
              <a:lnTo>
                <a:pt x="1012986"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3388" y="2739894"/>
        <a:ext cx="50649" cy="50649"/>
      </dsp:txXfrm>
    </dsp:sp>
    <dsp:sp modelId="{DCC5BA88-A4C7-8D43-B6DA-540FA353572C}">
      <dsp:nvSpPr>
        <dsp:cNvPr id="0" name=""/>
        <dsp:cNvSpPr/>
      </dsp:nvSpPr>
      <dsp:spPr>
        <a:xfrm>
          <a:off x="2798306" y="1954503"/>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Gaming</a:t>
          </a:r>
        </a:p>
      </dsp:txBody>
      <dsp:txXfrm>
        <a:off x="2827565" y="1983762"/>
        <a:ext cx="1939451" cy="940466"/>
      </dsp:txXfrm>
    </dsp:sp>
    <dsp:sp modelId="{0815CBCC-71CD-DF44-B7E7-04017322779B}">
      <dsp:nvSpPr>
        <dsp:cNvPr id="0" name=""/>
        <dsp:cNvSpPr/>
      </dsp:nvSpPr>
      <dsp:spPr>
        <a:xfrm rot="2473734">
          <a:off x="1867396" y="3407676"/>
          <a:ext cx="1062632" cy="37880"/>
        </a:xfrm>
        <a:custGeom>
          <a:avLst/>
          <a:gdLst/>
          <a:ahLst/>
          <a:cxnLst/>
          <a:rect l="0" t="0" r="0" b="0"/>
          <a:pathLst>
            <a:path>
              <a:moveTo>
                <a:pt x="0" y="18940"/>
              </a:moveTo>
              <a:lnTo>
                <a:pt x="1062632" y="189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2147" y="3400051"/>
        <a:ext cx="53131" cy="53131"/>
      </dsp:txXfrm>
    </dsp:sp>
    <dsp:sp modelId="{8D4D4FB7-B9A8-1840-82C8-063F863EB548}">
      <dsp:nvSpPr>
        <dsp:cNvPr id="0" name=""/>
        <dsp:cNvSpPr/>
      </dsp:nvSpPr>
      <dsp:spPr>
        <a:xfrm>
          <a:off x="2798306" y="3277298"/>
          <a:ext cx="1997969" cy="99898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Video</a:t>
          </a:r>
        </a:p>
      </dsp:txBody>
      <dsp:txXfrm>
        <a:off x="2827565" y="3306557"/>
        <a:ext cx="1939451" cy="940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683720-9395-8748-9DCE-C2DA39FDD904}">
      <dsp:nvSpPr>
        <dsp:cNvPr id="0" name=""/>
        <dsp:cNvSpPr/>
      </dsp:nvSpPr>
      <dsp:spPr>
        <a:xfrm>
          <a:off x="284956" y="1669752"/>
          <a:ext cx="1934104" cy="9670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uses (or might use) Maps</a:t>
          </a:r>
        </a:p>
      </dsp:txBody>
      <dsp:txXfrm>
        <a:off x="313280" y="1698076"/>
        <a:ext cx="1877456" cy="910404"/>
      </dsp:txXfrm>
    </dsp:sp>
    <dsp:sp modelId="{3CFA913A-A4C7-7E4B-BA77-72360BE51D89}">
      <dsp:nvSpPr>
        <dsp:cNvPr id="0" name=""/>
        <dsp:cNvSpPr/>
      </dsp:nvSpPr>
      <dsp:spPr>
        <a:xfrm rot="17692822">
          <a:off x="1686466" y="1303134"/>
          <a:ext cx="1838830" cy="32124"/>
        </a:xfrm>
        <a:custGeom>
          <a:avLst/>
          <a:gdLst/>
          <a:ahLst/>
          <a:cxnLst/>
          <a:rect l="0" t="0" r="0" b="0"/>
          <a:pathLst>
            <a:path>
              <a:moveTo>
                <a:pt x="0" y="16062"/>
              </a:moveTo>
              <a:lnTo>
                <a:pt x="183883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59911" y="1273225"/>
        <a:ext cx="91941" cy="91941"/>
      </dsp:txXfrm>
    </dsp:sp>
    <dsp:sp modelId="{5ED0B31B-C091-8449-A8E8-577359A8FD26}">
      <dsp:nvSpPr>
        <dsp:cNvPr id="0" name=""/>
        <dsp:cNvSpPr/>
      </dsp:nvSpPr>
      <dsp:spPr>
        <a:xfrm>
          <a:off x="2992702" y="158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Navigation</a:t>
          </a:r>
        </a:p>
      </dsp:txBody>
      <dsp:txXfrm>
        <a:off x="3021026" y="29911"/>
        <a:ext cx="1877456" cy="910404"/>
      </dsp:txXfrm>
    </dsp:sp>
    <dsp:sp modelId="{7404BA84-2DD4-2C44-A5DF-2CBD37CA91C3}">
      <dsp:nvSpPr>
        <dsp:cNvPr id="0" name=""/>
        <dsp:cNvSpPr/>
      </dsp:nvSpPr>
      <dsp:spPr>
        <a:xfrm rot="19457599">
          <a:off x="2129510" y="1859189"/>
          <a:ext cx="952742" cy="32124"/>
        </a:xfrm>
        <a:custGeom>
          <a:avLst/>
          <a:gdLst/>
          <a:ahLst/>
          <a:cxnLst/>
          <a:rect l="0" t="0" r="0" b="0"/>
          <a:pathLst>
            <a:path>
              <a:moveTo>
                <a:pt x="0" y="16062"/>
              </a:moveTo>
              <a:lnTo>
                <a:pt x="95274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2063" y="1851432"/>
        <a:ext cx="47637" cy="47637"/>
      </dsp:txXfrm>
    </dsp:sp>
    <dsp:sp modelId="{5B603294-3650-214C-9BF9-ABB76602AAA9}">
      <dsp:nvSpPr>
        <dsp:cNvPr id="0" name=""/>
        <dsp:cNvSpPr/>
      </dsp:nvSpPr>
      <dsp:spPr>
        <a:xfrm>
          <a:off x="2992702" y="111369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Points of Interest</a:t>
          </a:r>
        </a:p>
      </dsp:txBody>
      <dsp:txXfrm>
        <a:off x="3021026" y="1142021"/>
        <a:ext cx="1877456" cy="910404"/>
      </dsp:txXfrm>
    </dsp:sp>
    <dsp:sp modelId="{CE68E61C-5669-4A46-B5AC-FA52F251B90E}">
      <dsp:nvSpPr>
        <dsp:cNvPr id="0" name=""/>
        <dsp:cNvSpPr/>
      </dsp:nvSpPr>
      <dsp:spPr>
        <a:xfrm rot="2142401">
          <a:off x="2129510" y="2415243"/>
          <a:ext cx="952742" cy="32124"/>
        </a:xfrm>
        <a:custGeom>
          <a:avLst/>
          <a:gdLst/>
          <a:ahLst/>
          <a:cxnLst/>
          <a:rect l="0" t="0" r="0" b="0"/>
          <a:pathLst>
            <a:path>
              <a:moveTo>
                <a:pt x="0" y="16062"/>
              </a:moveTo>
              <a:lnTo>
                <a:pt x="95274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2063" y="2407487"/>
        <a:ext cx="47637" cy="47637"/>
      </dsp:txXfrm>
    </dsp:sp>
    <dsp:sp modelId="{D85F8251-FE75-A746-962A-42E55DBCF05A}">
      <dsp:nvSpPr>
        <dsp:cNvPr id="0" name=""/>
        <dsp:cNvSpPr/>
      </dsp:nvSpPr>
      <dsp:spPr>
        <a:xfrm>
          <a:off x="2992702" y="222580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Weather</a:t>
          </a:r>
        </a:p>
      </dsp:txBody>
      <dsp:txXfrm>
        <a:off x="3021026" y="2254131"/>
        <a:ext cx="1877456" cy="910404"/>
      </dsp:txXfrm>
    </dsp:sp>
    <dsp:sp modelId="{DFED101E-0E90-FA45-AEF8-C66077261B62}">
      <dsp:nvSpPr>
        <dsp:cNvPr id="0" name=""/>
        <dsp:cNvSpPr/>
      </dsp:nvSpPr>
      <dsp:spPr>
        <a:xfrm rot="3907178">
          <a:off x="1686466" y="2971298"/>
          <a:ext cx="1838830" cy="32124"/>
        </a:xfrm>
        <a:custGeom>
          <a:avLst/>
          <a:gdLst/>
          <a:ahLst/>
          <a:cxnLst/>
          <a:rect l="0" t="0" r="0" b="0"/>
          <a:pathLst>
            <a:path>
              <a:moveTo>
                <a:pt x="0" y="16062"/>
              </a:moveTo>
              <a:lnTo>
                <a:pt x="183883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59911" y="2941390"/>
        <a:ext cx="91941" cy="91941"/>
      </dsp:txXfrm>
    </dsp:sp>
    <dsp:sp modelId="{0DA6852C-7CA5-B540-8780-A21952A6F624}">
      <dsp:nvSpPr>
        <dsp:cNvPr id="0" name=""/>
        <dsp:cNvSpPr/>
      </dsp:nvSpPr>
      <dsp:spPr>
        <a:xfrm>
          <a:off x="2992702" y="3337917"/>
          <a:ext cx="1934104" cy="967052"/>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Internet of Things</a:t>
          </a:r>
        </a:p>
      </dsp:txBody>
      <dsp:txXfrm>
        <a:off x="3021026" y="3366241"/>
        <a:ext cx="1877456" cy="910404"/>
      </dsp:txXfrm>
    </dsp:sp>
    <dsp:sp modelId="{10C36D52-EA51-2345-83EE-76C0858737DF}">
      <dsp:nvSpPr>
        <dsp:cNvPr id="0" name=""/>
        <dsp:cNvSpPr/>
      </dsp:nvSpPr>
      <dsp:spPr>
        <a:xfrm>
          <a:off x="284956" y="4450027"/>
          <a:ext cx="1934104" cy="9670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App doesn't use Maps</a:t>
          </a:r>
        </a:p>
      </dsp:txBody>
      <dsp:txXfrm>
        <a:off x="313280" y="4478351"/>
        <a:ext cx="1877456" cy="910404"/>
      </dsp:txXfrm>
    </dsp:sp>
    <dsp:sp modelId="{22195F16-6D8E-8445-A8E2-07CB8BC0F7BD}">
      <dsp:nvSpPr>
        <dsp:cNvPr id="0" name=""/>
        <dsp:cNvSpPr/>
      </dsp:nvSpPr>
      <dsp:spPr>
        <a:xfrm>
          <a:off x="2219061" y="4917491"/>
          <a:ext cx="773641" cy="32124"/>
        </a:xfrm>
        <a:custGeom>
          <a:avLst/>
          <a:gdLst/>
          <a:ahLst/>
          <a:cxnLst/>
          <a:rect l="0" t="0" r="0" b="0"/>
          <a:pathLst>
            <a:path>
              <a:moveTo>
                <a:pt x="0" y="16062"/>
              </a:moveTo>
              <a:lnTo>
                <a:pt x="773641"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2586540" y="4914212"/>
        <a:ext cx="38682" cy="38682"/>
      </dsp:txXfrm>
    </dsp:sp>
    <dsp:sp modelId="{F2E089C5-4E18-4642-8C80-8140C797BE1E}">
      <dsp:nvSpPr>
        <dsp:cNvPr id="0" name=""/>
        <dsp:cNvSpPr/>
      </dsp:nvSpPr>
      <dsp:spPr>
        <a:xfrm>
          <a:off x="2992702" y="4450027"/>
          <a:ext cx="1934104" cy="967052"/>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Communication</a:t>
          </a:r>
        </a:p>
      </dsp:txBody>
      <dsp:txXfrm>
        <a:off x="3021026" y="4478351"/>
        <a:ext cx="1877456" cy="9104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2E228-C5CC-AB4F-BA6A-791CCF8F1A97}">
      <dsp:nvSpPr>
        <dsp:cNvPr id="0" name=""/>
        <dsp:cNvSpPr/>
      </dsp:nvSpPr>
      <dsp:spPr>
        <a:xfrm>
          <a:off x="564774" y="1700313"/>
          <a:ext cx="1970135" cy="9850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App uses (or might use) Maps</a:t>
          </a:r>
        </a:p>
      </dsp:txBody>
      <dsp:txXfrm>
        <a:off x="593626" y="1729165"/>
        <a:ext cx="1912431" cy="927363"/>
      </dsp:txXfrm>
    </dsp:sp>
    <dsp:sp modelId="{3CFA913A-A4C7-7E4B-BA77-72360BE51D89}">
      <dsp:nvSpPr>
        <dsp:cNvPr id="0" name=""/>
        <dsp:cNvSpPr/>
      </dsp:nvSpPr>
      <dsp:spPr>
        <a:xfrm rot="17692822">
          <a:off x="1992394" y="1323011"/>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1296398"/>
        <a:ext cx="93654" cy="93654"/>
      </dsp:txXfrm>
    </dsp:sp>
    <dsp:sp modelId="{5ED0B31B-C091-8449-A8E8-577359A8FD26}">
      <dsp:nvSpPr>
        <dsp:cNvPr id="0" name=""/>
        <dsp:cNvSpPr/>
      </dsp:nvSpPr>
      <dsp:spPr>
        <a:xfrm>
          <a:off x="3322964" y="1070"/>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Navigation</a:t>
          </a:r>
        </a:p>
      </dsp:txBody>
      <dsp:txXfrm>
        <a:off x="3351816" y="29922"/>
        <a:ext cx="1912431" cy="927363"/>
      </dsp:txXfrm>
    </dsp:sp>
    <dsp:sp modelId="{7404BA84-2DD4-2C44-A5DF-2CBD37CA91C3}">
      <dsp:nvSpPr>
        <dsp:cNvPr id="0" name=""/>
        <dsp:cNvSpPr/>
      </dsp:nvSpPr>
      <dsp:spPr>
        <a:xfrm rot="19457599">
          <a:off x="2443691" y="1889425"/>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1885377"/>
        <a:ext cx="48524" cy="48524"/>
      </dsp:txXfrm>
    </dsp:sp>
    <dsp:sp modelId="{5B603294-3650-214C-9BF9-ABB76602AAA9}">
      <dsp:nvSpPr>
        <dsp:cNvPr id="0" name=""/>
        <dsp:cNvSpPr/>
      </dsp:nvSpPr>
      <dsp:spPr>
        <a:xfrm>
          <a:off x="3322964" y="1133898"/>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Points of Interest</a:t>
          </a:r>
        </a:p>
      </dsp:txBody>
      <dsp:txXfrm>
        <a:off x="3351816" y="1162750"/>
        <a:ext cx="1912431" cy="927363"/>
      </dsp:txXfrm>
    </dsp:sp>
    <dsp:sp modelId="{CE68E61C-5669-4A46-B5AC-FA52F251B90E}">
      <dsp:nvSpPr>
        <dsp:cNvPr id="0" name=""/>
        <dsp:cNvSpPr/>
      </dsp:nvSpPr>
      <dsp:spPr>
        <a:xfrm rot="2142401">
          <a:off x="2443691" y="2455839"/>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2451791"/>
        <a:ext cx="48524" cy="48524"/>
      </dsp:txXfrm>
    </dsp:sp>
    <dsp:sp modelId="{D85F8251-FE75-A746-962A-42E55DBCF05A}">
      <dsp:nvSpPr>
        <dsp:cNvPr id="0" name=""/>
        <dsp:cNvSpPr/>
      </dsp:nvSpPr>
      <dsp:spPr>
        <a:xfrm>
          <a:off x="3322964" y="2266727"/>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Weather</a:t>
          </a:r>
        </a:p>
      </dsp:txBody>
      <dsp:txXfrm>
        <a:off x="3351816" y="2295579"/>
        <a:ext cx="1912431" cy="927363"/>
      </dsp:txXfrm>
    </dsp:sp>
    <dsp:sp modelId="{DFED101E-0E90-FA45-AEF8-C66077261B62}">
      <dsp:nvSpPr>
        <dsp:cNvPr id="0" name=""/>
        <dsp:cNvSpPr/>
      </dsp:nvSpPr>
      <dsp:spPr>
        <a:xfrm rot="3907178">
          <a:off x="1992394" y="3022253"/>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2995640"/>
        <a:ext cx="93654" cy="93654"/>
      </dsp:txXfrm>
    </dsp:sp>
    <dsp:sp modelId="{0DA6852C-7CA5-B540-8780-A21952A6F624}">
      <dsp:nvSpPr>
        <dsp:cNvPr id="0" name=""/>
        <dsp:cNvSpPr/>
      </dsp:nvSpPr>
      <dsp:spPr>
        <a:xfrm>
          <a:off x="3322964" y="3399555"/>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Internet of Things</a:t>
          </a:r>
        </a:p>
      </dsp:txBody>
      <dsp:txXfrm>
        <a:off x="3351816" y="3428407"/>
        <a:ext cx="1912431" cy="9273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2E228-C5CC-AB4F-BA6A-791CCF8F1A97}">
      <dsp:nvSpPr>
        <dsp:cNvPr id="0" name=""/>
        <dsp:cNvSpPr/>
      </dsp:nvSpPr>
      <dsp:spPr>
        <a:xfrm>
          <a:off x="564774" y="1700313"/>
          <a:ext cx="1970135" cy="9850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App uses (or might use) Maps</a:t>
          </a:r>
        </a:p>
      </dsp:txBody>
      <dsp:txXfrm>
        <a:off x="593626" y="1729165"/>
        <a:ext cx="1912431" cy="927363"/>
      </dsp:txXfrm>
    </dsp:sp>
    <dsp:sp modelId="{3CFA913A-A4C7-7E4B-BA77-72360BE51D89}">
      <dsp:nvSpPr>
        <dsp:cNvPr id="0" name=""/>
        <dsp:cNvSpPr/>
      </dsp:nvSpPr>
      <dsp:spPr>
        <a:xfrm rot="17692822">
          <a:off x="1992394" y="1323011"/>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1296398"/>
        <a:ext cx="93654" cy="93654"/>
      </dsp:txXfrm>
    </dsp:sp>
    <dsp:sp modelId="{5ED0B31B-C091-8449-A8E8-577359A8FD26}">
      <dsp:nvSpPr>
        <dsp:cNvPr id="0" name=""/>
        <dsp:cNvSpPr/>
      </dsp:nvSpPr>
      <dsp:spPr>
        <a:xfrm>
          <a:off x="3322964" y="1070"/>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Navigation</a:t>
          </a:r>
        </a:p>
      </dsp:txBody>
      <dsp:txXfrm>
        <a:off x="3351816" y="29922"/>
        <a:ext cx="1912431" cy="927363"/>
      </dsp:txXfrm>
    </dsp:sp>
    <dsp:sp modelId="{7404BA84-2DD4-2C44-A5DF-2CBD37CA91C3}">
      <dsp:nvSpPr>
        <dsp:cNvPr id="0" name=""/>
        <dsp:cNvSpPr/>
      </dsp:nvSpPr>
      <dsp:spPr>
        <a:xfrm rot="19457599">
          <a:off x="2443691" y="1889425"/>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1885377"/>
        <a:ext cx="48524" cy="48524"/>
      </dsp:txXfrm>
    </dsp:sp>
    <dsp:sp modelId="{5B603294-3650-214C-9BF9-ABB76602AAA9}">
      <dsp:nvSpPr>
        <dsp:cNvPr id="0" name=""/>
        <dsp:cNvSpPr/>
      </dsp:nvSpPr>
      <dsp:spPr>
        <a:xfrm>
          <a:off x="3322964" y="1133898"/>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Points of Interest</a:t>
          </a:r>
        </a:p>
      </dsp:txBody>
      <dsp:txXfrm>
        <a:off x="3351816" y="1162750"/>
        <a:ext cx="1912431" cy="927363"/>
      </dsp:txXfrm>
    </dsp:sp>
    <dsp:sp modelId="{CE68E61C-5669-4A46-B5AC-FA52F251B90E}">
      <dsp:nvSpPr>
        <dsp:cNvPr id="0" name=""/>
        <dsp:cNvSpPr/>
      </dsp:nvSpPr>
      <dsp:spPr>
        <a:xfrm rot="2142401">
          <a:off x="2443691" y="2455839"/>
          <a:ext cx="970491" cy="40429"/>
        </a:xfrm>
        <a:custGeom>
          <a:avLst/>
          <a:gdLst/>
          <a:ahLst/>
          <a:cxnLst/>
          <a:rect l="0" t="0" r="0" b="0"/>
          <a:pathLst>
            <a:path>
              <a:moveTo>
                <a:pt x="0" y="20214"/>
              </a:moveTo>
              <a:lnTo>
                <a:pt x="970491"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904675" y="2451791"/>
        <a:ext cx="48524" cy="48524"/>
      </dsp:txXfrm>
    </dsp:sp>
    <dsp:sp modelId="{D85F8251-FE75-A746-962A-42E55DBCF05A}">
      <dsp:nvSpPr>
        <dsp:cNvPr id="0" name=""/>
        <dsp:cNvSpPr/>
      </dsp:nvSpPr>
      <dsp:spPr>
        <a:xfrm>
          <a:off x="3322964" y="2266727"/>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Weather</a:t>
          </a:r>
        </a:p>
      </dsp:txBody>
      <dsp:txXfrm>
        <a:off x="3351816" y="2295579"/>
        <a:ext cx="1912431" cy="927363"/>
      </dsp:txXfrm>
    </dsp:sp>
    <dsp:sp modelId="{DFED101E-0E90-FA45-AEF8-C66077261B62}">
      <dsp:nvSpPr>
        <dsp:cNvPr id="0" name=""/>
        <dsp:cNvSpPr/>
      </dsp:nvSpPr>
      <dsp:spPr>
        <a:xfrm rot="3907178">
          <a:off x="1992394" y="3022253"/>
          <a:ext cx="1873086" cy="40429"/>
        </a:xfrm>
        <a:custGeom>
          <a:avLst/>
          <a:gdLst/>
          <a:ahLst/>
          <a:cxnLst/>
          <a:rect l="0" t="0" r="0" b="0"/>
          <a:pathLst>
            <a:path>
              <a:moveTo>
                <a:pt x="0" y="20214"/>
              </a:moveTo>
              <a:lnTo>
                <a:pt x="1873086"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82110" y="2995640"/>
        <a:ext cx="93654" cy="93654"/>
      </dsp:txXfrm>
    </dsp:sp>
    <dsp:sp modelId="{0DA6852C-7CA5-B540-8780-A21952A6F624}">
      <dsp:nvSpPr>
        <dsp:cNvPr id="0" name=""/>
        <dsp:cNvSpPr/>
      </dsp:nvSpPr>
      <dsp:spPr>
        <a:xfrm>
          <a:off x="3322964" y="3399555"/>
          <a:ext cx="1970135" cy="985067"/>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Internet of Things</a:t>
          </a:r>
        </a:p>
      </dsp:txBody>
      <dsp:txXfrm>
        <a:off x="3351816" y="3428407"/>
        <a:ext cx="1912431" cy="9273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2DE0F-9B26-134B-B00A-1F97881AD2EE}">
      <dsp:nvSpPr>
        <dsp:cNvPr id="0" name=""/>
        <dsp:cNvSpPr/>
      </dsp:nvSpPr>
      <dsp:spPr>
        <a:xfrm>
          <a:off x="1938" y="1803878"/>
          <a:ext cx="1997312" cy="9986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App doesn't use Maps</a:t>
          </a:r>
        </a:p>
      </dsp:txBody>
      <dsp:txXfrm>
        <a:off x="31188" y="1833128"/>
        <a:ext cx="1938812" cy="940156"/>
      </dsp:txXfrm>
    </dsp:sp>
    <dsp:sp modelId="{22195F16-6D8E-8445-A8E2-07CB8BC0F7BD}">
      <dsp:nvSpPr>
        <dsp:cNvPr id="0" name=""/>
        <dsp:cNvSpPr/>
      </dsp:nvSpPr>
      <dsp:spPr>
        <a:xfrm>
          <a:off x="1999250" y="2283695"/>
          <a:ext cx="798924" cy="39023"/>
        </a:xfrm>
        <a:custGeom>
          <a:avLst/>
          <a:gdLst/>
          <a:ahLst/>
          <a:cxnLst/>
          <a:rect l="0" t="0" r="0" b="0"/>
          <a:pathLst>
            <a:path>
              <a:moveTo>
                <a:pt x="0" y="19511"/>
              </a:moveTo>
              <a:lnTo>
                <a:pt x="798924" y="195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378739" y="2283233"/>
        <a:ext cx="39946" cy="39946"/>
      </dsp:txXfrm>
    </dsp:sp>
    <dsp:sp modelId="{F2E089C5-4E18-4642-8C80-8140C797BE1E}">
      <dsp:nvSpPr>
        <dsp:cNvPr id="0" name=""/>
        <dsp:cNvSpPr/>
      </dsp:nvSpPr>
      <dsp:spPr>
        <a:xfrm>
          <a:off x="2798175" y="1803878"/>
          <a:ext cx="1997312" cy="998656"/>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Communication</a:t>
          </a:r>
        </a:p>
      </dsp:txBody>
      <dsp:txXfrm>
        <a:off x="2827425" y="1833128"/>
        <a:ext cx="1938812" cy="94015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latin typeface="BMWGroupTN Condensed" pitchFamily="50"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3581A5-E4C6-4927-B3C0-8FAA582B9D53}" type="datetimeFigureOut">
              <a:rPr lang="de-DE" smtClean="0">
                <a:latin typeface="BMWGroupTN Condensed" pitchFamily="50" charset="0"/>
              </a:rPr>
              <a:t>03.07.23</a:t>
            </a:fld>
            <a:endParaRPr lang="de-DE" dirty="0">
              <a:latin typeface="BMWGroupTN Condensed" pitchFamily="50"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latin typeface="BMWGroupTN Condensed" pitchFamily="50"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AB3B58-435A-4CAB-BEDA-B203A898BBFC}" type="slidenum">
              <a:rPr lang="de-DE" smtClean="0">
                <a:latin typeface="BMWGroupTN Condensed" pitchFamily="50" charset="0"/>
              </a:rPr>
              <a:t>‹#›</a:t>
            </a:fld>
            <a:endParaRPr lang="de-DE" dirty="0">
              <a:latin typeface="BMWGroupTN Condensed" pitchFamily="50" charset="0"/>
            </a:endParaRPr>
          </a:p>
        </p:txBody>
      </p:sp>
    </p:spTree>
    <p:extLst>
      <p:ext uri="{BB962C8B-B14F-4D97-AF65-F5344CB8AC3E}">
        <p14:creationId xmlns:p14="http://schemas.microsoft.com/office/powerpoint/2010/main" val="7744551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BMWGroupTN Condensed" pitchFamily="50" charset="0"/>
              </a:defRPr>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BMWGroupTN Condensed" pitchFamily="50" charset="0"/>
              </a:defRPr>
            </a:lvl1pPr>
          </a:lstStyle>
          <a:p>
            <a:fld id="{C9ACC0F7-209C-4EE4-A1D5-BFF0CBCA9BC3}" type="datetimeFigureOut">
              <a:rPr lang="de-DE" smtClean="0"/>
              <a:pPr/>
              <a:t>03.07.23</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BMWGroupTN Condensed" pitchFamily="50" charset="0"/>
              </a:defRPr>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BMWGroupTN Condensed" pitchFamily="50" charset="0"/>
              </a:defRPr>
            </a:lvl1pPr>
          </a:lstStyle>
          <a:p>
            <a:fld id="{845B7A2B-9D63-4AB1-9A7A-EE5F31796489}" type="slidenum">
              <a:rPr lang="de-DE" smtClean="0"/>
              <a:pPr/>
              <a:t>‹#›</a:t>
            </a:fld>
            <a:endParaRPr lang="de-DE" dirty="0"/>
          </a:p>
        </p:txBody>
      </p:sp>
    </p:spTree>
    <p:extLst>
      <p:ext uri="{BB962C8B-B14F-4D97-AF65-F5344CB8AC3E}">
        <p14:creationId xmlns:p14="http://schemas.microsoft.com/office/powerpoint/2010/main" val="42322659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BMWGroupTN Condensed" pitchFamily="50" charset="0"/>
        <a:ea typeface="+mn-ea"/>
        <a:cs typeface="+mn-cs"/>
      </a:defRPr>
    </a:lvl1pPr>
    <a:lvl2pPr marL="457200" algn="l" defTabSz="914400" rtl="0" eaLnBrk="1" latinLnBrk="0" hangingPunct="1">
      <a:defRPr sz="1200" kern="1200">
        <a:solidFill>
          <a:schemeClr val="tx1"/>
        </a:solidFill>
        <a:latin typeface="BMWGroupTN Condensed" pitchFamily="50" charset="0"/>
        <a:ea typeface="+mn-ea"/>
        <a:cs typeface="+mn-cs"/>
      </a:defRPr>
    </a:lvl2pPr>
    <a:lvl3pPr marL="914400" algn="l" defTabSz="914400" rtl="0" eaLnBrk="1" latinLnBrk="0" hangingPunct="1">
      <a:defRPr sz="1200" kern="1200">
        <a:solidFill>
          <a:schemeClr val="tx1"/>
        </a:solidFill>
        <a:latin typeface="BMWGroupTN Condensed" pitchFamily="50" charset="0"/>
        <a:ea typeface="+mn-ea"/>
        <a:cs typeface="+mn-cs"/>
      </a:defRPr>
    </a:lvl3pPr>
    <a:lvl4pPr marL="1371600" algn="l" defTabSz="914400" rtl="0" eaLnBrk="1" latinLnBrk="0" hangingPunct="1">
      <a:defRPr sz="1200" kern="1200">
        <a:solidFill>
          <a:schemeClr val="tx1"/>
        </a:solidFill>
        <a:latin typeface="BMWGroupTN Condensed" pitchFamily="50" charset="0"/>
        <a:ea typeface="+mn-ea"/>
        <a:cs typeface="+mn-cs"/>
      </a:defRPr>
    </a:lvl4pPr>
    <a:lvl5pPr marL="1828800" algn="l" defTabSz="914400" rtl="0" eaLnBrk="1" latinLnBrk="0" hangingPunct="1">
      <a:defRPr sz="1200" kern="1200">
        <a:solidFill>
          <a:schemeClr val="tx1"/>
        </a:solidFill>
        <a:latin typeface="BMWGroupTN Condensed" pitchFamily="50"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3182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6394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4534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7752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0898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6276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8235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1508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4BC582-150D-48BB-8F9B-2464B20B76E7}" type="slidenum">
              <a:rPr kumimoji="0" lang="en-GB" sz="10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804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i="1" kern="1200" dirty="0">
                <a:solidFill>
                  <a:schemeClr val="tx1"/>
                </a:solidFill>
                <a:effectLst/>
                <a:latin typeface="+mn-lt"/>
                <a:ea typeface="+mn-ea"/>
                <a:cs typeface="+mn-cs"/>
              </a:rPr>
              <a:t>TOKYO / SEOUL / SHANGHAI / TEL AVIV / MUNICH / SILICON VALLY</a:t>
            </a:r>
          </a:p>
          <a:p>
            <a:pPr lvl="0"/>
            <a:endParaRPr lang="de-DE" sz="1200" i="1" kern="1200" dirty="0">
              <a:solidFill>
                <a:schemeClr val="tx1"/>
              </a:solidFill>
              <a:effectLst/>
              <a:latin typeface="+mn-lt"/>
              <a:ea typeface="+mn-ea"/>
              <a:cs typeface="+mn-cs"/>
            </a:endParaRPr>
          </a:p>
          <a:p>
            <a:pPr marL="171450" lvl="0" indent="-171450">
              <a:buFont typeface="Wingdings" panose="05000000000000000000" pitchFamily="2" charset="2"/>
              <a:buChar char="Ø"/>
            </a:pPr>
            <a:r>
              <a:rPr lang="de-DE" sz="1200" i="1" kern="1200" dirty="0">
                <a:solidFill>
                  <a:schemeClr val="tx1"/>
                </a:solidFill>
                <a:effectLst/>
                <a:latin typeface="+mn-lt"/>
                <a:ea typeface="+mn-ea"/>
                <a:cs typeface="+mn-cs"/>
              </a:rPr>
              <a:t>CROSS INDUSTRY EXPERTS, UNIVERSITIES, INVENTORS </a:t>
            </a:r>
            <a:r>
              <a:rPr lang="de-DE" sz="1200" i="1" kern="1200" dirty="0" err="1">
                <a:solidFill>
                  <a:schemeClr val="tx1"/>
                </a:solidFill>
                <a:effectLst/>
                <a:latin typeface="+mn-lt"/>
                <a:ea typeface="+mn-ea"/>
                <a:cs typeface="+mn-cs"/>
              </a:rPr>
              <a:t>Latest</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tech</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trends</a:t>
            </a:r>
            <a:r>
              <a:rPr lang="de-DE" sz="1200" i="1" kern="1200" dirty="0">
                <a:solidFill>
                  <a:schemeClr val="tx1"/>
                </a:solidFill>
                <a:effectLst/>
                <a:latin typeface="+mn-lt"/>
                <a:ea typeface="+mn-ea"/>
                <a:cs typeface="+mn-cs"/>
              </a:rPr>
              <a:t>, bring </a:t>
            </a:r>
            <a:r>
              <a:rPr lang="de-DE" sz="1200" i="1" kern="1200" dirty="0" err="1">
                <a:solidFill>
                  <a:schemeClr val="tx1"/>
                </a:solidFill>
                <a:effectLst/>
                <a:latin typeface="+mn-lt"/>
                <a:ea typeface="+mn-ea"/>
                <a:cs typeface="+mn-cs"/>
              </a:rPr>
              <a:t>them</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to</a:t>
            </a:r>
            <a:r>
              <a:rPr lang="de-DE" sz="1200" i="1" kern="1200" dirty="0">
                <a:solidFill>
                  <a:schemeClr val="tx1"/>
                </a:solidFill>
                <a:effectLst/>
                <a:latin typeface="+mn-lt"/>
                <a:ea typeface="+mn-ea"/>
                <a:cs typeface="+mn-cs"/>
              </a:rPr>
              <a:t> Munich</a:t>
            </a:r>
          </a:p>
          <a:p>
            <a:pPr marL="171450" lvl="0" indent="-171450">
              <a:buFont typeface="Wingdings" panose="05000000000000000000" pitchFamily="2" charset="2"/>
              <a:buChar char="Ø"/>
            </a:pPr>
            <a:endParaRPr lang="de-DE" sz="1200" i="1" kern="1200" dirty="0">
              <a:solidFill>
                <a:schemeClr val="tx1"/>
              </a:solidFill>
              <a:effectLst/>
              <a:latin typeface="+mn-lt"/>
              <a:ea typeface="+mn-ea"/>
              <a:cs typeface="+mn-cs"/>
            </a:endParaRPr>
          </a:p>
          <a:p>
            <a:pPr marL="171450" lvl="0" indent="-171450">
              <a:buFont typeface="Wingdings" panose="05000000000000000000" pitchFamily="2" charset="2"/>
              <a:buChar char="Ø"/>
            </a:pPr>
            <a:r>
              <a:rPr lang="de-DE" sz="1200" i="1" kern="1200" dirty="0">
                <a:solidFill>
                  <a:schemeClr val="tx1"/>
                </a:solidFill>
                <a:effectLst/>
                <a:latin typeface="+mn-lt"/>
                <a:ea typeface="+mn-ea"/>
                <a:cs typeface="+mn-cs"/>
              </a:rPr>
              <a:t>Outpost für OPEN INNOVATION FORMATE, </a:t>
            </a:r>
            <a:r>
              <a:rPr lang="de-DE" sz="1200" i="1" kern="1200" dirty="0" err="1">
                <a:solidFill>
                  <a:schemeClr val="tx1"/>
                </a:solidFill>
                <a:effectLst/>
                <a:latin typeface="+mn-lt"/>
                <a:ea typeface="+mn-ea"/>
                <a:cs typeface="+mn-cs"/>
              </a:rPr>
              <a:t>already</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established</a:t>
            </a:r>
            <a:r>
              <a:rPr lang="de-DE" sz="1200" i="1" kern="1200" dirty="0">
                <a:solidFill>
                  <a:schemeClr val="tx1"/>
                </a:solidFill>
                <a:effectLst/>
                <a:latin typeface="+mn-lt"/>
                <a:ea typeface="+mn-ea"/>
                <a:cs typeface="+mn-cs"/>
              </a:rPr>
              <a:t>: BMW </a:t>
            </a:r>
            <a:r>
              <a:rPr lang="de-DE" sz="1200" i="1" kern="1200" dirty="0" err="1">
                <a:solidFill>
                  <a:schemeClr val="tx1"/>
                </a:solidFill>
                <a:effectLst/>
                <a:latin typeface="+mn-lt"/>
                <a:ea typeface="+mn-ea"/>
                <a:cs typeface="+mn-cs"/>
              </a:rPr>
              <a:t>startup</a:t>
            </a:r>
            <a:r>
              <a:rPr lang="de-DE" sz="1200" i="1" kern="1200" dirty="0">
                <a:solidFill>
                  <a:schemeClr val="tx1"/>
                </a:solidFill>
                <a:effectLst/>
                <a:latin typeface="+mn-lt"/>
                <a:ea typeface="+mn-ea"/>
                <a:cs typeface="+mn-cs"/>
              </a:rPr>
              <a:t> </a:t>
            </a:r>
            <a:r>
              <a:rPr lang="de-DE" sz="1200" i="1" kern="1200" dirty="0" err="1">
                <a:solidFill>
                  <a:schemeClr val="tx1"/>
                </a:solidFill>
                <a:effectLst/>
                <a:latin typeface="+mn-lt"/>
                <a:ea typeface="+mn-ea"/>
                <a:cs typeface="+mn-cs"/>
              </a:rPr>
              <a:t>garage</a:t>
            </a:r>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i="1" kern="1200" dirty="0">
              <a:solidFill>
                <a:schemeClr val="tx1"/>
              </a:solidFill>
              <a:effectLst/>
              <a:latin typeface="+mn-lt"/>
              <a:ea typeface="+mn-ea"/>
              <a:cs typeface="+mn-cs"/>
            </a:endParaRPr>
          </a:p>
          <a:p>
            <a:pPr lvl="0"/>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7A725A-9256-4EC5-8CDB-4CC5D97770DD}"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9407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noProof="0" dirty="0"/>
              <a:t>&gt; Wesentlicher Innovationstreiber sind Startups</a:t>
            </a:r>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CCEBC6-1860-AC4D-953A-961A43700183}" type="slidenum">
              <a:rPr kumimoji="0" lang="aa-E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aa-E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59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Tree>
    <p:extLst>
      <p:ext uri="{BB962C8B-B14F-4D97-AF65-F5344CB8AC3E}">
        <p14:creationId xmlns:p14="http://schemas.microsoft.com/office/powerpoint/2010/main" val="2065670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5238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696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22783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oleObject" Target="../embeddings/oleObject2.bin"/><Relationship Id="rId7"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00.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7.xml"/><Relationship Id="rId1" Type="http://schemas.openxmlformats.org/officeDocument/2006/relationships/tags" Target="../tags/tag82.xml"/><Relationship Id="rId4" Type="http://schemas.openxmlformats.org/officeDocument/2006/relationships/image" Target="../media/image1.emf"/></Relationships>
</file>

<file path=ppt/slideLayouts/_rels/slideLayout101.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7.xml"/><Relationship Id="rId1" Type="http://schemas.openxmlformats.org/officeDocument/2006/relationships/tags" Target="../tags/tag83.xml"/><Relationship Id="rId4" Type="http://schemas.openxmlformats.org/officeDocument/2006/relationships/image" Target="../media/image1.emf"/></Relationships>
</file>

<file path=ppt/slideLayouts/_rels/slideLayout102.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7.xml"/><Relationship Id="rId1" Type="http://schemas.openxmlformats.org/officeDocument/2006/relationships/tags" Target="../tags/tag84.xml"/><Relationship Id="rId4" Type="http://schemas.openxmlformats.org/officeDocument/2006/relationships/image" Target="../media/image1.emf"/></Relationships>
</file>

<file path=ppt/slideLayouts/_rels/slideLayout103.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7.xml"/><Relationship Id="rId1" Type="http://schemas.openxmlformats.org/officeDocument/2006/relationships/tags" Target="../tags/tag85.xml"/><Relationship Id="rId4" Type="http://schemas.openxmlformats.org/officeDocument/2006/relationships/image" Target="../media/image1.emf"/></Relationships>
</file>

<file path=ppt/slideLayouts/_rels/slideLayout104.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7.xml"/><Relationship Id="rId1" Type="http://schemas.openxmlformats.org/officeDocument/2006/relationships/tags" Target="../tags/tag86.xml"/><Relationship Id="rId4" Type="http://schemas.openxmlformats.org/officeDocument/2006/relationships/image" Target="../media/image1.emf"/></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7.xml"/><Relationship Id="rId1" Type="http://schemas.openxmlformats.org/officeDocument/2006/relationships/tags" Target="../tags/tag87.xml"/><Relationship Id="rId4" Type="http://schemas.openxmlformats.org/officeDocument/2006/relationships/image" Target="../media/image1.emf"/></Relationships>
</file>

<file path=ppt/slideLayouts/_rels/slideLayout106.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7.xml"/><Relationship Id="rId1" Type="http://schemas.openxmlformats.org/officeDocument/2006/relationships/tags" Target="../tags/tag88.xml"/><Relationship Id="rId4" Type="http://schemas.openxmlformats.org/officeDocument/2006/relationships/image" Target="../media/image1.emf"/></Relationships>
</file>

<file path=ppt/slideLayouts/_rels/slideLayout107.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7.xml"/><Relationship Id="rId1" Type="http://schemas.openxmlformats.org/officeDocument/2006/relationships/tags" Target="../tags/tag89.xml"/><Relationship Id="rId4" Type="http://schemas.openxmlformats.org/officeDocument/2006/relationships/image" Target="../media/image1.emf"/></Relationships>
</file>

<file path=ppt/slideLayouts/_rels/slideLayout108.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7.xml"/><Relationship Id="rId1" Type="http://schemas.openxmlformats.org/officeDocument/2006/relationships/tags" Target="../tags/tag90.xml"/><Relationship Id="rId4" Type="http://schemas.openxmlformats.org/officeDocument/2006/relationships/image" Target="../media/image1.emf"/></Relationships>
</file>

<file path=ppt/slideLayouts/_rels/slideLayout109.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7.xml"/><Relationship Id="rId1" Type="http://schemas.openxmlformats.org/officeDocument/2006/relationships/tags" Target="../tags/tag9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10.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7.xml"/><Relationship Id="rId1" Type="http://schemas.openxmlformats.org/officeDocument/2006/relationships/tags" Target="../tags/tag92.xml"/><Relationship Id="rId4" Type="http://schemas.openxmlformats.org/officeDocument/2006/relationships/image" Target="../media/image1.emf"/></Relationships>
</file>

<file path=ppt/slideLayouts/_rels/slideLayout111.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7.xml"/><Relationship Id="rId1" Type="http://schemas.openxmlformats.org/officeDocument/2006/relationships/tags" Target="../tags/tag93.xml"/><Relationship Id="rId4" Type="http://schemas.openxmlformats.org/officeDocument/2006/relationships/image" Target="../media/image1.emf"/></Relationships>
</file>

<file path=ppt/slideLayouts/_rels/slideLayout112.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7.xml"/><Relationship Id="rId1" Type="http://schemas.openxmlformats.org/officeDocument/2006/relationships/tags" Target="../tags/tag94.xml"/><Relationship Id="rId4" Type="http://schemas.openxmlformats.org/officeDocument/2006/relationships/image" Target="../media/image1.emf"/></Relationships>
</file>

<file path=ppt/slideLayouts/_rels/slideLayout113.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7.xml"/><Relationship Id="rId1" Type="http://schemas.openxmlformats.org/officeDocument/2006/relationships/tags" Target="../tags/tag95.xml"/><Relationship Id="rId4" Type="http://schemas.openxmlformats.org/officeDocument/2006/relationships/image" Target="../media/image1.emf"/></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9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8.xml"/><Relationship Id="rId5" Type="http://schemas.openxmlformats.org/officeDocument/2006/relationships/image" Target="../media/image10.jpg"/><Relationship Id="rId4" Type="http://schemas.openxmlformats.org/officeDocument/2006/relationships/image" Target="../media/image9.pn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15.jpeg"/><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jpeg"/><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jpeg"/><Relationship Id="rId1" Type="http://schemas.openxmlformats.org/officeDocument/2006/relationships/slideMaster" Target="../slideMasters/slideMaster9.xml"/><Relationship Id="rId5" Type="http://schemas.openxmlformats.org/officeDocument/2006/relationships/image" Target="../media/image25.jpeg"/><Relationship Id="rId4" Type="http://schemas.openxmlformats.org/officeDocument/2006/relationships/image" Target="../media/image24.png"/></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15.jpeg"/><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9.xml"/><Relationship Id="rId5" Type="http://schemas.openxmlformats.org/officeDocument/2006/relationships/image" Target="../media/image10.jp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10.jp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20.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jpeg"/><Relationship Id="rId1" Type="http://schemas.openxmlformats.org/officeDocument/2006/relationships/slideMaster" Target="../slideMasters/slideMaster3.xml"/><Relationship Id="rId5" Type="http://schemas.openxmlformats.org/officeDocument/2006/relationships/image" Target="../media/image25.jpeg"/><Relationship Id="rId4" Type="http://schemas.openxmlformats.org/officeDocument/2006/relationships/image" Target="../media/image24.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Master" Target="../slideMasters/slideMaster4.xml"/><Relationship Id="rId5" Type="http://schemas.openxmlformats.org/officeDocument/2006/relationships/image" Target="../media/image33.png"/><Relationship Id="rId4" Type="http://schemas.openxmlformats.org/officeDocument/2006/relationships/image" Target="../media/image32.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4.png"/><Relationship Id="rId1" Type="http://schemas.openxmlformats.org/officeDocument/2006/relationships/slideMaster" Target="../slideMasters/slideMaster4.xml"/><Relationship Id="rId5" Type="http://schemas.openxmlformats.org/officeDocument/2006/relationships/image" Target="../media/image33.png"/><Relationship Id="rId4" Type="http://schemas.openxmlformats.org/officeDocument/2006/relationships/image" Target="../media/image35.jpeg"/></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7.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8.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9.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0.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1.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2.xml"/></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3.xml"/></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4.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5.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6.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7.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8.xml"/></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9.xml"/></Relationships>
</file>

<file path=ppt/slideLayouts/_rels/slideLayout5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0.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1.xml"/></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2.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3.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4.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Master" Target="../slideMasters/slideMaster5.xml"/><Relationship Id="rId6" Type="http://schemas.openxmlformats.org/officeDocument/2006/relationships/image" Target="../media/image43.jpeg"/><Relationship Id="rId5" Type="http://schemas.openxmlformats.org/officeDocument/2006/relationships/image" Target="../media/image42.jpg"/><Relationship Id="rId4" Type="http://schemas.openxmlformats.org/officeDocument/2006/relationships/image" Target="../media/image41.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image" Target="../media/image39.jpeg"/><Relationship Id="rId1" Type="http://schemas.openxmlformats.org/officeDocument/2006/relationships/slideMaster" Target="../slideMasters/slideMaster5.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tiff"/></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image" Target="../media/image49.emf"/><Relationship Id="rId4" Type="http://schemas.openxmlformats.org/officeDocument/2006/relationships/oleObject" Target="../embeddings/oleObject23.bin"/></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oleObject" Target="../embeddings/oleObject25.bin"/><Relationship Id="rId7"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5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26.bin"/><Relationship Id="rId7" Type="http://schemas.openxmlformats.org/officeDocument/2006/relationships/image" Target="../media/image3.svg"/><Relationship Id="rId2" Type="http://schemas.openxmlformats.org/officeDocument/2006/relationships/slideMaster" Target="../slideMasters/slideMaster6.xml"/><Relationship Id="rId1" Type="http://schemas.openxmlformats.org/officeDocument/2006/relationships/tags" Target="../tags/tag53.xml"/><Relationship Id="rId6" Type="http://schemas.openxmlformats.org/officeDocument/2006/relationships/image" Target="../media/image2.png"/><Relationship Id="rId5" Type="http://schemas.openxmlformats.org/officeDocument/2006/relationships/image" Target="../media/image50.jpeg"/><Relationship Id="rId4" Type="http://schemas.openxmlformats.org/officeDocument/2006/relationships/image" Target="../media/image1.emf"/><Relationship Id="rId9" Type="http://schemas.openxmlformats.org/officeDocument/2006/relationships/image" Target="../media/image5.svg"/></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6.xml"/><Relationship Id="rId1" Type="http://schemas.openxmlformats.org/officeDocument/2006/relationships/tags" Target="../tags/tag54.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6.xml"/><Relationship Id="rId1" Type="http://schemas.openxmlformats.org/officeDocument/2006/relationships/tags" Target="../tags/tag55.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6.xml"/><Relationship Id="rId1" Type="http://schemas.openxmlformats.org/officeDocument/2006/relationships/tags" Target="../tags/tag56.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6.xml"/><Relationship Id="rId1" Type="http://schemas.openxmlformats.org/officeDocument/2006/relationships/tags" Target="../tags/tag57.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6.xml"/><Relationship Id="rId1" Type="http://schemas.openxmlformats.org/officeDocument/2006/relationships/tags" Target="../tags/tag58.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6.xml"/><Relationship Id="rId1" Type="http://schemas.openxmlformats.org/officeDocument/2006/relationships/tags" Target="../tags/tag59.xml"/><Relationship Id="rId4" Type="http://schemas.openxmlformats.org/officeDocument/2006/relationships/image" Target="../media/image1.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6.xml"/><Relationship Id="rId1" Type="http://schemas.openxmlformats.org/officeDocument/2006/relationships/tags" Target="../tags/tag60.xml"/><Relationship Id="rId4" Type="http://schemas.openxmlformats.org/officeDocument/2006/relationships/image" Target="../media/image1.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6.xml"/><Relationship Id="rId1" Type="http://schemas.openxmlformats.org/officeDocument/2006/relationships/tags" Target="../tags/tag61.xml"/><Relationship Id="rId4" Type="http://schemas.openxmlformats.org/officeDocument/2006/relationships/image" Target="../media/image1.emf"/></Relationships>
</file>

<file path=ppt/slideLayouts/_rels/slideLayout79.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6.xml"/><Relationship Id="rId1" Type="http://schemas.openxmlformats.org/officeDocument/2006/relationships/tags" Target="../tags/tag62.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6.xml"/><Relationship Id="rId1" Type="http://schemas.openxmlformats.org/officeDocument/2006/relationships/tags" Target="../tags/tag63.xml"/><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6.xml"/><Relationship Id="rId1" Type="http://schemas.openxmlformats.org/officeDocument/2006/relationships/tags" Target="../tags/tag64.xml"/><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6.xml"/><Relationship Id="rId1" Type="http://schemas.openxmlformats.org/officeDocument/2006/relationships/tags" Target="../tags/tag65.xml"/><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6.xml"/><Relationship Id="rId1" Type="http://schemas.openxmlformats.org/officeDocument/2006/relationships/tags" Target="../tags/tag66.xml"/><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6.xml"/><Relationship Id="rId1" Type="http://schemas.openxmlformats.org/officeDocument/2006/relationships/tags" Target="../tags/tag67.xml"/><Relationship Id="rId4" Type="http://schemas.openxmlformats.org/officeDocument/2006/relationships/image" Target="../media/image1.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6.xml"/><Relationship Id="rId1" Type="http://schemas.openxmlformats.org/officeDocument/2006/relationships/tags" Target="../tags/tag68.xml"/><Relationship Id="rId4" Type="http://schemas.openxmlformats.org/officeDocument/2006/relationships/image" Target="../media/image1.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6.xml"/><Relationship Id="rId1" Type="http://schemas.openxmlformats.org/officeDocument/2006/relationships/tags" Target="../tags/tag69.xml"/><Relationship Id="rId4" Type="http://schemas.openxmlformats.org/officeDocument/2006/relationships/image" Target="../media/image1.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6.xml"/><Relationship Id="rId1" Type="http://schemas.openxmlformats.org/officeDocument/2006/relationships/tags" Target="../tags/tag70.xml"/><Relationship Id="rId4" Type="http://schemas.openxmlformats.org/officeDocument/2006/relationships/image" Target="../media/image1.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6.xml"/><Relationship Id="rId1" Type="http://schemas.openxmlformats.org/officeDocument/2006/relationships/tags" Target="../tags/tag71.xml"/><Relationship Id="rId4" Type="http://schemas.openxmlformats.org/officeDocument/2006/relationships/image" Target="../media/image1.emf"/></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6.xml"/><Relationship Id="rId1" Type="http://schemas.openxmlformats.org/officeDocument/2006/relationships/tags" Target="../tags/tag72.xml"/><Relationship Id="rId4" Type="http://schemas.openxmlformats.org/officeDocument/2006/relationships/image" Target="../media/image49.emf"/></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73.xml"/></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7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oleObject" Target="../embeddings/oleObject47.bin"/><Relationship Id="rId7" Type="http://schemas.openxmlformats.org/officeDocument/2006/relationships/image" Target="../media/image51.png"/><Relationship Id="rId2" Type="http://schemas.openxmlformats.org/officeDocument/2006/relationships/slideMaster" Target="../slideMasters/slideMaster7.xml"/><Relationship Id="rId1" Type="http://schemas.openxmlformats.org/officeDocument/2006/relationships/tags" Target="../tags/tag7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emf"/></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48.bin"/><Relationship Id="rId7" Type="http://schemas.openxmlformats.org/officeDocument/2006/relationships/image" Target="../media/image52.svg"/><Relationship Id="rId2" Type="http://schemas.openxmlformats.org/officeDocument/2006/relationships/slideMaster" Target="../slideMasters/slideMaster7.xml"/><Relationship Id="rId1" Type="http://schemas.openxmlformats.org/officeDocument/2006/relationships/tags" Target="../tags/tag77.xml"/><Relationship Id="rId6" Type="http://schemas.openxmlformats.org/officeDocument/2006/relationships/image" Target="../media/image51.png"/><Relationship Id="rId5" Type="http://schemas.openxmlformats.org/officeDocument/2006/relationships/image" Target="../media/image50.jpeg"/><Relationship Id="rId4" Type="http://schemas.openxmlformats.org/officeDocument/2006/relationships/image" Target="../media/image1.emf"/><Relationship Id="rId9" Type="http://schemas.openxmlformats.org/officeDocument/2006/relationships/image" Target="../media/image5.svg"/></Relationships>
</file>

<file path=ppt/slideLayouts/_rels/slideLayout9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7.xml"/><Relationship Id="rId1" Type="http://schemas.openxmlformats.org/officeDocument/2006/relationships/tags" Target="../tags/tag78.xml"/><Relationship Id="rId4" Type="http://schemas.openxmlformats.org/officeDocument/2006/relationships/image" Target="../media/image1.emf"/></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7.xml"/><Relationship Id="rId1" Type="http://schemas.openxmlformats.org/officeDocument/2006/relationships/tags" Target="../tags/tag79.xml"/><Relationship Id="rId4" Type="http://schemas.openxmlformats.org/officeDocument/2006/relationships/image" Target="../media/image1.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7.xml"/><Relationship Id="rId1" Type="http://schemas.openxmlformats.org/officeDocument/2006/relationships/tags" Target="../tags/tag80.xml"/><Relationship Id="rId4" Type="http://schemas.openxmlformats.org/officeDocument/2006/relationships/image" Target="../media/image1.emf"/></Relationships>
</file>

<file path=ppt/slideLayouts/_rels/slideLayout99.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7.xml"/><Relationship Id="rId1" Type="http://schemas.openxmlformats.org/officeDocument/2006/relationships/tags" Target="../tags/tag8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3722916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err="1"/>
              <a:t>Dept</a:t>
            </a:r>
            <a:r>
              <a:rPr lang="de-DE"/>
              <a:t>.</a:t>
            </a:r>
          </a:p>
        </p:txBody>
      </p:sp>
      <p:sp>
        <p:nvSpPr>
          <p:cNvPr id="2" name="Titel 1"/>
          <p:cNvSpPr>
            <a:spLocks noGrp="1"/>
          </p:cNvSpPr>
          <p:nvPr>
            <p:ph type="ctrTitle" hasCustomPrompt="1"/>
          </p:nvPr>
        </p:nvSpPr>
        <p:spPr>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a:t>presentation title, two lines maximum.</a:t>
            </a:r>
            <a:br>
              <a:rPr lang="en-US" noProof="0"/>
            </a:br>
            <a:r>
              <a:rPr lang="en-US" noProof="0"/>
              <a:t>text can be moved vertically.</a:t>
            </a:r>
            <a:endParaRPr lang="de-DE" noProof="0"/>
          </a:p>
        </p:txBody>
      </p:sp>
      <p:sp>
        <p:nvSpPr>
          <p:cNvPr id="3" name="Untertitel 2"/>
          <p:cNvSpPr>
            <a:spLocks noGrp="1"/>
          </p:cNvSpPr>
          <p:nvPr>
            <p:ph type="subTitle" idx="1" hasCustomPrompt="1"/>
          </p:nvPr>
        </p:nvSpPr>
        <p:spPr>
          <a:xfrm>
            <a:off x="0" y="5311365"/>
            <a:ext cx="12192000" cy="453183"/>
          </a:xfrm>
          <a:prstGeom prst="rect">
            <a:avLst/>
          </a:prstGeom>
          <a:noFill/>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err="1"/>
              <a:t>SubTitle</a:t>
            </a:r>
            <a:r>
              <a:rPr lang="de-DE" noProof="0"/>
              <a:t>, </a:t>
            </a:r>
            <a:r>
              <a:rPr lang="de-DE" noProof="0" err="1"/>
              <a:t>two</a:t>
            </a:r>
            <a:r>
              <a:rPr lang="de-DE" noProof="0"/>
              <a:t> </a:t>
            </a:r>
            <a:r>
              <a:rPr lang="de-DE" noProof="0" err="1"/>
              <a:t>lines</a:t>
            </a:r>
            <a:r>
              <a:rPr lang="de-DE" noProof="0"/>
              <a:t> </a:t>
            </a:r>
            <a:r>
              <a:rPr lang="en-US" noProof="0"/>
              <a:t>maximum</a:t>
            </a:r>
            <a:r>
              <a:rPr lang="de-DE" noProof="0"/>
              <a:t>.</a:t>
            </a:r>
          </a:p>
        </p:txBody>
      </p:sp>
      <p:sp>
        <p:nvSpPr>
          <p:cNvPr id="17" name="SmartArt-Platzhalter 6">
            <a:extLst>
              <a:ext uri="{FF2B5EF4-FFF2-40B4-BE49-F238E27FC236}">
                <a16:creationId xmlns:a16="http://schemas.microsoft.com/office/drawing/2014/main" id="{BEF5298C-10DE-4459-A25C-6BF3ABC562A5}"/>
              </a:ext>
            </a:extLst>
          </p:cNvPr>
          <p:cNvSpPr>
            <a:spLocks noGrp="1" noChangeAspect="1"/>
          </p:cNvSpPr>
          <p:nvPr>
            <p:ph type="dgm" sz="quarter" idx="24" hasCustomPrompt="1"/>
          </p:nvPr>
        </p:nvSpPr>
        <p:spPr>
          <a:xfrm>
            <a:off x="572400" y="572399"/>
            <a:ext cx="10999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7">
              <a:extLs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a:t>.</a:t>
            </a:r>
          </a:p>
        </p:txBody>
      </p:sp>
      <p:sp>
        <p:nvSpPr>
          <p:cNvPr id="11" name="Rechteck 10">
            <a:extLst>
              <a:ext uri="{FF2B5EF4-FFF2-40B4-BE49-F238E27FC236}">
                <a16:creationId xmlns:a16="http://schemas.microsoft.com/office/drawing/2014/main" id="{0C8B21A6-8453-43A9-BD65-C40990DB6E0F}"/>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a:solidFill>
                <a:schemeClr val="tx1"/>
              </a:solidFill>
            </a:endParaRPr>
          </a:p>
        </p:txBody>
      </p:sp>
    </p:spTree>
    <p:extLst>
      <p:ext uri="{BB962C8B-B14F-4D97-AF65-F5344CB8AC3E}">
        <p14:creationId xmlns:p14="http://schemas.microsoft.com/office/powerpoint/2010/main" val="1590156026"/>
      </p:ext>
    </p:extLst>
  </p:cSld>
  <p:clrMapOvr>
    <a:masterClrMapping/>
  </p:clrMapOvr>
  <p:extLst>
    <p:ext uri="{DCECCB84-F9BA-43D5-87BE-67443E8EF086}">
      <p15:sldGuideLst xmlns:p15="http://schemas.microsoft.com/office/powerpoint/2012/main">
        <p15:guide id="1" pos="359" userDrawn="1">
          <p15:clr>
            <a:srgbClr val="FBAE40"/>
          </p15:clr>
        </p15:guide>
        <p15:guide id="2" pos="73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60506027"/>
      </p:ext>
    </p:extLst>
  </p:cSld>
  <p:clrMapOvr>
    <a:masterClrMapping/>
  </p:clrMapOvr>
  <p:extLst>
    <p:ext uri="{DCECCB84-F9BA-43D5-87BE-67443E8EF086}">
      <p15:sldGuideLst xmlns:p15="http://schemas.microsoft.com/office/powerpoint/2012/main">
        <p15:guide id="1" pos="2577" userDrawn="1">
          <p15:clr>
            <a:srgbClr val="FBAE40"/>
          </p15:clr>
        </p15:guide>
        <p15:guide id="4" pos="4978" userDrawn="1">
          <p15:clr>
            <a:srgbClr val="FBAE40"/>
          </p15:clr>
        </p15:guide>
        <p15:guide id="5" pos="2710" userDrawn="1">
          <p15:clr>
            <a:srgbClr val="FBAE40"/>
          </p15:clr>
        </p15:guide>
        <p15:guide id="6" pos="5111"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035528536"/>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72591408"/>
      </p:ext>
    </p:extLst>
  </p:cSld>
  <p:clrMapOvr>
    <a:masterClrMapping/>
  </p:clrMapOvr>
  <p:extLst>
    <p:ext uri="{DCECCB84-F9BA-43D5-87BE-67443E8EF086}">
      <p15:sldGuideLst xmlns:p15="http://schemas.microsoft.com/office/powerpoint/2012/main">
        <p15:guide id="14" pos="3704">
          <p15:clr>
            <a:srgbClr val="FBAE40"/>
          </p15:clr>
        </p15:guide>
        <p15:guide id="15" pos="3976">
          <p15:clr>
            <a:srgbClr val="FBAE40"/>
          </p15:clr>
        </p15:guide>
        <p15:guide id="16" orient="horz" pos="2500">
          <p15:clr>
            <a:srgbClr val="FBAE40"/>
          </p15:clr>
        </p15:guide>
        <p15:guide id="17" orient="horz" pos="2364">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729079115"/>
      </p:ext>
    </p:extLst>
  </p:cSld>
  <p:clrMapOvr>
    <a:masterClrMapping/>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666452942"/>
      </p:ext>
    </p:extLst>
  </p:cSld>
  <p:clrMapOvr>
    <a:masterClrMapping/>
  </p:clrMapOvr>
  <p:extLst>
    <p:ext uri="{DCECCB84-F9BA-43D5-87BE-67443E8EF086}">
      <p15:sldGuideLst xmlns:p15="http://schemas.microsoft.com/office/powerpoint/2012/main">
        <p15:guide id="5" pos="3711">
          <p15:clr>
            <a:srgbClr val="FBAE40"/>
          </p15:clr>
        </p15:guide>
        <p15:guide id="6" pos="3976">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703227681"/>
      </p:ext>
    </p:extLst>
  </p:cSld>
  <p:clrMapOvr>
    <a:masterClrMapping/>
  </p:clrMapOvr>
  <p:extLst>
    <p:ext uri="{DCECCB84-F9BA-43D5-87BE-67443E8EF086}">
      <p15:sldGuideLst xmlns:p15="http://schemas.microsoft.com/office/powerpoint/2012/main">
        <p15:guide id="1" pos="2577">
          <p15:clr>
            <a:srgbClr val="FBAE40"/>
          </p15:clr>
        </p15:guide>
        <p15:guide id="4" pos="4978">
          <p15:clr>
            <a:srgbClr val="FBAE40"/>
          </p15:clr>
        </p15:guide>
        <p15:guide id="5" pos="2710">
          <p15:clr>
            <a:srgbClr val="FBAE40"/>
          </p15:clr>
        </p15:guide>
        <p15:guide id="6" pos="511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497392385"/>
      </p:ext>
    </p:extLst>
  </p:cSld>
  <p:clrMapOvr>
    <a:masterClrMapping/>
  </p:clrMapOvr>
  <p:extLst>
    <p:ext uri="{DCECCB84-F9BA-43D5-87BE-67443E8EF086}">
      <p15:sldGuideLst xmlns:p15="http://schemas.microsoft.com/office/powerpoint/2012/main">
        <p15:guide id="6" pos="5705">
          <p15:clr>
            <a:srgbClr val="FBAE40"/>
          </p15:clr>
        </p15:guide>
        <p15:guide id="7" pos="1977">
          <p15:clr>
            <a:srgbClr val="FBAE40"/>
          </p15:clr>
        </p15:guide>
        <p15:guide id="8" pos="2104">
          <p15:clr>
            <a:srgbClr val="FBAE40"/>
          </p15:clr>
        </p15:guide>
        <p15:guide id="9" pos="3777">
          <p15:clr>
            <a:srgbClr val="FBAE40"/>
          </p15:clr>
        </p15:guide>
        <p15:guide id="10" pos="3905">
          <p15:clr>
            <a:srgbClr val="FBAE40"/>
          </p15:clr>
        </p15:guide>
        <p15:guide id="11" pos="5576">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545690508"/>
      </p:ext>
    </p:extLst>
  </p:cSld>
  <p:clrMapOvr>
    <a:masterClrMapping/>
  </p:clrMapOvr>
  <p:extLst>
    <p:ext uri="{DCECCB84-F9BA-43D5-87BE-67443E8EF086}">
      <p15:sldGuideLst xmlns:p15="http://schemas.microsoft.com/office/powerpoint/2012/main">
        <p15:guide id="13" pos="3711">
          <p15:clr>
            <a:srgbClr val="FBAE40"/>
          </p15:clr>
        </p15:guide>
        <p15:guide id="14" pos="3977">
          <p15:clr>
            <a:srgbClr val="FBAE40"/>
          </p15:clr>
        </p15:guide>
        <p15:guide id="15" orient="horz" pos="2365">
          <p15:clr>
            <a:srgbClr val="FBAE40"/>
          </p15:clr>
        </p15:guide>
        <p15:guide id="16" orient="horz" pos="250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1135164437"/>
      </p:ext>
    </p:extLst>
  </p:cSld>
  <p:clrMapOvr>
    <a:masterClrMapping/>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6280954"/>
      </p:ext>
    </p:extLst>
  </p:cSld>
  <p:clrMapOvr>
    <a:masterClrMapping/>
  </p:clrMapOvr>
  <p:extLst>
    <p:ext uri="{DCECCB84-F9BA-43D5-87BE-67443E8EF086}">
      <p15:sldGuideLst xmlns:p15="http://schemas.microsoft.com/office/powerpoint/2012/main">
        <p15:guide id="11" pos="3713">
          <p15:clr>
            <a:srgbClr val="FBAE40"/>
          </p15:clr>
        </p15:guide>
        <p15:guide id="12" pos="3969">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1578279407"/>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634068447"/>
      </p:ext>
    </p:extLst>
  </p:cSld>
  <p:clrMapOvr>
    <a:masterClrMapping/>
  </p:clrMapOvr>
  <p:extLst>
    <p:ext uri="{DCECCB84-F9BA-43D5-87BE-67443E8EF086}">
      <p15:sldGuideLst xmlns:p15="http://schemas.microsoft.com/office/powerpoint/2012/main">
        <p15:guide id="6" pos="5705" userDrawn="1">
          <p15:clr>
            <a:srgbClr val="FBAE40"/>
          </p15:clr>
        </p15:guide>
        <p15:guide id="7" pos="1977" userDrawn="1">
          <p15:clr>
            <a:srgbClr val="FBAE40"/>
          </p15:clr>
        </p15:guide>
        <p15:guide id="8" pos="2104" userDrawn="1">
          <p15:clr>
            <a:srgbClr val="FBAE40"/>
          </p15:clr>
        </p15:guide>
        <p15:guide id="9" pos="3777" userDrawn="1">
          <p15:clr>
            <a:srgbClr val="FBAE40"/>
          </p15:clr>
        </p15:guide>
        <p15:guide id="10" pos="3905" userDrawn="1">
          <p15:clr>
            <a:srgbClr val="FBAE40"/>
          </p15:clr>
        </p15:guide>
        <p15:guide id="11" pos="557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3130030482"/>
      </p:ext>
    </p:extLst>
  </p:cSld>
  <p:clrMapOvr>
    <a:masterClrMapping/>
  </p:clrMapOvr>
  <p:extLst>
    <p:ext uri="{DCECCB84-F9BA-43D5-87BE-67443E8EF086}">
      <p15:sldGuideLst xmlns:p15="http://schemas.microsoft.com/office/powerpoint/2012/main">
        <p15:guide id="13" pos="3977">
          <p15:clr>
            <a:srgbClr val="FBAE40"/>
          </p15:clr>
        </p15:guide>
        <p15:guide id="14" pos="3713">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109234534"/>
      </p:ext>
    </p:extLst>
  </p:cSld>
  <p:clrMapOvr>
    <a:masterClrMapping/>
  </p:clrMapOvr>
  <p:extLst>
    <p:ext uri="{DCECCB84-F9BA-43D5-87BE-67443E8EF086}">
      <p15:sldGuideLst xmlns:p15="http://schemas.microsoft.com/office/powerpoint/2012/main">
        <p15:guide id="13" pos="2577">
          <p15:clr>
            <a:srgbClr val="FBAE40"/>
          </p15:clr>
        </p15:guide>
        <p15:guide id="14" pos="2710">
          <p15:clr>
            <a:srgbClr val="FBAE40"/>
          </p15:clr>
        </p15:guide>
        <p15:guide id="15" pos="4978">
          <p15:clr>
            <a:srgbClr val="FBAE40"/>
          </p15:clr>
        </p15:guide>
        <p15:guide id="16" pos="5110">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3212877193"/>
      </p:ext>
    </p:extLst>
  </p:cSld>
  <p:clrMapOvr>
    <a:masterClrMapping/>
  </p:clrMapOvr>
  <p:extLst>
    <p:ext uri="{DCECCB84-F9BA-43D5-87BE-67443E8EF086}">
      <p15:sldGuideLst xmlns:p15="http://schemas.microsoft.com/office/powerpoint/2012/main">
        <p15:guide id="15" pos="1977">
          <p15:clr>
            <a:srgbClr val="FBAE40"/>
          </p15:clr>
        </p15:guide>
        <p15:guide id="16" pos="2104">
          <p15:clr>
            <a:srgbClr val="FBAE40"/>
          </p15:clr>
        </p15:guide>
        <p15:guide id="17" pos="3911">
          <p15:clr>
            <a:srgbClr val="FBAE40"/>
          </p15:clr>
        </p15:guide>
        <p15:guide id="18" pos="3777">
          <p15:clr>
            <a:srgbClr val="FBAE40"/>
          </p15:clr>
        </p15:guide>
        <p15:guide id="19" pos="5711">
          <p15:clr>
            <a:srgbClr val="FBAE40"/>
          </p15:clr>
        </p15:guide>
        <p15:guide id="20" pos="5576">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6957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3763283184"/>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p:spPr>
        <p:txBody>
          <a:body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12" name="Inhaltsplatzhalter 11"/>
          <p:cNvSpPr>
            <a:spLocks noGrp="1"/>
          </p:cNvSpPr>
          <p:nvPr>
            <p:ph sz="quarter" idx="15" hasCustomPrompt="1"/>
          </p:nvPr>
        </p:nvSpPr>
        <p:spPr>
          <a:xfrm>
            <a:off x="488947" y="1413933"/>
            <a:ext cx="11224684" cy="4707467"/>
          </a:xfrm>
          <a:prstGeom prst="rect">
            <a:avLst/>
          </a:prstGeom>
        </p:spPr>
        <p:txBody>
          <a:bodyPr/>
          <a:lstStyle>
            <a:lvl1pPr>
              <a:defRPr baseline="0"/>
            </a:lvl1pPr>
          </a:lstStyle>
          <a:p>
            <a:pPr lvl="0"/>
            <a:r>
              <a:rPr lang="de-DE" dirty="0"/>
              <a:t>Text durch Klicken hinzufügen. Möchten Sie einen Inhalt wie eine Tabelle oder ein Diagramm einfügen, klicken Sie bitte auf das entsprechende Symbol in der Mitte dieses Platzhalters.</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dirty="0">
              <a:solidFill>
                <a:srgbClr val="666666"/>
              </a:solidFill>
            </a:endParaRPr>
          </a:p>
        </p:txBody>
      </p:sp>
    </p:spTree>
    <p:extLst>
      <p:ext uri="{BB962C8B-B14F-4D97-AF65-F5344CB8AC3E}">
        <p14:creationId xmlns:p14="http://schemas.microsoft.com/office/powerpoint/2010/main" val="3310100183"/>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F2EA0-47F3-4778-878D-162B8A53CC7D}" type="slidenum">
              <a:rPr lang="en-US" smtClean="0"/>
              <a:t>‹#›</a:t>
            </a:fld>
            <a:endParaRPr lang="en-US"/>
          </a:p>
        </p:txBody>
      </p:sp>
    </p:spTree>
    <p:extLst>
      <p:ext uri="{BB962C8B-B14F-4D97-AF65-F5344CB8AC3E}">
        <p14:creationId xmlns:p14="http://schemas.microsoft.com/office/powerpoint/2010/main" val="147316456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1_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3" name="Fußzeilenplatzhalter 2"/>
          <p:cNvSpPr>
            <a:spLocks noGrp="1"/>
          </p:cNvSpPr>
          <p:nvPr>
            <p:ph type="ftr" sz="quarter" idx="10"/>
          </p:nvPr>
        </p:nvSpPr>
        <p:spPr>
          <a:xfrm>
            <a:off x="488949" y="6425350"/>
            <a:ext cx="9851675" cy="331787"/>
          </a:xfrm>
          <a:prstGeom prst="rect">
            <a:avLst/>
          </a:prstGeom>
        </p:spPr>
        <p:txBody>
          <a:bodyPr/>
          <a:lstStyle>
            <a:lvl1pPr algn="l">
              <a:defRPr/>
            </a:lvl1pPr>
          </a:lstStyle>
          <a:p>
            <a:endParaRPr lang="de-DE" dirty="0"/>
          </a:p>
        </p:txBody>
      </p:sp>
      <p:sp>
        <p:nvSpPr>
          <p:cNvPr id="4" name="Foliennummernplatzhalter 3"/>
          <p:cNvSpPr>
            <a:spLocks noGrp="1"/>
          </p:cNvSpPr>
          <p:nvPr>
            <p:ph type="sldNum" sz="quarter" idx="11"/>
          </p:nvPr>
        </p:nvSpPr>
        <p:spPr>
          <a:xfrm>
            <a:off x="9544596" y="4670438"/>
            <a:ext cx="1127477" cy="331788"/>
          </a:xfrm>
          <a:prstGeom prst="rect">
            <a:avLst/>
          </a:prstGeom>
        </p:spPr>
        <p:txBody>
          <a:bodyPr/>
          <a:lstStyle/>
          <a:p>
            <a:r>
              <a:rPr lang="de-DE"/>
              <a:t>Seite </a:t>
            </a:r>
            <a:fld id="{AA807A42-CF27-4B84-8583-18EBE418342E}" type="slidenum">
              <a:rPr lang="de-DE" smtClean="0"/>
              <a:pPr/>
              <a:t>‹#›</a:t>
            </a:fld>
            <a:endParaRPr lang="de-DE" dirty="0"/>
          </a:p>
        </p:txBody>
      </p:sp>
      <p:sp>
        <p:nvSpPr>
          <p:cNvPr id="11" name="Inhaltsplatzhalter 10"/>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790777097"/>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269425596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47569986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11501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397895428"/>
      </p:ext>
    </p:extLst>
  </p:cSld>
  <p:clrMapOvr>
    <a:masterClrMapping/>
  </p:clrMapOvr>
  <p:extLst>
    <p:ext uri="{DCECCB84-F9BA-43D5-87BE-67443E8EF086}">
      <p15:sldGuideLst xmlns:p15="http://schemas.microsoft.com/office/powerpoint/2012/main">
        <p15:guide id="13" pos="3711" userDrawn="1">
          <p15:clr>
            <a:srgbClr val="FBAE40"/>
          </p15:clr>
        </p15:guide>
        <p15:guide id="14" pos="3977" userDrawn="1">
          <p15:clr>
            <a:srgbClr val="FBAE40"/>
          </p15:clr>
        </p15:guide>
        <p15:guide id="15" orient="horz" pos="2365" userDrawn="1">
          <p15:clr>
            <a:srgbClr val="FBAE40"/>
          </p15:clr>
        </p15:guide>
        <p15:guide id="16" orient="horz" pos="250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276352856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8958638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2021</a:t>
            </a:r>
            <a:endParaRPr lang="en-US" dirty="0"/>
          </a:p>
        </p:txBody>
      </p:sp>
    </p:spTree>
    <p:extLst>
      <p:ext uri="{BB962C8B-B14F-4D97-AF65-F5344CB8AC3E}">
        <p14:creationId xmlns:p14="http://schemas.microsoft.com/office/powerpoint/2010/main" val="100158844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402808723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a:t>Title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425453994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17042490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can overlay image</a:t>
            </a:r>
            <a:endParaRPr lang="en-US"/>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First level</a:t>
            </a:r>
          </a:p>
          <a:p>
            <a:pPr lvl="1"/>
            <a:r>
              <a:rPr lang="en-GB"/>
              <a:t>Second level</a:t>
            </a:r>
          </a:p>
          <a:p>
            <a:pPr lvl="2"/>
            <a:r>
              <a:rPr lang="en-GB"/>
              <a:t>Third level</a:t>
            </a:r>
          </a:p>
        </p:txBody>
      </p:sp>
    </p:spTree>
    <p:extLst>
      <p:ext uri="{BB962C8B-B14F-4D97-AF65-F5344CB8AC3E}">
        <p14:creationId xmlns:p14="http://schemas.microsoft.com/office/powerpoint/2010/main" val="384312780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a:t>Title</a:t>
            </a:r>
            <a:endParaRPr lang="en-US"/>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45333388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a:t>Section title</a:t>
            </a:r>
            <a:endParaRPr lang="en-US"/>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a:t>
            </a:r>
            <a:endParaRPr lang="en-US"/>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92947317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a:t>Cover title or headline</a:t>
            </a:r>
            <a:endParaRPr lang="en-US"/>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Sub-header text or secondary message</a:t>
            </a:r>
          </a:p>
          <a:p>
            <a:r>
              <a:rPr lang="en-GB"/>
              <a:t>15 September 2021</a:t>
            </a:r>
            <a:endParaRPr lang="en-US"/>
          </a:p>
        </p:txBody>
      </p:sp>
    </p:spTree>
    <p:extLst>
      <p:ext uri="{BB962C8B-B14F-4D97-AF65-F5344CB8AC3E}">
        <p14:creationId xmlns:p14="http://schemas.microsoft.com/office/powerpoint/2010/main" val="372367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2306788499"/>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a:t>Thank you!</a:t>
            </a:r>
            <a:endParaRPr lang="en-US"/>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Visit: </a:t>
            </a:r>
            <a:r>
              <a:rPr lang="en-GB" err="1"/>
              <a:t>www.covesa.global</a:t>
            </a:r>
            <a:endParaRPr lang="en-GB"/>
          </a:p>
          <a:p>
            <a:r>
              <a:rPr lang="en-GB"/>
              <a:t>Contact us: </a:t>
            </a:r>
            <a:r>
              <a:rPr lang="en-GB" err="1"/>
              <a:t>help@covesa.global</a:t>
            </a:r>
            <a:endParaRPr lang="en-US"/>
          </a:p>
        </p:txBody>
      </p:sp>
    </p:spTree>
    <p:extLst>
      <p:ext uri="{BB962C8B-B14F-4D97-AF65-F5344CB8AC3E}">
        <p14:creationId xmlns:p14="http://schemas.microsoft.com/office/powerpoint/2010/main" val="24730542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F2EA0-47F3-4778-878D-162B8A53CC7D}" type="slidenum">
              <a:rPr lang="en-US" smtClean="0"/>
              <a:t>‹#›</a:t>
            </a:fld>
            <a:endParaRPr lang="en-US"/>
          </a:p>
        </p:txBody>
      </p:sp>
    </p:spTree>
    <p:extLst>
      <p:ext uri="{BB962C8B-B14F-4D97-AF65-F5344CB8AC3E}">
        <p14:creationId xmlns:p14="http://schemas.microsoft.com/office/powerpoint/2010/main" val="25509592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69B06-8003-D046-B68D-C2DD8B3890B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0EF1B45-D25A-374F-8378-4DC781DBFA2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6A23D2-A858-8B4A-A55D-587FF60CCFD7}"/>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8BA80C6-6D81-A445-BDF2-D8236A1EF7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FA9B69-3EC1-474E-85C2-FEFC590FEEE4}"/>
              </a:ext>
            </a:extLst>
          </p:cNvPr>
          <p:cNvSpPr>
            <a:spLocks noGrp="1"/>
          </p:cNvSpPr>
          <p:nvPr>
            <p:ph type="sldNum" sz="quarter" idx="12"/>
          </p:nvPr>
        </p:nvSpPr>
        <p:spPr/>
        <p:txBody>
          <a:bodyPr/>
          <a:lstStyle/>
          <a:p>
            <a:fld id="{585DC272-4569-2646-93F3-084005CEE6E3}" type="slidenum">
              <a:rPr lang="en-US" smtClean="0"/>
              <a:t>‹#›</a:t>
            </a:fld>
            <a:endParaRPr lang="en-US"/>
          </a:p>
        </p:txBody>
      </p:sp>
    </p:spTree>
    <p:extLst>
      <p:ext uri="{BB962C8B-B14F-4D97-AF65-F5344CB8AC3E}">
        <p14:creationId xmlns:p14="http://schemas.microsoft.com/office/powerpoint/2010/main" val="15353358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Cover Slide">
  <p:cSld name="1_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rot="10800000" flipH="1">
            <a:off x="6959600" y="-34506"/>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5">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8395220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27441703"/>
      </p:ext>
    </p:extLst>
  </p:cSld>
  <p:clrMapOvr>
    <a:masterClrMapping/>
  </p:clrMapOvr>
  <p:extLst>
    <p:ext uri="{DCECCB84-F9BA-43D5-87BE-67443E8EF086}">
      <p15:sldGuideLst xmlns:p15="http://schemas.microsoft.com/office/powerpoint/2012/main">
        <p15:guide id="11" pos="3713" userDrawn="1">
          <p15:clr>
            <a:srgbClr val="FBAE40"/>
          </p15:clr>
        </p15:guide>
        <p15:guide id="12" pos="396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3103962122"/>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25782788"/>
      </p:ext>
    </p:extLst>
  </p:cSld>
  <p:clrMapOvr>
    <a:masterClrMapping/>
  </p:clrMapOvr>
  <p:extLst>
    <p:ext uri="{DCECCB84-F9BA-43D5-87BE-67443E8EF086}">
      <p15:sldGuideLst xmlns:p15="http://schemas.microsoft.com/office/powerpoint/2012/main">
        <p15:guide id="13" pos="3977" userDrawn="1">
          <p15:clr>
            <a:srgbClr val="FBAE40"/>
          </p15:clr>
        </p15:guide>
        <p15:guide id="14" pos="371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214648763"/>
      </p:ext>
    </p:extLst>
  </p:cSld>
  <p:clrMapOvr>
    <a:masterClrMapping/>
  </p:clrMapOvr>
  <p:extLst>
    <p:ext uri="{DCECCB84-F9BA-43D5-87BE-67443E8EF086}">
      <p15:sldGuideLst xmlns:p15="http://schemas.microsoft.com/office/powerpoint/2012/main">
        <p15:guide id="13" pos="2577" userDrawn="1">
          <p15:clr>
            <a:srgbClr val="FBAE40"/>
          </p15:clr>
        </p15:guide>
        <p15:guide id="14" pos="2710" userDrawn="1">
          <p15:clr>
            <a:srgbClr val="FBAE40"/>
          </p15:clr>
        </p15:guide>
        <p15:guide id="15" pos="4978" userDrawn="1">
          <p15:clr>
            <a:srgbClr val="FBAE40"/>
          </p15:clr>
        </p15:guide>
        <p15:guide id="16" pos="511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2296047359"/>
      </p:ext>
    </p:extLst>
  </p:cSld>
  <p:clrMapOvr>
    <a:masterClrMapping/>
  </p:clrMapOvr>
  <p:extLst>
    <p:ext uri="{DCECCB84-F9BA-43D5-87BE-67443E8EF086}">
      <p15:sldGuideLst xmlns:p15="http://schemas.microsoft.com/office/powerpoint/2012/main">
        <p15:guide id="15" pos="1977" userDrawn="1">
          <p15:clr>
            <a:srgbClr val="FBAE40"/>
          </p15:clr>
        </p15:guide>
        <p15:guide id="16" pos="2104" userDrawn="1">
          <p15:clr>
            <a:srgbClr val="FBAE40"/>
          </p15:clr>
        </p15:guide>
        <p15:guide id="17" pos="3911" userDrawn="1">
          <p15:clr>
            <a:srgbClr val="FBAE40"/>
          </p15:clr>
        </p15:guide>
        <p15:guide id="18" pos="3777" userDrawn="1">
          <p15:clr>
            <a:srgbClr val="FBAE40"/>
          </p15:clr>
        </p15:guide>
        <p15:guide id="19" pos="5711" userDrawn="1">
          <p15:clr>
            <a:srgbClr val="FBAE40"/>
          </p15:clr>
        </p15:guide>
        <p15:guide id="20" pos="557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6957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128400392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228134895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963697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rot="10800000" flipH="1">
            <a:off x="6959600" y="-34506"/>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5">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58040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95374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5"/>
        <p:cNvGrpSpPr/>
        <p:nvPr/>
      </p:nvGrpSpPr>
      <p:grpSpPr>
        <a:xfrm>
          <a:off x="0" y="0"/>
          <a:ext cx="0" cy="0"/>
          <a:chOff x="0" y="0"/>
          <a:chExt cx="0" cy="0"/>
        </a:xfrm>
      </p:grpSpPr>
      <p:pic>
        <p:nvPicPr>
          <p:cNvPr id="16" name="Google Shape;16;p5" descr="A picture containing background patter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2699" y="0"/>
            <a:ext cx="6972299" cy="6858000"/>
          </a:xfrm>
          <a:prstGeom prst="rect">
            <a:avLst/>
          </a:prstGeom>
          <a:noFill/>
          <a:ln>
            <a:noFill/>
          </a:ln>
        </p:spPr>
      </p:pic>
      <p:pic>
        <p:nvPicPr>
          <p:cNvPr id="17" name="Google Shape;17;p5" descr="Background pattern&#10;&#10;Description automatically generated with medium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59600" y="4524065"/>
            <a:ext cx="5232400" cy="2344445"/>
          </a:xfrm>
          <a:prstGeom prst="rect">
            <a:avLst/>
          </a:prstGeom>
          <a:noFill/>
          <a:ln>
            <a:noFill/>
          </a:ln>
        </p:spPr>
      </p:pic>
      <p:pic>
        <p:nvPicPr>
          <p:cNvPr id="18" name="Google Shape;18;p5" descr="Background pattern&#10;&#10;Description automatically generated with medium confidence"/>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rot="10800000" flipH="1">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 name="Google Shape;20;p5" descr="A picture containing graphical user interface&#10;&#10;Description automatically generated"/>
          <p:cNvPicPr preferRelativeResize="0"/>
          <p:nvPr/>
        </p:nvPicPr>
        <p:blipFill rotWithShape="1">
          <a:blip r:embed="rId5">
            <a:alphaModFix/>
          </a:blip>
          <a:srcRect/>
          <a:stretch/>
        </p:blipFill>
        <p:spPr>
          <a:xfrm>
            <a:off x="7820025" y="2898952"/>
            <a:ext cx="3524249" cy="1143423"/>
          </a:xfrm>
          <a:prstGeom prst="rect">
            <a:avLst/>
          </a:prstGeom>
          <a:noFill/>
          <a:ln>
            <a:noFill/>
          </a:ln>
        </p:spPr>
      </p:pic>
      <p:sp>
        <p:nvSpPr>
          <p:cNvPr id="21" name="Google Shape;21;p5"/>
          <p:cNvSpPr txBox="1">
            <a:spLocks noGrp="1"/>
          </p:cNvSpPr>
          <p:nvPr>
            <p:ph type="ctrTitle"/>
          </p:nvPr>
        </p:nvSpPr>
        <p:spPr>
          <a:xfrm>
            <a:off x="355983" y="2701110"/>
            <a:ext cx="6640129" cy="5705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5"/>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5928260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66443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Last Slide">
  <p:cSld name="Last Slide">
    <p:spTree>
      <p:nvGrpSpPr>
        <p:cNvPr id="1" name="Shape 33"/>
        <p:cNvGrpSpPr/>
        <p:nvPr/>
      </p:nvGrpSpPr>
      <p:grpSpPr>
        <a:xfrm>
          <a:off x="0" y="0"/>
          <a:ext cx="0" cy="0"/>
          <a:chOff x="0" y="0"/>
          <a:chExt cx="0" cy="0"/>
        </a:xfrm>
      </p:grpSpPr>
      <p:pic>
        <p:nvPicPr>
          <p:cNvPr id="34" name="Google Shape;34;p7" descr="A car driving on a road&#10;&#10;Description automatically generated with low confidence"/>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4239034" y="7042"/>
            <a:ext cx="7952966" cy="6850958"/>
          </a:xfrm>
          <a:prstGeom prst="rect">
            <a:avLst/>
          </a:prstGeom>
          <a:noFill/>
          <a:ln>
            <a:noFill/>
          </a:ln>
        </p:spPr>
      </p:pic>
      <p:sp>
        <p:nvSpPr>
          <p:cNvPr id="35" name="Google Shape;35;p7"/>
          <p:cNvSpPr txBox="1">
            <a:spLocks noGrp="1"/>
          </p:cNvSpPr>
          <p:nvPr>
            <p:ph type="title"/>
          </p:nvPr>
        </p:nvSpPr>
        <p:spPr>
          <a:xfrm>
            <a:off x="1481958" y="3007410"/>
            <a:ext cx="5514153" cy="555551"/>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6" name="Google Shape;36;p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5238" y="549275"/>
            <a:ext cx="3670300" cy="1193800"/>
          </a:xfrm>
          <a:prstGeom prst="rect">
            <a:avLst/>
          </a:prstGeom>
          <a:noFill/>
          <a:ln>
            <a:noFill/>
          </a:ln>
        </p:spPr>
      </p:pic>
      <p:sp>
        <p:nvSpPr>
          <p:cNvPr id="37" name="Google Shape;37;p7"/>
          <p:cNvSpPr txBox="1">
            <a:spLocks noGrp="1"/>
          </p:cNvSpPr>
          <p:nvPr>
            <p:ph type="subTitle" idx="1"/>
          </p:nvPr>
        </p:nvSpPr>
        <p:spPr>
          <a:xfrm>
            <a:off x="7136524" y="4834759"/>
            <a:ext cx="4330262" cy="483475"/>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7"/>
          <p:cNvSpPr txBox="1">
            <a:spLocks noGrp="1"/>
          </p:cNvSpPr>
          <p:nvPr>
            <p:ph type="body" idx="2"/>
          </p:nvPr>
        </p:nvSpPr>
        <p:spPr>
          <a:xfrm>
            <a:off x="7126288" y="5434013"/>
            <a:ext cx="4371975" cy="550862"/>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a:solidFill>
                  <a:schemeClr val="lt1"/>
                </a:solidFill>
              </a:defRPr>
            </a:lvl1pPr>
            <a:lvl2pPr marL="914400" lvl="1" indent="-342900" algn="l">
              <a:lnSpc>
                <a:spcPct val="90000"/>
              </a:lnSpc>
              <a:spcBef>
                <a:spcPts val="10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42900" algn="l">
              <a:lnSpc>
                <a:spcPct val="90000"/>
              </a:lnSpc>
              <a:spcBef>
                <a:spcPts val="6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684181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harts &amp; Graphs">
  <p:cSld name="Charts &amp; Graphs">
    <p:spTree>
      <p:nvGrpSpPr>
        <p:cNvPr id="1" name="Shape 39"/>
        <p:cNvGrpSpPr/>
        <p:nvPr/>
      </p:nvGrpSpPr>
      <p:grpSpPr>
        <a:xfrm>
          <a:off x="0" y="0"/>
          <a:ext cx="0" cy="0"/>
          <a:chOff x="0" y="0"/>
          <a:chExt cx="0" cy="0"/>
        </a:xfrm>
      </p:grpSpPr>
      <p:sp>
        <p:nvSpPr>
          <p:cNvPr id="40" name="Google Shape;40;p8"/>
          <p:cNvSpPr txBox="1">
            <a:spLocks noGrp="1"/>
          </p:cNvSpPr>
          <p:nvPr>
            <p:ph type="body" idx="1"/>
          </p:nvPr>
        </p:nvSpPr>
        <p:spPr>
          <a:xfrm>
            <a:off x="334964"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42" name="Google Shape;42;p8"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44" name="Google Shape;44;p8"/>
          <p:cNvSpPr txBox="1">
            <a:spLocks noGrp="1"/>
          </p:cNvSpPr>
          <p:nvPr>
            <p:ph type="body" idx="2"/>
          </p:nvPr>
        </p:nvSpPr>
        <p:spPr>
          <a:xfrm>
            <a:off x="6219570" y="1445598"/>
            <a:ext cx="5564392" cy="3684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a:lvl1pPr>
            <a:lvl2pPr marL="914400" lvl="1" indent="-228600" algn="l">
              <a:lnSpc>
                <a:spcPct val="90000"/>
              </a:lnSpc>
              <a:spcBef>
                <a:spcPts val="1000"/>
              </a:spcBef>
              <a:spcAft>
                <a:spcPts val="0"/>
              </a:spcAft>
              <a:buClr>
                <a:schemeClr val="dk1"/>
              </a:buClr>
              <a:buSzPts val="2000"/>
              <a:buNone/>
              <a:defRPr/>
            </a:lvl2pPr>
            <a:lvl3pPr marL="1371600" lvl="2" indent="-228600" algn="l">
              <a:lnSpc>
                <a:spcPct val="90000"/>
              </a:lnSpc>
              <a:spcBef>
                <a:spcPts val="600"/>
              </a:spcBef>
              <a:spcAft>
                <a:spcPts val="0"/>
              </a:spcAft>
              <a:buClr>
                <a:schemeClr val="dk1"/>
              </a:buClr>
              <a:buSzPts val="1800"/>
              <a:buNone/>
              <a:defRPr/>
            </a:lvl3pPr>
            <a:lvl4pPr marL="1828800" lvl="3" indent="-228600" algn="l">
              <a:lnSpc>
                <a:spcPct val="90000"/>
              </a:lnSpc>
              <a:spcBef>
                <a:spcPts val="600"/>
              </a:spcBef>
              <a:spcAft>
                <a:spcPts val="0"/>
              </a:spcAft>
              <a:buClr>
                <a:schemeClr val="dk1"/>
              </a:buClr>
              <a:buSzPts val="1400"/>
              <a:buNone/>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8"/>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2967483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with image">
  <p:cSld name="Content with image">
    <p:spTree>
      <p:nvGrpSpPr>
        <p:cNvPr id="1" name="Shape 48"/>
        <p:cNvGrpSpPr/>
        <p:nvPr/>
      </p:nvGrpSpPr>
      <p:grpSpPr>
        <a:xfrm>
          <a:off x="0" y="0"/>
          <a:ext cx="0" cy="0"/>
          <a:chOff x="0" y="0"/>
          <a:chExt cx="0" cy="0"/>
        </a:xfrm>
      </p:grpSpPr>
      <p:pic>
        <p:nvPicPr>
          <p:cNvPr id="49" name="Google Shape;49;p9" descr="A picture containing city, night, spaghetti junction&#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14897" y="1220432"/>
            <a:ext cx="4677101" cy="4303683"/>
          </a:xfrm>
          <a:prstGeom prst="rect">
            <a:avLst/>
          </a:prstGeom>
          <a:noFill/>
          <a:ln>
            <a:noFill/>
          </a:ln>
        </p:spPr>
      </p:pic>
      <p:sp>
        <p:nvSpPr>
          <p:cNvPr id="50" name="Google Shape;50;p9"/>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 name="Google Shape;53;p9"/>
          <p:cNvSpPr txBox="1">
            <a:spLocks noGrp="1"/>
          </p:cNvSpPr>
          <p:nvPr>
            <p:ph type="subTitle" idx="1"/>
          </p:nvPr>
        </p:nvSpPr>
        <p:spPr>
          <a:xfrm>
            <a:off x="7704571" y="2032162"/>
            <a:ext cx="4306808" cy="2009259"/>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4" name="Google Shape;54;p9"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56" name="Google Shape;56;p9"/>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9"/>
          <p:cNvSpPr txBox="1">
            <a:spLocks noGrp="1"/>
          </p:cNvSpPr>
          <p:nvPr>
            <p:ph type="body" idx="2"/>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583409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pic>
        <p:nvPicPr>
          <p:cNvPr id="61" name="Google Shape;61;p10" descr="Picture 7"/>
          <p:cNvPicPr preferRelativeResize="0"/>
          <p:nvPr/>
        </p:nvPicPr>
        <p:blipFill rotWithShape="1">
          <a:blip r:embed="rId2">
            <a:alphaModFix/>
          </a:blip>
          <a:srcRect/>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63" name="Google Shape;63;p10"/>
          <p:cNvSpPr txBox="1">
            <a:spLocks noGrp="1"/>
          </p:cNvSpPr>
          <p:nvPr>
            <p:ph type="title"/>
          </p:nvPr>
        </p:nvSpPr>
        <p:spPr>
          <a:xfrm>
            <a:off x="334963" y="333375"/>
            <a:ext cx="9670885" cy="6125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0"/>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0"/>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662027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66"/>
        <p:cNvGrpSpPr/>
        <p:nvPr/>
      </p:nvGrpSpPr>
      <p:grpSpPr>
        <a:xfrm>
          <a:off x="0" y="0"/>
          <a:ext cx="0" cy="0"/>
          <a:chOff x="0" y="0"/>
          <a:chExt cx="0" cy="0"/>
        </a:xfrm>
      </p:grpSpPr>
      <p:pic>
        <p:nvPicPr>
          <p:cNvPr id="67" name="Google Shape;67;p11" descr="Chart, radar chart&#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12192000" cy="2679153"/>
          </a:xfrm>
          <a:prstGeom prst="rect">
            <a:avLst/>
          </a:prstGeom>
          <a:noFill/>
          <a:ln>
            <a:noFill/>
          </a:ln>
        </p:spPr>
      </p:pic>
      <p:sp>
        <p:nvSpPr>
          <p:cNvPr id="68" name="Google Shape;68;p11"/>
          <p:cNvSpPr txBox="1">
            <a:spLocks noGrp="1"/>
          </p:cNvSpPr>
          <p:nvPr>
            <p:ph type="title"/>
          </p:nvPr>
        </p:nvSpPr>
        <p:spPr>
          <a:xfrm>
            <a:off x="3222089" y="2882687"/>
            <a:ext cx="8100848" cy="591316"/>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1"/>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a:t>
            </a:fld>
            <a:endParaRPr b="0">
              <a:solidFill>
                <a:srgbClr val="888888"/>
              </a:solidFill>
            </a:endParaRPr>
          </a:p>
        </p:txBody>
      </p:sp>
      <p:sp>
        <p:nvSpPr>
          <p:cNvPr id="70" name="Google Shape;70;p11"/>
          <p:cNvSpPr txBox="1">
            <a:spLocks noGrp="1"/>
          </p:cNvSpPr>
          <p:nvPr>
            <p:ph type="subTitle" idx="1"/>
          </p:nvPr>
        </p:nvSpPr>
        <p:spPr>
          <a:xfrm>
            <a:off x="3213221" y="3474003"/>
            <a:ext cx="6904311"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1" name="Google Shape;71;p11"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72" name="Google Shape;72;p11"/>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73" name="Google Shape;73;p11"/>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65306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595304858"/>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Simple text 2">
    <p:spTree>
      <p:nvGrpSpPr>
        <p:cNvPr id="1" name=""/>
        <p:cNvGrpSpPr/>
        <p:nvPr/>
      </p:nvGrpSpPr>
      <p:grpSpPr>
        <a:xfrm>
          <a:off x="0" y="0"/>
          <a:ext cx="0" cy="0"/>
          <a:chOff x="0" y="0"/>
          <a:chExt cx="0" cy="0"/>
        </a:xfrm>
      </p:grpSpPr>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556097" y="1329984"/>
            <a:ext cx="10515600" cy="424732"/>
          </a:xfrm>
          <a:prstGeom prst="rect">
            <a:avLst/>
          </a:prstGeom>
        </p:spPr>
        <p:txBody>
          <a:bodyPr wrap="square" anchor="t" anchorCtr="0">
            <a:spAutoFit/>
          </a:bodyPr>
          <a:lstStyle>
            <a:lvl1pPr marL="0" indent="0">
              <a:buNone/>
              <a:defRPr spc="90" baseline="0"/>
            </a:lvl1pPr>
          </a:lstStyle>
          <a:p>
            <a:pPr lvl="0"/>
            <a:r>
              <a:rPr lang="fr-FR" dirty="0"/>
              <a:t>Click to </a:t>
            </a:r>
            <a:r>
              <a:rPr lang="fr-FR" dirty="0" err="1"/>
              <a:t>edit</a:t>
            </a:r>
            <a:r>
              <a:rPr lang="fr-FR" dirty="0"/>
              <a:t> </a:t>
            </a:r>
            <a:r>
              <a:rPr lang="fr-FR" dirty="0" err="1"/>
              <a:t>subtitle</a:t>
            </a:r>
            <a:endParaRPr lang="en-US" dirty="0"/>
          </a:p>
        </p:txBody>
      </p:sp>
      <p:sp>
        <p:nvSpPr>
          <p:cNvPr id="10" name="Text Placeholder 2">
            <a:extLst>
              <a:ext uri="{FF2B5EF4-FFF2-40B4-BE49-F238E27FC236}">
                <a16:creationId xmlns:a16="http://schemas.microsoft.com/office/drawing/2014/main" id="{4519425B-B7FF-475E-83C3-D2793F569B2E}"/>
              </a:ext>
            </a:extLst>
          </p:cNvPr>
          <p:cNvSpPr>
            <a:spLocks noGrp="1"/>
          </p:cNvSpPr>
          <p:nvPr>
            <p:ph type="body" sz="quarter" idx="21"/>
          </p:nvPr>
        </p:nvSpPr>
        <p:spPr>
          <a:xfrm>
            <a:off x="556096" y="1936751"/>
            <a:ext cx="11053291" cy="1903697"/>
          </a:xfrm>
        </p:spPr>
        <p:txBody>
          <a:bodyPr/>
          <a:lstStyle>
            <a:lvl1pPr marL="342900" indent="-342900">
              <a:spcAft>
                <a:spcPts val="1200"/>
              </a:spcAft>
              <a:buSzPct val="100000"/>
              <a:buFontTx/>
              <a:buBlip>
                <a:blip r:embed="rId3">
                  <a:extLst>
                    <a:ext uri="{96DAC541-7B7A-43D3-8B79-37D633B846F1}">
                      <asvg:svgBlip xmlns:asvg="http://schemas.microsoft.com/office/drawing/2016/SVG/main" r:embed="rId4"/>
                    </a:ext>
                  </a:extLst>
                </a:blip>
              </a:buBlip>
              <a:defRPr sz="1800" b="1"/>
            </a:lvl1pPr>
            <a:lvl2pPr>
              <a:defRPr sz="1600"/>
            </a:lvl2pPr>
            <a:lvl3pPr>
              <a:defRPr sz="1400"/>
            </a:lvl3pPr>
            <a:lvl4pPr>
              <a:defRPr sz="1200" b="0"/>
            </a:lvl4pPr>
            <a:lvl5pPr>
              <a:defRPr lang="en-US" sz="1200" b="0" kern="1200" dirty="0">
                <a:solidFill>
                  <a:schemeClr val="tx1"/>
                </a:solidFill>
                <a:latin typeface="+mn-lt"/>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FDAFAFBB-1DD6-48D1-AC3D-4502B8BD2262}"/>
              </a:ext>
            </a:extLst>
          </p:cNvPr>
          <p:cNvSpPr>
            <a:spLocks noGrp="1"/>
          </p:cNvSpPr>
          <p:nvPr>
            <p:ph type="dt" sz="half" idx="22"/>
          </p:nvPr>
        </p:nvSpPr>
        <p:spPr/>
        <p:txBody>
          <a:bodyPr/>
          <a:lstStyle/>
          <a:p>
            <a:endParaRPr lang="en-US" dirty="0"/>
          </a:p>
        </p:txBody>
      </p:sp>
      <p:sp>
        <p:nvSpPr>
          <p:cNvPr id="3" name="Footer Placeholder 2">
            <a:extLst>
              <a:ext uri="{FF2B5EF4-FFF2-40B4-BE49-F238E27FC236}">
                <a16:creationId xmlns:a16="http://schemas.microsoft.com/office/drawing/2014/main" id="{BA09604F-7F7C-4AAA-A477-FA2779142AF2}"/>
              </a:ext>
            </a:extLst>
          </p:cNvPr>
          <p:cNvSpPr>
            <a:spLocks noGrp="1"/>
          </p:cNvSpPr>
          <p:nvPr>
            <p:ph type="ftr" sz="quarter" idx="23"/>
            <p:custDataLst>
              <p:tags r:id="rId1"/>
            </p:custDataLst>
          </p:nvPr>
        </p:nvSpPr>
        <p:spPr/>
        <p:txBody>
          <a:bodyPr/>
          <a:lstStyle>
            <a:lvl1pPr>
              <a:defRPr lang="de-DE" sz="100" b="0" i="0" u="none">
                <a:solidFill>
                  <a:srgbClr val="000000"/>
                </a:solidFill>
                <a:latin typeface="Times New Roman" panose="02020603050405020304" pitchFamily="18" charset="0"/>
              </a:defRPr>
            </a:lvl1pPr>
          </a:lstStyle>
          <a:p>
            <a:endParaRPr lang="de-DE"/>
          </a:p>
        </p:txBody>
      </p:sp>
      <p:sp>
        <p:nvSpPr>
          <p:cNvPr id="4" name="Slide Number Placeholder 3">
            <a:extLst>
              <a:ext uri="{FF2B5EF4-FFF2-40B4-BE49-F238E27FC236}">
                <a16:creationId xmlns:a16="http://schemas.microsoft.com/office/drawing/2014/main" id="{FB9E35EB-66A9-4DA6-B084-E93CF9061D35}"/>
              </a:ext>
            </a:extLst>
          </p:cNvPr>
          <p:cNvSpPr>
            <a:spLocks noGrp="1"/>
          </p:cNvSpPr>
          <p:nvPr>
            <p:ph type="sldNum" sz="quarter" idx="24"/>
          </p:nvPr>
        </p:nvSpPr>
        <p:spPr/>
        <p:txBody>
          <a:bodyPr/>
          <a:lstStyle/>
          <a:p>
            <a:fld id="{F0D7B86E-2359-49C5-ACBB-A3BDB035216F}" type="slidenum">
              <a:rPr lang="en-US" smtClean="0"/>
              <a:pPr/>
              <a:t>‹#›</a:t>
            </a:fld>
            <a:endParaRPr lang="en-US" dirty="0"/>
          </a:p>
        </p:txBody>
      </p:sp>
      <p:sp>
        <p:nvSpPr>
          <p:cNvPr id="13" name="Title 3">
            <a:extLst>
              <a:ext uri="{FF2B5EF4-FFF2-40B4-BE49-F238E27FC236}">
                <a16:creationId xmlns:a16="http://schemas.microsoft.com/office/drawing/2014/main" id="{FCDD0934-BC18-4013-BC57-AEF8FD470954}"/>
              </a:ext>
            </a:extLst>
          </p:cNvPr>
          <p:cNvSpPr>
            <a:spLocks noGrp="1"/>
          </p:cNvSpPr>
          <p:nvPr>
            <p:ph type="title" hasCustomPrompt="1"/>
          </p:nvPr>
        </p:nvSpPr>
        <p:spPr>
          <a:xfrm>
            <a:off x="556096" y="600868"/>
            <a:ext cx="10515599" cy="445507"/>
          </a:xfrm>
        </p:spPr>
        <p:txBody>
          <a:bodyPr wrap="square">
            <a:spAutoFit/>
          </a:bodyPr>
          <a:lstStyle>
            <a:lvl1pPr>
              <a:defRPr sz="2800"/>
            </a:lvl1pPr>
          </a:lstStyle>
          <a:p>
            <a:r>
              <a:rPr lang="en-US" dirty="0"/>
              <a:t>Click to edit page title</a:t>
            </a:r>
          </a:p>
        </p:txBody>
      </p:sp>
      <p:cxnSp>
        <p:nvCxnSpPr>
          <p:cNvPr id="15" name="Straight Connector 14">
            <a:extLst>
              <a:ext uri="{FF2B5EF4-FFF2-40B4-BE49-F238E27FC236}">
                <a16:creationId xmlns:a16="http://schemas.microsoft.com/office/drawing/2014/main" id="{B09CE36C-219A-4003-8A42-898AE657B87E}"/>
              </a:ext>
            </a:extLst>
          </p:cNvPr>
          <p:cNvCxnSpPr>
            <a:cxnSpLocks/>
          </p:cNvCxnSpPr>
          <p:nvPr userDrawn="1"/>
        </p:nvCxnSpPr>
        <p:spPr>
          <a:xfrm>
            <a:off x="660400" y="1283416"/>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58941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12235427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7478468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3957103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9779593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11971386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33965676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2833451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p:spTree>
      <p:nvGrpSpPr>
        <p:cNvPr id="1" name=""/>
        <p:cNvGrpSpPr/>
        <p:nvPr/>
      </p:nvGrpSpPr>
      <p:grpSpPr>
        <a:xfrm>
          <a:off x="0" y="0"/>
          <a:ext cx="0" cy="0"/>
          <a:chOff x="0" y="0"/>
          <a:chExt cx="0" cy="0"/>
        </a:xfrm>
      </p:grpSpPr>
      <p:sp>
        <p:nvSpPr>
          <p:cNvPr id="8" name="Picture Placeholder 26"/>
          <p:cNvSpPr>
            <a:spLocks noGrp="1"/>
          </p:cNvSpPr>
          <p:nvPr>
            <p:ph type="pic" sz="quarter" idx="19"/>
          </p:nvPr>
        </p:nvSpPr>
        <p:spPr>
          <a:xfrm>
            <a:off x="-9843" y="-6669"/>
            <a:ext cx="12204066" cy="6868059"/>
          </a:xfrm>
          <a:custGeom>
            <a:avLst/>
            <a:gdLst>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0 w 9144000"/>
              <a:gd name="connsiteY6" fmla="*/ 5159495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190500 w 9144000"/>
              <a:gd name="connsiteY6" fmla="*/ 4493539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3891 w 9144000"/>
              <a:gd name="connsiteY5" fmla="*/ 562818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71516 w 9144000"/>
              <a:gd name="connsiteY5" fmla="*/ 5818461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19166 w 9144000"/>
              <a:gd name="connsiteY5" fmla="*/ 5847002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00116 w 9144000"/>
              <a:gd name="connsiteY5" fmla="*/ 5942139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894012 w 9144000"/>
              <a:gd name="connsiteY3" fmla="*/ 6818497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18497"/>
              <a:gd name="connsiteX1" fmla="*/ 9144000 w 9144000"/>
              <a:gd name="connsiteY1" fmla="*/ 0 h 6818497"/>
              <a:gd name="connsiteX2" fmla="*/ 9144000 w 9144000"/>
              <a:gd name="connsiteY2" fmla="*/ 4928377 h 6818497"/>
              <a:gd name="connsiteX3" fmla="*/ 3894012 w 9144000"/>
              <a:gd name="connsiteY3" fmla="*/ 6818497 h 6818497"/>
              <a:gd name="connsiteX4" fmla="*/ 3701776 w 9144000"/>
              <a:gd name="connsiteY4" fmla="*/ 6702094 h 6818497"/>
              <a:gd name="connsiteX5" fmla="*/ 6022210 w 9144000"/>
              <a:gd name="connsiteY5" fmla="*/ 5928708 h 6818497"/>
              <a:gd name="connsiteX6" fmla="*/ 9525 w 9144000"/>
              <a:gd name="connsiteY6" fmla="*/ 4769436 h 6818497"/>
              <a:gd name="connsiteX7" fmla="*/ 0 w 9144000"/>
              <a:gd name="connsiteY7" fmla="*/ 0 h 6818497"/>
              <a:gd name="connsiteX0" fmla="*/ 0 w 9144000"/>
              <a:gd name="connsiteY0" fmla="*/ 0 h 6818498"/>
              <a:gd name="connsiteX1" fmla="*/ 9144000 w 9144000"/>
              <a:gd name="connsiteY1" fmla="*/ 0 h 6818498"/>
              <a:gd name="connsiteX2" fmla="*/ 9144000 w 9144000"/>
              <a:gd name="connsiteY2" fmla="*/ 4928377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18498"/>
              <a:gd name="connsiteX1" fmla="*/ 9144000 w 9144000"/>
              <a:gd name="connsiteY1" fmla="*/ 0 h 6818498"/>
              <a:gd name="connsiteX2" fmla="*/ 9144000 w 9144000"/>
              <a:gd name="connsiteY2" fmla="*/ 4842754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47039"/>
              <a:gd name="connsiteX1" fmla="*/ 9144000 w 9144000"/>
              <a:gd name="connsiteY1" fmla="*/ 28541 h 6847039"/>
              <a:gd name="connsiteX2" fmla="*/ 9144000 w 9144000"/>
              <a:gd name="connsiteY2" fmla="*/ 4871295 h 6847039"/>
              <a:gd name="connsiteX3" fmla="*/ 3894012 w 9144000"/>
              <a:gd name="connsiteY3" fmla="*/ 6847038 h 6847039"/>
              <a:gd name="connsiteX4" fmla="*/ 3688329 w 9144000"/>
              <a:gd name="connsiteY4" fmla="*/ 6847039 h 6847039"/>
              <a:gd name="connsiteX5" fmla="*/ 6022210 w 9144000"/>
              <a:gd name="connsiteY5" fmla="*/ 5957249 h 6847039"/>
              <a:gd name="connsiteX6" fmla="*/ 9525 w 9144000"/>
              <a:gd name="connsiteY6" fmla="*/ 4797977 h 6847039"/>
              <a:gd name="connsiteX7" fmla="*/ 0 w 9144000"/>
              <a:gd name="connsiteY7" fmla="*/ 0 h 6847039"/>
              <a:gd name="connsiteX0" fmla="*/ 0 w 9144000"/>
              <a:gd name="connsiteY0" fmla="*/ 9514 h 6856553"/>
              <a:gd name="connsiteX1" fmla="*/ 9134475 w 9144000"/>
              <a:gd name="connsiteY1" fmla="*/ 0 h 6856553"/>
              <a:gd name="connsiteX2" fmla="*/ 9144000 w 9144000"/>
              <a:gd name="connsiteY2" fmla="*/ 4880809 h 6856553"/>
              <a:gd name="connsiteX3" fmla="*/ 3894012 w 9144000"/>
              <a:gd name="connsiteY3" fmla="*/ 6856552 h 6856553"/>
              <a:gd name="connsiteX4" fmla="*/ 3688329 w 9144000"/>
              <a:gd name="connsiteY4" fmla="*/ 6856553 h 6856553"/>
              <a:gd name="connsiteX5" fmla="*/ 6022210 w 9144000"/>
              <a:gd name="connsiteY5" fmla="*/ 5966763 h 6856553"/>
              <a:gd name="connsiteX6" fmla="*/ 9525 w 9144000"/>
              <a:gd name="connsiteY6" fmla="*/ 4807491 h 6856553"/>
              <a:gd name="connsiteX7" fmla="*/ 0 w 9144000"/>
              <a:gd name="connsiteY7" fmla="*/ 9514 h 6856553"/>
              <a:gd name="connsiteX0" fmla="*/ 3810 w 9147810"/>
              <a:gd name="connsiteY0" fmla="*/ 9514 h 6856553"/>
              <a:gd name="connsiteX1" fmla="*/ 9138285 w 9147810"/>
              <a:gd name="connsiteY1" fmla="*/ 0 h 6856553"/>
              <a:gd name="connsiteX2" fmla="*/ 9147810 w 9147810"/>
              <a:gd name="connsiteY2" fmla="*/ 4880809 h 6856553"/>
              <a:gd name="connsiteX3" fmla="*/ 3897822 w 9147810"/>
              <a:gd name="connsiteY3" fmla="*/ 6856552 h 6856553"/>
              <a:gd name="connsiteX4" fmla="*/ 3692139 w 9147810"/>
              <a:gd name="connsiteY4" fmla="*/ 6856553 h 6856553"/>
              <a:gd name="connsiteX5" fmla="*/ 6026020 w 9147810"/>
              <a:gd name="connsiteY5" fmla="*/ 5966763 h 6856553"/>
              <a:gd name="connsiteX6" fmla="*/ 0 w 9147810"/>
              <a:gd name="connsiteY6" fmla="*/ 4807491 h 6856553"/>
              <a:gd name="connsiteX7" fmla="*/ 3810 w 9147810"/>
              <a:gd name="connsiteY7" fmla="*/ 9514 h 6856553"/>
              <a:gd name="connsiteX0" fmla="*/ 3810 w 9147810"/>
              <a:gd name="connsiteY0" fmla="*/ 11417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11417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83046 w 9147810"/>
              <a:gd name="connsiteY5" fmla="*/ 638141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099333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120115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58456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62262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59600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175076 w 9147810"/>
              <a:gd name="connsiteY5" fmla="*/ 6398063 h 6862262"/>
              <a:gd name="connsiteX6" fmla="*/ 0 w 9147810"/>
              <a:gd name="connsiteY6" fmla="*/ 4961979 h 6862262"/>
              <a:gd name="connsiteX7" fmla="*/ 3810 w 9147810"/>
              <a:gd name="connsiteY7" fmla="*/ 3806 h 6862262"/>
              <a:gd name="connsiteX0" fmla="*/ 3810 w 9147810"/>
              <a:gd name="connsiteY0" fmla="*/ 3806 h 6858975"/>
              <a:gd name="connsiteX1" fmla="*/ 9145905 w 9147810"/>
              <a:gd name="connsiteY1" fmla="*/ 0 h 6858975"/>
              <a:gd name="connsiteX2" fmla="*/ 9147810 w 9147810"/>
              <a:gd name="connsiteY2" fmla="*/ 4615799 h 6858975"/>
              <a:gd name="connsiteX3" fmla="*/ 4300470 w 9147810"/>
              <a:gd name="connsiteY3" fmla="*/ 6858975 h 6858975"/>
              <a:gd name="connsiteX4" fmla="*/ 4186195 w 9147810"/>
              <a:gd name="connsiteY4" fmla="*/ 6855127 h 6858975"/>
              <a:gd name="connsiteX5" fmla="*/ 5175076 w 9147810"/>
              <a:gd name="connsiteY5" fmla="*/ 6398063 h 6858975"/>
              <a:gd name="connsiteX6" fmla="*/ 0 w 9147810"/>
              <a:gd name="connsiteY6" fmla="*/ 4961979 h 6858975"/>
              <a:gd name="connsiteX7" fmla="*/ 3810 w 9147810"/>
              <a:gd name="connsiteY7" fmla="*/ 3806 h 6858975"/>
              <a:gd name="connsiteX0" fmla="*/ 3810 w 9147810"/>
              <a:gd name="connsiteY0" fmla="*/ 3806 h 6859884"/>
              <a:gd name="connsiteX1" fmla="*/ 9145905 w 9147810"/>
              <a:gd name="connsiteY1" fmla="*/ 0 h 6859884"/>
              <a:gd name="connsiteX2" fmla="*/ 9147810 w 9147810"/>
              <a:gd name="connsiteY2" fmla="*/ 4615799 h 6859884"/>
              <a:gd name="connsiteX3" fmla="*/ 4300470 w 9147810"/>
              <a:gd name="connsiteY3" fmla="*/ 6858975 h 6859884"/>
              <a:gd name="connsiteX4" fmla="*/ 4177266 w 9147810"/>
              <a:gd name="connsiteY4" fmla="*/ 6859884 h 6859884"/>
              <a:gd name="connsiteX5" fmla="*/ 5175076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75076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80435 w 9147810"/>
              <a:gd name="connsiteY5" fmla="*/ 6395685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7266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80838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5480 w 9147810"/>
              <a:gd name="connsiteY4" fmla="*/ 6859884 h 6859884"/>
              <a:gd name="connsiteX5" fmla="*/ 5178649 w 9147810"/>
              <a:gd name="connsiteY5" fmla="*/ 6398063 h 6859884"/>
              <a:gd name="connsiteX6" fmla="*/ 0 w 9147810"/>
              <a:gd name="connsiteY6" fmla="*/ 4961979 h 6859884"/>
              <a:gd name="connsiteX7" fmla="*/ 3810 w 9147810"/>
              <a:gd name="connsiteY7" fmla="*/ 3806 h 6859884"/>
              <a:gd name="connsiteX0" fmla="*/ 2024 w 9146024"/>
              <a:gd name="connsiteY0" fmla="*/ 3806 h 6859884"/>
              <a:gd name="connsiteX1" fmla="*/ 9144119 w 9146024"/>
              <a:gd name="connsiteY1" fmla="*/ 0 h 6859884"/>
              <a:gd name="connsiteX2" fmla="*/ 9146024 w 9146024"/>
              <a:gd name="connsiteY2" fmla="*/ 4615799 h 6859884"/>
              <a:gd name="connsiteX3" fmla="*/ 4284397 w 9146024"/>
              <a:gd name="connsiteY3" fmla="*/ 6858975 h 6859884"/>
              <a:gd name="connsiteX4" fmla="*/ 4173694 w 9146024"/>
              <a:gd name="connsiteY4" fmla="*/ 6859884 h 6859884"/>
              <a:gd name="connsiteX5" fmla="*/ 5176863 w 9146024"/>
              <a:gd name="connsiteY5" fmla="*/ 6398063 h 6859884"/>
              <a:gd name="connsiteX6" fmla="*/ 0 w 9146024"/>
              <a:gd name="connsiteY6" fmla="*/ 4961980 h 6859884"/>
              <a:gd name="connsiteX7" fmla="*/ 2024 w 9146024"/>
              <a:gd name="connsiteY7" fmla="*/ 3806 h 6859884"/>
              <a:gd name="connsiteX0" fmla="*/ 3810 w 9147810"/>
              <a:gd name="connsiteY0" fmla="*/ 3806 h 6859884"/>
              <a:gd name="connsiteX1" fmla="*/ 9145905 w 9147810"/>
              <a:gd name="connsiteY1" fmla="*/ 0 h 6859884"/>
              <a:gd name="connsiteX2" fmla="*/ 9147810 w 9147810"/>
              <a:gd name="connsiteY2" fmla="*/ 4615799 h 6859884"/>
              <a:gd name="connsiteX3" fmla="*/ 4286183 w 9147810"/>
              <a:gd name="connsiteY3" fmla="*/ 6858975 h 6859884"/>
              <a:gd name="connsiteX4" fmla="*/ 4175480 w 9147810"/>
              <a:gd name="connsiteY4" fmla="*/ 6859884 h 6859884"/>
              <a:gd name="connsiteX5" fmla="*/ 5178649 w 9147810"/>
              <a:gd name="connsiteY5" fmla="*/ 6398063 h 6859884"/>
              <a:gd name="connsiteX6" fmla="*/ 0 w 9147810"/>
              <a:gd name="connsiteY6" fmla="*/ 4959602 h 6859884"/>
              <a:gd name="connsiteX7" fmla="*/ 3810 w 9147810"/>
              <a:gd name="connsiteY7" fmla="*/ 3806 h 6859884"/>
              <a:gd name="connsiteX0" fmla="*/ 7382 w 9151382"/>
              <a:gd name="connsiteY0" fmla="*/ 3806 h 6859884"/>
              <a:gd name="connsiteX1" fmla="*/ 9149477 w 9151382"/>
              <a:gd name="connsiteY1" fmla="*/ 0 h 6859884"/>
              <a:gd name="connsiteX2" fmla="*/ 9151382 w 9151382"/>
              <a:gd name="connsiteY2" fmla="*/ 4615799 h 6859884"/>
              <a:gd name="connsiteX3" fmla="*/ 4289755 w 9151382"/>
              <a:gd name="connsiteY3" fmla="*/ 6858975 h 6859884"/>
              <a:gd name="connsiteX4" fmla="*/ 4179052 w 9151382"/>
              <a:gd name="connsiteY4" fmla="*/ 6859884 h 6859884"/>
              <a:gd name="connsiteX5" fmla="*/ 5182221 w 9151382"/>
              <a:gd name="connsiteY5" fmla="*/ 6398063 h 6859884"/>
              <a:gd name="connsiteX6" fmla="*/ 0 w 9151382"/>
              <a:gd name="connsiteY6" fmla="*/ 4961982 h 6859884"/>
              <a:gd name="connsiteX7" fmla="*/ 7382 w 9151382"/>
              <a:gd name="connsiteY7" fmla="*/ 3806 h 6859884"/>
              <a:gd name="connsiteX0" fmla="*/ 2024 w 9151382"/>
              <a:gd name="connsiteY0" fmla="*/ 3806 h 6859884"/>
              <a:gd name="connsiteX1" fmla="*/ 9149477 w 9151382"/>
              <a:gd name="connsiteY1" fmla="*/ 0 h 6859884"/>
              <a:gd name="connsiteX2" fmla="*/ 9151382 w 9151382"/>
              <a:gd name="connsiteY2" fmla="*/ 4615799 h 6859884"/>
              <a:gd name="connsiteX3" fmla="*/ 4289755 w 9151382"/>
              <a:gd name="connsiteY3" fmla="*/ 6858975 h 6859884"/>
              <a:gd name="connsiteX4" fmla="*/ 4179052 w 9151382"/>
              <a:gd name="connsiteY4" fmla="*/ 6859884 h 6859884"/>
              <a:gd name="connsiteX5" fmla="*/ 5182221 w 9151382"/>
              <a:gd name="connsiteY5" fmla="*/ 6398063 h 6859884"/>
              <a:gd name="connsiteX6" fmla="*/ 0 w 9151382"/>
              <a:gd name="connsiteY6" fmla="*/ 4961982 h 6859884"/>
              <a:gd name="connsiteX7" fmla="*/ 2024 w 9151382"/>
              <a:gd name="connsiteY7" fmla="*/ 3806 h 6859884"/>
              <a:gd name="connsiteX0" fmla="*/ 2024 w 9153049"/>
              <a:gd name="connsiteY0" fmla="*/ 3806 h 6859884"/>
              <a:gd name="connsiteX1" fmla="*/ 9153049 w 9153049"/>
              <a:gd name="connsiteY1" fmla="*/ 0 h 6859884"/>
              <a:gd name="connsiteX2" fmla="*/ 9151382 w 9153049"/>
              <a:gd name="connsiteY2" fmla="*/ 4615799 h 6859884"/>
              <a:gd name="connsiteX3" fmla="*/ 4289755 w 9153049"/>
              <a:gd name="connsiteY3" fmla="*/ 6858975 h 6859884"/>
              <a:gd name="connsiteX4" fmla="*/ 4179052 w 9153049"/>
              <a:gd name="connsiteY4" fmla="*/ 6859884 h 6859884"/>
              <a:gd name="connsiteX5" fmla="*/ 5182221 w 9153049"/>
              <a:gd name="connsiteY5" fmla="*/ 6398063 h 6859884"/>
              <a:gd name="connsiteX6" fmla="*/ 0 w 9153049"/>
              <a:gd name="connsiteY6" fmla="*/ 4961982 h 6859884"/>
              <a:gd name="connsiteX7" fmla="*/ 2024 w 9153049"/>
              <a:gd name="connsiteY7" fmla="*/ 3806 h 6859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53049" h="6859884">
                <a:moveTo>
                  <a:pt x="2024" y="3806"/>
                </a:moveTo>
                <a:lnTo>
                  <a:pt x="9153049" y="0"/>
                </a:lnTo>
                <a:cubicBezTo>
                  <a:pt x="9152493" y="1538600"/>
                  <a:pt x="9151938" y="3077199"/>
                  <a:pt x="9151382" y="4615799"/>
                </a:cubicBezTo>
                <a:lnTo>
                  <a:pt x="4289755" y="6858975"/>
                </a:lnTo>
                <a:lnTo>
                  <a:pt x="4179052" y="6859884"/>
                </a:lnTo>
                <a:lnTo>
                  <a:pt x="5182221" y="6398063"/>
                </a:lnTo>
                <a:lnTo>
                  <a:pt x="0" y="4961982"/>
                </a:lnTo>
                <a:cubicBezTo>
                  <a:pt x="0" y="3242150"/>
                  <a:pt x="2024" y="1723638"/>
                  <a:pt x="2024" y="3806"/>
                </a:cubicBezTo>
                <a:close/>
              </a:path>
            </a:pathLst>
          </a:custGeom>
          <a:blipFill dpi="0" rotWithShape="1">
            <a:blip r:embed="rId2"/>
            <a:srcRect/>
            <a:stretch>
              <a:fillRect/>
            </a:stretch>
          </a:blipFill>
        </p:spPr>
        <p:txBody>
          <a:bodyPr wrap="square" tIns="0" bIns="720000" anchor="ctr">
            <a:noAutofit/>
          </a:bodyPr>
          <a:lstStyle>
            <a:lvl1pPr marL="0" indent="0" algn="ctr">
              <a:buNone/>
              <a:defRPr baseline="0">
                <a:solidFill>
                  <a:schemeClr val="tx1"/>
                </a:solidFill>
              </a:defRPr>
            </a:lvl1pPr>
          </a:lstStyle>
          <a:p>
            <a:r>
              <a:rPr lang="de-DE" noProof="0"/>
              <a:t>Bild durch Klicken auf Symbol hinzufügen</a:t>
            </a:r>
            <a:endParaRPr lang="en-US" noProof="0"/>
          </a:p>
        </p:txBody>
      </p:sp>
      <p:sp>
        <p:nvSpPr>
          <p:cNvPr id="2" name="Titel 1"/>
          <p:cNvSpPr>
            <a:spLocks noGrp="1"/>
          </p:cNvSpPr>
          <p:nvPr>
            <p:ph type="ctrTitle" hasCustomPrompt="1"/>
          </p:nvPr>
        </p:nvSpPr>
        <p:spPr>
          <a:xfrm>
            <a:off x="-12065" y="914138"/>
            <a:ext cx="12204066" cy="681519"/>
          </a:xfrm>
          <a:prstGeom prst="rect">
            <a:avLst/>
          </a:prstGeom>
        </p:spPr>
        <p:txBody>
          <a:bodyPr wrap="square" lIns="471600" tIns="72000" rIns="471600" bIns="36000" anchor="b">
            <a:spAutoFit/>
          </a:bodyPr>
          <a:lstStyle>
            <a:lvl1pPr algn="l">
              <a:lnSpc>
                <a:spcPct val="93000"/>
              </a:lnSpc>
              <a:spcAft>
                <a:spcPts val="600"/>
              </a:spcAft>
              <a:defRPr sz="4000">
                <a:solidFill>
                  <a:schemeClr val="tx1"/>
                </a:solidFill>
              </a:defRPr>
            </a:lvl1pPr>
          </a:lstStyle>
          <a:p>
            <a:r>
              <a:rPr lang="en-US" noProof="0"/>
              <a:t>Single or Double lined Headline.</a:t>
            </a:r>
          </a:p>
        </p:txBody>
      </p:sp>
      <p:sp>
        <p:nvSpPr>
          <p:cNvPr id="3" name="Untertitel 2"/>
          <p:cNvSpPr>
            <a:spLocks noGrp="1"/>
          </p:cNvSpPr>
          <p:nvPr>
            <p:ph type="subTitle" idx="1" hasCustomPrompt="1"/>
          </p:nvPr>
        </p:nvSpPr>
        <p:spPr>
          <a:xfrm>
            <a:off x="-12065" y="1716665"/>
            <a:ext cx="12204065" cy="386055"/>
          </a:xfrm>
          <a:prstGeom prst="rect">
            <a:avLst/>
          </a:prstGeom>
        </p:spPr>
        <p:txBody>
          <a:bodyPr lIns="471600" tIns="72000" rIns="471600" bIns="36000"/>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2000" b="1"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noProof="0"/>
              <a:t>Single or Double lined </a:t>
            </a:r>
            <a:r>
              <a:rPr lang="en-US" noProof="0" err="1"/>
              <a:t>Subheadline</a:t>
            </a:r>
            <a:r>
              <a:rPr lang="en-US" noProof="0"/>
              <a:t>.</a:t>
            </a:r>
          </a:p>
        </p:txBody>
      </p:sp>
      <p:pic>
        <p:nvPicPr>
          <p:cNvPr id="9" name="Grafik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24893" y="6137292"/>
            <a:ext cx="1159625" cy="361604"/>
          </a:xfrm>
          <a:prstGeom prst="rect">
            <a:avLst/>
          </a:prstGeom>
        </p:spPr>
      </p:pic>
      <p:pic>
        <p:nvPicPr>
          <p:cNvPr id="10" name="Bild 7" descr="WortmarkeBMWGROUP Kopie.jpg"/>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platzhalter 13"/>
          <p:cNvSpPr>
            <a:spLocks noGrp="1"/>
          </p:cNvSpPr>
          <p:nvPr>
            <p:ph type="body" sz="quarter" idx="20" hasCustomPrompt="1"/>
          </p:nvPr>
        </p:nvSpPr>
        <p:spPr>
          <a:xfrm>
            <a:off x="488949" y="5498532"/>
            <a:ext cx="2095570" cy="319415"/>
          </a:xfrm>
          <a:prstGeom prst="rect">
            <a:avLst/>
          </a:prstGeom>
        </p:spPr>
        <p:txBody>
          <a:bodyPr/>
          <a:lstStyle>
            <a:lvl1pPr marL="0" indent="0">
              <a:spcAft>
                <a:spcPts val="0"/>
              </a:spcAft>
              <a:buNone/>
              <a:defRPr sz="1100" b="1"/>
            </a:lvl1pPr>
          </a:lstStyle>
          <a:p>
            <a:pPr lvl="0"/>
            <a:r>
              <a:rPr lang="de-DE"/>
              <a:t>Department | Date</a:t>
            </a:r>
            <a:br>
              <a:rPr lang="de-DE"/>
            </a:br>
            <a:r>
              <a:rPr lang="de-DE"/>
              <a:t>Author</a:t>
            </a:r>
          </a:p>
        </p:txBody>
      </p:sp>
      <p:sp>
        <p:nvSpPr>
          <p:cNvPr id="4" name="MIO_LOGOPLACEHOLDER#16:9" hidden="1"/>
          <p:cNvSpPr>
            <a:spLocks/>
          </p:cNvSpPr>
          <p:nvPr userDrawn="1"/>
        </p:nvSpPr>
        <p:spPr>
          <a:xfrm>
            <a:off x="9999871" y="6137292"/>
            <a:ext cx="1724210" cy="361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pic>
        <p:nvPicPr>
          <p:cNvPr id="12" name="Grafik 11">
            <a:extLst>
              <a:ext uri="{FF2B5EF4-FFF2-40B4-BE49-F238E27FC236}">
                <a16:creationId xmlns:a16="http://schemas.microsoft.com/office/drawing/2014/main" id="{69E06085-3D09-4B5F-8B11-0F93A35FFB3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89094" y="6140449"/>
            <a:ext cx="1736666" cy="360000"/>
          </a:xfrm>
          <a:prstGeom prst="rect">
            <a:avLst/>
          </a:prstGeom>
        </p:spPr>
      </p:pic>
    </p:spTree>
    <p:extLst>
      <p:ext uri="{BB962C8B-B14F-4D97-AF65-F5344CB8AC3E}">
        <p14:creationId xmlns:p14="http://schemas.microsoft.com/office/powerpoint/2010/main" val="226406879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1326">
          <p15:clr>
            <a:srgbClr val="FBAE40"/>
          </p15:clr>
        </p15:guide>
        <p15:guide id="5" orient="horz" pos="1080">
          <p15:clr>
            <a:srgbClr val="FBAE40"/>
          </p15:clr>
        </p15:guide>
        <p15:guide id="6" orient="horz" pos="1007">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le Slide without Picture">
    <p:spTree>
      <p:nvGrpSpPr>
        <p:cNvPr id="1" name=""/>
        <p:cNvGrpSpPr/>
        <p:nvPr/>
      </p:nvGrpSpPr>
      <p:grpSpPr>
        <a:xfrm>
          <a:off x="0" y="0"/>
          <a:ext cx="0" cy="0"/>
          <a:chOff x="0" y="0"/>
          <a:chExt cx="0" cy="0"/>
        </a:xfrm>
      </p:grpSpPr>
      <p:sp>
        <p:nvSpPr>
          <p:cNvPr id="12" name="Rechteck 11"/>
          <p:cNvSpPr/>
          <p:nvPr userDrawn="1"/>
        </p:nvSpPr>
        <p:spPr>
          <a:xfrm>
            <a:off x="0" y="0"/>
            <a:ext cx="12192000" cy="6858000"/>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pic>
        <p:nvPicPr>
          <p:cNvPr id="13" name="Grafik 1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04" y="4322170"/>
            <a:ext cx="12191496" cy="2535830"/>
          </a:xfrm>
          <a:prstGeom prst="rect">
            <a:avLst/>
          </a:prstGeom>
        </p:spPr>
      </p:pic>
      <p:sp>
        <p:nvSpPr>
          <p:cNvPr id="2" name="Titel 1"/>
          <p:cNvSpPr>
            <a:spLocks noGrp="1"/>
          </p:cNvSpPr>
          <p:nvPr>
            <p:ph type="ctrTitle" hasCustomPrompt="1"/>
          </p:nvPr>
        </p:nvSpPr>
        <p:spPr>
          <a:xfrm>
            <a:off x="0" y="1250053"/>
            <a:ext cx="12192000" cy="681519"/>
          </a:xfrm>
          <a:prstGeom prst="rect">
            <a:avLst/>
          </a:prstGeom>
        </p:spPr>
        <p:txBody>
          <a:bodyPr wrap="square" lIns="471600" tIns="72000" rIns="471600" bIns="36000" anchor="b">
            <a:spAutoFit/>
          </a:bodyPr>
          <a:lstStyle>
            <a:lvl1pPr algn="l">
              <a:lnSpc>
                <a:spcPct val="93000"/>
              </a:lnSpc>
              <a:spcAft>
                <a:spcPts val="600"/>
              </a:spcAft>
              <a:defRPr sz="4000">
                <a:solidFill>
                  <a:schemeClr val="tx1"/>
                </a:solidFill>
              </a:defRPr>
            </a:lvl1pPr>
          </a:lstStyle>
          <a:p>
            <a:r>
              <a:rPr lang="en-US"/>
              <a:t>Single or Double lined Headline.</a:t>
            </a:r>
            <a:endParaRPr lang="de-DE"/>
          </a:p>
        </p:txBody>
      </p:sp>
      <p:sp>
        <p:nvSpPr>
          <p:cNvPr id="3" name="Untertitel 2"/>
          <p:cNvSpPr>
            <a:spLocks noGrp="1"/>
          </p:cNvSpPr>
          <p:nvPr>
            <p:ph type="subTitle" idx="1" hasCustomPrompt="1"/>
          </p:nvPr>
        </p:nvSpPr>
        <p:spPr>
          <a:xfrm>
            <a:off x="0" y="2052582"/>
            <a:ext cx="12192000" cy="386055"/>
          </a:xfrm>
          <a:prstGeom prst="rect">
            <a:avLst/>
          </a:prstGeom>
        </p:spPr>
        <p:txBody>
          <a:bodyPr lIns="471600" tIns="72000" rIns="471600" bIns="36000"/>
          <a:lstStyle>
            <a:lvl1pPr marL="0" indent="0" algn="l">
              <a:lnSpc>
                <a:spcPct val="93000"/>
              </a:lnSpc>
              <a:buNone/>
              <a:defRPr sz="2000" b="1"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Single or Double lined </a:t>
            </a:r>
            <a:r>
              <a:rPr lang="en-US" noProof="0" err="1"/>
              <a:t>Subheadline</a:t>
            </a:r>
            <a:r>
              <a:rPr lang="en-US" noProof="0"/>
              <a:t>.</a:t>
            </a:r>
          </a:p>
        </p:txBody>
      </p:sp>
      <p:pic>
        <p:nvPicPr>
          <p:cNvPr id="10" name="Bild 7" descr="WortmarkeBMWGROUP Kopie.jp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platzhalter 13"/>
          <p:cNvSpPr>
            <a:spLocks noGrp="1"/>
          </p:cNvSpPr>
          <p:nvPr>
            <p:ph type="body" sz="quarter" idx="20" hasCustomPrompt="1"/>
          </p:nvPr>
        </p:nvSpPr>
        <p:spPr>
          <a:xfrm>
            <a:off x="488949" y="5498532"/>
            <a:ext cx="2095570" cy="319415"/>
          </a:xfrm>
          <a:prstGeom prst="rect">
            <a:avLst/>
          </a:prstGeom>
        </p:spPr>
        <p:txBody>
          <a:bodyPr/>
          <a:lstStyle>
            <a:lvl1pPr marL="0" indent="0">
              <a:spcAft>
                <a:spcPts val="0"/>
              </a:spcAft>
              <a:buNone/>
              <a:defRPr sz="1100" b="1"/>
            </a:lvl1pPr>
          </a:lstStyle>
          <a:p>
            <a:pPr lvl="0"/>
            <a:r>
              <a:rPr lang="en-US" noProof="0"/>
              <a:t>Department | Date</a:t>
            </a:r>
            <a:br>
              <a:rPr lang="en-US" noProof="0"/>
            </a:br>
            <a:r>
              <a:rPr lang="en-US" noProof="0"/>
              <a:t>Author</a:t>
            </a:r>
          </a:p>
        </p:txBody>
      </p:sp>
      <p:pic>
        <p:nvPicPr>
          <p:cNvPr id="15" name="Grafik 1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24892" y="6137292"/>
            <a:ext cx="1159625" cy="361604"/>
          </a:xfrm>
          <a:prstGeom prst="rect">
            <a:avLst/>
          </a:prstGeom>
        </p:spPr>
      </p:pic>
      <p:sp>
        <p:nvSpPr>
          <p:cNvPr id="16" name="MIO_LOGOPLACEHOLDER#16:9" hidden="1"/>
          <p:cNvSpPr>
            <a:spLocks/>
          </p:cNvSpPr>
          <p:nvPr userDrawn="1"/>
        </p:nvSpPr>
        <p:spPr>
          <a:xfrm>
            <a:off x="9999871" y="6137292"/>
            <a:ext cx="1724210" cy="361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pic>
        <p:nvPicPr>
          <p:cNvPr id="11" name="Grafik 10">
            <a:extLst>
              <a:ext uri="{FF2B5EF4-FFF2-40B4-BE49-F238E27FC236}">
                <a16:creationId xmlns:a16="http://schemas.microsoft.com/office/drawing/2014/main" id="{52DD7C37-4DE0-49B3-9376-5209A770611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89094" y="6140449"/>
            <a:ext cx="1736666" cy="360000"/>
          </a:xfrm>
          <a:prstGeom prst="rect">
            <a:avLst/>
          </a:prstGeom>
        </p:spPr>
      </p:pic>
    </p:spTree>
    <p:extLst>
      <p:ext uri="{BB962C8B-B14F-4D97-AF65-F5344CB8AC3E}">
        <p14:creationId xmlns:p14="http://schemas.microsoft.com/office/powerpoint/2010/main" val="2266058750"/>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1218">
          <p15:clr>
            <a:srgbClr val="FBAE40"/>
          </p15:clr>
        </p15:guide>
        <p15:guide id="4" orient="horz" pos="1292">
          <p15:clr>
            <a:srgbClr val="FBAE40"/>
          </p15:clr>
        </p15:guide>
        <p15:guide id="5" orient="horz" pos="1538">
          <p15:clr>
            <a:srgbClr val="FBAE40"/>
          </p15:clr>
        </p15:guide>
        <p15:guide id="6" orient="horz" pos="42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65323652"/>
      </p:ext>
    </p:extLst>
  </p:cSld>
  <p:clrMapOvr>
    <a:masterClrMapping/>
  </p:clrMapOvr>
  <p:extLst>
    <p:ext uri="{DCECCB84-F9BA-43D5-87BE-67443E8EF086}">
      <p15:sldGuideLst xmlns:p15="http://schemas.microsoft.com/office/powerpoint/2012/main">
        <p15:guide id="11" pos="3704" userDrawn="1">
          <p15:clr>
            <a:srgbClr val="FBAE40"/>
          </p15:clr>
        </p15:guide>
        <p15:guide id="12" pos="397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1_Abschnitts-&#10;überschrif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3EFCF2C-E5D5-4934-B580-6070D8B5017B}"/>
              </a:ext>
            </a:extLst>
          </p:cNvPr>
          <p:cNvPicPr>
            <a:picLocks noChangeAspect="1"/>
          </p:cNvPicPr>
          <p:nvPr userDrawn="1"/>
        </p:nvPicPr>
        <p:blipFill>
          <a:blip r:embed="rId2"/>
          <a:stretch>
            <a:fillRect/>
          </a:stretch>
        </p:blipFill>
        <p:spPr>
          <a:xfrm>
            <a:off x="-1" y="0"/>
            <a:ext cx="12192000" cy="6327647"/>
          </a:xfrm>
          <a:prstGeom prst="rect">
            <a:avLst/>
          </a:prstGeom>
        </p:spPr>
      </p:pic>
      <p:sp>
        <p:nvSpPr>
          <p:cNvPr id="2" name="Titel 1"/>
          <p:cNvSpPr>
            <a:spLocks noGrp="1"/>
          </p:cNvSpPr>
          <p:nvPr>
            <p:ph type="title" hasCustomPrompt="1"/>
          </p:nvPr>
        </p:nvSpPr>
        <p:spPr>
          <a:xfrm>
            <a:off x="1" y="1112948"/>
            <a:ext cx="3479800" cy="1033544"/>
          </a:xfrm>
          <a:prstGeom prst="rect">
            <a:avLst/>
          </a:prstGeom>
        </p:spPr>
        <p:txBody>
          <a:bodyPr lIns="471600" tIns="35996" rIns="471600" bIns="0" anchor="b"/>
          <a:lstStyle>
            <a:lvl1pPr>
              <a:lnSpc>
                <a:spcPct val="90000"/>
              </a:lnSpc>
              <a:spcAft>
                <a:spcPts val="600"/>
              </a:spcAft>
              <a:defRPr sz="7200">
                <a:solidFill>
                  <a:schemeClr val="tx1"/>
                </a:solidFill>
              </a:defRPr>
            </a:lvl1pPr>
          </a:lstStyle>
          <a:p>
            <a:r>
              <a:rPr lang="en-US" noProof="0"/>
              <a:t>01</a:t>
            </a:r>
          </a:p>
        </p:txBody>
      </p:sp>
      <p:sp>
        <p:nvSpPr>
          <p:cNvPr id="3" name="Textplatzhalter 2"/>
          <p:cNvSpPr>
            <a:spLocks noGrp="1"/>
          </p:cNvSpPr>
          <p:nvPr>
            <p:ph type="body" idx="1" hasCustomPrompt="1"/>
          </p:nvPr>
        </p:nvSpPr>
        <p:spPr>
          <a:xfrm>
            <a:off x="0" y="2163672"/>
            <a:ext cx="12201525" cy="663053"/>
          </a:xfrm>
          <a:prstGeom prst="rect">
            <a:avLst/>
          </a:prstGeom>
        </p:spPr>
        <p:txBody>
          <a:bodyPr lIns="471600" tIns="35996" rIns="471600" bIns="0"/>
          <a:lstStyle>
            <a:lvl1pPr marL="0" indent="0">
              <a:lnSpc>
                <a:spcPct val="93000"/>
              </a:lnSpc>
              <a:buNone/>
              <a:defRPr sz="4000" b="1"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Chapter</a:t>
            </a:r>
          </a:p>
        </p:txBody>
      </p:sp>
    </p:spTree>
    <p:extLst>
      <p:ext uri="{BB962C8B-B14F-4D97-AF65-F5344CB8AC3E}">
        <p14:creationId xmlns:p14="http://schemas.microsoft.com/office/powerpoint/2010/main" val="535476006"/>
      </p:ext>
    </p:extLst>
  </p:cSld>
  <p:clrMapOvr>
    <a:masterClrMapping/>
  </p:clrMapOvr>
  <p:extLst>
    <p:ext uri="{DCECCB84-F9BA-43D5-87BE-67443E8EF086}">
      <p15:sldGuideLst xmlns:p15="http://schemas.microsoft.com/office/powerpoint/2012/main">
        <p15:guide id="1" orient="horz" pos="701">
          <p15:clr>
            <a:srgbClr val="FBAE40"/>
          </p15:clr>
        </p15:guide>
        <p15:guide id="2" orient="horz" pos="1362">
          <p15:clr>
            <a:srgbClr val="FBAE40"/>
          </p15:clr>
        </p15:guide>
        <p15:guide id="3" orient="horz" pos="1782">
          <p15:clr>
            <a:srgbClr val="FBAE40"/>
          </p15:clr>
        </p15:guide>
        <p15:guide id="4" pos="308">
          <p15:clr>
            <a:srgbClr val="FBAE40"/>
          </p15:clr>
        </p15:guide>
        <p15:guide id="5" pos="7380">
          <p15:clr>
            <a:srgbClr val="FBAE40"/>
          </p15:clr>
        </p15:guide>
        <p15:guide id="6" orient="horz" pos="1353">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nly Headline">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956629709"/>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ids 2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340315343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ids 3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240131119"/>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guide id="5" pos="308">
          <p15:clr>
            <a:srgbClr val="FBAE40"/>
          </p15:clr>
        </p15:guide>
        <p15:guide id="6" pos="7380">
          <p15:clr>
            <a:srgbClr val="FBAE40"/>
          </p15:clr>
        </p15:guide>
        <p15:guide id="7" orient="horz" pos="218">
          <p15:clr>
            <a:srgbClr val="FBAE40"/>
          </p15:clr>
        </p15:guide>
        <p15:guide id="8" orient="horz" pos="662">
          <p15:clr>
            <a:srgbClr val="FBAE40"/>
          </p15:clr>
        </p15:guide>
        <p15:guide id="9" orient="horz" pos="890">
          <p15:clr>
            <a:srgbClr val="FBAE40"/>
          </p15:clr>
        </p15:guide>
        <p15:guide id="10" orient="horz" pos="3857">
          <p15:clr>
            <a:srgbClr val="FBAE40"/>
          </p15:clr>
        </p15:guide>
        <p15:guide id="11" orient="horz" pos="4040">
          <p15:clr>
            <a:srgbClr val="FBAE40"/>
          </p15:clr>
        </p15:guide>
        <p15:guide id="12" orient="horz" pos="427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ids 4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4208016954"/>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Grids 2x2">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86355207"/>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6">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guide id="11" orient="horz" pos="2427">
          <p15:clr>
            <a:srgbClr val="FBAE40"/>
          </p15:clr>
        </p15:guide>
        <p15:guide id="13" orient="horz" pos="2319">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eadline Background">
    <p:spTree>
      <p:nvGrpSpPr>
        <p:cNvPr id="1" name=""/>
        <p:cNvGrpSpPr/>
        <p:nvPr/>
      </p:nvGrpSpPr>
      <p:grpSpPr>
        <a:xfrm>
          <a:off x="0" y="0"/>
          <a:ext cx="0" cy="0"/>
          <a:chOff x="0" y="0"/>
          <a:chExt cx="0" cy="0"/>
        </a:xfrm>
      </p:grpSpPr>
      <p:sp>
        <p:nvSpPr>
          <p:cNvPr id="5" name="Rechteck 4"/>
          <p:cNvSpPr/>
          <p:nvPr userDrawn="1"/>
        </p:nvSpPr>
        <p:spPr>
          <a:xfrm>
            <a:off x="0" y="1048659"/>
            <a:ext cx="12192000" cy="52401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err="1">
              <a:solidFill>
                <a:srgbClr val="666666"/>
              </a:solidFill>
              <a:latin typeface="BMW Group Condensed" panose="020B0606020202020204" pitchFamily="34" charset="0"/>
            </a:endParaRP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08114730"/>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31421179"/>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mpty No Background">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21913161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6" name="Content Placeholder 5"/>
          <p:cNvSpPr>
            <a:spLocks noGrp="1"/>
          </p:cNvSpPr>
          <p:nvPr>
            <p:ph sz="quarter" idx="10" hasCustomPrompt="1"/>
          </p:nvPr>
        </p:nvSpPr>
        <p:spPr>
          <a:xfrm>
            <a:off x="488947" y="1413933"/>
            <a:ext cx="11224684" cy="4707467"/>
          </a:xfrm>
        </p:spPr>
        <p:txBody>
          <a:bodyPr/>
          <a:lstStyle>
            <a:lvl1pPr>
              <a:defRPr baseline="0"/>
            </a:lvl1pPr>
          </a:lstStyle>
          <a:p>
            <a:pPr lvl="0"/>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9437473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141665528"/>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10" name="Content Placeholder 9"/>
          <p:cNvSpPr>
            <a:spLocks noGrp="1"/>
          </p:cNvSpPr>
          <p:nvPr>
            <p:ph sz="quarter" idx="12" hasCustomPrompt="1"/>
          </p:nvPr>
        </p:nvSpPr>
        <p:spPr>
          <a:xfrm>
            <a:off x="488947"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3" hasCustomPrompt="1"/>
          </p:nvPr>
        </p:nvSpPr>
        <p:spPr>
          <a:xfrm>
            <a:off x="6216490"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66974385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Content with Headline">
    <p:spTree>
      <p:nvGrpSpPr>
        <p:cNvPr id="1" name=""/>
        <p:cNvGrpSpPr/>
        <p:nvPr/>
      </p:nvGrpSpPr>
      <p:grpSpPr>
        <a:xfrm>
          <a:off x="0" y="0"/>
          <a:ext cx="0" cy="0"/>
          <a:chOff x="0" y="0"/>
          <a:chExt cx="0" cy="0"/>
        </a:xfrm>
      </p:grpSpPr>
      <p:sp>
        <p:nvSpPr>
          <p:cNvPr id="4" name="Textplatzhalter 3"/>
          <p:cNvSpPr>
            <a:spLocks noGrp="1"/>
          </p:cNvSpPr>
          <p:nvPr>
            <p:ph type="body" sz="quarter" idx="10" hasCustomPrompt="1"/>
          </p:nvPr>
        </p:nvSpPr>
        <p:spPr>
          <a:xfrm>
            <a:off x="488947" y="1413933"/>
            <a:ext cx="5497142" cy="345594"/>
          </a:xfrm>
          <a:prstGeom prst="rect">
            <a:avLst/>
          </a:prstGeom>
        </p:spPr>
        <p:txBody>
          <a:bodyPr/>
          <a:lstStyle>
            <a:lvl1pPr marL="0" indent="0">
              <a:buNone/>
              <a:defRPr b="1"/>
            </a:lvl1pPr>
            <a:lvl2pPr marL="190800" indent="0">
              <a:buNone/>
              <a:defRPr b="1"/>
            </a:lvl2pPr>
            <a:lvl3pPr marL="381600" indent="0">
              <a:buNone/>
              <a:defRPr b="1"/>
            </a:lvl3pPr>
            <a:lvl4pPr marL="572400" indent="0">
              <a:buNone/>
              <a:defRPr b="1"/>
            </a:lvl4pPr>
            <a:lvl5pPr marL="763200" indent="0">
              <a:buNone/>
              <a:defRPr b="1"/>
            </a:lvl5pPr>
          </a:lstStyle>
          <a:p>
            <a:pPr lvl="0"/>
            <a:r>
              <a:rPr lang="en-US" noProof="0"/>
              <a:t>Click to edit headline</a:t>
            </a:r>
          </a:p>
        </p:txBody>
      </p:sp>
      <p:sp>
        <p:nvSpPr>
          <p:cNvPr id="6" name="Textplatzhalter 5"/>
          <p:cNvSpPr>
            <a:spLocks noGrp="1"/>
          </p:cNvSpPr>
          <p:nvPr>
            <p:ph type="body" sz="quarter" idx="11" hasCustomPrompt="1"/>
          </p:nvPr>
        </p:nvSpPr>
        <p:spPr>
          <a:xfrm>
            <a:off x="6216490" y="1413933"/>
            <a:ext cx="5497142" cy="345594"/>
          </a:xfrm>
          <a:prstGeom prst="rect">
            <a:avLst/>
          </a:prstGeom>
        </p:spPr>
        <p:txBody>
          <a:bodyPr/>
          <a:lstStyle>
            <a:lvl1pPr marL="0" indent="0">
              <a:buNone/>
              <a:defRPr b="1" baseline="0"/>
            </a:lvl1pPr>
            <a:lvl2pPr marL="190800" indent="0">
              <a:buNone/>
              <a:defRPr b="1"/>
            </a:lvl2pPr>
            <a:lvl3pPr marL="381600" indent="0">
              <a:buNone/>
              <a:defRPr b="1"/>
            </a:lvl3pPr>
            <a:lvl4pPr marL="572400" indent="0">
              <a:buNone/>
              <a:defRPr b="1"/>
            </a:lvl4pPr>
            <a:lvl5pPr marL="763200" indent="0">
              <a:buNone/>
              <a:defRPr b="1"/>
            </a:lvl5pPr>
          </a:lstStyle>
          <a:p>
            <a:pPr lvl="0"/>
            <a:r>
              <a:rPr lang="en-US" noProof="0"/>
              <a:t>Click to edit headline</a:t>
            </a:r>
          </a:p>
        </p:txBody>
      </p:sp>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854197"/>
            <a:ext cx="5497142" cy="426720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aseline="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6216490" y="1854197"/>
            <a:ext cx="5497142" cy="426720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aseline="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171364552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pos="3771">
          <p15:clr>
            <a:srgbClr val="FBAE40"/>
          </p15:clr>
        </p15:guide>
        <p15:guide id="4" pos="3915">
          <p15:clr>
            <a:srgbClr val="FBAE40"/>
          </p15:clr>
        </p15:guide>
        <p15:guide id="5" orient="horz" pos="218">
          <p15:clr>
            <a:srgbClr val="FBAE40"/>
          </p15:clr>
        </p15:guide>
        <p15:guide id="6" orient="horz" pos="662">
          <p15:clr>
            <a:srgbClr val="FBAE40"/>
          </p15:clr>
        </p15:guide>
        <p15:guide id="7" orient="horz" pos="890">
          <p15:clr>
            <a:srgbClr val="FBAE40"/>
          </p15:clr>
        </p15:guide>
        <p15:guide id="8" orient="horz" pos="3857">
          <p15:clr>
            <a:srgbClr val="FBAE40"/>
          </p15:clr>
        </p15:guide>
        <p15:guide id="9" orient="horz" pos="4040">
          <p15:clr>
            <a:srgbClr val="FBAE40"/>
          </p15:clr>
        </p15:guide>
        <p15:guide id="10" orient="horz" pos="4272">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11" name="Content Placeholder 10"/>
          <p:cNvSpPr>
            <a:spLocks noGrp="1"/>
          </p:cNvSpPr>
          <p:nvPr>
            <p:ph sz="quarter" idx="13" hasCustomPrompt="1"/>
          </p:nvPr>
        </p:nvSpPr>
        <p:spPr>
          <a:xfrm>
            <a:off x="488947"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3" name="Content Placeholder 12"/>
          <p:cNvSpPr>
            <a:spLocks noGrp="1"/>
          </p:cNvSpPr>
          <p:nvPr>
            <p:ph sz="quarter" idx="14" hasCustomPrompt="1"/>
          </p:nvPr>
        </p:nvSpPr>
        <p:spPr>
          <a:xfrm>
            <a:off x="4307309"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5" name="Content Placeholder 14"/>
          <p:cNvSpPr>
            <a:spLocks noGrp="1"/>
          </p:cNvSpPr>
          <p:nvPr>
            <p:ph sz="quarter" idx="15" hasCustomPrompt="1"/>
          </p:nvPr>
        </p:nvSpPr>
        <p:spPr>
          <a:xfrm>
            <a:off x="8125670" y="1413933"/>
            <a:ext cx="3587961" cy="4707467"/>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185448302"/>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guide id="5" pos="308">
          <p15:clr>
            <a:srgbClr val="FBAE40"/>
          </p15:clr>
        </p15:guide>
        <p15:guide id="6" pos="7380">
          <p15:clr>
            <a:srgbClr val="FBAE40"/>
          </p15:clr>
        </p15:guide>
        <p15:guide id="7" orient="horz" pos="218">
          <p15:clr>
            <a:srgbClr val="FBAE40"/>
          </p15:clr>
        </p15:guide>
        <p15:guide id="8" orient="horz" pos="662">
          <p15:clr>
            <a:srgbClr val="FBAE40"/>
          </p15:clr>
        </p15:guide>
        <p15:guide id="9" orient="horz" pos="890">
          <p15:clr>
            <a:srgbClr val="FBAE40"/>
          </p15:clr>
        </p15:guide>
        <p15:guide id="10" orient="horz" pos="3857">
          <p15:clr>
            <a:srgbClr val="FBAE40"/>
          </p15:clr>
        </p15:guide>
        <p15:guide id="11" orient="horz" pos="4040">
          <p15:clr>
            <a:srgbClr val="FBAE40"/>
          </p15:clr>
        </p15:guide>
        <p15:guide id="12" orient="horz" pos="4272">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3352719"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4" name="Content Placeholder 13"/>
          <p:cNvSpPr>
            <a:spLocks noGrp="1"/>
          </p:cNvSpPr>
          <p:nvPr>
            <p:ph sz="quarter" idx="16" hasCustomPrompt="1"/>
          </p:nvPr>
        </p:nvSpPr>
        <p:spPr>
          <a:xfrm>
            <a:off x="6216490"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6" name="Content Placeholder 15"/>
          <p:cNvSpPr>
            <a:spLocks noGrp="1"/>
          </p:cNvSpPr>
          <p:nvPr>
            <p:ph sz="quarter" idx="17" hasCustomPrompt="1"/>
          </p:nvPr>
        </p:nvSpPr>
        <p:spPr>
          <a:xfrm>
            <a:off x="9080260" y="1413933"/>
            <a:ext cx="2633372" cy="4707463"/>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b="0"/>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2905632244"/>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x2 Content">
    <p:spTree>
      <p:nvGrpSpPr>
        <p:cNvPr id="1" name=""/>
        <p:cNvGrpSpPr/>
        <p:nvPr/>
      </p:nvGrpSpPr>
      <p:grpSpPr>
        <a:xfrm>
          <a:off x="0" y="0"/>
          <a:ext cx="0" cy="0"/>
          <a:chOff x="0" y="0"/>
          <a:chExt cx="0" cy="0"/>
        </a:xfrm>
      </p:grpSpPr>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9" name="Content Placeholder 8"/>
          <p:cNvSpPr>
            <a:spLocks noGrp="1"/>
          </p:cNvSpPr>
          <p:nvPr>
            <p:ph sz="quarter" idx="14" hasCustomPrompt="1"/>
          </p:nvPr>
        </p:nvSpPr>
        <p:spPr>
          <a:xfrm>
            <a:off x="488947" y="1413933"/>
            <a:ext cx="5497142" cy="226748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2" name="Content Placeholder 11"/>
          <p:cNvSpPr>
            <a:spLocks noGrp="1"/>
          </p:cNvSpPr>
          <p:nvPr>
            <p:ph sz="quarter" idx="15" hasCustomPrompt="1"/>
          </p:nvPr>
        </p:nvSpPr>
        <p:spPr>
          <a:xfrm>
            <a:off x="6216490" y="1413933"/>
            <a:ext cx="5497142" cy="2267480"/>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4" name="Content Placeholder 13"/>
          <p:cNvSpPr>
            <a:spLocks noGrp="1"/>
          </p:cNvSpPr>
          <p:nvPr>
            <p:ph sz="quarter" idx="16" hasCustomPrompt="1"/>
          </p:nvPr>
        </p:nvSpPr>
        <p:spPr>
          <a:xfrm>
            <a:off x="488947" y="3852863"/>
            <a:ext cx="5497142" cy="226853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
        <p:nvSpPr>
          <p:cNvPr id="16" name="Content Placeholder 15"/>
          <p:cNvSpPr>
            <a:spLocks noGrp="1"/>
          </p:cNvSpPr>
          <p:nvPr>
            <p:ph sz="quarter" idx="17" hasCustomPrompt="1"/>
          </p:nvPr>
        </p:nvSpPr>
        <p:spPr>
          <a:xfrm>
            <a:off x="6216490" y="3852863"/>
            <a:ext cx="5497142" cy="226853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44963285"/>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6">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guide id="11" orient="horz" pos="2319">
          <p15:clr>
            <a:srgbClr val="FBAE40"/>
          </p15:clr>
        </p15:guide>
        <p15:guide id="12" orient="horz" pos="242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 Picture with Footer">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488947" y="1413933"/>
            <a:ext cx="11224684" cy="4707467"/>
          </a:xfrm>
          <a:prstGeom prst="rect">
            <a:avLst/>
          </a:prstGeom>
          <a:pattFill prst="wdUpDiag">
            <a:fgClr>
              <a:schemeClr val="bg1">
                <a:lumMod val="75000"/>
              </a:schemeClr>
            </a:fgClr>
            <a:bgClr>
              <a:schemeClr val="bg1"/>
            </a:bgClr>
          </a:pattFill>
        </p:spPr>
        <p:txBody>
          <a:bodyPr tIns="0"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3368882436"/>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 Picture without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a:t>Click to edit Master title style.</a:t>
            </a:r>
            <a:br>
              <a:rPr lang="en-US"/>
            </a:br>
            <a:r>
              <a:rPr lang="en-US"/>
              <a:t>Second Line Lorem Ipsum.</a:t>
            </a:r>
            <a:endParaRPr lang="de-DE"/>
          </a:p>
        </p:txBody>
      </p:sp>
      <p:sp>
        <p:nvSpPr>
          <p:cNvPr id="4" name="Bildplatzhalter 3"/>
          <p:cNvSpPr>
            <a:spLocks noGrp="1"/>
          </p:cNvSpPr>
          <p:nvPr>
            <p:ph type="pic" sz="quarter" idx="10"/>
          </p:nvPr>
        </p:nvSpPr>
        <p:spPr>
          <a:xfrm>
            <a:off x="0" y="1413932"/>
            <a:ext cx="12192000" cy="5444067"/>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1093613782"/>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6">
          <p15:clr>
            <a:srgbClr val="FBAE40"/>
          </p15:clr>
        </p15:guide>
        <p15:guide id="4" orient="horz" pos="662">
          <p15:clr>
            <a:srgbClr val="FBAE40"/>
          </p15:clr>
        </p15:guide>
        <p15:guide id="5" orient="horz" pos="89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 Picture with Caption">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488947" y="1413933"/>
            <a:ext cx="5497142" cy="2439988"/>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6" name="Bildplatzhalter 5"/>
          <p:cNvSpPr>
            <a:spLocks noGrp="1"/>
          </p:cNvSpPr>
          <p:nvPr>
            <p:ph type="pic" sz="quarter" idx="11"/>
          </p:nvPr>
        </p:nvSpPr>
        <p:spPr>
          <a:xfrm>
            <a:off x="6216490" y="1413933"/>
            <a:ext cx="5497142" cy="2439988"/>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8" name="Textplatzhalter 7"/>
          <p:cNvSpPr>
            <a:spLocks noGrp="1"/>
          </p:cNvSpPr>
          <p:nvPr>
            <p:ph type="body" sz="quarter" idx="12" hasCustomPrompt="1"/>
          </p:nvPr>
        </p:nvSpPr>
        <p:spPr>
          <a:xfrm>
            <a:off x="488947" y="4040185"/>
            <a:ext cx="5497142" cy="2081213"/>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0" name="Textplatzhalter 9"/>
          <p:cNvSpPr>
            <a:spLocks noGrp="1"/>
          </p:cNvSpPr>
          <p:nvPr>
            <p:ph type="body" sz="quarter" idx="13" hasCustomPrompt="1"/>
          </p:nvPr>
        </p:nvSpPr>
        <p:spPr>
          <a:xfrm>
            <a:off x="6216490" y="4040185"/>
            <a:ext cx="5497142" cy="208121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7"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2097878276"/>
      </p:ext>
    </p:extLst>
  </p:cSld>
  <p:clrMapOvr>
    <a:masterClrMapping/>
  </p:clrMapOvr>
  <p:extLst>
    <p:ext uri="{DCECCB84-F9BA-43D5-87BE-67443E8EF086}">
      <p15:sldGuideLst xmlns:p15="http://schemas.microsoft.com/office/powerpoint/2012/main">
        <p15:guide id="1" orient="horz" pos="2429">
          <p15:clr>
            <a:srgbClr val="FBAE40"/>
          </p15:clr>
        </p15:guide>
        <p15:guide id="2" orient="horz" pos="2544">
          <p15:clr>
            <a:srgbClr val="FBAE40"/>
          </p15:clr>
        </p15:guide>
        <p15:guide id="3" pos="308">
          <p15:clr>
            <a:srgbClr val="FBAE40"/>
          </p15:clr>
        </p15:guide>
        <p15:guide id="4" pos="7380">
          <p15:clr>
            <a:srgbClr val="FBAE40"/>
          </p15:clr>
        </p15:guide>
        <p15:guide id="5" orient="horz" pos="218">
          <p15:clr>
            <a:srgbClr val="FBAE40"/>
          </p15:clr>
        </p15:guide>
        <p15:guide id="6" orient="horz" pos="662">
          <p15:clr>
            <a:srgbClr val="FBAE40"/>
          </p15:clr>
        </p15:guide>
        <p15:guide id="7" orient="horz" pos="890">
          <p15:clr>
            <a:srgbClr val="FBAE40"/>
          </p15:clr>
        </p15:guide>
        <p15:guide id="8" orient="horz" pos="3857">
          <p15:clr>
            <a:srgbClr val="FBAE40"/>
          </p15:clr>
        </p15:guide>
        <p15:guide id="9" orient="horz" pos="4040">
          <p15:clr>
            <a:srgbClr val="FBAE40"/>
          </p15:clr>
        </p15:guide>
        <p15:guide id="10" orient="horz" pos="4272">
          <p15:clr>
            <a:srgbClr val="FBAE40"/>
          </p15:clr>
        </p15:guide>
        <p15:guide id="11" pos="3915">
          <p15:clr>
            <a:srgbClr val="FBAE40"/>
          </p15:clr>
        </p15:guide>
        <p15:guide id="12" pos="377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mbination Slide white">
    <p:spTree>
      <p:nvGrpSpPr>
        <p:cNvPr id="1" name=""/>
        <p:cNvGrpSpPr/>
        <p:nvPr/>
      </p:nvGrpSpPr>
      <p:grpSpPr>
        <a:xfrm>
          <a:off x="0" y="0"/>
          <a:ext cx="0" cy="0"/>
          <a:chOff x="0" y="0"/>
          <a:chExt cx="0" cy="0"/>
        </a:xfrm>
      </p:grpSpPr>
      <p:sp>
        <p:nvSpPr>
          <p:cNvPr id="8" name="Bildplatzhalter 7"/>
          <p:cNvSpPr>
            <a:spLocks noGrp="1"/>
          </p:cNvSpPr>
          <p:nvPr>
            <p:ph type="pic" sz="quarter" idx="11"/>
          </p:nvPr>
        </p:nvSpPr>
        <p:spPr>
          <a:xfrm>
            <a:off x="0" y="1413933"/>
            <a:ext cx="5986089" cy="4707465"/>
          </a:xfrm>
          <a:prstGeom prst="rect">
            <a:avLst/>
          </a:prstGeom>
          <a:pattFill prst="wdUpDiag">
            <a:fgClr>
              <a:schemeClr val="bg1">
                <a:lumMod val="75000"/>
              </a:schemeClr>
            </a:fgClr>
            <a:bgClr>
              <a:schemeClr val="bg1"/>
            </a:bgClr>
          </a:pattFill>
        </p:spPr>
        <p:txBody>
          <a:bodyPr bIns="720000" anchor="ctr" anchorCtr="0"/>
          <a:lstStyle>
            <a:lvl1pPr marL="0" indent="0" algn="ctr">
              <a:buNone/>
              <a:defRPr/>
            </a:lvl1pPr>
          </a:lstStyle>
          <a:p>
            <a:r>
              <a:rPr lang="de-DE"/>
              <a:t>Bild durch Klicken auf Symbol hinzufügen</a:t>
            </a:r>
          </a:p>
        </p:txBody>
      </p:sp>
      <p:sp>
        <p:nvSpPr>
          <p:cNvPr id="5"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
        <p:nvSpPr>
          <p:cNvPr id="3" name="Title 2"/>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
        <p:nvSpPr>
          <p:cNvPr id="7" name="Content Placeholder 6"/>
          <p:cNvSpPr>
            <a:spLocks noGrp="1"/>
          </p:cNvSpPr>
          <p:nvPr>
            <p:ph sz="quarter" idx="12" hasCustomPrompt="1"/>
          </p:nvPr>
        </p:nvSpPr>
        <p:spPr>
          <a:xfrm>
            <a:off x="6216490" y="1413933"/>
            <a:ext cx="5497142" cy="4707465"/>
          </a:xfrm>
        </p:spPr>
        <p:txBody>
          <a:bodyPr/>
          <a:lstStyle>
            <a:lvl1pPr marL="190800" marR="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lvl1pPr>
          </a:lstStyle>
          <a:p>
            <a:pPr marL="190800" marR="0" lvl="0" indent="-19080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Char char="§"/>
              <a:tabLst/>
              <a:defRPr/>
            </a:pPr>
            <a:r>
              <a:rPr lang="en-US"/>
              <a:t>Click to add text. If you want to insert content like a table or chart, click on the appropriate symbol in the center of this placeholder. </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426796637"/>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3771">
          <p15:clr>
            <a:srgbClr val="FBAE40"/>
          </p15:clr>
        </p15:guide>
        <p15:guide id="10" pos="3915">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Picture with Capti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a:t>Click to edit Master title style.</a:t>
            </a:r>
            <a:br>
              <a:rPr lang="en-US"/>
            </a:br>
            <a:r>
              <a:rPr lang="en-US"/>
              <a:t>Second Line Lorem Ipsum.</a:t>
            </a:r>
            <a:endParaRPr lang="de-DE"/>
          </a:p>
        </p:txBody>
      </p:sp>
      <p:sp>
        <p:nvSpPr>
          <p:cNvPr id="4" name="Bildplatzhalter 3"/>
          <p:cNvSpPr>
            <a:spLocks noGrp="1"/>
          </p:cNvSpPr>
          <p:nvPr>
            <p:ph type="pic" sz="quarter" idx="10"/>
          </p:nvPr>
        </p:nvSpPr>
        <p:spPr>
          <a:xfrm>
            <a:off x="488947" y="1413933"/>
            <a:ext cx="3587961" cy="1895093"/>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6" name="Bildplatzhalter 5"/>
          <p:cNvSpPr>
            <a:spLocks noGrp="1"/>
          </p:cNvSpPr>
          <p:nvPr>
            <p:ph type="pic" sz="quarter" idx="11"/>
          </p:nvPr>
        </p:nvSpPr>
        <p:spPr>
          <a:xfrm>
            <a:off x="4307309" y="1413933"/>
            <a:ext cx="3587961" cy="1883449"/>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8" name="Bildplatzhalter 7"/>
          <p:cNvSpPr>
            <a:spLocks noGrp="1"/>
          </p:cNvSpPr>
          <p:nvPr>
            <p:ph type="pic" sz="quarter" idx="12"/>
          </p:nvPr>
        </p:nvSpPr>
        <p:spPr>
          <a:xfrm>
            <a:off x="8125670" y="1413933"/>
            <a:ext cx="3587961" cy="1883449"/>
          </a:xfrm>
          <a:prstGeom prst="rect">
            <a:avLst/>
          </a:prstGeom>
          <a:pattFill prst="wdUpDiag">
            <a:fgClr>
              <a:schemeClr val="bg1">
                <a:lumMod val="75000"/>
              </a:schemeClr>
            </a:fgClr>
            <a:bgClr>
              <a:schemeClr val="bg1"/>
            </a:bgClr>
          </a:pattFill>
        </p:spPr>
        <p:txBody>
          <a:bodyPr tIns="0" bIns="720000" anchor="ctr" anchorCtr="0"/>
          <a:lstStyle>
            <a:lvl1pPr marL="0" indent="0" algn="ctr">
              <a:buFont typeface="Arial" panose="020B0604020202020204" pitchFamily="34" charset="0"/>
              <a:buNone/>
              <a:defRPr/>
            </a:lvl1pPr>
          </a:lstStyle>
          <a:p>
            <a:r>
              <a:rPr lang="de-DE"/>
              <a:t>Bild durch Klicken auf Symbol hinzufügen</a:t>
            </a:r>
          </a:p>
        </p:txBody>
      </p:sp>
      <p:sp>
        <p:nvSpPr>
          <p:cNvPr id="10" name="Textplatzhalter 9"/>
          <p:cNvSpPr>
            <a:spLocks noGrp="1"/>
          </p:cNvSpPr>
          <p:nvPr>
            <p:ph type="body" sz="quarter" idx="13" hasCustomPrompt="1"/>
          </p:nvPr>
        </p:nvSpPr>
        <p:spPr>
          <a:xfrm>
            <a:off x="488947" y="3489026"/>
            <a:ext cx="3587961" cy="2632374"/>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2" name="Textplatzhalter 11"/>
          <p:cNvSpPr>
            <a:spLocks noGrp="1"/>
          </p:cNvSpPr>
          <p:nvPr>
            <p:ph type="body" sz="quarter" idx="14" hasCustomPrompt="1"/>
          </p:nvPr>
        </p:nvSpPr>
        <p:spPr>
          <a:xfrm>
            <a:off x="4307309" y="3489027"/>
            <a:ext cx="3587961"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6" name="Textplatzhalter 15"/>
          <p:cNvSpPr>
            <a:spLocks noGrp="1"/>
          </p:cNvSpPr>
          <p:nvPr>
            <p:ph type="body" sz="quarter" idx="15" hasCustomPrompt="1"/>
          </p:nvPr>
        </p:nvSpPr>
        <p:spPr>
          <a:xfrm>
            <a:off x="8125670" y="3489027"/>
            <a:ext cx="3587961" cy="263237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9"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60260768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2570">
          <p15:clr>
            <a:srgbClr val="FBAE40"/>
          </p15:clr>
        </p15:guide>
        <p15:guide id="10" pos="2712">
          <p15:clr>
            <a:srgbClr val="FBAE40"/>
          </p15:clr>
        </p15:guide>
        <p15:guide id="11" pos="4974">
          <p15:clr>
            <a:srgbClr val="FBAE40"/>
          </p15:clr>
        </p15:guide>
        <p15:guide id="12" pos="511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366885869"/>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Picture with Capti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7" y="347184"/>
            <a:ext cx="11224684" cy="701474"/>
          </a:xfrm>
          <a:prstGeom prst="rect">
            <a:avLst/>
          </a:prstGeom>
        </p:spPr>
        <p:txBody>
          <a:bodyPr/>
          <a:lstStyle/>
          <a:p>
            <a:r>
              <a:rPr lang="en-US" noProof="0"/>
              <a:t>Click to edit Master title style.</a:t>
            </a:r>
            <a:br>
              <a:rPr lang="en-US" noProof="0"/>
            </a:br>
            <a:r>
              <a:rPr lang="en-US" noProof="0"/>
              <a:t>Second Line Lorem Ipsum.</a:t>
            </a:r>
            <a:endParaRPr lang="de-DE"/>
          </a:p>
        </p:txBody>
      </p:sp>
      <p:sp>
        <p:nvSpPr>
          <p:cNvPr id="4" name="Bildplatzhalter 3"/>
          <p:cNvSpPr>
            <a:spLocks noGrp="1"/>
          </p:cNvSpPr>
          <p:nvPr>
            <p:ph type="pic" sz="quarter" idx="10"/>
          </p:nvPr>
        </p:nvSpPr>
        <p:spPr>
          <a:xfrm>
            <a:off x="488947"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6" name="Bildplatzhalter 5"/>
          <p:cNvSpPr>
            <a:spLocks noGrp="1"/>
          </p:cNvSpPr>
          <p:nvPr>
            <p:ph type="pic" sz="quarter" idx="11"/>
          </p:nvPr>
        </p:nvSpPr>
        <p:spPr>
          <a:xfrm>
            <a:off x="3352719"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8" name="Bildplatzhalter 7"/>
          <p:cNvSpPr>
            <a:spLocks noGrp="1"/>
          </p:cNvSpPr>
          <p:nvPr>
            <p:ph type="pic" sz="quarter" idx="12"/>
          </p:nvPr>
        </p:nvSpPr>
        <p:spPr>
          <a:xfrm>
            <a:off x="6216490"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10" name="Bildplatzhalter 9"/>
          <p:cNvSpPr>
            <a:spLocks noGrp="1"/>
          </p:cNvSpPr>
          <p:nvPr>
            <p:ph type="pic" sz="quarter" idx="13"/>
          </p:nvPr>
        </p:nvSpPr>
        <p:spPr>
          <a:xfrm>
            <a:off x="9080260" y="1413933"/>
            <a:ext cx="2633372" cy="1895093"/>
          </a:xfrm>
          <a:prstGeom prst="rect">
            <a:avLst/>
          </a:prstGeom>
          <a:pattFill prst="wdUpDiag">
            <a:fgClr>
              <a:schemeClr val="bg1">
                <a:lumMod val="75000"/>
              </a:schemeClr>
            </a:fgClr>
            <a:bgClr>
              <a:schemeClr val="bg1"/>
            </a:bgClr>
          </a:pattFill>
        </p:spPr>
        <p:txBody>
          <a:bodyPr tIns="0" bIns="972000" anchor="ctr" anchorCtr="0"/>
          <a:lstStyle>
            <a:lvl1pPr marL="0" indent="0" algn="ctr">
              <a:buNone/>
              <a:defRPr/>
            </a:lvl1pPr>
          </a:lstStyle>
          <a:p>
            <a:r>
              <a:rPr lang="de-DE"/>
              <a:t>Bild durch Klicken auf Symbol hinzufügen</a:t>
            </a:r>
          </a:p>
        </p:txBody>
      </p:sp>
      <p:sp>
        <p:nvSpPr>
          <p:cNvPr id="12" name="Textplatzhalter 11"/>
          <p:cNvSpPr>
            <a:spLocks noGrp="1"/>
          </p:cNvSpPr>
          <p:nvPr>
            <p:ph type="body" sz="quarter" idx="14" hasCustomPrompt="1"/>
          </p:nvPr>
        </p:nvSpPr>
        <p:spPr>
          <a:xfrm>
            <a:off x="488947" y="3489027"/>
            <a:ext cx="2633372" cy="2632373"/>
          </a:xfrm>
          <a:prstGeom prst="rect">
            <a:avLst/>
          </a:prstGeom>
        </p:spPr>
        <p:txBody>
          <a:bodyPr/>
          <a:lstStyle>
            <a:lvl1pPr marL="0" indent="0">
              <a:buNone/>
              <a:defRPr sz="1200" baseline="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4" name="Textplatzhalter 13"/>
          <p:cNvSpPr>
            <a:spLocks noGrp="1"/>
          </p:cNvSpPr>
          <p:nvPr>
            <p:ph type="body" sz="quarter" idx="15" hasCustomPrompt="1"/>
          </p:nvPr>
        </p:nvSpPr>
        <p:spPr>
          <a:xfrm>
            <a:off x="3352719" y="3489027"/>
            <a:ext cx="2633372"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6" name="Textplatzhalter 15"/>
          <p:cNvSpPr>
            <a:spLocks noGrp="1"/>
          </p:cNvSpPr>
          <p:nvPr>
            <p:ph type="body" sz="quarter" idx="16" hasCustomPrompt="1"/>
          </p:nvPr>
        </p:nvSpPr>
        <p:spPr>
          <a:xfrm>
            <a:off x="6216490" y="3489027"/>
            <a:ext cx="2633372" cy="2632373"/>
          </a:xfrm>
          <a:prstGeom prst="rect">
            <a:avLst/>
          </a:prstGeom>
        </p:spPr>
        <p:txBody>
          <a:bodyPr/>
          <a:lstStyle>
            <a:lvl1pPr marL="0" indent="0">
              <a:buNone/>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lvl="0"/>
            <a:r>
              <a:rPr lang="en-US" noProof="0"/>
              <a:t>Click to edit caption</a:t>
            </a:r>
          </a:p>
        </p:txBody>
      </p:sp>
      <p:sp>
        <p:nvSpPr>
          <p:cNvPr id="18" name="Textplatzhalter 17"/>
          <p:cNvSpPr>
            <a:spLocks noGrp="1"/>
          </p:cNvSpPr>
          <p:nvPr>
            <p:ph type="body" sz="quarter" idx="17" hasCustomPrompt="1"/>
          </p:nvPr>
        </p:nvSpPr>
        <p:spPr>
          <a:xfrm>
            <a:off x="9080260" y="3489027"/>
            <a:ext cx="2633372" cy="2632373"/>
          </a:xfrm>
          <a:prstGeom prst="rect">
            <a:avLst/>
          </a:prstGeom>
        </p:spPr>
        <p:txBody>
          <a:bodyPr/>
          <a:lstStyle>
            <a:lvl1pPr marL="0" marR="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sz="1200"/>
            </a:lvl1pPr>
            <a:lvl2pPr marL="190800" indent="0">
              <a:buNone/>
              <a:defRPr sz="1200"/>
            </a:lvl2pPr>
            <a:lvl3pPr marL="381600" indent="0">
              <a:buNone/>
              <a:defRPr sz="1200"/>
            </a:lvl3pPr>
            <a:lvl4pPr marL="572400" indent="0">
              <a:buNone/>
              <a:defRPr sz="1200"/>
            </a:lvl4pPr>
            <a:lvl5pPr marL="763200" indent="0">
              <a:buNone/>
              <a:defRPr sz="1200"/>
            </a:lvl5pPr>
          </a:lstStyle>
          <a:p>
            <a:pPr marL="0" marR="0" lvl="0" indent="0" algn="l" defTabSz="914400" rtl="0" eaLnBrk="1" fontAlgn="auto" latinLnBrk="0" hangingPunct="1">
              <a:lnSpc>
                <a:spcPct val="93000"/>
              </a:lnSpc>
              <a:spcBef>
                <a:spcPts val="0"/>
              </a:spcBef>
              <a:spcAft>
                <a:spcPts val="600"/>
              </a:spcAft>
              <a:buClr>
                <a:srgbClr val="7F7F7F"/>
              </a:buClr>
              <a:buSzTx/>
              <a:buFont typeface="Wingdings" panose="05000000000000000000" pitchFamily="2" charset="2"/>
              <a:buNone/>
              <a:tabLst/>
              <a:defRPr/>
            </a:pPr>
            <a:r>
              <a:rPr lang="en-US" noProof="0"/>
              <a:t>Click to edit caption</a:t>
            </a:r>
          </a:p>
        </p:txBody>
      </p:sp>
      <p:sp>
        <p:nvSpPr>
          <p:cNvPr id="11"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a:solidFill>
                <a:srgbClr val="666666"/>
              </a:solidFill>
            </a:endParaRPr>
          </a:p>
        </p:txBody>
      </p:sp>
    </p:spTree>
    <p:extLst>
      <p:ext uri="{BB962C8B-B14F-4D97-AF65-F5344CB8AC3E}">
        <p14:creationId xmlns:p14="http://schemas.microsoft.com/office/powerpoint/2010/main" val="370780738"/>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guide id="9" pos="1968">
          <p15:clr>
            <a:srgbClr val="FBAE40"/>
          </p15:clr>
        </p15:guide>
        <p15:guide id="10" pos="2111">
          <p15:clr>
            <a:srgbClr val="FBAE40"/>
          </p15:clr>
        </p15:guide>
        <p15:guide id="11" pos="3915">
          <p15:clr>
            <a:srgbClr val="FBAE40"/>
          </p15:clr>
        </p15:guide>
        <p15:guide id="12" pos="3771">
          <p15:clr>
            <a:srgbClr val="FBAE40"/>
          </p15:clr>
        </p15:guide>
        <p15:guide id="13" pos="5719">
          <p15:clr>
            <a:srgbClr val="FBAE40"/>
          </p15:clr>
        </p15:guide>
        <p15:guide id="14" pos="5576">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a:t>HEADLINE DURCH KLICKEN </a:t>
            </a:r>
            <a:r>
              <a:rPr lang="de-DE" err="1"/>
              <a:t>BEARBEITeN</a:t>
            </a:r>
            <a:r>
              <a:rPr lang="de-DE"/>
              <a:t>.</a:t>
            </a:r>
            <a:br>
              <a:rPr lang="de-DE"/>
            </a:br>
            <a:r>
              <a:rPr lang="de-DE"/>
              <a:t>Zweite Zeile </a:t>
            </a:r>
            <a:r>
              <a:rPr lang="de-DE" err="1"/>
              <a:t>Lorem</a:t>
            </a:r>
            <a:r>
              <a:rPr lang="de-DE"/>
              <a:t> </a:t>
            </a:r>
            <a:r>
              <a:rPr lang="de-DE" err="1"/>
              <a:t>Ipsum</a:t>
            </a:r>
            <a:r>
              <a:rPr lang="de-DE"/>
              <a:t>.</a:t>
            </a:r>
          </a:p>
        </p:txBody>
      </p:sp>
      <p:sp>
        <p:nvSpPr>
          <p:cNvPr id="3" name="Fußzeilenplatzhalter 2"/>
          <p:cNvSpPr>
            <a:spLocks noGrp="1"/>
          </p:cNvSpPr>
          <p:nvPr>
            <p:ph type="ftr" sz="quarter" idx="10"/>
          </p:nvPr>
        </p:nvSpPr>
        <p:spPr/>
        <p:txBody>
          <a:bodyPr/>
          <a:lstStyle>
            <a:lvl1pPr algn="l">
              <a:defRPr/>
            </a:lvl1pPr>
          </a:lstStyle>
          <a:p>
            <a:endParaRPr lang="de-DE"/>
          </a:p>
        </p:txBody>
      </p:sp>
      <p:sp>
        <p:nvSpPr>
          <p:cNvPr id="4" name="Foliennummernplatzhalter 3"/>
          <p:cNvSpPr>
            <a:spLocks noGrp="1"/>
          </p:cNvSpPr>
          <p:nvPr>
            <p:ph type="sldNum" sz="quarter" idx="11"/>
          </p:nvPr>
        </p:nvSpPr>
        <p:spPr/>
        <p:txBody>
          <a:bodyPr/>
          <a:lstStyle/>
          <a:p>
            <a:r>
              <a:rPr lang="de-DE"/>
              <a:t>Seite </a:t>
            </a:r>
            <a:fld id="{AA807A42-CF27-4B84-8583-18EBE418342E}" type="slidenum">
              <a:rPr lang="de-DE" smtClean="0"/>
              <a:pPr/>
              <a:t>‹#›</a:t>
            </a:fld>
            <a:endParaRPr lang="de-DE"/>
          </a:p>
        </p:txBody>
      </p:sp>
      <p:sp>
        <p:nvSpPr>
          <p:cNvPr id="11" name="Inhaltsplatzhalter 10"/>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cxnSp>
        <p:nvCxnSpPr>
          <p:cNvPr id="6"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214118"/>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el mit Bild">
    <p:spTree>
      <p:nvGrpSpPr>
        <p:cNvPr id="1" name=""/>
        <p:cNvGrpSpPr/>
        <p:nvPr/>
      </p:nvGrpSpPr>
      <p:grpSpPr>
        <a:xfrm>
          <a:off x="0" y="0"/>
          <a:ext cx="0" cy="0"/>
          <a:chOff x="0" y="0"/>
          <a:chExt cx="0" cy="0"/>
        </a:xfrm>
      </p:grpSpPr>
      <p:sp>
        <p:nvSpPr>
          <p:cNvPr id="13" name="Picture Placeholder 26"/>
          <p:cNvSpPr>
            <a:spLocks noGrp="1"/>
          </p:cNvSpPr>
          <p:nvPr>
            <p:ph type="pic" sz="quarter" idx="19"/>
          </p:nvPr>
        </p:nvSpPr>
        <p:spPr>
          <a:xfrm>
            <a:off x="-5080" y="-6668"/>
            <a:ext cx="12197080" cy="6870440"/>
          </a:xfrm>
          <a:custGeom>
            <a:avLst/>
            <a:gdLst>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0 w 9144000"/>
              <a:gd name="connsiteY6" fmla="*/ 5159495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190500 w 9144000"/>
              <a:gd name="connsiteY6" fmla="*/ 4493539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5242841 w 9144000"/>
              <a:gd name="connsiteY5" fmla="*/ 6246576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3891 w 9144000"/>
              <a:gd name="connsiteY5" fmla="*/ 562818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71516 w 9144000"/>
              <a:gd name="connsiteY5" fmla="*/ 5818461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19166 w 9144000"/>
              <a:gd name="connsiteY5" fmla="*/ 5847002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300116 w 9144000"/>
              <a:gd name="connsiteY5" fmla="*/ 5942139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584729 w 9144000"/>
              <a:gd name="connsiteY3" fmla="*/ 6849836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49836"/>
              <a:gd name="connsiteX1" fmla="*/ 9144000 w 9144000"/>
              <a:gd name="connsiteY1" fmla="*/ 0 h 6849836"/>
              <a:gd name="connsiteX2" fmla="*/ 9144000 w 9144000"/>
              <a:gd name="connsiteY2" fmla="*/ 4928377 h 6849836"/>
              <a:gd name="connsiteX3" fmla="*/ 3894012 w 9144000"/>
              <a:gd name="connsiteY3" fmla="*/ 6818497 h 6849836"/>
              <a:gd name="connsiteX4" fmla="*/ 3500070 w 9144000"/>
              <a:gd name="connsiteY4" fmla="*/ 6849836 h 6849836"/>
              <a:gd name="connsiteX5" fmla="*/ 6022210 w 9144000"/>
              <a:gd name="connsiteY5" fmla="*/ 5928708 h 6849836"/>
              <a:gd name="connsiteX6" fmla="*/ 9525 w 9144000"/>
              <a:gd name="connsiteY6" fmla="*/ 4769436 h 6849836"/>
              <a:gd name="connsiteX7" fmla="*/ 0 w 9144000"/>
              <a:gd name="connsiteY7" fmla="*/ 0 h 6849836"/>
              <a:gd name="connsiteX0" fmla="*/ 0 w 9144000"/>
              <a:gd name="connsiteY0" fmla="*/ 0 h 6818497"/>
              <a:gd name="connsiteX1" fmla="*/ 9144000 w 9144000"/>
              <a:gd name="connsiteY1" fmla="*/ 0 h 6818497"/>
              <a:gd name="connsiteX2" fmla="*/ 9144000 w 9144000"/>
              <a:gd name="connsiteY2" fmla="*/ 4928377 h 6818497"/>
              <a:gd name="connsiteX3" fmla="*/ 3894012 w 9144000"/>
              <a:gd name="connsiteY3" fmla="*/ 6818497 h 6818497"/>
              <a:gd name="connsiteX4" fmla="*/ 3701776 w 9144000"/>
              <a:gd name="connsiteY4" fmla="*/ 6702094 h 6818497"/>
              <a:gd name="connsiteX5" fmla="*/ 6022210 w 9144000"/>
              <a:gd name="connsiteY5" fmla="*/ 5928708 h 6818497"/>
              <a:gd name="connsiteX6" fmla="*/ 9525 w 9144000"/>
              <a:gd name="connsiteY6" fmla="*/ 4769436 h 6818497"/>
              <a:gd name="connsiteX7" fmla="*/ 0 w 9144000"/>
              <a:gd name="connsiteY7" fmla="*/ 0 h 6818497"/>
              <a:gd name="connsiteX0" fmla="*/ 0 w 9144000"/>
              <a:gd name="connsiteY0" fmla="*/ 0 h 6818498"/>
              <a:gd name="connsiteX1" fmla="*/ 9144000 w 9144000"/>
              <a:gd name="connsiteY1" fmla="*/ 0 h 6818498"/>
              <a:gd name="connsiteX2" fmla="*/ 9144000 w 9144000"/>
              <a:gd name="connsiteY2" fmla="*/ 4928377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18498"/>
              <a:gd name="connsiteX1" fmla="*/ 9144000 w 9144000"/>
              <a:gd name="connsiteY1" fmla="*/ 0 h 6818498"/>
              <a:gd name="connsiteX2" fmla="*/ 9144000 w 9144000"/>
              <a:gd name="connsiteY2" fmla="*/ 4842754 h 6818498"/>
              <a:gd name="connsiteX3" fmla="*/ 3894012 w 9144000"/>
              <a:gd name="connsiteY3" fmla="*/ 6818497 h 6818498"/>
              <a:gd name="connsiteX4" fmla="*/ 3688329 w 9144000"/>
              <a:gd name="connsiteY4" fmla="*/ 6818498 h 6818498"/>
              <a:gd name="connsiteX5" fmla="*/ 6022210 w 9144000"/>
              <a:gd name="connsiteY5" fmla="*/ 5928708 h 6818498"/>
              <a:gd name="connsiteX6" fmla="*/ 9525 w 9144000"/>
              <a:gd name="connsiteY6" fmla="*/ 4769436 h 6818498"/>
              <a:gd name="connsiteX7" fmla="*/ 0 w 9144000"/>
              <a:gd name="connsiteY7" fmla="*/ 0 h 6818498"/>
              <a:gd name="connsiteX0" fmla="*/ 0 w 9144000"/>
              <a:gd name="connsiteY0" fmla="*/ 0 h 6847039"/>
              <a:gd name="connsiteX1" fmla="*/ 9144000 w 9144000"/>
              <a:gd name="connsiteY1" fmla="*/ 28541 h 6847039"/>
              <a:gd name="connsiteX2" fmla="*/ 9144000 w 9144000"/>
              <a:gd name="connsiteY2" fmla="*/ 4871295 h 6847039"/>
              <a:gd name="connsiteX3" fmla="*/ 3894012 w 9144000"/>
              <a:gd name="connsiteY3" fmla="*/ 6847038 h 6847039"/>
              <a:gd name="connsiteX4" fmla="*/ 3688329 w 9144000"/>
              <a:gd name="connsiteY4" fmla="*/ 6847039 h 6847039"/>
              <a:gd name="connsiteX5" fmla="*/ 6022210 w 9144000"/>
              <a:gd name="connsiteY5" fmla="*/ 5957249 h 6847039"/>
              <a:gd name="connsiteX6" fmla="*/ 9525 w 9144000"/>
              <a:gd name="connsiteY6" fmla="*/ 4797977 h 6847039"/>
              <a:gd name="connsiteX7" fmla="*/ 0 w 9144000"/>
              <a:gd name="connsiteY7" fmla="*/ 0 h 6847039"/>
              <a:gd name="connsiteX0" fmla="*/ 0 w 9144000"/>
              <a:gd name="connsiteY0" fmla="*/ 9514 h 6856553"/>
              <a:gd name="connsiteX1" fmla="*/ 9134475 w 9144000"/>
              <a:gd name="connsiteY1" fmla="*/ 0 h 6856553"/>
              <a:gd name="connsiteX2" fmla="*/ 9144000 w 9144000"/>
              <a:gd name="connsiteY2" fmla="*/ 4880809 h 6856553"/>
              <a:gd name="connsiteX3" fmla="*/ 3894012 w 9144000"/>
              <a:gd name="connsiteY3" fmla="*/ 6856552 h 6856553"/>
              <a:gd name="connsiteX4" fmla="*/ 3688329 w 9144000"/>
              <a:gd name="connsiteY4" fmla="*/ 6856553 h 6856553"/>
              <a:gd name="connsiteX5" fmla="*/ 6022210 w 9144000"/>
              <a:gd name="connsiteY5" fmla="*/ 5966763 h 6856553"/>
              <a:gd name="connsiteX6" fmla="*/ 9525 w 9144000"/>
              <a:gd name="connsiteY6" fmla="*/ 4807491 h 6856553"/>
              <a:gd name="connsiteX7" fmla="*/ 0 w 9144000"/>
              <a:gd name="connsiteY7" fmla="*/ 9514 h 6856553"/>
              <a:gd name="connsiteX0" fmla="*/ 3810 w 9147810"/>
              <a:gd name="connsiteY0" fmla="*/ 9514 h 6856553"/>
              <a:gd name="connsiteX1" fmla="*/ 9138285 w 9147810"/>
              <a:gd name="connsiteY1" fmla="*/ 0 h 6856553"/>
              <a:gd name="connsiteX2" fmla="*/ 9147810 w 9147810"/>
              <a:gd name="connsiteY2" fmla="*/ 4880809 h 6856553"/>
              <a:gd name="connsiteX3" fmla="*/ 3897822 w 9147810"/>
              <a:gd name="connsiteY3" fmla="*/ 6856552 h 6856553"/>
              <a:gd name="connsiteX4" fmla="*/ 3692139 w 9147810"/>
              <a:gd name="connsiteY4" fmla="*/ 6856553 h 6856553"/>
              <a:gd name="connsiteX5" fmla="*/ 6026020 w 9147810"/>
              <a:gd name="connsiteY5" fmla="*/ 5966763 h 6856553"/>
              <a:gd name="connsiteX6" fmla="*/ 0 w 9147810"/>
              <a:gd name="connsiteY6" fmla="*/ 4807491 h 6856553"/>
              <a:gd name="connsiteX7" fmla="*/ 3810 w 9147810"/>
              <a:gd name="connsiteY7" fmla="*/ 9514 h 6856553"/>
              <a:gd name="connsiteX0" fmla="*/ 3810 w 9147810"/>
              <a:gd name="connsiteY0" fmla="*/ 11417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11417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6026020 w 9147810"/>
              <a:gd name="connsiteY5" fmla="*/ 5968666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882712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4806088 w 9147810"/>
              <a:gd name="connsiteY5" fmla="*/ 624090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83046 w 9147810"/>
              <a:gd name="connsiteY5" fmla="*/ 6381413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5190077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809394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3897822 w 9147810"/>
              <a:gd name="connsiteY3" fmla="*/ 6858455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3692139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099333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58456"/>
              <a:gd name="connsiteX1" fmla="*/ 9145905 w 9147810"/>
              <a:gd name="connsiteY1" fmla="*/ 0 h 6858456"/>
              <a:gd name="connsiteX2" fmla="*/ 9147810 w 9147810"/>
              <a:gd name="connsiteY2" fmla="*/ 4615799 h 6858456"/>
              <a:gd name="connsiteX3" fmla="*/ 4726497 w 9147810"/>
              <a:gd name="connsiteY3" fmla="*/ 6848941 h 6858456"/>
              <a:gd name="connsiteX4" fmla="*/ 4120115 w 9147810"/>
              <a:gd name="connsiteY4" fmla="*/ 6858456 h 6858456"/>
              <a:gd name="connsiteX5" fmla="*/ 5096494 w 9147810"/>
              <a:gd name="connsiteY5" fmla="*/ 6381414 h 6858456"/>
              <a:gd name="connsiteX6" fmla="*/ 0 w 9147810"/>
              <a:gd name="connsiteY6" fmla="*/ 4976248 h 6858456"/>
              <a:gd name="connsiteX7" fmla="*/ 3810 w 9147810"/>
              <a:gd name="connsiteY7" fmla="*/ 3806 h 6858456"/>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58456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780"/>
              <a:gd name="connsiteX1" fmla="*/ 9145905 w 9147810"/>
              <a:gd name="connsiteY1" fmla="*/ 0 h 6862780"/>
              <a:gd name="connsiteX2" fmla="*/ 9147810 w 9147810"/>
              <a:gd name="connsiteY2" fmla="*/ 4615799 h 6862780"/>
              <a:gd name="connsiteX3" fmla="*/ 4300470 w 9147810"/>
              <a:gd name="connsiteY3" fmla="*/ 6862780 h 6862780"/>
              <a:gd name="connsiteX4" fmla="*/ 4120115 w 9147810"/>
              <a:gd name="connsiteY4" fmla="*/ 6862262 h 6862780"/>
              <a:gd name="connsiteX5" fmla="*/ 5096494 w 9147810"/>
              <a:gd name="connsiteY5" fmla="*/ 6381414 h 6862780"/>
              <a:gd name="connsiteX6" fmla="*/ 0 w 9147810"/>
              <a:gd name="connsiteY6" fmla="*/ 4976248 h 6862780"/>
              <a:gd name="connsiteX7" fmla="*/ 3810 w 9147810"/>
              <a:gd name="connsiteY7" fmla="*/ 3806 h 6862780"/>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 name="connsiteX0" fmla="*/ 3810 w 9147810"/>
              <a:gd name="connsiteY0" fmla="*/ 3806 h 6862262"/>
              <a:gd name="connsiteX1" fmla="*/ 9145905 w 9147810"/>
              <a:gd name="connsiteY1" fmla="*/ 0 h 6862262"/>
              <a:gd name="connsiteX2" fmla="*/ 9147810 w 9147810"/>
              <a:gd name="connsiteY2" fmla="*/ 4615799 h 6862262"/>
              <a:gd name="connsiteX3" fmla="*/ 4300470 w 9147810"/>
              <a:gd name="connsiteY3" fmla="*/ 6858975 h 6862262"/>
              <a:gd name="connsiteX4" fmla="*/ 4120115 w 9147810"/>
              <a:gd name="connsiteY4" fmla="*/ 6862262 h 6862262"/>
              <a:gd name="connsiteX5" fmla="*/ 5096494 w 9147810"/>
              <a:gd name="connsiteY5" fmla="*/ 6381414 h 6862262"/>
              <a:gd name="connsiteX6" fmla="*/ 0 w 9147810"/>
              <a:gd name="connsiteY6" fmla="*/ 4976248 h 6862262"/>
              <a:gd name="connsiteX7" fmla="*/ 3810 w 9147810"/>
              <a:gd name="connsiteY7" fmla="*/ 3806 h 6862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7810" h="6862262">
                <a:moveTo>
                  <a:pt x="3810" y="3806"/>
                </a:moveTo>
                <a:lnTo>
                  <a:pt x="9145905" y="0"/>
                </a:lnTo>
                <a:lnTo>
                  <a:pt x="9147810" y="4615799"/>
                </a:lnTo>
                <a:lnTo>
                  <a:pt x="4300470" y="6858975"/>
                </a:lnTo>
                <a:lnTo>
                  <a:pt x="4120115" y="6862262"/>
                </a:lnTo>
                <a:lnTo>
                  <a:pt x="5096494" y="6381414"/>
                </a:lnTo>
                <a:lnTo>
                  <a:pt x="0" y="4976248"/>
                </a:lnTo>
                <a:cubicBezTo>
                  <a:pt x="0" y="3256416"/>
                  <a:pt x="3810" y="1723638"/>
                  <a:pt x="3810" y="3806"/>
                </a:cubicBezTo>
                <a:close/>
              </a:path>
            </a:pathLst>
          </a:custGeom>
          <a:blipFill dpi="0" rotWithShape="1">
            <a:blip r:embed="rId2"/>
            <a:srcRect/>
            <a:stretch>
              <a:fillRect/>
            </a:stretch>
          </a:blipFill>
        </p:spPr>
        <p:txBody>
          <a:bodyPr wrap="square" tIns="540000" bIns="0" anchor="ctr">
            <a:noAutofit/>
          </a:bodyPr>
          <a:lstStyle>
            <a:lvl1pPr marL="0" indent="0" algn="ctr">
              <a:buNone/>
              <a:defRPr>
                <a:solidFill>
                  <a:schemeClr val="bg1"/>
                </a:solidFill>
              </a:defRPr>
            </a:lvl1pPr>
          </a:lstStyle>
          <a:p>
            <a:r>
              <a:rPr lang="de-DE"/>
              <a:t>Bild durch Klicken auf Symbol hinzufügen</a:t>
            </a:r>
          </a:p>
        </p:txBody>
      </p:sp>
      <p:sp>
        <p:nvSpPr>
          <p:cNvPr id="16" name="Textplatzhalter 8"/>
          <p:cNvSpPr>
            <a:spLocks noGrp="1"/>
          </p:cNvSpPr>
          <p:nvPr>
            <p:ph type="body" sz="quarter" idx="13" hasCustomPrompt="1"/>
          </p:nvPr>
        </p:nvSpPr>
        <p:spPr>
          <a:xfrm>
            <a:off x="481006" y="269626"/>
            <a:ext cx="11241093" cy="1092510"/>
          </a:xfrm>
          <a:prstGeom prst="rect">
            <a:avLst/>
          </a:prstGeom>
        </p:spPr>
        <p:txBody>
          <a:bodyPr lIns="0" tIns="0" rIns="0" bIns="0" anchor="b">
            <a:noAutofit/>
          </a:bodyPr>
          <a:lstStyle>
            <a:lvl1pPr marL="0" indent="0">
              <a:lnSpc>
                <a:spcPts val="4000"/>
              </a:lnSpc>
              <a:spcBef>
                <a:spcPts val="0"/>
              </a:spcBef>
              <a:spcAft>
                <a:spcPts val="0"/>
              </a:spcAft>
              <a:buNone/>
              <a:defRPr sz="4000" b="1" cap="all" baseline="0">
                <a:solidFill>
                  <a:srgbClr val="404040"/>
                </a:solidFill>
                <a:latin typeface="+mj-lt"/>
              </a:defRPr>
            </a:lvl1pPr>
          </a:lstStyle>
          <a:p>
            <a:pPr lvl="0"/>
            <a:r>
              <a:rPr lang="de-DE"/>
              <a:t>Ein- oder </a:t>
            </a:r>
            <a:br>
              <a:rPr lang="de-DE"/>
            </a:br>
            <a:r>
              <a:rPr lang="de-DE"/>
              <a:t>Zweizeiliger </a:t>
            </a:r>
            <a:r>
              <a:rPr lang="de-DE" err="1"/>
              <a:t>titel</a:t>
            </a:r>
            <a:r>
              <a:rPr lang="de-DE"/>
              <a:t>.</a:t>
            </a:r>
          </a:p>
        </p:txBody>
      </p:sp>
      <p:sp>
        <p:nvSpPr>
          <p:cNvPr id="20" name="Textplatzhalter 8"/>
          <p:cNvSpPr>
            <a:spLocks noGrp="1"/>
          </p:cNvSpPr>
          <p:nvPr>
            <p:ph type="body" sz="quarter" idx="14" hasCustomPrompt="1"/>
          </p:nvPr>
        </p:nvSpPr>
        <p:spPr>
          <a:xfrm>
            <a:off x="481007" y="1386805"/>
            <a:ext cx="11252886" cy="534059"/>
          </a:xfrm>
          <a:prstGeom prst="rect">
            <a:avLst/>
          </a:prstGeom>
        </p:spPr>
        <p:txBody>
          <a:bodyPr lIns="0" tIns="0" rIns="0" bIns="0"/>
          <a:lstStyle>
            <a:lvl1pPr marL="0" indent="0">
              <a:lnSpc>
                <a:spcPts val="2100"/>
              </a:lnSpc>
              <a:spcBef>
                <a:spcPts val="0"/>
              </a:spcBef>
              <a:spcAft>
                <a:spcPts val="0"/>
              </a:spcAft>
              <a:buNone/>
              <a:defRPr sz="2000" b="1" cap="all" baseline="0">
                <a:solidFill>
                  <a:srgbClr val="404040"/>
                </a:solidFill>
                <a:latin typeface="+mj-lt"/>
              </a:defRPr>
            </a:lvl1pPr>
          </a:lstStyle>
          <a:p>
            <a:pPr lvl="0"/>
            <a:r>
              <a:rPr lang="de-DE"/>
              <a:t>Ein- oder Zweizeilige Subheadline.</a:t>
            </a:r>
          </a:p>
        </p:txBody>
      </p:sp>
    </p:spTree>
    <p:extLst>
      <p:ext uri="{BB962C8B-B14F-4D97-AF65-F5344CB8AC3E}">
        <p14:creationId xmlns:p14="http://schemas.microsoft.com/office/powerpoint/2010/main" val="2432768501"/>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1830">
          <p15:clr>
            <a:srgbClr val="FBAE40"/>
          </p15:clr>
        </p15:guide>
        <p15:guide id="4" orient="horz" pos="216">
          <p15:clr>
            <a:srgbClr val="FBAE40"/>
          </p15:clr>
        </p15:guide>
        <p15:guide id="5" orient="horz" pos="426">
          <p15:clr>
            <a:srgbClr val="FBAE40"/>
          </p15:clr>
        </p15:guide>
        <p15:guide id="6" orient="horz" pos="1128">
          <p15:clr>
            <a:srgbClr val="FBAE40"/>
          </p15:clr>
        </p15:guide>
        <p15:guide id="7" orient="horz" pos="216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a:t>Click to edit Master title style.</a:t>
            </a:r>
            <a:br>
              <a:rPr lang="en-US" noProof="0"/>
            </a:br>
            <a:r>
              <a:rPr lang="en-US" noProof="0"/>
              <a:t>Second Line Lorem Ipsum.</a:t>
            </a:r>
          </a:p>
        </p:txBody>
      </p:sp>
      <p:sp>
        <p:nvSpPr>
          <p:cNvPr id="8" name="Footer Placeholder 7"/>
          <p:cNvSpPr>
            <a:spLocks noGrp="1"/>
          </p:cNvSpPr>
          <p:nvPr>
            <p:ph type="ftr" sz="quarter" idx="10"/>
          </p:nvPr>
        </p:nvSpPr>
        <p:spPr/>
        <p:txBody>
          <a:bodyPr/>
          <a:lstStyle/>
          <a:p>
            <a:pPr algn="l"/>
            <a:endParaRPr lang="de-DE"/>
          </a:p>
        </p:txBody>
      </p:sp>
      <p:sp>
        <p:nvSpPr>
          <p:cNvPr id="9" name="Slide Number Placeholder 8"/>
          <p:cNvSpPr>
            <a:spLocks noGrp="1"/>
          </p:cNvSpPr>
          <p:nvPr>
            <p:ph type="sldNum" sz="quarter" idx="11"/>
          </p:nvPr>
        </p:nvSpPr>
        <p:spPr/>
        <p:txBody>
          <a:bodyPr/>
          <a:lstStyle/>
          <a:p>
            <a:r>
              <a:rPr lang="en-US" err="1"/>
              <a:t>Seite</a:t>
            </a:r>
            <a:r>
              <a:rPr lang="en-US"/>
              <a:t> </a:t>
            </a:r>
            <a:fld id="{AA807A42-CF27-4B84-8583-18EBE418342E}" type="slidenum">
              <a:rPr lang="en-US" smtClean="0"/>
              <a:pPr/>
              <a:t>‹#›</a:t>
            </a:fld>
            <a:endParaRPr lang="en-US"/>
          </a:p>
        </p:txBody>
      </p:sp>
    </p:spTree>
    <p:extLst>
      <p:ext uri="{BB962C8B-B14F-4D97-AF65-F5344CB8AC3E}">
        <p14:creationId xmlns:p14="http://schemas.microsoft.com/office/powerpoint/2010/main" val="2315016507"/>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sp>
        <p:nvSpPr>
          <p:cNvPr id="6" name="Bildplatzhalter 8">
            <a:extLst>
              <a:ext uri="{FF2B5EF4-FFF2-40B4-BE49-F238E27FC236}">
                <a16:creationId xmlns:a16="http://schemas.microsoft.com/office/drawing/2014/main" id="{957621ED-E1CD-4C46-B793-29DEC21DD425}"/>
              </a:ext>
            </a:extLst>
          </p:cNvPr>
          <p:cNvSpPr>
            <a:spLocks noGrp="1"/>
          </p:cNvSpPr>
          <p:nvPr>
            <p:ph type="pic" sz="quarter" idx="10"/>
          </p:nvPr>
        </p:nvSpPr>
        <p:spPr>
          <a:xfrm>
            <a:off x="0" y="0"/>
            <a:ext cx="1219200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chorCtr="0"/>
          <a:lstStyle>
            <a:lvl1pPr marL="0" indent="0" algn="ctr">
              <a:buNone/>
              <a:defRPr/>
            </a:lvl1pPr>
          </a:lstStyle>
          <a:p>
            <a:r>
              <a:rPr lang="en-US" noProof="0"/>
              <a:t>Click icon to add picture</a:t>
            </a:r>
            <a:endParaRPr lang="en-GB" noProof="0"/>
          </a:p>
        </p:txBody>
      </p:sp>
      <p:sp>
        <p:nvSpPr>
          <p:cNvPr id="5" name="Rechteck 4">
            <a:extLst>
              <a:ext uri="{FF2B5EF4-FFF2-40B4-BE49-F238E27FC236}">
                <a16:creationId xmlns:a16="http://schemas.microsoft.com/office/drawing/2014/main" id="{121DB8D9-6EED-DF4D-BA0D-DE0DA1FA6299}"/>
              </a:ext>
            </a:extLst>
          </p:cNvPr>
          <p:cNvSpPr/>
          <p:nvPr userDrawn="1"/>
        </p:nvSpPr>
        <p:spPr>
          <a:xfrm>
            <a:off x="488950" y="816969"/>
            <a:ext cx="5734011" cy="5734011"/>
          </a:xfrm>
          <a:prstGeom prst="rect">
            <a:avLst/>
          </a:prstGeom>
          <a:solidFill>
            <a:schemeClr val="accent2">
              <a:alpha val="43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US" noProof="0">
              <a:solidFill>
                <a:schemeClr val="tx1"/>
              </a:solidFill>
            </a:endParaRPr>
          </a:p>
        </p:txBody>
      </p:sp>
      <p:sp>
        <p:nvSpPr>
          <p:cNvPr id="2" name="Titel 1"/>
          <p:cNvSpPr>
            <a:spLocks noGrp="1"/>
          </p:cNvSpPr>
          <p:nvPr>
            <p:ph type="title" hasCustomPrompt="1"/>
          </p:nvPr>
        </p:nvSpPr>
        <p:spPr>
          <a:xfrm>
            <a:off x="488950" y="1134902"/>
            <a:ext cx="3479800" cy="1033544"/>
          </a:xfrm>
        </p:spPr>
        <p:txBody>
          <a:bodyPr lIns="471600" tIns="35996" rIns="471600" bIns="0" anchor="b"/>
          <a:lstStyle>
            <a:lvl1pPr>
              <a:lnSpc>
                <a:spcPct val="90000"/>
              </a:lnSpc>
              <a:spcAft>
                <a:spcPts val="600"/>
              </a:spcAft>
              <a:defRPr sz="7200">
                <a:solidFill>
                  <a:schemeClr val="bg1"/>
                </a:solidFill>
              </a:defRPr>
            </a:lvl1pPr>
          </a:lstStyle>
          <a:p>
            <a:r>
              <a:rPr lang="en-US" noProof="0"/>
              <a:t>01</a:t>
            </a:r>
          </a:p>
        </p:txBody>
      </p:sp>
      <p:sp>
        <p:nvSpPr>
          <p:cNvPr id="3" name="Textplatzhalter 2"/>
          <p:cNvSpPr>
            <a:spLocks noGrp="1"/>
          </p:cNvSpPr>
          <p:nvPr>
            <p:ph type="body" idx="1" hasCustomPrompt="1"/>
          </p:nvPr>
        </p:nvSpPr>
        <p:spPr>
          <a:xfrm>
            <a:off x="488951" y="2168446"/>
            <a:ext cx="11226800" cy="663053"/>
          </a:xfrm>
          <a:prstGeom prst="rect">
            <a:avLst/>
          </a:prstGeom>
        </p:spPr>
        <p:txBody>
          <a:bodyPr lIns="471600" tIns="35996" rIns="471600" bIns="0"/>
          <a:lstStyle>
            <a:lvl1pPr marL="0" indent="0">
              <a:lnSpc>
                <a:spcPct val="93000"/>
              </a:lnSpc>
              <a:buNone/>
              <a:defRPr sz="4000" b="1" cap="all" baseline="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Chapter</a:t>
            </a:r>
          </a:p>
        </p:txBody>
      </p:sp>
    </p:spTree>
    <p:extLst>
      <p:ext uri="{BB962C8B-B14F-4D97-AF65-F5344CB8AC3E}">
        <p14:creationId xmlns:p14="http://schemas.microsoft.com/office/powerpoint/2010/main" val="799495540"/>
      </p:ext>
    </p:extLst>
  </p:cSld>
  <p:clrMapOvr>
    <a:masterClrMapping/>
  </p:clrMapOvr>
  <p:extLst>
    <p:ext uri="{DCECCB84-F9BA-43D5-87BE-67443E8EF086}">
      <p15:sldGuideLst xmlns:p15="http://schemas.microsoft.com/office/powerpoint/2012/main">
        <p15:guide id="1" orient="horz" pos="701">
          <p15:clr>
            <a:srgbClr val="FBAE40"/>
          </p15:clr>
        </p15:guide>
        <p15:guide id="2" orient="horz" pos="1362">
          <p15:clr>
            <a:srgbClr val="FBAE40"/>
          </p15:clr>
        </p15:guide>
        <p15:guide id="3" orient="horz" pos="1782">
          <p15:clr>
            <a:srgbClr val="FBAE40"/>
          </p15:clr>
        </p15:guide>
        <p15:guide id="4" pos="308">
          <p15:clr>
            <a:srgbClr val="FBAE40"/>
          </p15:clr>
        </p15:guide>
        <p15:guide id="5" pos="7380">
          <p15:clr>
            <a:srgbClr val="FBAE40"/>
          </p15:clr>
        </p15:guide>
        <p15:guide id="6" orient="horz" pos="1353">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el ohne Bi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A7F84862-9054-DD41-A8BD-5C26F73F6E4C}"/>
              </a:ext>
            </a:extLst>
          </p:cNvPr>
          <p:cNvPicPr>
            <a:picLocks noChangeAspect="1"/>
          </p:cNvPicPr>
          <p:nvPr userDrawn="1"/>
        </p:nvPicPr>
        <p:blipFill rotWithShape="1">
          <a:blip r:embed="rId2" cstate="screen">
            <a:alphaModFix amt="70000"/>
            <a:extLst>
              <a:ext uri="{28A0092B-C50C-407E-A947-70E740481C1C}">
                <a14:useLocalDpi xmlns:a14="http://schemas.microsoft.com/office/drawing/2010/main"/>
              </a:ext>
            </a:extLst>
          </a:blip>
          <a:srcRect/>
          <a:stretch/>
        </p:blipFill>
        <p:spPr>
          <a:xfrm>
            <a:off x="0" y="-37951"/>
            <a:ext cx="12192000" cy="6858000"/>
          </a:xfrm>
          <a:prstGeom prst="rect">
            <a:avLst/>
          </a:prstGeom>
        </p:spPr>
      </p:pic>
      <p:pic>
        <p:nvPicPr>
          <p:cNvPr id="4" name="Grafik 3">
            <a:extLst>
              <a:ext uri="{FF2B5EF4-FFF2-40B4-BE49-F238E27FC236}">
                <a16:creationId xmlns:a16="http://schemas.microsoft.com/office/drawing/2014/main" id="{64C995BB-339A-D742-A0ED-6BD2EBC796D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37951"/>
            <a:ext cx="12192000" cy="6895951"/>
          </a:xfrm>
          <a:prstGeom prst="rect">
            <a:avLst/>
          </a:prstGeom>
        </p:spPr>
      </p:pic>
      <p:sp>
        <p:nvSpPr>
          <p:cNvPr id="16" name="Rechteck 15">
            <a:extLst>
              <a:ext uri="{FF2B5EF4-FFF2-40B4-BE49-F238E27FC236}">
                <a16:creationId xmlns:a16="http://schemas.microsoft.com/office/drawing/2014/main" id="{3475DFE8-821F-D446-A071-972657937990}"/>
              </a:ext>
            </a:extLst>
          </p:cNvPr>
          <p:cNvSpPr/>
          <p:nvPr userDrawn="1"/>
        </p:nvSpPr>
        <p:spPr>
          <a:xfrm>
            <a:off x="0" y="-37950"/>
            <a:ext cx="12192000" cy="6820049"/>
          </a:xfrm>
          <a:prstGeom prst="rect">
            <a:avLst/>
          </a:prstGeom>
          <a:gradFill flip="none" rotWithShape="1">
            <a:gsLst>
              <a:gs pos="47000">
                <a:srgbClr val="15313A">
                  <a:alpha val="37000"/>
                </a:srgbClr>
              </a:gs>
              <a:gs pos="0">
                <a:srgbClr val="000304">
                  <a:alpha val="41000"/>
                </a:srgbClr>
              </a:gs>
              <a:gs pos="100000">
                <a:srgbClr val="11789F">
                  <a:alpha val="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2" name="Grafik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11" y="4322171"/>
            <a:ext cx="12191490" cy="2535830"/>
          </a:xfrm>
          <a:prstGeom prst="rect">
            <a:avLst/>
          </a:prstGeom>
        </p:spPr>
      </p:pic>
      <p:sp>
        <p:nvSpPr>
          <p:cNvPr id="19" name="Textplatzhalter 8"/>
          <p:cNvSpPr>
            <a:spLocks noGrp="1"/>
          </p:cNvSpPr>
          <p:nvPr>
            <p:ph type="body" sz="quarter" idx="13" hasCustomPrompt="1"/>
          </p:nvPr>
        </p:nvSpPr>
        <p:spPr>
          <a:xfrm>
            <a:off x="488948" y="1558016"/>
            <a:ext cx="11224685" cy="1092510"/>
          </a:xfrm>
          <a:prstGeom prst="rect">
            <a:avLst/>
          </a:prstGeom>
        </p:spPr>
        <p:txBody>
          <a:bodyPr lIns="0" tIns="0" rIns="0" bIns="0" anchor="b">
            <a:noAutofit/>
          </a:bodyPr>
          <a:lstStyle>
            <a:lvl1pPr marL="0" indent="0">
              <a:lnSpc>
                <a:spcPts val="3765"/>
              </a:lnSpc>
              <a:spcBef>
                <a:spcPts val="0"/>
              </a:spcBef>
              <a:buNone/>
              <a:defRPr sz="3765" b="1" i="0" cap="all" baseline="0">
                <a:solidFill>
                  <a:schemeClr val="bg1"/>
                </a:solidFill>
                <a:latin typeface="BMW Group Condensed" panose="020B0606020202020204" pitchFamily="34" charset="0"/>
                <a:ea typeface="BMW Group Global Bold" pitchFamily="2" charset="-128"/>
                <a:cs typeface="BMW Group Global Bold" pitchFamily="2" charset="-128"/>
              </a:defRPr>
            </a:lvl1pPr>
          </a:lstStyle>
          <a:p>
            <a:pPr lvl="0"/>
            <a:r>
              <a:rPr lang="de-DE" dirty="0"/>
              <a:t>Ein- oder Zweizeiliger </a:t>
            </a:r>
            <a:r>
              <a:rPr lang="de-DE" dirty="0" err="1"/>
              <a:t>titel</a:t>
            </a:r>
            <a:r>
              <a:rPr lang="de-DE" dirty="0"/>
              <a:t>.</a:t>
            </a:r>
          </a:p>
        </p:txBody>
      </p:sp>
      <p:sp>
        <p:nvSpPr>
          <p:cNvPr id="20" name="Textplatzhalter 8"/>
          <p:cNvSpPr>
            <a:spLocks noGrp="1"/>
          </p:cNvSpPr>
          <p:nvPr>
            <p:ph type="body" sz="quarter" idx="14" hasCustomPrompt="1"/>
          </p:nvPr>
        </p:nvSpPr>
        <p:spPr>
          <a:xfrm>
            <a:off x="488948" y="2916668"/>
            <a:ext cx="11224685" cy="534059"/>
          </a:xfrm>
          <a:prstGeom prst="rect">
            <a:avLst/>
          </a:prstGeom>
        </p:spPr>
        <p:txBody>
          <a:bodyPr lIns="0" tIns="0" rIns="0" bIns="0"/>
          <a:lstStyle>
            <a:lvl1pPr marL="0" indent="0">
              <a:lnSpc>
                <a:spcPts val="1977"/>
              </a:lnSpc>
              <a:spcBef>
                <a:spcPts val="0"/>
              </a:spcBef>
              <a:buNone/>
              <a:defRPr sz="1883" b="1" i="0" cap="all" baseline="0">
                <a:solidFill>
                  <a:schemeClr val="bg1"/>
                </a:solidFill>
                <a:latin typeface="BMW Group Condensed" panose="020B0606020202020204" pitchFamily="34" charset="0"/>
                <a:ea typeface="BMW Group Global Bold" pitchFamily="2" charset="-128"/>
                <a:cs typeface="BMW Group Global Bold" pitchFamily="2" charset="-128"/>
              </a:defRPr>
            </a:lvl1pPr>
          </a:lstStyle>
          <a:p>
            <a:pPr lvl="0"/>
            <a:r>
              <a:rPr lang="de-DE" dirty="0"/>
              <a:t>Ein- oder Zweizeilige Subheadline.</a:t>
            </a:r>
          </a:p>
        </p:txBody>
      </p:sp>
      <p:pic>
        <p:nvPicPr>
          <p:cNvPr id="22" name="Grafik 21"/>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424893" y="6138047"/>
            <a:ext cx="1159625" cy="360094"/>
          </a:xfrm>
          <a:prstGeom prst="rect">
            <a:avLst/>
          </a:prstGeom>
        </p:spPr>
      </p:pic>
      <p:pic>
        <p:nvPicPr>
          <p:cNvPr id="15" name="Bild 7" descr="WortmarkeBMWGROUP Kopie.jpg"/>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484864" y="6138898"/>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platzhalter 24"/>
          <p:cNvSpPr>
            <a:spLocks noGrp="1"/>
          </p:cNvSpPr>
          <p:nvPr>
            <p:ph type="body" sz="quarter" idx="18" hasCustomPrompt="1"/>
          </p:nvPr>
        </p:nvSpPr>
        <p:spPr>
          <a:xfrm>
            <a:off x="488950" y="5498533"/>
            <a:ext cx="2095570" cy="319415"/>
          </a:xfrm>
          <a:prstGeom prst="rect">
            <a:avLst/>
          </a:prstGeom>
        </p:spPr>
        <p:txBody>
          <a:bodyPr lIns="0" tIns="0" rIns="0" bIns="0"/>
          <a:lstStyle>
            <a:lvl1pPr marL="0" indent="0">
              <a:spcAft>
                <a:spcPts val="0"/>
              </a:spcAft>
              <a:buNone/>
              <a:defRPr sz="1036" b="1" i="0" baseline="0">
                <a:solidFill>
                  <a:schemeClr val="tx1"/>
                </a:solidFill>
                <a:latin typeface="BMW Group Global Bold" pitchFamily="2" charset="-128"/>
                <a:ea typeface="BMW Group Global Bold" pitchFamily="2" charset="-128"/>
                <a:cs typeface="BMW Group Global Bold" pitchFamily="2" charset="-128"/>
              </a:defRPr>
            </a:lvl1pPr>
            <a:lvl2pPr>
              <a:defRPr sz="1601"/>
            </a:lvl2pPr>
            <a:lvl3pPr>
              <a:defRPr sz="1601"/>
            </a:lvl3pPr>
            <a:lvl4pPr>
              <a:defRPr sz="1601"/>
            </a:lvl4pPr>
            <a:lvl5pPr>
              <a:defRPr sz="1601"/>
            </a:lvl5pPr>
          </a:lstStyle>
          <a:p>
            <a:pPr lvl="0"/>
            <a:r>
              <a:rPr lang="de-DE" dirty="0"/>
              <a:t>Department | Date</a:t>
            </a:r>
          </a:p>
          <a:p>
            <a:pPr lvl="0"/>
            <a:r>
              <a:rPr lang="de-DE" dirty="0" err="1"/>
              <a:t>Author</a:t>
            </a:r>
            <a:r>
              <a:rPr lang="de-DE" dirty="0"/>
              <a:t> </a:t>
            </a:r>
          </a:p>
        </p:txBody>
      </p:sp>
      <p:pic>
        <p:nvPicPr>
          <p:cNvPr id="12" name="Bild 8" descr="BMWMINIRR_5fbg Kopie.jpg">
            <a:extLst>
              <a:ext uri="{FF2B5EF4-FFF2-40B4-BE49-F238E27FC236}">
                <a16:creationId xmlns:a16="http://schemas.microsoft.com/office/drawing/2014/main" id="{0F04B599-035F-482F-AA17-C07F771522B9}"/>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10638489" y="6136098"/>
            <a:ext cx="1095373" cy="361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856547"/>
      </p:ext>
    </p:extLst>
  </p:cSld>
  <p:clrMapOvr>
    <a:masterClrMapping/>
  </p:clrMapOvr>
  <p:extLst>
    <p:ext uri="{DCECCB84-F9BA-43D5-87BE-67443E8EF086}">
      <p15:sldGuideLst xmlns:p15="http://schemas.microsoft.com/office/powerpoint/2012/main">
        <p15:guide id="1" orient="horz" pos="2178">
          <p15:clr>
            <a:srgbClr val="FBAE40"/>
          </p15:clr>
        </p15:guide>
        <p15:guide id="2" orient="horz" pos="1128">
          <p15:clr>
            <a:srgbClr val="FBAE40"/>
          </p15:clr>
        </p15:guide>
        <p15:guide id="3" orient="horz" pos="426">
          <p15:clr>
            <a:srgbClr val="FBAE40"/>
          </p15:clr>
        </p15:guide>
        <p15:guide id="4" orient="horz" pos="216">
          <p15:clr>
            <a:srgbClr val="FBAE40"/>
          </p15:clr>
        </p15:guide>
        <p15:guide id="5" pos="301">
          <p15:clr>
            <a:srgbClr val="FBAE40"/>
          </p15:clr>
        </p15:guide>
        <p15:guide id="6" pos="738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37AC5C32-939F-E84D-A253-23024D5321B5}"/>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sp>
        <p:nvSpPr>
          <p:cNvPr id="9" name="Holder 3">
            <a:extLst>
              <a:ext uri="{FF2B5EF4-FFF2-40B4-BE49-F238E27FC236}">
                <a16:creationId xmlns:a16="http://schemas.microsoft.com/office/drawing/2014/main" id="{4F15BE54-E7AE-1944-A651-95E1AF9473F5}"/>
              </a:ext>
            </a:extLst>
          </p:cNvPr>
          <p:cNvSpPr>
            <a:spLocks noGrp="1"/>
          </p:cNvSpPr>
          <p:nvPr>
            <p:ph type="dt" sz="half" idx="6"/>
          </p:nvPr>
        </p:nvSpPr>
        <p:spPr>
          <a:xfrm>
            <a:off x="478367" y="6425347"/>
            <a:ext cx="477491" cy="331788"/>
          </a:xfrm>
          <a:prstGeom prst="rect">
            <a:avLst/>
          </a:prstGeom>
        </p:spPr>
        <p:txBody>
          <a:bodyPr lIns="0" tIns="0" rIns="0" bIns="0" anchor="ctr"/>
          <a:lstStyle>
            <a:lvl1pPr algn="ctr">
              <a:defRPr sz="753" b="0" i="0">
                <a:solidFill>
                  <a:schemeClr val="bg1"/>
                </a:solidFill>
                <a:latin typeface="BMW Group Global Light" pitchFamily="2" charset="-128"/>
                <a:ea typeface="BMW Group Global Light" pitchFamily="2" charset="-128"/>
                <a:cs typeface="BMW Group Global Light" pitchFamily="2" charset="-128"/>
              </a:defRPr>
            </a:lvl1pPr>
          </a:lstStyle>
          <a:p>
            <a:endParaRPr lang="en-US" dirty="0"/>
          </a:p>
        </p:txBody>
      </p:sp>
      <p:sp>
        <p:nvSpPr>
          <p:cNvPr id="12" name="Foliennummernplatzhalter 3">
            <a:extLst>
              <a:ext uri="{FF2B5EF4-FFF2-40B4-BE49-F238E27FC236}">
                <a16:creationId xmlns:a16="http://schemas.microsoft.com/office/drawing/2014/main" id="{B71360F3-B4BD-334E-BDBD-C474889C19A7}"/>
              </a:ext>
            </a:extLst>
          </p:cNvPr>
          <p:cNvSpPr>
            <a:spLocks noGrp="1"/>
          </p:cNvSpPr>
          <p:nvPr>
            <p:ph type="sldNum" sz="quarter" idx="11"/>
          </p:nvPr>
        </p:nvSpPr>
        <p:spPr>
          <a:xfrm>
            <a:off x="10586156" y="6425347"/>
            <a:ext cx="1127477" cy="331788"/>
          </a:xfrm>
        </p:spPr>
        <p:txBody>
          <a:bodyPr/>
          <a:lstStyle>
            <a:lvl1pPr>
              <a:defRPr b="0" i="0">
                <a:solidFill>
                  <a:schemeClr val="bg1"/>
                </a:solidFill>
                <a:latin typeface="BMW Group Global Light" pitchFamily="2" charset="-128"/>
                <a:ea typeface="BMW Group Global Light" pitchFamily="2" charset="-128"/>
                <a:cs typeface="BMW Group Global Light" pitchFamily="2" charset="-128"/>
              </a:defRPr>
            </a:lvl1pPr>
          </a:lstStyle>
          <a:p>
            <a:r>
              <a:rPr lang="de-DE"/>
              <a:t>Page </a:t>
            </a:r>
            <a:fld id="{AA807A42-CF27-4B84-8583-18EBE418342E}" type="slidenum">
              <a:rPr lang="de-DE" smtClean="0"/>
              <a:pPr/>
              <a:t>‹#›</a:t>
            </a:fld>
            <a:endParaRPr lang="de-DE" dirty="0"/>
          </a:p>
        </p:txBody>
      </p:sp>
      <p:sp>
        <p:nvSpPr>
          <p:cNvPr id="17" name="Titel 16">
            <a:extLst>
              <a:ext uri="{FF2B5EF4-FFF2-40B4-BE49-F238E27FC236}">
                <a16:creationId xmlns:a16="http://schemas.microsoft.com/office/drawing/2014/main" id="{F7DFDB1E-ABD9-8B4E-AD4E-C5ECFDE4E6B6}"/>
              </a:ext>
            </a:extLst>
          </p:cNvPr>
          <p:cNvSpPr>
            <a:spLocks noGrp="1"/>
          </p:cNvSpPr>
          <p:nvPr>
            <p:ph type="title" hasCustomPrompt="1"/>
          </p:nvPr>
        </p:nvSpPr>
        <p:spPr>
          <a:xfrm>
            <a:off x="488949" y="347185"/>
            <a:ext cx="10315258" cy="701474"/>
          </a:xfrm>
        </p:spPr>
        <p:txBody>
          <a:bodyPr/>
          <a:lstStyle>
            <a:lvl1pPr>
              <a:defRPr b="1" i="0">
                <a:solidFill>
                  <a:schemeClr val="bg1"/>
                </a:solidFill>
                <a:latin typeface="BMW Group Condensed" panose="020B0606020202020204" pitchFamily="34" charset="0"/>
                <a:ea typeface="BMW Group Global Bold" pitchFamily="2" charset="-128"/>
                <a:cs typeface="BMW Group Global Bold" pitchFamily="2" charset="-128"/>
              </a:defRPr>
            </a:lvl1pPr>
          </a:lstStyle>
          <a:p>
            <a:r>
              <a:rPr lang="de-DE" dirty="0"/>
              <a:t>Mastertitelformat bearbeiten.</a:t>
            </a:r>
            <a:br>
              <a:rPr lang="de-DE" dirty="0"/>
            </a:br>
            <a:r>
              <a:rPr lang="de-DE" dirty="0"/>
              <a:t>SUBHEADER.</a:t>
            </a:r>
          </a:p>
        </p:txBody>
      </p:sp>
    </p:spTree>
    <p:extLst>
      <p:ext uri="{BB962C8B-B14F-4D97-AF65-F5344CB8AC3E}">
        <p14:creationId xmlns:p14="http://schemas.microsoft.com/office/powerpoint/2010/main" val="1130745890"/>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Nur Headline">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53D2E780-185E-F54B-B10E-E3B902FFBF6E}"/>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3" name="Grafik 2">
            <a:extLst>
              <a:ext uri="{FF2B5EF4-FFF2-40B4-BE49-F238E27FC236}">
                <a16:creationId xmlns:a16="http://schemas.microsoft.com/office/drawing/2014/main" id="{2721F1DA-5E92-2B42-B0A1-F6E0E8786E51}"/>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2" name="object 5">
            <a:extLst>
              <a:ext uri="{FF2B5EF4-FFF2-40B4-BE49-F238E27FC236}">
                <a16:creationId xmlns:a16="http://schemas.microsoft.com/office/drawing/2014/main" id="{2D601710-B6A8-2941-8703-2156E30AB510}"/>
              </a:ext>
            </a:extLst>
          </p:cNvPr>
          <p:cNvSpPr txBox="1"/>
          <p:nvPr userDrawn="1"/>
        </p:nvSpPr>
        <p:spPr>
          <a:xfrm>
            <a:off x="6542049" y="3911529"/>
            <a:ext cx="4259766" cy="991841"/>
          </a:xfrm>
          <a:prstGeom prst="rect">
            <a:avLst/>
          </a:prstGeom>
        </p:spPr>
        <p:txBody>
          <a:bodyPr vert="horz" wrap="square" lIns="0" tIns="11080" rIns="0" bIns="0" rtlCol="0">
            <a:spAutoFit/>
          </a:bodyPr>
          <a:lstStyle/>
          <a:p>
            <a:pPr marL="11664" marR="4665">
              <a:lnSpc>
                <a:spcPts val="2627"/>
              </a:lnSpc>
              <a:spcBef>
                <a:spcPts val="87"/>
              </a:spcBef>
            </a:pPr>
            <a:r>
              <a:rPr sz="1837" b="1" i="0" spc="276" dirty="0" err="1">
                <a:solidFill>
                  <a:schemeClr val="bg1"/>
                </a:solidFill>
                <a:latin typeface="+mj-lt"/>
                <a:ea typeface="BMW Group Global Bold" pitchFamily="2" charset="-128"/>
                <a:cs typeface="BMW Group Global Bold" pitchFamily="2" charset="-128"/>
              </a:rPr>
              <a:t>Parkring</a:t>
            </a:r>
            <a:r>
              <a:rPr sz="1837" b="1" i="0" spc="276" dirty="0">
                <a:solidFill>
                  <a:schemeClr val="bg1"/>
                </a:solidFill>
                <a:latin typeface="+mj-lt"/>
                <a:ea typeface="BMW Group Global Bold" pitchFamily="2" charset="-128"/>
                <a:cs typeface="BMW Group Global Bold" pitchFamily="2" charset="-128"/>
              </a:rPr>
              <a:t> 1</a:t>
            </a:r>
            <a:r>
              <a:rPr lang="de-DE" sz="1837" b="1" i="0" spc="276" dirty="0">
                <a:solidFill>
                  <a:schemeClr val="bg1"/>
                </a:solidFill>
                <a:latin typeface="+mj-lt"/>
                <a:ea typeface="BMW Group Global Bold" pitchFamily="2" charset="-128"/>
                <a:cs typeface="BMW Group Global Bold" pitchFamily="2" charset="-128"/>
              </a:rPr>
              <a:t>9</a:t>
            </a:r>
            <a:r>
              <a:rPr sz="1837" b="1" i="0" spc="276" dirty="0">
                <a:solidFill>
                  <a:schemeClr val="bg1"/>
                </a:solidFill>
                <a:latin typeface="+mj-lt"/>
                <a:ea typeface="BMW Group Global Bold" pitchFamily="2" charset="-128"/>
                <a:cs typeface="BMW Group Global Bold" pitchFamily="2" charset="-128"/>
              </a:rPr>
              <a:t> </a:t>
            </a:r>
            <a:endParaRPr lang="de-DE" sz="1837" b="1" i="0" spc="276" dirty="0">
              <a:solidFill>
                <a:schemeClr val="bg1"/>
              </a:solidFill>
              <a:latin typeface="+mj-lt"/>
              <a:ea typeface="BMW Group Global Bold" pitchFamily="2" charset="-128"/>
              <a:cs typeface="BMW Group Global Bold" pitchFamily="2" charset="-128"/>
            </a:endParaRPr>
          </a:p>
          <a:p>
            <a:pPr marL="11664" marR="4665">
              <a:lnSpc>
                <a:spcPts val="2627"/>
              </a:lnSpc>
              <a:spcBef>
                <a:spcPts val="87"/>
              </a:spcBef>
            </a:pPr>
            <a:r>
              <a:rPr sz="1837" b="0" i="0" spc="276" dirty="0">
                <a:solidFill>
                  <a:schemeClr val="bg1"/>
                </a:solidFill>
                <a:latin typeface="+mj-lt"/>
                <a:ea typeface="BMW Group Global Light" pitchFamily="2" charset="-128"/>
                <a:cs typeface="BMW Group Global Light" pitchFamily="2" charset="-128"/>
              </a:rPr>
              <a:t>München - Garching  Automotive Valley</a:t>
            </a:r>
          </a:p>
        </p:txBody>
      </p:sp>
      <p:sp>
        <p:nvSpPr>
          <p:cNvPr id="13" name="object 5">
            <a:extLst>
              <a:ext uri="{FF2B5EF4-FFF2-40B4-BE49-F238E27FC236}">
                <a16:creationId xmlns:a16="http://schemas.microsoft.com/office/drawing/2014/main" id="{4B344977-8A25-6B4A-BBA4-E743E732909F}"/>
              </a:ext>
            </a:extLst>
          </p:cNvPr>
          <p:cNvSpPr txBox="1"/>
          <p:nvPr userDrawn="1"/>
        </p:nvSpPr>
        <p:spPr>
          <a:xfrm>
            <a:off x="7307766" y="5944508"/>
            <a:ext cx="5349473" cy="277415"/>
          </a:xfrm>
          <a:prstGeom prst="rect">
            <a:avLst/>
          </a:prstGeom>
        </p:spPr>
        <p:txBody>
          <a:bodyPr vert="horz" wrap="square" lIns="0" tIns="11080" rIns="0" bIns="0" rtlCol="0">
            <a:spAutoFit/>
          </a:bodyPr>
          <a:lstStyle/>
          <a:p>
            <a:pPr marL="11664" marR="4665" algn="l">
              <a:lnSpc>
                <a:spcPct val="100600"/>
              </a:lnSpc>
              <a:spcBef>
                <a:spcPts val="87"/>
              </a:spcBef>
            </a:pPr>
            <a:r>
              <a:rPr lang="de-DE" sz="1837" b="1" i="0" spc="276" dirty="0">
                <a:solidFill>
                  <a:schemeClr val="bg1"/>
                </a:solidFill>
                <a:latin typeface="+mj-lt"/>
                <a:ea typeface="BMW Group Global Bold" pitchFamily="2" charset="-128"/>
                <a:cs typeface="BMW Group Global Bold" pitchFamily="2" charset="-128"/>
              </a:rPr>
              <a:t>Follow us on PLAZA!</a:t>
            </a:r>
            <a:endParaRPr sz="1837" b="1" i="0" spc="276" dirty="0">
              <a:solidFill>
                <a:schemeClr val="bg1"/>
              </a:solidFill>
              <a:latin typeface="+mj-lt"/>
              <a:ea typeface="BMW Group Global Bold" pitchFamily="2" charset="-128"/>
              <a:cs typeface="BMW Group Global Bold" pitchFamily="2" charset="-128"/>
            </a:endParaRPr>
          </a:p>
        </p:txBody>
      </p:sp>
      <p:pic>
        <p:nvPicPr>
          <p:cNvPr id="21" name="Grafik 20">
            <a:extLst>
              <a:ext uri="{FF2B5EF4-FFF2-40B4-BE49-F238E27FC236}">
                <a16:creationId xmlns:a16="http://schemas.microsoft.com/office/drawing/2014/main" id="{BF749786-58D4-D54D-9D14-F049B63B8549}"/>
              </a:ext>
            </a:extLst>
          </p:cNvPr>
          <p:cNvPicPr>
            <a:picLocks noChangeAspect="1"/>
          </p:cNvPicPr>
          <p:nvPr userDrawn="1"/>
        </p:nvPicPr>
        <p:blipFill>
          <a:blip r:embed="rId3" cstate="screen">
            <a:alphaModFix/>
            <a:extLst>
              <a:ext uri="{28A0092B-C50C-407E-A947-70E740481C1C}">
                <a14:useLocalDpi xmlns:a14="http://schemas.microsoft.com/office/drawing/2010/main"/>
              </a:ext>
            </a:extLst>
          </a:blip>
          <a:stretch>
            <a:fillRect/>
          </a:stretch>
        </p:blipFill>
        <p:spPr>
          <a:xfrm>
            <a:off x="2265366" y="1024899"/>
            <a:ext cx="2750634" cy="2398925"/>
          </a:xfrm>
          <a:prstGeom prst="rect">
            <a:avLst/>
          </a:prstGeom>
        </p:spPr>
      </p:pic>
      <p:sp>
        <p:nvSpPr>
          <p:cNvPr id="23" name="Titel 1">
            <a:extLst>
              <a:ext uri="{FF2B5EF4-FFF2-40B4-BE49-F238E27FC236}">
                <a16:creationId xmlns:a16="http://schemas.microsoft.com/office/drawing/2014/main" id="{1DE0A586-0595-D444-81E8-F558343F8920}"/>
              </a:ext>
            </a:extLst>
          </p:cNvPr>
          <p:cNvSpPr txBox="1">
            <a:spLocks/>
          </p:cNvSpPr>
          <p:nvPr userDrawn="1"/>
        </p:nvSpPr>
        <p:spPr>
          <a:xfrm>
            <a:off x="5122548" y="1564608"/>
            <a:ext cx="6319024" cy="1580788"/>
          </a:xfrm>
          <a:prstGeom prst="rect">
            <a:avLst/>
          </a:prstGeom>
        </p:spPr>
        <p:txBody>
          <a:bodyPr vert="horz" wrap="square" lIns="0" tIns="0" rIns="0" bIns="0" rtlCol="0" anchor="t" anchorCtr="0">
            <a:noAutofit/>
          </a:bodyPr>
          <a:lstStyle>
            <a:lvl1pPr algn="l" defTabSz="937236" rtl="0" eaLnBrk="1" latinLnBrk="0" hangingPunct="1">
              <a:lnSpc>
                <a:spcPts val="2768"/>
              </a:lnSpc>
              <a:spcBef>
                <a:spcPct val="0"/>
              </a:spcBef>
              <a:buNone/>
              <a:defRPr lang="de-DE" sz="2665" b="1" kern="1200" cap="all" baseline="0">
                <a:solidFill>
                  <a:srgbClr val="92A2BD"/>
                </a:solidFill>
                <a:latin typeface="+mj-lt"/>
                <a:ea typeface="+mn-ea"/>
                <a:cs typeface="+mn-cs"/>
              </a:defRPr>
            </a:lvl1pPr>
          </a:lstStyle>
          <a:p>
            <a:pPr>
              <a:lnSpc>
                <a:spcPct val="150000"/>
              </a:lnSpc>
            </a:pPr>
            <a:r>
              <a:rPr lang="de-DE" sz="2204" spc="276" dirty="0">
                <a:solidFill>
                  <a:schemeClr val="bg1"/>
                </a:solidFill>
                <a:latin typeface="BMW Group Global Bold" pitchFamily="2" charset="-128"/>
                <a:ea typeface="BMW Group Global Bold" pitchFamily="2" charset="-128"/>
                <a:cs typeface="BMW Group Global Bold" pitchFamily="2" charset="-128"/>
              </a:rPr>
              <a:t>OPEN INNOVATION.</a:t>
            </a:r>
          </a:p>
          <a:p>
            <a:pPr>
              <a:lnSpc>
                <a:spcPct val="150000"/>
              </a:lnSpc>
            </a:pPr>
            <a:r>
              <a:rPr lang="en-US" sz="2204" b="0" dirty="0">
                <a:solidFill>
                  <a:schemeClr val="bg1"/>
                </a:solidFill>
                <a:latin typeface="BMW Group Global Light" pitchFamily="2" charset="-128"/>
                <a:ea typeface="BMW Group Global Light" pitchFamily="2" charset="-128"/>
                <a:cs typeface="BMW Group Global Light" pitchFamily="2" charset="-128"/>
              </a:rPr>
              <a:t>Matchmaking FUTURE technologies and beyond.</a:t>
            </a:r>
          </a:p>
          <a:p>
            <a:endParaRPr lang="en-US" sz="1837" dirty="0">
              <a:solidFill>
                <a:srgbClr val="11789F"/>
              </a:solidFill>
              <a:latin typeface="BMW Group Condensed" panose="020B0606020202020204" pitchFamily="34" charset="0"/>
            </a:endParaRPr>
          </a:p>
          <a:p>
            <a:pPr>
              <a:lnSpc>
                <a:spcPts val="2818"/>
              </a:lnSpc>
            </a:pPr>
            <a:endParaRPr lang="de-DE" sz="2448" dirty="0">
              <a:solidFill>
                <a:srgbClr val="11789F"/>
              </a:solidFill>
              <a:latin typeface="BMW Group Global Bold" pitchFamily="2" charset="-128"/>
              <a:ea typeface="BMW Group Global Bold" pitchFamily="2" charset="-128"/>
              <a:cs typeface="BMW Group Global Bold" pitchFamily="2" charset="-128"/>
            </a:endParaRPr>
          </a:p>
        </p:txBody>
      </p:sp>
      <p:grpSp>
        <p:nvGrpSpPr>
          <p:cNvPr id="8" name="Gruppieren 7">
            <a:extLst>
              <a:ext uri="{FF2B5EF4-FFF2-40B4-BE49-F238E27FC236}">
                <a16:creationId xmlns:a16="http://schemas.microsoft.com/office/drawing/2014/main" id="{CCFDE8B6-90C7-8241-8A05-CD824A8C6412}"/>
              </a:ext>
            </a:extLst>
          </p:cNvPr>
          <p:cNvGrpSpPr/>
          <p:nvPr userDrawn="1"/>
        </p:nvGrpSpPr>
        <p:grpSpPr>
          <a:xfrm>
            <a:off x="6542049" y="5825226"/>
            <a:ext cx="468351" cy="444378"/>
            <a:chOff x="6366036" y="5984509"/>
            <a:chExt cx="480060" cy="483878"/>
          </a:xfrm>
        </p:grpSpPr>
        <p:sp>
          <p:nvSpPr>
            <p:cNvPr id="7" name="Abgerundetes Rechteck 6">
              <a:extLst>
                <a:ext uri="{FF2B5EF4-FFF2-40B4-BE49-F238E27FC236}">
                  <a16:creationId xmlns:a16="http://schemas.microsoft.com/office/drawing/2014/main" id="{EE2CC3D6-2B1B-DB48-903C-3D79268AA60A}"/>
                </a:ext>
              </a:extLst>
            </p:cNvPr>
            <p:cNvSpPr/>
            <p:nvPr userDrawn="1"/>
          </p:nvSpPr>
          <p:spPr>
            <a:xfrm>
              <a:off x="6366036" y="5984509"/>
              <a:ext cx="480060" cy="483030"/>
            </a:xfrm>
            <a:prstGeom prst="roundRect">
              <a:avLst/>
            </a:prstGeom>
            <a:solidFill>
              <a:srgbClr val="F5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dirty="0" err="1">
                <a:solidFill>
                  <a:srgbClr val="666666"/>
                </a:solidFill>
                <a:latin typeface="BMW Group Condensed" panose="020B0606020202020204" pitchFamily="34" charset="0"/>
              </a:endParaRPr>
            </a:p>
          </p:txBody>
        </p:sp>
        <p:pic>
          <p:nvPicPr>
            <p:cNvPr id="5" name="Grafik 4">
              <a:extLst>
                <a:ext uri="{FF2B5EF4-FFF2-40B4-BE49-F238E27FC236}">
                  <a16:creationId xmlns:a16="http://schemas.microsoft.com/office/drawing/2014/main" id="{0AFA8B24-AFBB-B149-8C46-8477E3CCE008}"/>
                </a:ext>
              </a:extLst>
            </p:cNvPr>
            <p:cNvPicPr>
              <a:picLocks noChangeAspect="1"/>
            </p:cNvPicPr>
            <p:nvPr userDrawn="1"/>
          </p:nvPicPr>
          <p:blipFill>
            <a:blip r:embed="rId4" cstate="screen">
              <a:clrChange>
                <a:clrFrom>
                  <a:srgbClr val="FFFFFF"/>
                </a:clrFrom>
                <a:clrTo>
                  <a:srgbClr val="FFFFFF">
                    <a:alpha val="0"/>
                  </a:srgbClr>
                </a:clrTo>
              </a:clrChange>
              <a:duotone>
                <a:prstClr val="black"/>
                <a:srgbClr val="4294AC">
                  <a:tint val="45000"/>
                  <a:satMod val="400000"/>
                </a:srgbClr>
              </a:duotone>
              <a:extLst>
                <a:ext uri="{28A0092B-C50C-407E-A947-70E740481C1C}">
                  <a14:useLocalDpi xmlns:a14="http://schemas.microsoft.com/office/drawing/2010/main"/>
                </a:ext>
              </a:extLst>
            </a:blip>
            <a:stretch>
              <a:fillRect/>
            </a:stretch>
          </p:blipFill>
          <p:spPr>
            <a:xfrm>
              <a:off x="6366036" y="5988327"/>
              <a:ext cx="480060" cy="480060"/>
            </a:xfrm>
            <a:prstGeom prst="rect">
              <a:avLst/>
            </a:prstGeom>
          </p:spPr>
        </p:pic>
      </p:grpSp>
      <p:sp>
        <p:nvSpPr>
          <p:cNvPr id="26" name="object 5">
            <a:extLst>
              <a:ext uri="{FF2B5EF4-FFF2-40B4-BE49-F238E27FC236}">
                <a16:creationId xmlns:a16="http://schemas.microsoft.com/office/drawing/2014/main" id="{9ED58666-F349-954E-B706-3FD9EE2456F1}"/>
              </a:ext>
            </a:extLst>
          </p:cNvPr>
          <p:cNvSpPr txBox="1"/>
          <p:nvPr userDrawn="1"/>
        </p:nvSpPr>
        <p:spPr>
          <a:xfrm>
            <a:off x="7299505" y="5225982"/>
            <a:ext cx="4259766" cy="313322"/>
          </a:xfrm>
          <a:prstGeom prst="rect">
            <a:avLst/>
          </a:prstGeom>
        </p:spPr>
        <p:txBody>
          <a:bodyPr vert="horz" wrap="square" lIns="0" tIns="11080" rIns="0" bIns="0" rtlCol="0">
            <a:spAutoFit/>
          </a:bodyPr>
          <a:lstStyle/>
          <a:p>
            <a:pPr marL="11664" marR="4665">
              <a:lnSpc>
                <a:spcPts val="2627"/>
              </a:lnSpc>
              <a:spcBef>
                <a:spcPts val="87"/>
              </a:spcBef>
            </a:pPr>
            <a:r>
              <a:rPr lang="de-DE" sz="1837" b="1" i="0" spc="276" dirty="0">
                <a:solidFill>
                  <a:schemeClr val="bg1"/>
                </a:solidFill>
                <a:latin typeface="+mj-lt"/>
                <a:ea typeface="BMW Group Global Light" pitchFamily="2" charset="-128"/>
                <a:cs typeface="BMW Group Global Light" pitchFamily="2" charset="-128"/>
              </a:rPr>
              <a:t>openinnovation@bmw.com</a:t>
            </a:r>
            <a:endParaRPr sz="1837" b="1" i="0" spc="276" dirty="0">
              <a:solidFill>
                <a:schemeClr val="bg1"/>
              </a:solidFill>
              <a:latin typeface="+mj-lt"/>
              <a:ea typeface="BMW Group Global Light" pitchFamily="2" charset="-128"/>
              <a:cs typeface="BMW Group Global Light" pitchFamily="2" charset="-128"/>
            </a:endParaRPr>
          </a:p>
        </p:txBody>
      </p:sp>
      <p:pic>
        <p:nvPicPr>
          <p:cNvPr id="10" name="Grafik 9" descr="Umschlag">
            <a:extLst>
              <a:ext uri="{FF2B5EF4-FFF2-40B4-BE49-F238E27FC236}">
                <a16:creationId xmlns:a16="http://schemas.microsoft.com/office/drawing/2014/main" id="{793B3AC3-9058-E943-9871-2ED816F4EEA3}"/>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53200" y="5225981"/>
            <a:ext cx="446049" cy="419878"/>
          </a:xfrm>
          <a:prstGeom prst="rect">
            <a:avLst/>
          </a:prstGeom>
        </p:spPr>
      </p:pic>
    </p:spTree>
    <p:extLst>
      <p:ext uri="{BB962C8B-B14F-4D97-AF65-F5344CB8AC3E}">
        <p14:creationId xmlns:p14="http://schemas.microsoft.com/office/powerpoint/2010/main" val="753091847"/>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5_Kapiteltrenner">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DD39813-CD09-45D4-ADCB-927DF1708E21}"/>
              </a:ext>
            </a:extLst>
          </p:cNvPr>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70" imgH="270" progId="TCLayout.ActiveDocument.1">
                  <p:embed/>
                </p:oleObj>
              </mc:Choice>
              <mc:Fallback>
                <p:oleObj name="think-cell Folie" r:id="rId4" imgW="270" imgH="270" progId="TCLayout.ActiveDocument.1">
                  <p:embed/>
                  <p:pic>
                    <p:nvPicPr>
                      <p:cNvPr id="2" name="Object 1" hidden="1">
                        <a:extLst>
                          <a:ext uri="{FF2B5EF4-FFF2-40B4-BE49-F238E27FC236}">
                            <a16:creationId xmlns:a16="http://schemas.microsoft.com/office/drawing/2014/main" id="{3DD39813-CD09-45D4-ADCB-927DF1708E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90F8FB7B-6F7A-4897-869A-61DEBABBD0AB}"/>
              </a:ext>
            </a:extLst>
          </p:cNvPr>
          <p:cNvSpPr/>
          <p:nvPr userDrawn="1">
            <p:custDataLst>
              <p:tags r:id="rId2"/>
            </p:custDataLst>
          </p:nvPr>
        </p:nvSpPr>
        <p:spPr>
          <a:xfrm>
            <a:off x="0" y="0"/>
            <a:ext cx="158750" cy="158750"/>
          </a:xfrm>
          <a:prstGeom prst="rect">
            <a:avLst/>
          </a:prstGeom>
          <a:solidFill>
            <a:srgbClr val="283C50"/>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lvl="0" indent="0" algn="l" rtl="0" eaLnBrk="1" fontAlgn="auto" hangingPunct="1">
              <a:lnSpc>
                <a:spcPts val="2700"/>
              </a:lnSpc>
              <a:spcBef>
                <a:spcPct val="0"/>
              </a:spcBef>
              <a:spcAft>
                <a:spcPct val="0"/>
              </a:spcAft>
            </a:pPr>
            <a:endParaRPr lang="de-DE" sz="2600" b="1" i="0" u="none" baseline="0" err="1">
              <a:solidFill>
                <a:schemeClr val="bg1"/>
              </a:solidFill>
              <a:latin typeface="BMW Group Condensed" panose="020B0606020202020204" pitchFamily="34" charset="0"/>
              <a:ea typeface="+mn-ea"/>
              <a:cs typeface="+mn-cs"/>
              <a:sym typeface="BMW Group Condensed" panose="020B0606020202020204" pitchFamily="34" charset="0"/>
            </a:endParaRPr>
          </a:p>
        </p:txBody>
      </p:sp>
      <p:sp>
        <p:nvSpPr>
          <p:cNvPr id="23" name="Rechteck 22">
            <a:extLst>
              <a:ext uri="{FF2B5EF4-FFF2-40B4-BE49-F238E27FC236}">
                <a16:creationId xmlns:a16="http://schemas.microsoft.com/office/drawing/2014/main" id="{9DF1A350-7462-4D13-A41D-7EB2A444718E}"/>
              </a:ext>
            </a:extLst>
          </p:cNvPr>
          <p:cNvSpPr/>
          <p:nvPr userDrawn="1"/>
        </p:nvSpPr>
        <p:spPr>
          <a:xfrm>
            <a:off x="0" y="0"/>
            <a:ext cx="12192000" cy="6858000"/>
          </a:xfrm>
          <a:prstGeom prst="rect">
            <a:avLst/>
          </a:prstGeom>
          <a:solidFill>
            <a:srgbClr val="1C232C"/>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t"/>
          <a:lstStyle/>
          <a:p>
            <a:pPr algn="l" rtl="0" eaLnBrk="1" fontAlgn="auto" hangingPunct="1">
              <a:lnSpc>
                <a:spcPct val="100000"/>
              </a:lnSpc>
              <a:spcBef>
                <a:spcPts val="0"/>
              </a:spcBef>
              <a:spcAft>
                <a:spcPts val="0"/>
              </a:spcAft>
            </a:pPr>
            <a:endParaRPr lang="de-DE" sz="1400" b="0" i="0" u="none" baseline="0" err="1">
              <a:solidFill>
                <a:schemeClr val="bg1"/>
              </a:solidFill>
              <a:latin typeface="BMW Group Condensed" panose="020B0606020202020204" pitchFamily="34" charset="0"/>
            </a:endParaRPr>
          </a:p>
        </p:txBody>
      </p:sp>
      <p:sp>
        <p:nvSpPr>
          <p:cNvPr id="19" name="Bildplatzhalter 18">
            <a:extLst>
              <a:ext uri="{FF2B5EF4-FFF2-40B4-BE49-F238E27FC236}">
                <a16:creationId xmlns:a16="http://schemas.microsoft.com/office/drawing/2014/main" id="{358D1965-B6C8-47CA-9B6F-F19D141CB2EF}"/>
              </a:ext>
            </a:extLst>
          </p:cNvPr>
          <p:cNvSpPr>
            <a:spLocks noGrp="1"/>
          </p:cNvSpPr>
          <p:nvPr>
            <p:ph type="pic" sz="quarter" idx="10"/>
          </p:nvPr>
        </p:nvSpPr>
        <p:spPr>
          <a:xfrm>
            <a:off x="4981726" y="0"/>
            <a:ext cx="7210275" cy="6858000"/>
          </a:xfrm>
          <a:custGeom>
            <a:avLst/>
            <a:gdLst>
              <a:gd name="connsiteX0" fmla="*/ 0 w 7210275"/>
              <a:gd name="connsiteY0" fmla="*/ 0 h 6858000"/>
              <a:gd name="connsiteX1" fmla="*/ 7210275 w 7210275"/>
              <a:gd name="connsiteY1" fmla="*/ 0 h 6858000"/>
              <a:gd name="connsiteX2" fmla="*/ 7210275 w 7210275"/>
              <a:gd name="connsiteY2" fmla="*/ 6858000 h 6858000"/>
              <a:gd name="connsiteX3" fmla="*/ 3585500 w 72102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210275" h="6858000">
                <a:moveTo>
                  <a:pt x="0" y="0"/>
                </a:moveTo>
                <a:lnTo>
                  <a:pt x="7210275" y="0"/>
                </a:lnTo>
                <a:lnTo>
                  <a:pt x="7210275" y="6858000"/>
                </a:lnTo>
                <a:lnTo>
                  <a:pt x="3585500" y="6858000"/>
                </a:lnTo>
                <a:close/>
              </a:path>
            </a:pathLst>
          </a:custGeom>
        </p:spPr>
        <p:txBody>
          <a:bodyPr wrap="square">
            <a:noAutofit/>
          </a:bodyPr>
          <a:lstStyle/>
          <a:p>
            <a:endParaRPr lang="de-DE"/>
          </a:p>
        </p:txBody>
      </p:sp>
      <p:sp>
        <p:nvSpPr>
          <p:cNvPr id="25" name="Titel 1">
            <a:extLst>
              <a:ext uri="{FF2B5EF4-FFF2-40B4-BE49-F238E27FC236}">
                <a16:creationId xmlns:a16="http://schemas.microsoft.com/office/drawing/2014/main" id="{F5789E1B-C1B2-47E0-A439-FBF610A1D7FD}"/>
              </a:ext>
            </a:extLst>
          </p:cNvPr>
          <p:cNvSpPr>
            <a:spLocks noGrp="1"/>
          </p:cNvSpPr>
          <p:nvPr>
            <p:ph type="title" hasCustomPrompt="1"/>
          </p:nvPr>
        </p:nvSpPr>
        <p:spPr>
          <a:xfrm>
            <a:off x="7535863" y="641350"/>
            <a:ext cx="4177770" cy="1038746"/>
          </a:xfrm>
        </p:spPr>
        <p:txBody>
          <a:bodyPr>
            <a:spAutoFit/>
          </a:bodyPr>
          <a:lstStyle>
            <a:lvl1pPr>
              <a:lnSpc>
                <a:spcPts val="2700"/>
              </a:lnSpc>
              <a:defRPr>
                <a:solidFill>
                  <a:schemeClr val="bg1"/>
                </a:solidFill>
                <a:latin typeface="+mj-lt"/>
                <a:ea typeface="+mn-ea"/>
                <a:cs typeface="+mn-cs"/>
                <a:sym typeface="BMW Group Condensed" panose="020B0606020202020204" pitchFamily="34" charset="0"/>
              </a:defRPr>
            </a:lvl1pPr>
          </a:lstStyle>
          <a:p>
            <a:r>
              <a:rPr lang="de-DE" noProof="0"/>
              <a:t>Erste Zeile Überschrift </a:t>
            </a:r>
            <a:r>
              <a:rPr lang="de-DE" noProof="0" err="1"/>
              <a:t>Headline.Zweite</a:t>
            </a:r>
            <a:r>
              <a:rPr lang="de-DE" noProof="0"/>
              <a:t> Zeile Überschrift.</a:t>
            </a:r>
            <a:endParaRPr lang="de-DE"/>
          </a:p>
        </p:txBody>
      </p:sp>
    </p:spTree>
    <p:extLst>
      <p:ext uri="{BB962C8B-B14F-4D97-AF65-F5344CB8AC3E}">
        <p14:creationId xmlns:p14="http://schemas.microsoft.com/office/powerpoint/2010/main" val="3495542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836">
          <p15:clr>
            <a:srgbClr val="FBAE40"/>
          </p15:clr>
        </p15:guide>
        <p15:guide id="2" orient="horz" pos="890">
          <p15:clr>
            <a:srgbClr val="FBAE40"/>
          </p15:clr>
        </p15:guide>
        <p15:guide id="3" pos="7384">
          <p15:clr>
            <a:srgbClr val="FBAE40"/>
          </p15:clr>
        </p15:guide>
        <p15:guide id="4" pos="30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1666554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dirty="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2" name="Titel 1"/>
          <p:cNvSpPr>
            <a:spLocks noGrp="1"/>
          </p:cNvSpPr>
          <p:nvPr>
            <p:ph type="ctrTitle" hasCustomPrompt="1"/>
          </p:nvPr>
        </p:nvSpPr>
        <p:spPr bwMode="gray">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bwMode="gray">
          <a:xfrm>
            <a:off x="0" y="5311365"/>
            <a:ext cx="12192000" cy="453183"/>
          </a:xfrm>
          <a:prstGeom prst="rect">
            <a:avLst/>
          </a:prstGeom>
          <a:noFill/>
          <a:ln>
            <a:noFill/>
          </a:ln>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0" name="Rechteck 9">
            <a:extLst>
              <a:ext uri="{FF2B5EF4-FFF2-40B4-BE49-F238E27FC236}">
                <a16:creationId xmlns:a16="http://schemas.microsoft.com/office/drawing/2014/main" id="{C5F73C73-03C7-4379-819D-B4063D83DBA8}"/>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
        <p:nvSpPr>
          <p:cNvPr id="17" name="SmartArt-Platzhalter 6">
            <a:extLst>
              <a:ext uri="{FF2B5EF4-FFF2-40B4-BE49-F238E27FC236}">
                <a16:creationId xmlns:a16="http://schemas.microsoft.com/office/drawing/2014/main" id="{BEF5298C-10DE-4459-A25C-6BF3ABC562A5}"/>
              </a:ext>
            </a:extLst>
          </p:cNvPr>
          <p:cNvSpPr>
            <a:spLocks noGrp="1" noChangeAspect="1"/>
          </p:cNvSpPr>
          <p:nvPr>
            <p:ph type="dgm" sz="quarter" idx="24" hasCustomPrompt="1"/>
          </p:nvPr>
        </p:nvSpPr>
        <p:spPr>
          <a:xfrm>
            <a:off x="572400" y="572399"/>
            <a:ext cx="10999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dirty="0"/>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7">
              <a:extLs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dirty="0"/>
              <a:t>.</a:t>
            </a:r>
          </a:p>
        </p:txBody>
      </p:sp>
    </p:spTree>
    <p:extLst>
      <p:ext uri="{BB962C8B-B14F-4D97-AF65-F5344CB8AC3E}">
        <p14:creationId xmlns:p14="http://schemas.microsoft.com/office/powerpoint/2010/main" val="1863427922"/>
      </p:ext>
    </p:extLst>
  </p:cSld>
  <p:clrMapOvr>
    <a:masterClrMapping/>
  </p:clrMapOvr>
  <p:extLst>
    <p:ext uri="{DCECCB84-F9BA-43D5-87BE-67443E8EF086}">
      <p15:sldGuideLst xmlns:p15="http://schemas.microsoft.com/office/powerpoint/2012/main">
        <p15:guide id="1" pos="359">
          <p15:clr>
            <a:srgbClr val="FBAE40"/>
          </p15:clr>
        </p15:guide>
        <p15:guide id="2" pos="73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89306370"/>
      </p:ext>
    </p:extLst>
  </p:cSld>
  <p:clrMapOvr>
    <a:masterClrMapping/>
  </p:clrMapOvr>
  <p:extLst>
    <p:ext uri="{DCECCB84-F9BA-43D5-87BE-67443E8EF086}">
      <p15:sldGuideLst xmlns:p15="http://schemas.microsoft.com/office/powerpoint/2012/main">
        <p15:guide id="14" pos="3704" userDrawn="1">
          <p15:clr>
            <a:srgbClr val="FBAE40"/>
          </p15:clr>
        </p15:guide>
        <p15:guide id="15" pos="3976" userDrawn="1">
          <p15:clr>
            <a:srgbClr val="FBAE40"/>
          </p15:clr>
        </p15:guide>
        <p15:guide id="16" orient="horz" pos="2500" userDrawn="1">
          <p15:clr>
            <a:srgbClr val="FBAE40"/>
          </p15:clr>
        </p15:guide>
        <p15:guide id="17" orient="horz" pos="2364"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itle | Full Picture">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BBDF4C60-5A05-4806-A4DE-2458463FB928}"/>
              </a:ext>
            </a:extLst>
          </p:cNvPr>
          <p:cNvGraphicFramePr>
            <a:graphicFrameLocks noChangeAspect="1"/>
          </p:cNvGraphicFramePr>
          <p:nvPr userDrawn="1">
            <p:custDataLst>
              <p:tags r:id="rId1"/>
            </p:custDataLst>
            <p:extLst>
              <p:ext uri="{D42A27DB-BD31-4B8C-83A1-F6EECF244321}">
                <p14:modId xmlns:p14="http://schemas.microsoft.com/office/powerpoint/2010/main" val="4099199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14" name="Objekt 13" hidden="1">
                        <a:extLst>
                          <a:ext uri="{FF2B5EF4-FFF2-40B4-BE49-F238E27FC236}">
                            <a16:creationId xmlns:a16="http://schemas.microsoft.com/office/drawing/2014/main" id="{BBDF4C60-5A05-4806-A4DE-2458463FB92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blipFill>
            <a:blip r:embed="rId5" cstate="screen">
              <a:extLst>
                <a:ext uri="{28A0092B-C50C-407E-A947-70E740481C1C}">
                  <a14:useLocalDpi xmlns:a14="http://schemas.microsoft.com/office/drawing/2010/main"/>
                </a:ext>
              </a:extLst>
            </a:blip>
            <a:srcRect/>
            <a:stretch>
              <a:fillRect/>
            </a:stretch>
          </a:blipFill>
        </p:spPr>
        <p:txBody>
          <a:bodyPr/>
          <a:lstStyle>
            <a:lvl1pPr marL="0" indent="0" rtl="0">
              <a:lnSpc>
                <a:spcPct val="100000"/>
              </a:lnSpc>
              <a:spcAft>
                <a:spcPts val="600"/>
              </a:spcAft>
              <a:buNone/>
              <a:defRPr/>
            </a:lvl1pPr>
          </a:lstStyle>
          <a:p>
            <a:r>
              <a:rPr lang="de-DE" noProof="0" dirty="0"/>
              <a:t> </a:t>
            </a:r>
          </a:p>
        </p:txBody>
      </p:sp>
      <p:sp>
        <p:nvSpPr>
          <p:cNvPr id="2" name="Titel 1"/>
          <p:cNvSpPr>
            <a:spLocks noGrp="1"/>
          </p:cNvSpPr>
          <p:nvPr>
            <p:ph type="ctrTitle" hasCustomPrompt="1"/>
          </p:nvPr>
        </p:nvSpPr>
        <p:spPr>
          <a:xfrm>
            <a:off x="0" y="3801627"/>
            <a:ext cx="12192000" cy="1412864"/>
          </a:xfrm>
          <a:solidFill>
            <a:srgbClr val="000000">
              <a:alpha val="50000"/>
            </a:srgbClr>
          </a:solidFill>
        </p:spPr>
        <p:txBody>
          <a:bodyPr vert="horz" wrap="square" lIns="572400" tIns="72000" rIns="572400" bIns="72000" anchor="b">
            <a:spAutoFit/>
          </a:bodyPr>
          <a:lstStyle>
            <a:lvl1pPr algn="l" rtl="0">
              <a:lnSpc>
                <a:spcPct val="100000"/>
              </a:lnSpc>
              <a:spcAft>
                <a:spcPts val="0"/>
              </a:spcAft>
              <a:defRPr sz="4000" cap="all" baseline="0">
                <a:solidFill>
                  <a:srgbClr val="FFFFFF"/>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solidFill>
            <a:srgbClr val="000000">
              <a:alpha val="50000"/>
            </a:srgbClr>
          </a:solidFill>
        </p:spPr>
        <p:txBody>
          <a:bodyPr wrap="square" lIns="572400" tIns="72000" rIns="572400" bIns="72000">
            <a:spAutoFit/>
          </a:bodyPr>
          <a:lstStyle>
            <a:lvl1pPr marL="0" indent="0" algn="l" rtl="0">
              <a:lnSpc>
                <a:spcPct val="100000"/>
              </a:lnSpc>
              <a:spcAft>
                <a:spcPts val="0"/>
              </a:spcAft>
              <a:buNone/>
              <a:defRPr sz="2000" b="0" cap="all" baseline="0">
                <a:solidFill>
                  <a:srgbClr val="FFFFFF"/>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3" name="SmartArt-Platzhalter 6">
            <a:extLst>
              <a:ext uri="{FF2B5EF4-FFF2-40B4-BE49-F238E27FC236}">
                <a16:creationId xmlns:a16="http://schemas.microsoft.com/office/drawing/2014/main" id="{9A73E91D-2689-49C7-A58E-E621D71E8696}"/>
              </a:ext>
            </a:extLst>
          </p:cNvPr>
          <p:cNvSpPr>
            <a:spLocks noGrp="1" noChangeAspect="1"/>
          </p:cNvSpPr>
          <p:nvPr>
            <p:ph type="dgm" sz="quarter" idx="24" hasCustomPrompt="1"/>
          </p:nvPr>
        </p:nvSpPr>
        <p:spPr>
          <a:xfrm>
            <a:off x="572400" y="572399"/>
            <a:ext cx="1099906" cy="572400"/>
          </a:xfrm>
          <a:blipFill>
            <a:blip r:embed="rId6">
              <a:extLst>
                <a:ext uri="{96DAC541-7B7A-43D3-8B79-37D633B846F1}">
                  <asvg:svgBlip xmlns:asvg="http://schemas.microsoft.com/office/drawing/2016/SVG/main" r:embed="rId7"/>
                </a:ext>
              </a:extLst>
            </a:blip>
            <a:stretch>
              <a:fillRect/>
            </a:stretch>
          </a:blipFill>
        </p:spPr>
        <p:txBody>
          <a:bodyPr/>
          <a:lstStyle>
            <a:lvl1pPr marL="0" indent="0">
              <a:buNone/>
              <a:defRPr sz="400">
                <a:solidFill>
                  <a:schemeClr val="tx2"/>
                </a:solidFill>
              </a:defRPr>
            </a:lvl1pPr>
          </a:lstStyle>
          <a:p>
            <a:r>
              <a:rPr lang="de-DE" dirty="0"/>
              <a:t>.</a:t>
            </a:r>
          </a:p>
        </p:txBody>
      </p:sp>
      <p:sp>
        <p:nvSpPr>
          <p:cNvPr id="15" name="SmartArt-Platzhalter 4">
            <a:extLst>
              <a:ext uri="{FF2B5EF4-FFF2-40B4-BE49-F238E27FC236}">
                <a16:creationId xmlns:a16="http://schemas.microsoft.com/office/drawing/2014/main" id="{73B3AC2F-1421-44A9-82DC-26A810DF23F2}"/>
              </a:ext>
            </a:extLst>
          </p:cNvPr>
          <p:cNvSpPr>
            <a:spLocks noGrp="1" noChangeAspect="1"/>
          </p:cNvSpPr>
          <p:nvPr>
            <p:ph type="dgm" sz="quarter" idx="23" hasCustomPrompt="1"/>
          </p:nvPr>
        </p:nvSpPr>
        <p:spPr>
          <a:xfrm>
            <a:off x="9947294" y="572400"/>
            <a:ext cx="1672306" cy="572400"/>
          </a:xfrm>
          <a:blipFill>
            <a:blip r:embed="rId8">
              <a:extLst>
                <a:ext uri="{96DAC541-7B7A-43D3-8B79-37D633B846F1}">
                  <asvg:svgBlip xmlns:asvg="http://schemas.microsoft.com/office/drawing/2016/SVG/main" r:embed="rId9"/>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Textplatzhalter 14">
            <a:extLst>
              <a:ext uri="{FF2B5EF4-FFF2-40B4-BE49-F238E27FC236}">
                <a16:creationId xmlns:a16="http://schemas.microsoft.com/office/drawing/2014/main" id="{242C1189-490C-4AEF-A482-D67AEF6652A6}"/>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12" name="Rechteck 11">
            <a:extLst>
              <a:ext uri="{FF2B5EF4-FFF2-40B4-BE49-F238E27FC236}">
                <a16:creationId xmlns:a16="http://schemas.microsoft.com/office/drawing/2014/main" id="{B6D8BA9B-D435-4BCF-A70E-9FF7917FFF4A}"/>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1890148398"/>
      </p:ext>
    </p:extLst>
  </p:cSld>
  <p:clrMapOvr>
    <a:masterClrMapping/>
  </p:clrMapOvr>
  <p:extLst>
    <p:ext uri="{DCECCB84-F9BA-43D5-87BE-67443E8EF086}">
      <p15:sldGuideLst xmlns:p15="http://schemas.microsoft.com/office/powerpoint/2012/main">
        <p15:guide id="1" pos="360">
          <p15:clr>
            <a:srgbClr val="FBAE40"/>
          </p15:clr>
        </p15:guide>
        <p15:guide id="2" orient="horz" pos="2160">
          <p15:clr>
            <a:srgbClr val="FBAE40"/>
          </p15:clr>
        </p15:guide>
        <p15:guide id="3" pos="732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1492472247"/>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469343285"/>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19417551"/>
      </p:ext>
    </p:extLst>
  </p:cSld>
  <p:clrMapOvr>
    <a:masterClrMapping/>
  </p:clrMapOvr>
  <p:extLst>
    <p:ext uri="{DCECCB84-F9BA-43D5-87BE-67443E8EF086}">
      <p15:sldGuideLst xmlns:p15="http://schemas.microsoft.com/office/powerpoint/2012/main">
        <p15:guide id="11" pos="3704">
          <p15:clr>
            <a:srgbClr val="FBAE40"/>
          </p15:clr>
        </p15:guide>
        <p15:guide id="12" pos="3976">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07432625"/>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Grid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6A87CDE6-4D31-464C-B238-7EB6F6DBD01F}"/>
              </a:ext>
            </a:extLst>
          </p:cNvPr>
          <p:cNvGraphicFramePr>
            <a:graphicFrameLocks noChangeAspect="1"/>
          </p:cNvGraphicFramePr>
          <p:nvPr userDrawn="1">
            <p:custDataLst>
              <p:tags r:id="rId1"/>
            </p:custDataLst>
            <p:extLst>
              <p:ext uri="{D42A27DB-BD31-4B8C-83A1-F6EECF244321}">
                <p14:modId xmlns:p14="http://schemas.microsoft.com/office/powerpoint/2010/main" val="1326818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6A87CDE6-4D31-464C-B238-7EB6F6DBD01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270907769"/>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Grid | 2x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5645238-9DEC-4A72-9BA1-F517092FAE02}"/>
              </a:ext>
            </a:extLst>
          </p:cNvPr>
          <p:cNvGraphicFramePr>
            <a:graphicFrameLocks noChangeAspect="1"/>
          </p:cNvGraphicFramePr>
          <p:nvPr userDrawn="1">
            <p:custDataLst>
              <p:tags r:id="rId1"/>
            </p:custDataLst>
            <p:extLst>
              <p:ext uri="{D42A27DB-BD31-4B8C-83A1-F6EECF244321}">
                <p14:modId xmlns:p14="http://schemas.microsoft.com/office/powerpoint/2010/main" val="222123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05645238-9DEC-4A72-9BA1-F517092FAE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9381049"/>
      </p:ext>
    </p:extLst>
  </p:cSld>
  <p:clrMapOvr>
    <a:masterClrMapping/>
  </p:clrMapOvr>
  <p:extLst>
    <p:ext uri="{DCECCB84-F9BA-43D5-87BE-67443E8EF086}">
      <p15:sldGuideLst xmlns:p15="http://schemas.microsoft.com/office/powerpoint/2012/main">
        <p15:guide id="14" pos="3704">
          <p15:clr>
            <a:srgbClr val="FBAE40"/>
          </p15:clr>
        </p15:guide>
        <p15:guide id="15" pos="3976">
          <p15:clr>
            <a:srgbClr val="FBAE40"/>
          </p15:clr>
        </p15:guide>
        <p15:guide id="16" orient="horz" pos="2500">
          <p15:clr>
            <a:srgbClr val="FBAE40"/>
          </p15:clr>
        </p15:guide>
        <p15:guide id="17" orient="horz" pos="2364">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294899721"/>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857263271"/>
      </p:ext>
    </p:extLst>
  </p:cSld>
  <p:clrMapOvr>
    <a:masterClrMapping/>
  </p:clrMapOvr>
  <p:extLst>
    <p:ext uri="{DCECCB84-F9BA-43D5-87BE-67443E8EF086}">
      <p15:sldGuideLst xmlns:p15="http://schemas.microsoft.com/office/powerpoint/2012/main">
        <p15:guide id="5" pos="3711">
          <p15:clr>
            <a:srgbClr val="FBAE40"/>
          </p15:clr>
        </p15:guide>
        <p15:guide id="6" pos="3976">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7C54160-9C46-4866-882D-50B5C096B17C}"/>
              </a:ext>
            </a:extLst>
          </p:cNvPr>
          <p:cNvGraphicFramePr>
            <a:graphicFrameLocks noChangeAspect="1"/>
          </p:cNvGraphicFramePr>
          <p:nvPr userDrawn="1">
            <p:custDataLst>
              <p:tags r:id="rId1"/>
            </p:custDataLst>
            <p:extLst>
              <p:ext uri="{D42A27DB-BD31-4B8C-83A1-F6EECF244321}">
                <p14:modId xmlns:p14="http://schemas.microsoft.com/office/powerpoint/2010/main" val="1866612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F7C54160-9C46-4866-882D-50B5C096B1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0" name="Inhaltsplatzhalter 3">
            <a:extLst>
              <a:ext uri="{FF2B5EF4-FFF2-40B4-BE49-F238E27FC236}">
                <a16:creationId xmlns:a16="http://schemas.microsoft.com/office/drawing/2014/main" id="{3988BB4E-F1CA-4BC0-993D-C218662BA852}"/>
              </a:ext>
            </a:extLst>
          </p:cNvPr>
          <p:cNvSpPr>
            <a:spLocks noGrp="1"/>
          </p:cNvSpPr>
          <p:nvPr>
            <p:ph sz="quarter" idx="21" hasCustomPrompt="1"/>
          </p:nvPr>
        </p:nvSpPr>
        <p:spPr>
          <a:xfrm>
            <a:off x="8116069"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2">
            <a:extLst>
              <a:ext uri="{FF2B5EF4-FFF2-40B4-BE49-F238E27FC236}">
                <a16:creationId xmlns:a16="http://schemas.microsoft.com/office/drawing/2014/main" id="{0D7FB171-0CB4-4740-8625-DD15BF1FF8DA}"/>
              </a:ext>
            </a:extLst>
          </p:cNvPr>
          <p:cNvSpPr>
            <a:spLocks noGrp="1"/>
          </p:cNvSpPr>
          <p:nvPr>
            <p:ph sz="quarter" idx="19" hasCustomPrompt="1"/>
          </p:nvPr>
        </p:nvSpPr>
        <p:spPr>
          <a:xfrm>
            <a:off x="4302508"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6" name="Inhaltsplatzhalter 1">
            <a:extLst>
              <a:ext uri="{FF2B5EF4-FFF2-40B4-BE49-F238E27FC236}">
                <a16:creationId xmlns:a16="http://schemas.microsoft.com/office/drawing/2014/main" id="{51462A60-9CA1-461B-A29A-E91D63B6095E}"/>
              </a:ext>
            </a:extLst>
          </p:cNvPr>
          <p:cNvSpPr>
            <a:spLocks noGrp="1"/>
          </p:cNvSpPr>
          <p:nvPr>
            <p:ph sz="quarter" idx="17" hasCustomPrompt="1"/>
          </p:nvPr>
        </p:nvSpPr>
        <p:spPr>
          <a:xfrm>
            <a:off x="488947" y="1413933"/>
            <a:ext cx="359756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933679147"/>
      </p:ext>
    </p:extLst>
  </p:cSld>
  <p:clrMapOvr>
    <a:masterClrMapping/>
  </p:clrMapOvr>
  <p:extLst>
    <p:ext uri="{DCECCB84-F9BA-43D5-87BE-67443E8EF086}">
      <p15:sldGuideLst xmlns:p15="http://schemas.microsoft.com/office/powerpoint/2012/main">
        <p15:guide id="1" pos="2577">
          <p15:clr>
            <a:srgbClr val="FBAE40"/>
          </p15:clr>
        </p15:guide>
        <p15:guide id="4" pos="4978">
          <p15:clr>
            <a:srgbClr val="FBAE40"/>
          </p15:clr>
        </p15:guide>
        <p15:guide id="5" pos="2710">
          <p15:clr>
            <a:srgbClr val="FBAE40"/>
          </p15:clr>
        </p15:guide>
        <p15:guide id="6" pos="511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1CCC0F5-E43D-4616-B7C4-E058ADB680BD}"/>
              </a:ext>
            </a:extLst>
          </p:cNvPr>
          <p:cNvGraphicFramePr>
            <a:graphicFrameLocks noChangeAspect="1"/>
          </p:cNvGraphicFramePr>
          <p:nvPr userDrawn="1">
            <p:custDataLst>
              <p:tags r:id="rId1"/>
            </p:custDataLst>
            <p:extLst>
              <p:ext uri="{D42A27DB-BD31-4B8C-83A1-F6EECF244321}">
                <p14:modId xmlns:p14="http://schemas.microsoft.com/office/powerpoint/2010/main" val="38587288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1CCC0F5-E43D-4616-B7C4-E058ADB680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Inhaltsplatzhalter 1">
            <a:extLst>
              <a:ext uri="{FF2B5EF4-FFF2-40B4-BE49-F238E27FC236}">
                <a16:creationId xmlns:a16="http://schemas.microsoft.com/office/drawing/2014/main" id="{D9028297-F8A3-40B3-AA36-477ABB38F3E8}"/>
              </a:ext>
            </a:extLst>
          </p:cNvPr>
          <p:cNvSpPr>
            <a:spLocks noGrp="1"/>
          </p:cNvSpPr>
          <p:nvPr>
            <p:ph sz="quarter" idx="17" hasCustomPrompt="1"/>
          </p:nvPr>
        </p:nvSpPr>
        <p:spPr>
          <a:xfrm>
            <a:off x="488947" y="1413933"/>
            <a:ext cx="11224684"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cap="all" baseline="0"/>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568052925"/>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ontent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562CC6E-EDA2-4F9E-A09B-A2E54AB188C9}"/>
              </a:ext>
            </a:extLst>
          </p:cNvPr>
          <p:cNvGraphicFramePr>
            <a:graphicFrameLocks noChangeAspect="1"/>
          </p:cNvGraphicFramePr>
          <p:nvPr userDrawn="1">
            <p:custDataLst>
              <p:tags r:id="rId1"/>
            </p:custDataLst>
            <p:extLst>
              <p:ext uri="{D42A27DB-BD31-4B8C-83A1-F6EECF244321}">
                <p14:modId xmlns:p14="http://schemas.microsoft.com/office/powerpoint/2010/main" val="36791017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2562CC6E-EDA2-4F9E-A09B-A2E54AB188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 name="Inhaltsplatzhalter 4">
            <a:extLst>
              <a:ext uri="{FF2B5EF4-FFF2-40B4-BE49-F238E27FC236}">
                <a16:creationId xmlns:a16="http://schemas.microsoft.com/office/drawing/2014/main" id="{8BA2F5EE-5EBD-4514-8AF6-B05EC345392F}"/>
              </a:ext>
            </a:extLst>
          </p:cNvPr>
          <p:cNvSpPr>
            <a:spLocks noGrp="1"/>
          </p:cNvSpPr>
          <p:nvPr>
            <p:ph sz="quarter" idx="23" hasCustomPrompt="1"/>
          </p:nvPr>
        </p:nvSpPr>
        <p:spPr>
          <a:xfrm>
            <a:off x="9069460"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2" name="Inhaltsplatzhalter 3">
            <a:extLst>
              <a:ext uri="{FF2B5EF4-FFF2-40B4-BE49-F238E27FC236}">
                <a16:creationId xmlns:a16="http://schemas.microsoft.com/office/drawing/2014/main" id="{60EC06ED-6F07-4680-9AE2-23D7698B36DA}"/>
              </a:ext>
            </a:extLst>
          </p:cNvPr>
          <p:cNvSpPr>
            <a:spLocks noGrp="1"/>
          </p:cNvSpPr>
          <p:nvPr>
            <p:ph sz="quarter" idx="21" hasCustomPrompt="1"/>
          </p:nvPr>
        </p:nvSpPr>
        <p:spPr>
          <a:xfrm>
            <a:off x="6209289"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30" name="Inhaltsplatzhalter 2">
            <a:extLst>
              <a:ext uri="{FF2B5EF4-FFF2-40B4-BE49-F238E27FC236}">
                <a16:creationId xmlns:a16="http://schemas.microsoft.com/office/drawing/2014/main" id="{027E4EC2-9005-40D4-918C-FD11293AE431}"/>
              </a:ext>
            </a:extLst>
          </p:cNvPr>
          <p:cNvSpPr>
            <a:spLocks noGrp="1"/>
          </p:cNvSpPr>
          <p:nvPr>
            <p:ph sz="quarter" idx="19" hasCustomPrompt="1"/>
          </p:nvPr>
        </p:nvSpPr>
        <p:spPr>
          <a:xfrm>
            <a:off x="3349118"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8" name="Inhaltsplatzhalter 1">
            <a:extLst>
              <a:ext uri="{FF2B5EF4-FFF2-40B4-BE49-F238E27FC236}">
                <a16:creationId xmlns:a16="http://schemas.microsoft.com/office/drawing/2014/main" id="{CD857AE5-6C50-432B-94B7-EC5D4821331B}"/>
              </a:ext>
            </a:extLst>
          </p:cNvPr>
          <p:cNvSpPr>
            <a:spLocks noGrp="1"/>
          </p:cNvSpPr>
          <p:nvPr>
            <p:ph sz="quarter" idx="17" hasCustomPrompt="1"/>
          </p:nvPr>
        </p:nvSpPr>
        <p:spPr>
          <a:xfrm>
            <a:off x="488947" y="1413933"/>
            <a:ext cx="264417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906448008"/>
      </p:ext>
    </p:extLst>
  </p:cSld>
  <p:clrMapOvr>
    <a:masterClrMapping/>
  </p:clrMapOvr>
  <p:extLst>
    <p:ext uri="{DCECCB84-F9BA-43D5-87BE-67443E8EF086}">
      <p15:sldGuideLst xmlns:p15="http://schemas.microsoft.com/office/powerpoint/2012/main">
        <p15:guide id="6" pos="5705">
          <p15:clr>
            <a:srgbClr val="FBAE40"/>
          </p15:clr>
        </p15:guide>
        <p15:guide id="7" pos="1977">
          <p15:clr>
            <a:srgbClr val="FBAE40"/>
          </p15:clr>
        </p15:guide>
        <p15:guide id="8" pos="2104">
          <p15:clr>
            <a:srgbClr val="FBAE40"/>
          </p15:clr>
        </p15:guide>
        <p15:guide id="9" pos="3777">
          <p15:clr>
            <a:srgbClr val="FBAE40"/>
          </p15:clr>
        </p15:guide>
        <p15:guide id="10" pos="3905">
          <p15:clr>
            <a:srgbClr val="FBAE40"/>
          </p15:clr>
        </p15:guide>
        <p15:guide id="11" pos="5576">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ontent | 2x2">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8D39B1E-A015-4084-940D-8BBABCAACD8C}"/>
              </a:ext>
            </a:extLst>
          </p:cNvPr>
          <p:cNvGraphicFramePr>
            <a:graphicFrameLocks noChangeAspect="1"/>
          </p:cNvGraphicFramePr>
          <p:nvPr userDrawn="1">
            <p:custDataLst>
              <p:tags r:id="rId1"/>
            </p:custDataLst>
            <p:extLst>
              <p:ext uri="{D42A27DB-BD31-4B8C-83A1-F6EECF244321}">
                <p14:modId xmlns:p14="http://schemas.microsoft.com/office/powerpoint/2010/main" val="22282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78D39B1E-A015-4084-940D-8BBABCAACD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Inhaltsplatzhalter 4"/>
          <p:cNvSpPr>
            <a:spLocks noGrp="1"/>
          </p:cNvSpPr>
          <p:nvPr>
            <p:ph sz="quarter" idx="13" hasCustomPrompt="1"/>
          </p:nvPr>
        </p:nvSpPr>
        <p:spPr>
          <a:xfrm>
            <a:off x="6317289"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8" name="Inhaltsplatzhalter 3"/>
          <p:cNvSpPr>
            <a:spLocks noGrp="1"/>
          </p:cNvSpPr>
          <p:nvPr>
            <p:ph sz="quarter" idx="12" hasCustomPrompt="1"/>
          </p:nvPr>
        </p:nvSpPr>
        <p:spPr>
          <a:xfrm>
            <a:off x="488947" y="3968784"/>
            <a:ext cx="5396342" cy="2339940"/>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6" name="Inhaltsplatzhalter 2"/>
          <p:cNvSpPr>
            <a:spLocks noGrp="1"/>
          </p:cNvSpPr>
          <p:nvPr>
            <p:ph sz="quarter" idx="11" hasCustomPrompt="1"/>
          </p:nvPr>
        </p:nvSpPr>
        <p:spPr>
          <a:xfrm>
            <a:off x="6317289"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Inhaltsplatzhalter 1"/>
          <p:cNvSpPr>
            <a:spLocks noGrp="1"/>
          </p:cNvSpPr>
          <p:nvPr>
            <p:ph sz="quarter" idx="10" hasCustomPrompt="1"/>
          </p:nvPr>
        </p:nvSpPr>
        <p:spPr>
          <a:xfrm>
            <a:off x="488947" y="1413932"/>
            <a:ext cx="5396342" cy="233885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260716885"/>
      </p:ext>
    </p:extLst>
  </p:cSld>
  <p:clrMapOvr>
    <a:masterClrMapping/>
  </p:clrMapOvr>
  <p:extLst>
    <p:ext uri="{DCECCB84-F9BA-43D5-87BE-67443E8EF086}">
      <p15:sldGuideLst xmlns:p15="http://schemas.microsoft.com/office/powerpoint/2012/main">
        <p15:guide id="13" pos="3711">
          <p15:clr>
            <a:srgbClr val="FBAE40"/>
          </p15:clr>
        </p15:guide>
        <p15:guide id="14" pos="3977">
          <p15:clr>
            <a:srgbClr val="FBAE40"/>
          </p15:clr>
        </p15:guide>
        <p15:guide id="15" orient="horz" pos="2365">
          <p15:clr>
            <a:srgbClr val="FBAE40"/>
          </p15:clr>
        </p15:guide>
        <p15:guide id="16" orient="horz" pos="250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ntent | Area">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4C7F330-3D64-4FB0-93F8-C1BA49AFA826}"/>
              </a:ext>
            </a:extLst>
          </p:cNvPr>
          <p:cNvGraphicFramePr>
            <a:graphicFrameLocks noChangeAspect="1"/>
          </p:cNvGraphicFramePr>
          <p:nvPr userDrawn="1">
            <p:custDataLst>
              <p:tags r:id="rId1"/>
            </p:custDataLst>
            <p:extLst>
              <p:ext uri="{D42A27DB-BD31-4B8C-83A1-F6EECF244321}">
                <p14:modId xmlns:p14="http://schemas.microsoft.com/office/powerpoint/2010/main" val="30925357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54C7F330-3D64-4FB0-93F8-C1BA49AFA8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tabLst>
                <a:tab pos="4927600" algn="l"/>
              </a:tabLs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3" name="Rechteck 2">
            <a:extLst>
              <a:ext uri="{FF2B5EF4-FFF2-40B4-BE49-F238E27FC236}">
                <a16:creationId xmlns:a16="http://schemas.microsoft.com/office/drawing/2014/main" id="{1DF2DED3-0602-4827-AE5B-D7DA542659F4}"/>
              </a:ext>
            </a:extLst>
          </p:cNvPr>
          <p:cNvSpPr>
            <a:spLocks/>
          </p:cNvSpPr>
          <p:nvPr userDrawn="1"/>
        </p:nvSpPr>
        <p:spPr>
          <a:xfrm>
            <a:off x="0" y="1244598"/>
            <a:ext cx="12192000" cy="5326065"/>
          </a:xfrm>
          <a:prstGeom prst="rect">
            <a:avLst/>
          </a:prstGeom>
          <a:gradFill>
            <a:gsLst>
              <a:gs pos="1000">
                <a:schemeClr val="accent4"/>
              </a:gs>
              <a:gs pos="100000">
                <a:schemeClr val="accent6"/>
              </a:gs>
            </a:gsLst>
            <a:lin ang="5400000" scaled="0"/>
          </a:gradFill>
        </p:spPr>
        <p:txBody>
          <a:bodyPr vert="horz" lIns="0" tIns="0" rIns="0" bIns="720000" rtlCol="0" anchor="ctr" anchorCtr="0">
            <a:noAutofit/>
          </a:bodyPr>
          <a:lstStyle/>
          <a:p>
            <a:pPr lvl="0" indent="0" algn="ctr">
              <a:lnSpc>
                <a:spcPct val="100000"/>
              </a:lnSpc>
              <a:spcBef>
                <a:spcPts val="0"/>
              </a:spcBef>
              <a:spcAft>
                <a:spcPts val="600"/>
              </a:spcAft>
              <a:buClr>
                <a:schemeClr val="tx2"/>
              </a:buClr>
              <a:buFont typeface="Wingdings" panose="05000000000000000000" pitchFamily="2" charset="2"/>
              <a:buNone/>
            </a:pPr>
            <a:endParaRPr lang="de-DE" dirty="0">
              <a:solidFill>
                <a:schemeClr val="tx1"/>
              </a:solidFill>
            </a:endParaRPr>
          </a:p>
        </p:txBody>
      </p:sp>
    </p:spTree>
    <p:extLst>
      <p:ext uri="{BB962C8B-B14F-4D97-AF65-F5344CB8AC3E}">
        <p14:creationId xmlns:p14="http://schemas.microsoft.com/office/powerpoint/2010/main" val="3323164200"/>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ontent | Picture Left">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2FD9A65-9362-4228-B368-164FA84D1704}"/>
              </a:ext>
            </a:extLst>
          </p:cNvPr>
          <p:cNvGraphicFramePr>
            <a:graphicFrameLocks noChangeAspect="1"/>
          </p:cNvGraphicFramePr>
          <p:nvPr userDrawn="1">
            <p:custDataLst>
              <p:tags r:id="rId1"/>
            </p:custDataLst>
            <p:extLst>
              <p:ext uri="{D42A27DB-BD31-4B8C-83A1-F6EECF244321}">
                <p14:modId xmlns:p14="http://schemas.microsoft.com/office/powerpoint/2010/main" val="4565250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F2FD9A65-9362-4228-B368-164FA84D170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6316130"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4" name="Bildplatzhalter 1">
            <a:extLst>
              <a:ext uri="{FF2B5EF4-FFF2-40B4-BE49-F238E27FC236}">
                <a16:creationId xmlns:a16="http://schemas.microsoft.com/office/drawing/2014/main" id="{5730C142-F37E-4F0E-997D-1B4882F0DF69}"/>
              </a:ext>
            </a:extLst>
          </p:cNvPr>
          <p:cNvSpPr>
            <a:spLocks noGrp="1"/>
          </p:cNvSpPr>
          <p:nvPr>
            <p:ph type="pic" sz="quarter" idx="12" hasCustomPrompt="1"/>
          </p:nvPr>
        </p:nvSpPr>
        <p:spPr>
          <a:xfrm>
            <a:off x="0"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769949500"/>
      </p:ext>
    </p:extLst>
  </p:cSld>
  <p:clrMapOvr>
    <a:masterClrMapping/>
  </p:clrMapOvr>
  <p:extLst>
    <p:ext uri="{DCECCB84-F9BA-43D5-87BE-67443E8EF086}">
      <p15:sldGuideLst xmlns:p15="http://schemas.microsoft.com/office/powerpoint/2012/main">
        <p15:guide id="11" pos="3713">
          <p15:clr>
            <a:srgbClr val="FBAE40"/>
          </p15:clr>
        </p15:guide>
        <p15:guide id="12" pos="3969">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 Picture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3B85CB-7648-45C2-8AA4-9F501EFD0459}"/>
              </a:ext>
            </a:extLst>
          </p:cNvPr>
          <p:cNvGraphicFramePr>
            <a:graphicFrameLocks noChangeAspect="1"/>
          </p:cNvGraphicFramePr>
          <p:nvPr userDrawn="1">
            <p:custDataLst>
              <p:tags r:id="rId1"/>
            </p:custDataLst>
            <p:extLst>
              <p:ext uri="{D42A27DB-BD31-4B8C-83A1-F6EECF244321}">
                <p14:modId xmlns:p14="http://schemas.microsoft.com/office/powerpoint/2010/main" val="2864752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E3B85CB-7648-45C2-8AA4-9F501EFD045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Inhaltsplatzhalter 1"/>
          <p:cNvSpPr>
            <a:spLocks noGrp="1"/>
          </p:cNvSpPr>
          <p:nvPr>
            <p:ph sz="quarter" idx="10" hasCustomPrompt="1"/>
          </p:nvPr>
        </p:nvSpPr>
        <p:spPr>
          <a:xfrm>
            <a:off x="488947" y="1413933"/>
            <a:ext cx="5397501"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5" name="Bildplatzhalter 3">
            <a:extLst>
              <a:ext uri="{FF2B5EF4-FFF2-40B4-BE49-F238E27FC236}">
                <a16:creationId xmlns:a16="http://schemas.microsoft.com/office/drawing/2014/main" id="{5FB2A3B7-A796-4B19-828B-216A63DF6888}"/>
              </a:ext>
            </a:extLst>
          </p:cNvPr>
          <p:cNvSpPr>
            <a:spLocks noGrp="1"/>
          </p:cNvSpPr>
          <p:nvPr>
            <p:ph type="pic" sz="quarter" idx="12" hasCustomPrompt="1"/>
          </p:nvPr>
        </p:nvSpPr>
        <p:spPr>
          <a:xfrm>
            <a:off x="6305553" y="1413933"/>
            <a:ext cx="5886447" cy="4894792"/>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Tree>
    <p:extLst>
      <p:ext uri="{BB962C8B-B14F-4D97-AF65-F5344CB8AC3E}">
        <p14:creationId xmlns:p14="http://schemas.microsoft.com/office/powerpoint/2010/main" val="253217673"/>
      </p:ext>
    </p:extLst>
  </p:cSld>
  <p:clrMapOvr>
    <a:masterClrMapping/>
  </p:clrMapOvr>
  <p:extLst>
    <p:ext uri="{DCECCB84-F9BA-43D5-87BE-67443E8EF086}">
      <p15:sldGuideLst xmlns:p15="http://schemas.microsoft.com/office/powerpoint/2012/main">
        <p15:guide id="9" pos="3713">
          <p15:clr>
            <a:srgbClr val="FBAE40"/>
          </p15:clr>
        </p15:guide>
        <p15:guide id="10" pos="3969">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ontent | Picture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ECEF4E8-D1ED-4741-8EA5-2F059DE1A839}"/>
              </a:ext>
            </a:extLst>
          </p:cNvPr>
          <p:cNvGraphicFramePr>
            <a:graphicFrameLocks noChangeAspect="1"/>
          </p:cNvGraphicFramePr>
          <p:nvPr userDrawn="1">
            <p:custDataLst>
              <p:tags r:id="rId1"/>
            </p:custDataLst>
            <p:extLst>
              <p:ext uri="{D42A27DB-BD31-4B8C-83A1-F6EECF244321}">
                <p14:modId xmlns:p14="http://schemas.microsoft.com/office/powerpoint/2010/main" val="40541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8ECEF4E8-D1ED-4741-8EA5-2F059DE1A83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2">
            <a:extLst>
              <a:ext uri="{FF2B5EF4-FFF2-40B4-BE49-F238E27FC236}">
                <a16:creationId xmlns:a16="http://schemas.microsoft.com/office/drawing/2014/main" id="{21DD1C87-BB96-419F-854D-07AA4BC5BBB7}"/>
              </a:ext>
            </a:extLst>
          </p:cNvPr>
          <p:cNvSpPr>
            <a:spLocks noGrp="1"/>
          </p:cNvSpPr>
          <p:nvPr>
            <p:ph type="pic" sz="quarter" idx="15" hasCustomPrompt="1"/>
          </p:nvPr>
        </p:nvSpPr>
        <p:spPr>
          <a:xfrm>
            <a:off x="6317289"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7" name="Bildplatzhalter 1">
            <a:extLst>
              <a:ext uri="{FF2B5EF4-FFF2-40B4-BE49-F238E27FC236}">
                <a16:creationId xmlns:a16="http://schemas.microsoft.com/office/drawing/2014/main" id="{002A9939-48F2-4545-B99B-4FBDD4F4661C}"/>
              </a:ext>
            </a:extLst>
          </p:cNvPr>
          <p:cNvSpPr>
            <a:spLocks noGrp="1"/>
          </p:cNvSpPr>
          <p:nvPr>
            <p:ph type="pic" sz="quarter" idx="14" hasCustomPrompt="1"/>
          </p:nvPr>
        </p:nvSpPr>
        <p:spPr>
          <a:xfrm>
            <a:off x="488947" y="1413933"/>
            <a:ext cx="5396342" cy="2338866"/>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2" name="Inhaltsplatzhalter 1">
            <a:extLst>
              <a:ext uri="{FF2B5EF4-FFF2-40B4-BE49-F238E27FC236}">
                <a16:creationId xmlns:a16="http://schemas.microsoft.com/office/drawing/2014/main" id="{21A07BCC-CBB3-45C5-871C-CEC015A95C59}"/>
              </a:ext>
            </a:extLst>
          </p:cNvPr>
          <p:cNvSpPr>
            <a:spLocks noGrp="1"/>
          </p:cNvSpPr>
          <p:nvPr>
            <p:ph sz="quarter" idx="10" hasCustomPrompt="1"/>
          </p:nvPr>
        </p:nvSpPr>
        <p:spPr>
          <a:xfrm>
            <a:off x="488947" y="3968797"/>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3" name="Inhaltsplatzhalter 1">
            <a:extLst>
              <a:ext uri="{FF2B5EF4-FFF2-40B4-BE49-F238E27FC236}">
                <a16:creationId xmlns:a16="http://schemas.microsoft.com/office/drawing/2014/main" id="{4842ABB0-6221-4430-AD7F-233AE6B84AB9}"/>
              </a:ext>
            </a:extLst>
          </p:cNvPr>
          <p:cNvSpPr>
            <a:spLocks noGrp="1"/>
          </p:cNvSpPr>
          <p:nvPr>
            <p:ph sz="quarter" idx="16" hasCustomPrompt="1"/>
          </p:nvPr>
        </p:nvSpPr>
        <p:spPr>
          <a:xfrm>
            <a:off x="6316130" y="3968798"/>
            <a:ext cx="5397501" cy="2339927"/>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1456009117"/>
      </p:ext>
    </p:extLst>
  </p:cSld>
  <p:clrMapOvr>
    <a:masterClrMapping/>
  </p:clrMapOvr>
  <p:extLst>
    <p:ext uri="{DCECCB84-F9BA-43D5-87BE-67443E8EF086}">
      <p15:sldGuideLst xmlns:p15="http://schemas.microsoft.com/office/powerpoint/2012/main">
        <p15:guide id="13" pos="3977">
          <p15:clr>
            <a:srgbClr val="FBAE40"/>
          </p15:clr>
        </p15:guide>
        <p15:guide id="14" pos="3713">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 | Picture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59CFA-1435-478E-96A7-9D9FDB54C8FF}"/>
              </a:ext>
            </a:extLst>
          </p:cNvPr>
          <p:cNvGraphicFramePr>
            <a:graphicFrameLocks noChangeAspect="1"/>
          </p:cNvGraphicFramePr>
          <p:nvPr userDrawn="1">
            <p:custDataLst>
              <p:tags r:id="rId1"/>
            </p:custDataLst>
            <p:extLst>
              <p:ext uri="{D42A27DB-BD31-4B8C-83A1-F6EECF244321}">
                <p14:modId xmlns:p14="http://schemas.microsoft.com/office/powerpoint/2010/main" val="2658118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58C59CFA-1435-478E-96A7-9D9FDB54C8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3">
            <a:extLst>
              <a:ext uri="{FF2B5EF4-FFF2-40B4-BE49-F238E27FC236}">
                <a16:creationId xmlns:a16="http://schemas.microsoft.com/office/drawing/2014/main" id="{C1CC7D62-9893-4BEA-8A91-B49BF94C3615}"/>
              </a:ext>
            </a:extLst>
          </p:cNvPr>
          <p:cNvSpPr>
            <a:spLocks noGrp="1"/>
          </p:cNvSpPr>
          <p:nvPr>
            <p:ph type="pic" sz="quarter" idx="18" hasCustomPrompt="1"/>
          </p:nvPr>
        </p:nvSpPr>
        <p:spPr>
          <a:xfrm>
            <a:off x="8116069"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2">
            <a:extLst>
              <a:ext uri="{FF2B5EF4-FFF2-40B4-BE49-F238E27FC236}">
                <a16:creationId xmlns:a16="http://schemas.microsoft.com/office/drawing/2014/main" id="{D8F13227-C5D1-4782-B063-BEEC402A95A8}"/>
              </a:ext>
            </a:extLst>
          </p:cNvPr>
          <p:cNvSpPr>
            <a:spLocks noGrp="1"/>
          </p:cNvSpPr>
          <p:nvPr>
            <p:ph type="pic" sz="quarter" idx="17" hasCustomPrompt="1"/>
          </p:nvPr>
        </p:nvSpPr>
        <p:spPr>
          <a:xfrm>
            <a:off x="4302508"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9" name="Bildplatzhalter 1">
            <a:extLst>
              <a:ext uri="{FF2B5EF4-FFF2-40B4-BE49-F238E27FC236}">
                <a16:creationId xmlns:a16="http://schemas.microsoft.com/office/drawing/2014/main" id="{8E88005D-BECE-427C-8BF8-4FB5D6607AFF}"/>
              </a:ext>
            </a:extLst>
          </p:cNvPr>
          <p:cNvSpPr>
            <a:spLocks noGrp="1"/>
          </p:cNvSpPr>
          <p:nvPr>
            <p:ph type="pic" sz="quarter" idx="16" hasCustomPrompt="1"/>
          </p:nvPr>
        </p:nvSpPr>
        <p:spPr>
          <a:xfrm>
            <a:off x="488947" y="1413933"/>
            <a:ext cx="3597561" cy="2246089"/>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5" name="Inhaltsplatzhalter 1">
            <a:extLst>
              <a:ext uri="{FF2B5EF4-FFF2-40B4-BE49-F238E27FC236}">
                <a16:creationId xmlns:a16="http://schemas.microsoft.com/office/drawing/2014/main" id="{F618BC1E-BA4B-4C2D-9055-151550F2576F}"/>
              </a:ext>
            </a:extLst>
          </p:cNvPr>
          <p:cNvSpPr>
            <a:spLocks noGrp="1"/>
          </p:cNvSpPr>
          <p:nvPr>
            <p:ph sz="quarter" idx="10" hasCustomPrompt="1"/>
          </p:nvPr>
        </p:nvSpPr>
        <p:spPr>
          <a:xfrm>
            <a:off x="488947"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7" name="Inhaltsplatzhalter 1">
            <a:extLst>
              <a:ext uri="{FF2B5EF4-FFF2-40B4-BE49-F238E27FC236}">
                <a16:creationId xmlns:a16="http://schemas.microsoft.com/office/drawing/2014/main" id="{39749FF8-9C62-429D-B248-147D3882DD4E}"/>
              </a:ext>
            </a:extLst>
          </p:cNvPr>
          <p:cNvSpPr>
            <a:spLocks noGrp="1"/>
          </p:cNvSpPr>
          <p:nvPr>
            <p:ph sz="quarter" idx="19" hasCustomPrompt="1"/>
          </p:nvPr>
        </p:nvSpPr>
        <p:spPr>
          <a:xfrm>
            <a:off x="4302508"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18" name="Inhaltsplatzhalter 1">
            <a:extLst>
              <a:ext uri="{FF2B5EF4-FFF2-40B4-BE49-F238E27FC236}">
                <a16:creationId xmlns:a16="http://schemas.microsoft.com/office/drawing/2014/main" id="{0B2A38E1-027A-4A9E-9C3E-5F354A4A6ADC}"/>
              </a:ext>
            </a:extLst>
          </p:cNvPr>
          <p:cNvSpPr>
            <a:spLocks noGrp="1"/>
          </p:cNvSpPr>
          <p:nvPr>
            <p:ph sz="quarter" idx="20" hasCustomPrompt="1"/>
          </p:nvPr>
        </p:nvSpPr>
        <p:spPr>
          <a:xfrm>
            <a:off x="8116069" y="3876023"/>
            <a:ext cx="3597561" cy="2432702"/>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70275830"/>
      </p:ext>
    </p:extLst>
  </p:cSld>
  <p:clrMapOvr>
    <a:masterClrMapping/>
  </p:clrMapOvr>
  <p:extLst>
    <p:ext uri="{DCECCB84-F9BA-43D5-87BE-67443E8EF086}">
      <p15:sldGuideLst xmlns:p15="http://schemas.microsoft.com/office/powerpoint/2012/main">
        <p15:guide id="13" pos="2577">
          <p15:clr>
            <a:srgbClr val="FBAE40"/>
          </p15:clr>
        </p15:guide>
        <p15:guide id="14" pos="2710">
          <p15:clr>
            <a:srgbClr val="FBAE40"/>
          </p15:clr>
        </p15:guide>
        <p15:guide id="15" pos="4978">
          <p15:clr>
            <a:srgbClr val="FBAE40"/>
          </p15:clr>
        </p15:guide>
        <p15:guide id="16" pos="511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ntent | Picture | 4">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11DD4F3-1611-4813-B014-B6F6B1F774E7}"/>
              </a:ext>
            </a:extLst>
          </p:cNvPr>
          <p:cNvGraphicFramePr>
            <a:graphicFrameLocks noChangeAspect="1"/>
          </p:cNvGraphicFramePr>
          <p:nvPr userDrawn="1">
            <p:custDataLst>
              <p:tags r:id="rId1"/>
            </p:custDataLst>
            <p:extLst>
              <p:ext uri="{D42A27DB-BD31-4B8C-83A1-F6EECF244321}">
                <p14:modId xmlns:p14="http://schemas.microsoft.com/office/powerpoint/2010/main" val="3762404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B11DD4F3-1611-4813-B014-B6F6B1F774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7" name="Bildplatzhalter 4">
            <a:extLst>
              <a:ext uri="{FF2B5EF4-FFF2-40B4-BE49-F238E27FC236}">
                <a16:creationId xmlns:a16="http://schemas.microsoft.com/office/drawing/2014/main" id="{EA143C20-52BF-4891-994E-588F799371BA}"/>
              </a:ext>
            </a:extLst>
          </p:cNvPr>
          <p:cNvSpPr>
            <a:spLocks noGrp="1"/>
          </p:cNvSpPr>
          <p:nvPr>
            <p:ph type="pic" sz="quarter" idx="21" hasCustomPrompt="1"/>
          </p:nvPr>
        </p:nvSpPr>
        <p:spPr>
          <a:xfrm>
            <a:off x="9069460"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5" name="Bildplatzhalter 3">
            <a:extLst>
              <a:ext uri="{FF2B5EF4-FFF2-40B4-BE49-F238E27FC236}">
                <a16:creationId xmlns:a16="http://schemas.microsoft.com/office/drawing/2014/main" id="{9B1A1B6B-6B2F-4D5A-91A8-C5161E45AB04}"/>
              </a:ext>
            </a:extLst>
          </p:cNvPr>
          <p:cNvSpPr>
            <a:spLocks noGrp="1"/>
          </p:cNvSpPr>
          <p:nvPr>
            <p:ph type="pic" sz="quarter" idx="20" hasCustomPrompt="1"/>
          </p:nvPr>
        </p:nvSpPr>
        <p:spPr>
          <a:xfrm>
            <a:off x="6209289"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3" name="Bildplatzhalter 2">
            <a:extLst>
              <a:ext uri="{FF2B5EF4-FFF2-40B4-BE49-F238E27FC236}">
                <a16:creationId xmlns:a16="http://schemas.microsoft.com/office/drawing/2014/main" id="{073F01E6-A077-4F39-A94E-9EFE54D2E4E8}"/>
              </a:ext>
            </a:extLst>
          </p:cNvPr>
          <p:cNvSpPr>
            <a:spLocks noGrp="1"/>
          </p:cNvSpPr>
          <p:nvPr>
            <p:ph type="pic" sz="quarter" idx="19" hasCustomPrompt="1"/>
          </p:nvPr>
        </p:nvSpPr>
        <p:spPr>
          <a:xfrm>
            <a:off x="3349118"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11" name="Bildplatzhalter 1">
            <a:extLst>
              <a:ext uri="{FF2B5EF4-FFF2-40B4-BE49-F238E27FC236}">
                <a16:creationId xmlns:a16="http://schemas.microsoft.com/office/drawing/2014/main" id="{320CFD8C-6A4A-4FAB-822D-054B82DCFD42}"/>
              </a:ext>
            </a:extLst>
          </p:cNvPr>
          <p:cNvSpPr>
            <a:spLocks noGrp="1"/>
          </p:cNvSpPr>
          <p:nvPr>
            <p:ph type="pic" sz="quarter" idx="18" hasCustomPrompt="1"/>
          </p:nvPr>
        </p:nvSpPr>
        <p:spPr>
          <a:xfrm>
            <a:off x="488947" y="1413934"/>
            <a:ext cx="2644171" cy="2246091"/>
          </a:xfrm>
          <a:pattFill prst="dkUpDiag">
            <a:fgClr>
              <a:schemeClr val="accent1"/>
            </a:fgClr>
            <a:bgClr>
              <a:schemeClr val="bg1"/>
            </a:bgClr>
          </a:pattFill>
        </p:spPr>
        <p:txBody>
          <a:bodyPr bIns="720000" anchor="ctr" anchorCtr="1"/>
          <a:lstStyle>
            <a:lvl1pPr marL="0" indent="0">
              <a:buFontTx/>
              <a:buNone/>
              <a:defRPr/>
            </a:lvl1pPr>
          </a:lstStyle>
          <a:p>
            <a:r>
              <a:rPr lang="de-DE" dirty="0"/>
              <a:t>Click </a:t>
            </a:r>
            <a:r>
              <a:rPr lang="de-DE" dirty="0" err="1"/>
              <a:t>to</a:t>
            </a:r>
            <a:r>
              <a:rPr lang="de-DE" dirty="0"/>
              <a:t> </a:t>
            </a:r>
            <a:r>
              <a:rPr lang="de-DE" dirty="0" err="1"/>
              <a:t>add</a:t>
            </a:r>
            <a:r>
              <a:rPr lang="de-DE" dirty="0"/>
              <a:t> </a:t>
            </a:r>
            <a:r>
              <a:rPr lang="de-DE" dirty="0" err="1"/>
              <a:t>picture</a:t>
            </a:r>
            <a:r>
              <a:rPr lang="de-DE" dirty="0"/>
              <a:t>. </a:t>
            </a:r>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
        <p:nvSpPr>
          <p:cNvPr id="19" name="Inhaltsplatzhalter 1">
            <a:extLst>
              <a:ext uri="{FF2B5EF4-FFF2-40B4-BE49-F238E27FC236}">
                <a16:creationId xmlns:a16="http://schemas.microsoft.com/office/drawing/2014/main" id="{6CE7BB11-9C21-456E-83D7-62B9D458E21E}"/>
              </a:ext>
            </a:extLst>
          </p:cNvPr>
          <p:cNvSpPr>
            <a:spLocks noGrp="1"/>
          </p:cNvSpPr>
          <p:nvPr>
            <p:ph sz="quarter" idx="10" hasCustomPrompt="1"/>
          </p:nvPr>
        </p:nvSpPr>
        <p:spPr>
          <a:xfrm>
            <a:off x="488947"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0" name="Inhaltsplatzhalter 1">
            <a:extLst>
              <a:ext uri="{FF2B5EF4-FFF2-40B4-BE49-F238E27FC236}">
                <a16:creationId xmlns:a16="http://schemas.microsoft.com/office/drawing/2014/main" id="{27E42A5D-C99D-4B3C-99B7-053CF69A119E}"/>
              </a:ext>
            </a:extLst>
          </p:cNvPr>
          <p:cNvSpPr>
            <a:spLocks noGrp="1"/>
          </p:cNvSpPr>
          <p:nvPr>
            <p:ph sz="quarter" idx="22" hasCustomPrompt="1"/>
          </p:nvPr>
        </p:nvSpPr>
        <p:spPr>
          <a:xfrm>
            <a:off x="3349118"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1" name="Inhaltsplatzhalter 1">
            <a:extLst>
              <a:ext uri="{FF2B5EF4-FFF2-40B4-BE49-F238E27FC236}">
                <a16:creationId xmlns:a16="http://schemas.microsoft.com/office/drawing/2014/main" id="{7DCDE22D-7C60-4E83-A6E8-C458BFB9DFCA}"/>
              </a:ext>
            </a:extLst>
          </p:cNvPr>
          <p:cNvSpPr>
            <a:spLocks noGrp="1"/>
          </p:cNvSpPr>
          <p:nvPr>
            <p:ph sz="quarter" idx="23" hasCustomPrompt="1"/>
          </p:nvPr>
        </p:nvSpPr>
        <p:spPr>
          <a:xfrm>
            <a:off x="6209289"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BC839F12-6E68-4D1C-B187-9307DD85F162}"/>
              </a:ext>
            </a:extLst>
          </p:cNvPr>
          <p:cNvSpPr>
            <a:spLocks noGrp="1"/>
          </p:cNvSpPr>
          <p:nvPr>
            <p:ph sz="quarter" idx="24" hasCustomPrompt="1"/>
          </p:nvPr>
        </p:nvSpPr>
        <p:spPr>
          <a:xfrm>
            <a:off x="9069460" y="3876025"/>
            <a:ext cx="2644171" cy="2432700"/>
          </a:xfrm>
        </p:spPr>
        <p:txBody>
          <a:bodyPr/>
          <a:lstStyle>
            <a:lvl1pPr rtl="0">
              <a:lnSpc>
                <a:spcPct val="100000"/>
              </a:lnSpc>
              <a:spcBef>
                <a:spcPts val="0"/>
              </a:spcBef>
              <a:spcAft>
                <a:spcPts val="600"/>
              </a:spcAft>
              <a:defRPr sz="1600"/>
            </a:lvl1pPr>
            <a:lvl2pPr rtl="0">
              <a:lnSpc>
                <a:spcPct val="100000"/>
              </a:lnSpc>
              <a:spcBef>
                <a:spcPts val="0"/>
              </a:spcBef>
              <a:spcAft>
                <a:spcPts val="600"/>
              </a:spcAft>
              <a:defRPr sz="1600"/>
            </a:lvl2pPr>
            <a:lvl3pPr rtl="0">
              <a:lnSpc>
                <a:spcPct val="100000"/>
              </a:lnSpc>
              <a:spcBef>
                <a:spcPts val="0"/>
              </a:spcBef>
              <a:spcAft>
                <a:spcPts val="600"/>
              </a:spcAft>
              <a:defRPr sz="1600"/>
            </a:lvl3pPr>
            <a:lvl4pPr rtl="0">
              <a:lnSpc>
                <a:spcPct val="100000"/>
              </a:lnSpc>
              <a:spcBef>
                <a:spcPts val="0"/>
              </a:spcBef>
              <a:spcAft>
                <a:spcPts val="600"/>
              </a:spcAft>
              <a:defRPr sz="1600"/>
            </a:lvl4pPr>
            <a:lvl5pPr rtl="0">
              <a:lnSpc>
                <a:spcPct val="100000"/>
              </a:lnSpc>
              <a:spcBef>
                <a:spcPts val="0"/>
              </a:spcBef>
              <a:spcAft>
                <a:spcPts val="600"/>
              </a:spcAft>
              <a:defRPr sz="1400"/>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Tree>
    <p:extLst>
      <p:ext uri="{BB962C8B-B14F-4D97-AF65-F5344CB8AC3E}">
        <p14:creationId xmlns:p14="http://schemas.microsoft.com/office/powerpoint/2010/main" val="886195103"/>
      </p:ext>
    </p:extLst>
  </p:cSld>
  <p:clrMapOvr>
    <a:masterClrMapping/>
  </p:clrMapOvr>
  <p:extLst>
    <p:ext uri="{DCECCB84-F9BA-43D5-87BE-67443E8EF086}">
      <p15:sldGuideLst xmlns:p15="http://schemas.microsoft.com/office/powerpoint/2012/main">
        <p15:guide id="15" pos="1977">
          <p15:clr>
            <a:srgbClr val="FBAE40"/>
          </p15:clr>
        </p15:guide>
        <p15:guide id="16" pos="2104">
          <p15:clr>
            <a:srgbClr val="FBAE40"/>
          </p15:clr>
        </p15:guide>
        <p15:guide id="17" pos="3911">
          <p15:clr>
            <a:srgbClr val="FBAE40"/>
          </p15:clr>
        </p15:guide>
        <p15:guide id="18" pos="3777">
          <p15:clr>
            <a:srgbClr val="FBAE40"/>
          </p15:clr>
        </p15:guide>
        <p15:guide id="19" pos="5711">
          <p15:clr>
            <a:srgbClr val="FBAE40"/>
          </p15:clr>
        </p15:guide>
        <p15:guide id="20" pos="557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Key Not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5183DF9-0121-47E6-9B72-30EF7AB86CD4}"/>
              </a:ext>
            </a:extLst>
          </p:cNvPr>
          <p:cNvGraphicFramePr>
            <a:graphicFrameLocks noChangeAspect="1"/>
          </p:cNvGraphicFramePr>
          <p:nvPr userDrawn="1">
            <p:custDataLst>
              <p:tags r:id="rId1"/>
            </p:custDataLst>
            <p:extLst>
              <p:ext uri="{D42A27DB-BD31-4B8C-83A1-F6EECF244321}">
                <p14:modId xmlns:p14="http://schemas.microsoft.com/office/powerpoint/2010/main" val="2119207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5" name="Objekt 4" hidden="1">
                        <a:extLst>
                          <a:ext uri="{FF2B5EF4-FFF2-40B4-BE49-F238E27FC236}">
                            <a16:creationId xmlns:a16="http://schemas.microsoft.com/office/drawing/2014/main" id="{85183DF9-0121-47E6-9B72-30EF7AB86C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1"/>
          <p:cNvSpPr>
            <a:spLocks noGrp="1"/>
          </p:cNvSpPr>
          <p:nvPr>
            <p:ph type="pic" sz="quarter" idx="10" hasCustomPrompt="1"/>
          </p:nvPr>
        </p:nvSpPr>
        <p:spPr>
          <a:xfrm>
            <a:off x="0" y="0"/>
            <a:ext cx="12192000" cy="6570482"/>
          </a:xfrm>
          <a:gradFill>
            <a:gsLst>
              <a:gs pos="1000">
                <a:schemeClr val="tx2"/>
              </a:gs>
              <a:gs pos="100000">
                <a:schemeClr val="tx2">
                  <a:lumMod val="50000"/>
                </a:schemeClr>
              </a:gs>
            </a:gsLst>
            <a:lin ang="5400000" scaled="0"/>
          </a:gradFill>
        </p:spPr>
        <p:txBody>
          <a:bodyPr vert="horz" lIns="0" tIns="0" rIns="0" bIns="0" rtlCol="0">
            <a:noAutofit/>
          </a:bodyPr>
          <a:lstStyle>
            <a:lvl1pPr>
              <a:lnSpc>
                <a:spcPct val="100000"/>
              </a:lnSpc>
              <a:spcBef>
                <a:spcPts val="0"/>
              </a:spcBef>
              <a:spcAft>
                <a:spcPts val="600"/>
              </a:spcAft>
              <a:defRPr lang="de-DE" noProof="0"/>
            </a:lvl1pPr>
          </a:lstStyle>
          <a:p>
            <a:pPr marL="0" lvl="0" indent="0">
              <a:buNone/>
            </a:pPr>
            <a:r>
              <a:rPr lang="de-DE" noProof="0"/>
              <a:t> </a:t>
            </a:r>
          </a:p>
        </p:txBody>
      </p:sp>
      <p:sp>
        <p:nvSpPr>
          <p:cNvPr id="2" name="Titel 1"/>
          <p:cNvSpPr>
            <a:spLocks noGrp="1"/>
          </p:cNvSpPr>
          <p:nvPr>
            <p:ph type="title" hasCustomPrompt="1"/>
          </p:nvPr>
        </p:nvSpPr>
        <p:spPr bwMode="gray">
          <a:xfrm>
            <a:off x="0" y="1412875"/>
            <a:ext cx="12202578" cy="1449216"/>
          </a:xfrm>
          <a:noFill/>
        </p:spPr>
        <p:txBody>
          <a:bodyPr vert="horz" lIns="572400" tIns="108000" rIns="572400" bIns="108000"/>
          <a:lstStyle>
            <a:lvl1pPr algn="l" rtl="0">
              <a:lnSpc>
                <a:spcPct val="100000"/>
              </a:lnSpc>
              <a:spcBef>
                <a:spcPts val="0"/>
              </a:spcBef>
              <a:spcAft>
                <a:spcPts val="600"/>
              </a:spcAft>
              <a:defRPr sz="4000">
                <a:solidFill>
                  <a:schemeClr val="bg1"/>
                </a:solidFill>
              </a:defRPr>
            </a:lvl1pPr>
          </a:lstStyle>
          <a:p>
            <a:r>
              <a:rPr lang="de-DE" noProof="0" dirty="0"/>
              <a:t>Key Note </a:t>
            </a:r>
            <a:r>
              <a:rPr lang="de-DE" noProof="0" dirty="0" err="1"/>
              <a:t>slide</a:t>
            </a:r>
            <a:r>
              <a:rPr lang="de-DE" noProof="0" dirty="0"/>
              <a:t> </a:t>
            </a:r>
            <a:r>
              <a:rPr lang="de-DE" noProof="0" dirty="0" err="1"/>
              <a:t>with</a:t>
            </a:r>
            <a:r>
              <a:rPr lang="de-DE" noProof="0" dirty="0"/>
              <a:t> </a:t>
            </a:r>
            <a:r>
              <a:rPr lang="de-DE" noProof="0" dirty="0" err="1"/>
              <a:t>or</a:t>
            </a:r>
            <a:r>
              <a:rPr lang="de-DE" noProof="0" dirty="0"/>
              <a:t> </a:t>
            </a:r>
            <a:r>
              <a:rPr lang="de-DE" noProof="0" dirty="0" err="1"/>
              <a:t>without</a:t>
            </a:r>
            <a:r>
              <a:rPr lang="de-DE" noProof="0" dirty="0"/>
              <a:t> Picture. </a:t>
            </a:r>
            <a:br>
              <a:rPr lang="de-DE" noProof="0" dirty="0"/>
            </a:br>
            <a:r>
              <a:rPr lang="de-DE" noProof="0" dirty="0"/>
              <a:t>(Short!) Text </a:t>
            </a:r>
            <a:r>
              <a:rPr lang="de-DE" noProof="0" dirty="0" err="1"/>
              <a:t>can</a:t>
            </a:r>
            <a:r>
              <a:rPr lang="de-DE" noProof="0" dirty="0"/>
              <a:t> </a:t>
            </a:r>
            <a:r>
              <a:rPr lang="de-DE" noProof="0" dirty="0" err="1"/>
              <a:t>be</a:t>
            </a:r>
            <a:r>
              <a:rPr lang="de-DE" noProof="0" dirty="0"/>
              <a:t> </a:t>
            </a:r>
            <a:r>
              <a:rPr lang="de-DE" noProof="0" dirty="0" err="1"/>
              <a:t>moved</a:t>
            </a:r>
            <a:r>
              <a:rPr lang="de-DE" noProof="0" dirty="0"/>
              <a:t>.</a:t>
            </a:r>
          </a:p>
        </p:txBody>
      </p:sp>
    </p:spTree>
    <p:extLst>
      <p:ext uri="{BB962C8B-B14F-4D97-AF65-F5344CB8AC3E}">
        <p14:creationId xmlns:p14="http://schemas.microsoft.com/office/powerpoint/2010/main" val="1089836324"/>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Nur Headline">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a:xfrm>
            <a:off x="488949" y="6425350"/>
            <a:ext cx="9851675" cy="331787"/>
          </a:xfrm>
          <a:prstGeom prst="rect">
            <a:avLst/>
          </a:prstGeom>
        </p:spPr>
        <p:txBody>
          <a:bodyPr/>
          <a:lstStyle/>
          <a:p>
            <a:endParaRPr lang="de-DE" dirty="0">
              <a:solidFill>
                <a:srgbClr val="000000"/>
              </a:solidFill>
            </a:endParaRPr>
          </a:p>
        </p:txBody>
      </p:sp>
      <p:sp>
        <p:nvSpPr>
          <p:cNvPr id="4" name="Foliennummernplatzhalter 3"/>
          <p:cNvSpPr>
            <a:spLocks noGrp="1"/>
          </p:cNvSpPr>
          <p:nvPr>
            <p:ph type="sldNum" sz="quarter" idx="11"/>
          </p:nvPr>
        </p:nvSpPr>
        <p:spPr>
          <a:xfrm>
            <a:off x="10586156" y="6425347"/>
            <a:ext cx="1127477" cy="331788"/>
          </a:xfrm>
          <a:prstGeom prst="rect">
            <a:avLst/>
          </a:prstGeom>
        </p:spPr>
        <p:txBody>
          <a:bodyPr/>
          <a:lstStyle/>
          <a:p>
            <a:r>
              <a:rPr lang="de-DE">
                <a:solidFill>
                  <a:srgbClr val="000000"/>
                </a:solidFill>
              </a:rPr>
              <a:t>Seite </a:t>
            </a:r>
            <a:fld id="{AA807A42-CF27-4B84-8583-18EBE418342E}" type="slidenum">
              <a:rPr lang="de-DE">
                <a:solidFill>
                  <a:srgbClr val="000000"/>
                </a:solidFill>
              </a:rPr>
              <a:pPr/>
              <a:t>‹#›</a:t>
            </a:fld>
            <a:endParaRPr lang="de-DE" dirty="0">
              <a:solidFill>
                <a:srgbClr val="000000"/>
              </a:solidFill>
            </a:endParaRPr>
          </a:p>
        </p:txBody>
      </p:sp>
      <p:sp>
        <p:nvSpPr>
          <p:cNvPr id="2" name="Titel 1"/>
          <p:cNvSpPr>
            <a:spLocks noGrp="1"/>
          </p:cNvSpPr>
          <p:nvPr>
            <p:ph type="title" hasCustomPrompt="1"/>
          </p:nvPr>
        </p:nvSpPr>
        <p:spPr>
          <a:xfrm>
            <a:off x="488948" y="347184"/>
            <a:ext cx="11224685"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Tree>
    <p:extLst>
      <p:ext uri="{BB962C8B-B14F-4D97-AF65-F5344CB8AC3E}">
        <p14:creationId xmlns:p14="http://schemas.microsoft.com/office/powerpoint/2010/main" val="3714485673"/>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9873D050-8C41-4684-9B1D-81971AB52E6D}"/>
              </a:ext>
            </a:extLst>
          </p:cNvPr>
          <p:cNvGraphicFramePr>
            <a:graphicFrameLocks noChangeAspect="1"/>
          </p:cNvGraphicFramePr>
          <p:nvPr userDrawn="1">
            <p:custDataLst>
              <p:tags r:id="rId1"/>
            </p:custDataLst>
            <p:extLst>
              <p:ext uri="{D42A27DB-BD31-4B8C-83A1-F6EECF244321}">
                <p14:modId xmlns:p14="http://schemas.microsoft.com/office/powerpoint/2010/main" val="3436562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9873D050-8C41-4684-9B1D-81971AB52E6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Inhaltsplatzhalter 2">
            <a:extLst>
              <a:ext uri="{FF2B5EF4-FFF2-40B4-BE49-F238E27FC236}">
                <a16:creationId xmlns:a16="http://schemas.microsoft.com/office/drawing/2014/main" id="{BA9CD6AC-9C73-4D8F-9F5C-1CF35772BD39}"/>
              </a:ext>
            </a:extLst>
          </p:cNvPr>
          <p:cNvSpPr>
            <a:spLocks noGrp="1"/>
          </p:cNvSpPr>
          <p:nvPr>
            <p:ph sz="quarter" idx="19" hasCustomPrompt="1"/>
          </p:nvPr>
        </p:nvSpPr>
        <p:spPr>
          <a:xfrm>
            <a:off x="6317288"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2" name="Inhaltsplatzhalter 1">
            <a:extLst>
              <a:ext uri="{FF2B5EF4-FFF2-40B4-BE49-F238E27FC236}">
                <a16:creationId xmlns:a16="http://schemas.microsoft.com/office/drawing/2014/main" id="{4EA6A0CB-E01D-4647-9CEB-66AA9684281A}"/>
              </a:ext>
            </a:extLst>
          </p:cNvPr>
          <p:cNvSpPr>
            <a:spLocks noGrp="1"/>
          </p:cNvSpPr>
          <p:nvPr>
            <p:ph sz="quarter" idx="17" hasCustomPrompt="1"/>
          </p:nvPr>
        </p:nvSpPr>
        <p:spPr>
          <a:xfrm>
            <a:off x="488946" y="1413933"/>
            <a:ext cx="5396342" cy="4894792"/>
          </a:xfrm>
        </p:spPr>
        <p:txBody>
          <a:bodyPr/>
          <a:lstStyle>
            <a:lvl1pPr rtl="0">
              <a:lnSpc>
                <a:spcPct val="100000"/>
              </a:lnSpc>
              <a:spcBef>
                <a:spcPts val="0"/>
              </a:spcBef>
              <a:spcAft>
                <a:spcPts val="600"/>
              </a:spcAft>
              <a:defRPr/>
            </a:lvl1pPr>
            <a:lvl2pPr rtl="0">
              <a:lnSpc>
                <a:spcPct val="100000"/>
              </a:lnSpc>
              <a:spcBef>
                <a:spcPts val="0"/>
              </a:spcBef>
              <a:spcAft>
                <a:spcPts val="600"/>
              </a:spcAft>
              <a:defRPr/>
            </a:lvl2pPr>
            <a:lvl3pPr rtl="0">
              <a:lnSpc>
                <a:spcPct val="100000"/>
              </a:lnSpc>
              <a:spcBef>
                <a:spcPts val="0"/>
              </a:spcBef>
              <a:spcAft>
                <a:spcPts val="600"/>
              </a:spcAft>
              <a:defRPr/>
            </a:lvl3pPr>
            <a:lvl4pPr rtl="0">
              <a:lnSpc>
                <a:spcPct val="100000"/>
              </a:lnSpc>
              <a:spcBef>
                <a:spcPts val="0"/>
              </a:spcBef>
              <a:spcAft>
                <a:spcPts val="600"/>
              </a:spcAft>
              <a:defRPr/>
            </a:lvl4pPr>
            <a:lvl5pPr rtl="0">
              <a:lnSpc>
                <a:spcPct val="100000"/>
              </a:lnSpc>
              <a:spcBef>
                <a:spcPts val="0"/>
              </a:spcBef>
              <a:spcAft>
                <a:spcPts val="600"/>
              </a:spcAft>
              <a:defRPr/>
            </a:lvl5p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r>
              <a:rPr lang="de-DE" noProof="0" dirty="0"/>
              <a:t>. </a:t>
            </a:r>
            <a:r>
              <a:rPr lang="de-DE" noProof="0" dirty="0" err="1"/>
              <a:t>To</a:t>
            </a:r>
            <a:r>
              <a:rPr lang="de-DE" noProof="0" dirty="0"/>
              <a:t> </a:t>
            </a:r>
            <a:r>
              <a:rPr lang="de-DE" noProof="0" dirty="0" err="1"/>
              <a:t>insert</a:t>
            </a:r>
            <a:r>
              <a:rPr lang="de-DE" noProof="0" dirty="0"/>
              <a:t> </a:t>
            </a:r>
            <a:r>
              <a:rPr lang="de-DE" noProof="0" dirty="0" err="1"/>
              <a:t>content</a:t>
            </a:r>
            <a:r>
              <a:rPr lang="de-DE" noProof="0" dirty="0"/>
              <a:t> like a </a:t>
            </a:r>
            <a:r>
              <a:rPr lang="de-DE" noProof="0" dirty="0" err="1"/>
              <a:t>table</a:t>
            </a:r>
            <a:r>
              <a:rPr lang="de-DE" noProof="0" dirty="0"/>
              <a:t> </a:t>
            </a:r>
            <a:r>
              <a:rPr lang="de-DE" noProof="0" dirty="0" err="1"/>
              <a:t>or</a:t>
            </a:r>
            <a:r>
              <a:rPr lang="de-DE" noProof="0" dirty="0"/>
              <a:t> </a:t>
            </a:r>
            <a:r>
              <a:rPr lang="de-DE" noProof="0" dirty="0" err="1"/>
              <a:t>diagram</a:t>
            </a:r>
            <a:r>
              <a:rPr lang="de-DE" noProof="0" dirty="0"/>
              <a:t> just </a:t>
            </a:r>
            <a:r>
              <a:rPr lang="de-DE" noProof="0" dirty="0" err="1"/>
              <a:t>click</a:t>
            </a:r>
            <a:r>
              <a:rPr lang="de-DE" noProof="0" dirty="0"/>
              <a:t> </a:t>
            </a:r>
            <a:r>
              <a:rPr lang="de-DE" noProof="0" dirty="0" err="1"/>
              <a:t>the</a:t>
            </a:r>
            <a:r>
              <a:rPr lang="de-DE" noProof="0" dirty="0"/>
              <a:t> </a:t>
            </a:r>
            <a:r>
              <a:rPr lang="de-DE" noProof="0" dirty="0" err="1"/>
              <a:t>icon</a:t>
            </a:r>
            <a:r>
              <a:rPr lang="de-DE" noProof="0" dirty="0"/>
              <a:t> in </a:t>
            </a:r>
            <a:r>
              <a:rPr lang="de-DE" noProof="0" dirty="0" err="1"/>
              <a:t>the</a:t>
            </a:r>
            <a:r>
              <a:rPr lang="de-DE" noProof="0" dirty="0"/>
              <a:t> </a:t>
            </a:r>
            <a:r>
              <a:rPr lang="de-DE" noProof="0" dirty="0" err="1"/>
              <a:t>middle</a:t>
            </a:r>
            <a:r>
              <a:rPr lang="de-DE" noProof="0" dirty="0"/>
              <a:t> </a:t>
            </a:r>
            <a:r>
              <a:rPr lang="de-DE" noProof="0" dirty="0" err="1"/>
              <a:t>of</a:t>
            </a:r>
            <a:r>
              <a:rPr lang="de-DE" noProof="0" dirty="0"/>
              <a:t> </a:t>
            </a:r>
            <a:r>
              <a:rPr lang="de-DE" noProof="0" dirty="0" err="1"/>
              <a:t>the</a:t>
            </a:r>
            <a:r>
              <a:rPr lang="de-DE" noProof="0" dirty="0"/>
              <a:t> </a:t>
            </a:r>
            <a:r>
              <a:rPr lang="de-DE" noProof="0" dirty="0" err="1"/>
              <a:t>placeholder</a:t>
            </a:r>
            <a:r>
              <a:rPr lang="de-DE" noProof="0" dirty="0"/>
              <a:t>.</a:t>
            </a:r>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a:p>
            <a:pPr lvl="4"/>
            <a:endParaRPr lang="de-DE" noProof="0" dirty="0"/>
          </a:p>
        </p:txBody>
      </p:sp>
      <p:sp>
        <p:nvSpPr>
          <p:cNvPr id="2" name="Titel 1"/>
          <p:cNvSpPr>
            <a:spLocks noGrp="1"/>
          </p:cNvSpPr>
          <p:nvPr>
            <p:ph type="title" hasCustomPrompt="1"/>
          </p:nvPr>
        </p:nvSpPr>
        <p:spPr>
          <a:xfrm>
            <a:off x="488947" y="347184"/>
            <a:ext cx="11224684" cy="400110"/>
          </a:xfrm>
        </p:spPr>
        <p:txBody>
          <a:bodyPr vert="horz"/>
          <a:lstStyle>
            <a:lvl1pPr rtl="0">
              <a:lnSpc>
                <a:spcPct val="100000"/>
              </a:lnSpc>
              <a:spcBef>
                <a:spcPts val="0"/>
              </a:spcBef>
              <a:spcAft>
                <a:spcPts val="600"/>
              </a:spcAft>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188099088"/>
      </p:ext>
    </p:extLst>
  </p:cSld>
  <p:clrMapOvr>
    <a:masterClrMapping/>
  </p:clrMapOvr>
  <p:extLst>
    <p:ext uri="{DCECCB84-F9BA-43D5-87BE-67443E8EF086}">
      <p15:sldGuideLst xmlns:p15="http://schemas.microsoft.com/office/powerpoint/2012/main">
        <p15:guide id="5" pos="3711" userDrawn="1">
          <p15:clr>
            <a:srgbClr val="FBAE40"/>
          </p15:clr>
        </p15:guide>
        <p15:guide id="6" pos="397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 Content">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270" imgH="270" progId="TCLayout.ActiveDocument.1">
                  <p:embed/>
                </p:oleObj>
              </mc:Choice>
              <mc:Fallback>
                <p:oleObj name="think-cell Foli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Gerade Verbindung 8"/>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10" name="Foliennummernplatzhalter 3"/>
          <p:cNvSpPr>
            <a:spLocks noGrp="1"/>
          </p:cNvSpPr>
          <p:nvPr>
            <p:ph type="sldNum" sz="quarter" idx="11"/>
          </p:nvPr>
        </p:nvSpPr>
        <p:spPr>
          <a:xfrm>
            <a:off x="10586156" y="6425347"/>
            <a:ext cx="1127477" cy="331788"/>
          </a:xfrm>
          <a:prstGeom prst="rect">
            <a:avLst/>
          </a:prstGeom>
        </p:spPr>
        <p:txBody>
          <a:bodyPr anchor="b"/>
          <a:lstStyle>
            <a:lvl1pPr algn="r">
              <a:defRPr sz="800"/>
            </a:lvl1pPr>
          </a:lstStyle>
          <a:p>
            <a:r>
              <a:rPr lang="de-DE">
                <a:solidFill>
                  <a:srgbClr val="000000"/>
                </a:solidFill>
              </a:rPr>
              <a:t>Seite </a:t>
            </a:r>
            <a:fld id="{AA807A42-CF27-4B84-8583-18EBE418342E}" type="slidenum">
              <a:rPr lang="de-DE" smtClean="0">
                <a:solidFill>
                  <a:srgbClr val="000000"/>
                </a:solidFill>
              </a:rPr>
              <a:pPr/>
              <a:t>‹#›</a:t>
            </a:fld>
            <a:endParaRPr lang="de-DE" dirty="0">
              <a:solidFill>
                <a:srgbClr val="000000"/>
              </a:solidFill>
            </a:endParaRPr>
          </a:p>
        </p:txBody>
      </p:sp>
    </p:spTree>
    <p:extLst>
      <p:ext uri="{BB962C8B-B14F-4D97-AF65-F5344CB8AC3E}">
        <p14:creationId xmlns:p14="http://schemas.microsoft.com/office/powerpoint/2010/main" val="1205272013"/>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Grids 4 Columns">
    <p:spTree>
      <p:nvGrpSpPr>
        <p:cNvPr id="1" name=""/>
        <p:cNvGrpSpPr/>
        <p:nvPr/>
      </p:nvGrpSpPr>
      <p:grpSpPr>
        <a:xfrm>
          <a:off x="0" y="0"/>
          <a:ext cx="0" cy="0"/>
          <a:chOff x="0" y="0"/>
          <a:chExt cx="0" cy="0"/>
        </a:xfrm>
      </p:grpSpPr>
      <p:sp>
        <p:nvSpPr>
          <p:cNvPr id="3"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de-DE">
              <a:solidFill>
                <a:srgbClr val="666666"/>
              </a:solidFill>
            </a:endParaRPr>
          </a:p>
        </p:txBody>
      </p:sp>
      <p:sp>
        <p:nvSpPr>
          <p:cNvPr id="4" name="Title 3"/>
          <p:cNvSpPr>
            <a:spLocks noGrp="1"/>
          </p:cNvSpPr>
          <p:nvPr>
            <p:ph type="title" hasCustomPrompt="1"/>
          </p:nvPr>
        </p:nvSpPr>
        <p:spPr/>
        <p:txBody>
          <a:bodyPr/>
          <a:lstStyle/>
          <a:p>
            <a:r>
              <a:rPr lang="en-US"/>
              <a:t>Click to edit Master title style.</a:t>
            </a:r>
            <a:br>
              <a:rPr lang="en-US"/>
            </a:br>
            <a:r>
              <a:rPr lang="en-US"/>
              <a:t>Second Line Lorem Ipsum.</a:t>
            </a:r>
            <a:endParaRPr lang="de-DE"/>
          </a:p>
        </p:txBody>
      </p:sp>
    </p:spTree>
    <p:extLst>
      <p:ext uri="{BB962C8B-B14F-4D97-AF65-F5344CB8AC3E}">
        <p14:creationId xmlns:p14="http://schemas.microsoft.com/office/powerpoint/2010/main" val="1585787257"/>
      </p:ext>
    </p:extLst>
  </p:cSld>
  <p:clrMapOvr>
    <a:masterClrMapping/>
  </p:clrMapOvr>
  <p:extLst>
    <p:ext uri="{DCECCB84-F9BA-43D5-87BE-67443E8EF086}">
      <p15:sldGuideLst xmlns:p15="http://schemas.microsoft.com/office/powerpoint/2012/main">
        <p15:guide id="1" pos="1968">
          <p15:clr>
            <a:srgbClr val="FBAE40"/>
          </p15:clr>
        </p15:guide>
        <p15:guide id="2" pos="2111">
          <p15:clr>
            <a:srgbClr val="FBAE40"/>
          </p15:clr>
        </p15:guide>
        <p15:guide id="3" pos="3771">
          <p15:clr>
            <a:srgbClr val="FBAE40"/>
          </p15:clr>
        </p15:guide>
        <p15:guide id="4" pos="3915">
          <p15:clr>
            <a:srgbClr val="FBAE40"/>
          </p15:clr>
        </p15:guide>
        <p15:guide id="5" pos="5576">
          <p15:clr>
            <a:srgbClr val="FBAE40"/>
          </p15:clr>
        </p15:guide>
        <p15:guide id="6" pos="5720">
          <p15:clr>
            <a:srgbClr val="FBAE40"/>
          </p15:clr>
        </p15:guide>
        <p15:guide id="7" pos="307">
          <p15:clr>
            <a:srgbClr val="FBAE40"/>
          </p15:clr>
        </p15:guide>
        <p15:guide id="8" pos="7380">
          <p15:clr>
            <a:srgbClr val="FBAE40"/>
          </p15:clr>
        </p15:guide>
        <p15:guide id="9" orient="horz" pos="218">
          <p15:clr>
            <a:srgbClr val="FBAE40"/>
          </p15:clr>
        </p15:guide>
        <p15:guide id="10" orient="horz" pos="662">
          <p15:clr>
            <a:srgbClr val="FBAE40"/>
          </p15:clr>
        </p15:guide>
        <p15:guide id="11" orient="horz" pos="889">
          <p15:clr>
            <a:srgbClr val="FBAE40"/>
          </p15:clr>
        </p15:guide>
        <p15:guide id="12" orient="horz" pos="3857">
          <p15:clr>
            <a:srgbClr val="FBAE40"/>
          </p15:clr>
        </p15:guide>
        <p15:guide id="13" orient="horz" pos="4040">
          <p15:clr>
            <a:srgbClr val="FBAE40"/>
          </p15:clr>
        </p15:guide>
        <p15:guide id="14" orient="horz" pos="427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12" name="Inhaltsplatzhalter 11"/>
          <p:cNvSpPr>
            <a:spLocks noGrp="1"/>
          </p:cNvSpPr>
          <p:nvPr>
            <p:ph sz="quarter" idx="15" hasCustomPrompt="1"/>
          </p:nvPr>
        </p:nvSpPr>
        <p:spPr>
          <a:xfrm>
            <a:off x="488947" y="1413933"/>
            <a:ext cx="11224684" cy="4707467"/>
          </a:xfrm>
          <a:prstGeom prst="rect">
            <a:avLst/>
          </a:prstGeom>
        </p:spPr>
        <p:txBody>
          <a:bodyPr/>
          <a:lstStyle>
            <a:lvl1pPr>
              <a:defRPr baseline="0"/>
            </a:lvl1pPr>
          </a:lstStyle>
          <a:p>
            <a:pPr lvl="0"/>
            <a:r>
              <a:rPr lang="de-DE" dirty="0"/>
              <a:t>Text durch Klicken hinzufügen. Möchten Sie einen Inhalt wie eine Tabelle oder ein Diagramm einfügen, klicken Sie bitte auf das entsprechende Symbol in der Mitte dieses Platzhalters.</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Layoutschutz" hidden="1"/>
          <p:cNvSpPr>
            <a:spLocks/>
          </p:cNvSpPr>
          <p:nvPr userDrawn="1">
            <p:custDataLst>
              <p:tags r:id="rId1"/>
            </p:custDataLst>
          </p:nvPr>
        </p:nvSpPr>
        <p:spPr>
          <a:xfrm>
            <a:off x="488947" y="1413933"/>
            <a:ext cx="11224684" cy="470746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dirty="0">
              <a:solidFill>
                <a:srgbClr val="666666"/>
              </a:solidFill>
            </a:endParaRPr>
          </a:p>
        </p:txBody>
      </p:sp>
    </p:spTree>
    <p:extLst>
      <p:ext uri="{BB962C8B-B14F-4D97-AF65-F5344CB8AC3E}">
        <p14:creationId xmlns:p14="http://schemas.microsoft.com/office/powerpoint/2010/main" val="2550612056"/>
      </p:ext>
    </p:extLst>
  </p:cSld>
  <p:clrMapOvr>
    <a:masterClrMapping/>
  </p:clrMapOvr>
  <p:extLst>
    <p:ext uri="{DCECCB84-F9BA-43D5-87BE-67443E8EF086}">
      <p15:sldGuideLst xmlns:p15="http://schemas.microsoft.com/office/powerpoint/2012/main">
        <p15:guide id="1" pos="308">
          <p15:clr>
            <a:srgbClr val="FBAE40"/>
          </p15:clr>
        </p15:guide>
        <p15:guide id="2" pos="7380">
          <p15:clr>
            <a:srgbClr val="FBAE40"/>
          </p15:clr>
        </p15:guide>
        <p15:guide id="3" orient="horz" pos="218">
          <p15:clr>
            <a:srgbClr val="FBAE40"/>
          </p15:clr>
        </p15:guide>
        <p15:guide id="4" orient="horz" pos="662">
          <p15:clr>
            <a:srgbClr val="FBAE40"/>
          </p15:clr>
        </p15:guide>
        <p15:guide id="5" orient="horz" pos="890">
          <p15:clr>
            <a:srgbClr val="FBAE40"/>
          </p15:clr>
        </p15:guide>
        <p15:guide id="6" orient="horz" pos="3857">
          <p15:clr>
            <a:srgbClr val="FBAE40"/>
          </p15:clr>
        </p15:guide>
        <p15:guide id="7" orient="horz" pos="4040">
          <p15:clr>
            <a:srgbClr val="FBAE40"/>
          </p15:clr>
        </p15:guide>
        <p15:guide id="8" orient="horz" pos="427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E4192B-453B-9D4F-9447-D7CC9F010477}"/>
              </a:ext>
            </a:extLst>
          </p:cNvPr>
          <p:cNvSpPr>
            <a:spLocks noGrp="1"/>
          </p:cNvSpPr>
          <p:nvPr>
            <p:ph type="dt" sz="half" idx="10"/>
          </p:nvPr>
        </p:nvSpPr>
        <p:spPr/>
        <p:txBody>
          <a:bodyPr/>
          <a:lstStyle/>
          <a:p>
            <a:endParaRPr lang="aa-ET"/>
          </a:p>
        </p:txBody>
      </p:sp>
      <p:sp>
        <p:nvSpPr>
          <p:cNvPr id="3" name="Footer Placeholder 2">
            <a:extLst>
              <a:ext uri="{FF2B5EF4-FFF2-40B4-BE49-F238E27FC236}">
                <a16:creationId xmlns:a16="http://schemas.microsoft.com/office/drawing/2014/main" id="{ABD7CF27-4BDA-2944-8E00-218ADF0D72C2}"/>
              </a:ext>
            </a:extLst>
          </p:cNvPr>
          <p:cNvSpPr>
            <a:spLocks noGrp="1"/>
          </p:cNvSpPr>
          <p:nvPr>
            <p:ph type="ftr" sz="quarter" idx="11"/>
          </p:nvPr>
        </p:nvSpPr>
        <p:spPr/>
        <p:txBody>
          <a:bodyPr/>
          <a:lstStyle/>
          <a:p>
            <a:endParaRPr lang="aa-ET"/>
          </a:p>
        </p:txBody>
      </p:sp>
      <p:sp>
        <p:nvSpPr>
          <p:cNvPr id="4" name="Slide Number Placeholder 3">
            <a:extLst>
              <a:ext uri="{FF2B5EF4-FFF2-40B4-BE49-F238E27FC236}">
                <a16:creationId xmlns:a16="http://schemas.microsoft.com/office/drawing/2014/main" id="{62292058-0532-224C-BAAC-16E3392F4250}"/>
              </a:ext>
            </a:extLst>
          </p:cNvPr>
          <p:cNvSpPr>
            <a:spLocks noGrp="1"/>
          </p:cNvSpPr>
          <p:nvPr>
            <p:ph type="sldNum" sz="quarter" idx="12"/>
          </p:nvPr>
        </p:nvSpPr>
        <p:spPr/>
        <p:txBody>
          <a:bodyPr/>
          <a:lstStyle/>
          <a:p>
            <a:fld id="{D5025A94-EAB8-8249-A5A9-7295F2EF4683}" type="slidenum">
              <a:rPr lang="aa-ET" smtClean="0"/>
              <a:t>‹#›</a:t>
            </a:fld>
            <a:endParaRPr lang="aa-ET"/>
          </a:p>
        </p:txBody>
      </p:sp>
    </p:spTree>
    <p:extLst>
      <p:ext uri="{BB962C8B-B14F-4D97-AF65-F5344CB8AC3E}">
        <p14:creationId xmlns:p14="http://schemas.microsoft.com/office/powerpoint/2010/main" val="29744436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Full Are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701C665-C272-490E-8A21-0107CBA54ED1}"/>
              </a:ext>
            </a:extLst>
          </p:cNvPr>
          <p:cNvGraphicFramePr>
            <a:graphicFrameLocks noChangeAspect="1"/>
          </p:cNvGraphicFramePr>
          <p:nvPr userDrawn="1">
            <p:custDataLst>
              <p:tags r:id="rId1"/>
            </p:custDataLst>
            <p:extLst>
              <p:ext uri="{D42A27DB-BD31-4B8C-83A1-F6EECF244321}">
                <p14:modId xmlns:p14="http://schemas.microsoft.com/office/powerpoint/2010/main" val="36581055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8" name="Objekt 7" hidden="1">
                        <a:extLst>
                          <a:ext uri="{FF2B5EF4-FFF2-40B4-BE49-F238E27FC236}">
                            <a16:creationId xmlns:a16="http://schemas.microsoft.com/office/drawing/2014/main" id="{E701C665-C272-490E-8A21-0107CBA54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gradFill>
            <a:gsLst>
              <a:gs pos="1000">
                <a:schemeClr val="tx2"/>
              </a:gs>
              <a:gs pos="100000">
                <a:schemeClr val="tx2">
                  <a:lumMod val="50000"/>
                </a:schemeClr>
              </a:gs>
            </a:gsLst>
            <a:lin ang="5400000" scaled="0"/>
          </a:gradFill>
        </p:spPr>
        <p:txBody>
          <a:bodyPr/>
          <a:lstStyle>
            <a:lvl1pPr marL="0" indent="0" rtl="0">
              <a:lnSpc>
                <a:spcPct val="100000"/>
              </a:lnSpc>
              <a:spcAft>
                <a:spcPts val="600"/>
              </a:spcAft>
              <a:buNone/>
              <a:defRPr/>
            </a:lvl1pPr>
          </a:lstStyle>
          <a:p>
            <a:r>
              <a:rPr lang="de-DE" noProof="0" dirty="0"/>
              <a:t> </a:t>
            </a:r>
          </a:p>
        </p:txBody>
      </p:sp>
      <p:sp>
        <p:nvSpPr>
          <p:cNvPr id="14" name="Textplatzhalter 14">
            <a:extLst>
              <a:ext uri="{FF2B5EF4-FFF2-40B4-BE49-F238E27FC236}">
                <a16:creationId xmlns:a16="http://schemas.microsoft.com/office/drawing/2014/main" id="{88DEDB73-663D-4E69-BA2A-A35D3F0824E9}"/>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2" name="Titel 1"/>
          <p:cNvSpPr>
            <a:spLocks noGrp="1"/>
          </p:cNvSpPr>
          <p:nvPr>
            <p:ph type="ctrTitle" hasCustomPrompt="1"/>
          </p:nvPr>
        </p:nvSpPr>
        <p:spPr>
          <a:xfrm>
            <a:off x="0" y="3837978"/>
            <a:ext cx="12192000" cy="1376513"/>
          </a:xfrm>
          <a:noFill/>
        </p:spPr>
        <p:txBody>
          <a:bodyPr vert="horz" wrap="square" lIns="572400" tIns="72000" rIns="572400" bIns="72000" anchor="b">
            <a:spAutoFit/>
          </a:bodyPr>
          <a:lstStyle>
            <a:lvl1pPr algn="l" rtl="0">
              <a:lnSpc>
                <a:spcPct val="100000"/>
              </a:lnSpc>
              <a:spcAft>
                <a:spcPts val="0"/>
              </a:spcAft>
              <a:defRPr sz="4000" cap="all" baseline="0">
                <a:solidFill>
                  <a:schemeClr val="bg1"/>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noFill/>
        </p:spPr>
        <p:txBody>
          <a:bodyPr wrap="square" lIns="572400" tIns="72000" rIns="572400" bIns="72000">
            <a:spAutoFit/>
          </a:bodyPr>
          <a:lstStyle>
            <a:lvl1pPr marL="0" indent="0" algn="l" rtl="0">
              <a:lnSpc>
                <a:spcPct val="100000"/>
              </a:lnSpc>
              <a:spcAft>
                <a:spcPts val="0"/>
              </a:spcAft>
              <a:buNone/>
              <a:defRPr sz="2000" b="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8" name="SmartArt-Platzhalter 4">
            <a:extLst>
              <a:ext uri="{FF2B5EF4-FFF2-40B4-BE49-F238E27FC236}">
                <a16:creationId xmlns:a16="http://schemas.microsoft.com/office/drawing/2014/main" id="{FCCF42BF-D9E0-4820-BABA-DAF1A43D227B}"/>
              </a:ext>
            </a:extLst>
          </p:cNvPr>
          <p:cNvSpPr>
            <a:spLocks noGrp="1" noChangeAspect="1"/>
          </p:cNvSpPr>
          <p:nvPr>
            <p:ph type="dgm" sz="quarter" idx="23" hasCustomPrompt="1"/>
          </p:nvPr>
        </p:nvSpPr>
        <p:spPr>
          <a:xfrm>
            <a:off x="9947294" y="572400"/>
            <a:ext cx="1672306" cy="572400"/>
          </a:xfrm>
          <a:blipFill>
            <a:blip r:embed="rId5">
              <a:extLst>
                <a:ext uri="{96DAC541-7B7A-43D3-8B79-37D633B846F1}">
                  <asvg:svgBlip xmlns:asvg="http://schemas.microsoft.com/office/drawing/2016/SVG/main" r:embed="rId6"/>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SmartArt-Platzhalter 6">
            <a:extLst>
              <a:ext uri="{FF2B5EF4-FFF2-40B4-BE49-F238E27FC236}">
                <a16:creationId xmlns:a16="http://schemas.microsoft.com/office/drawing/2014/main" id="{4FFD3BF2-4204-4C10-99DD-799E658F4126}"/>
              </a:ext>
            </a:extLst>
          </p:cNvPr>
          <p:cNvSpPr>
            <a:spLocks noGrp="1"/>
          </p:cNvSpPr>
          <p:nvPr>
            <p:ph type="dgm" sz="quarter" idx="24" hasCustomPrompt="1"/>
          </p:nvPr>
        </p:nvSpPr>
        <p:spPr>
          <a:xfrm>
            <a:off x="572400" y="572399"/>
            <a:ext cx="2046974" cy="868568"/>
          </a:xfr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lvl1pPr marL="0" indent="0">
              <a:buNone/>
              <a:defRPr sz="400">
                <a:solidFill>
                  <a:schemeClr val="tx2"/>
                </a:solidFill>
              </a:defRPr>
            </a:lvl1pPr>
          </a:lstStyle>
          <a:p>
            <a:r>
              <a:rPr lang="de-DE" dirty="0"/>
              <a:t>.</a:t>
            </a:r>
          </a:p>
        </p:txBody>
      </p:sp>
      <p:sp>
        <p:nvSpPr>
          <p:cNvPr id="12" name="Rechteck 11">
            <a:extLst>
              <a:ext uri="{FF2B5EF4-FFF2-40B4-BE49-F238E27FC236}">
                <a16:creationId xmlns:a16="http://schemas.microsoft.com/office/drawing/2014/main" id="{99BB7838-1350-468E-88D5-142F65BE1FEB}"/>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681758158"/>
      </p:ext>
    </p:extLst>
  </p:cSld>
  <p:clrMapOvr>
    <a:masterClrMapping/>
  </p:clrMapOvr>
  <p:extLst>
    <p:ext uri="{DCECCB84-F9BA-43D5-87BE-67443E8EF086}">
      <p15:sldGuideLst xmlns:p15="http://schemas.microsoft.com/office/powerpoint/2012/main">
        <p15:guide id="1" pos="359">
          <p15:clr>
            <a:srgbClr val="FBAE40"/>
          </p15:clr>
        </p15:guide>
        <p15:guide id="2" pos="732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 Full Picture">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BBDF4C60-5A05-4806-A4DE-2458463FB928}"/>
              </a:ext>
            </a:extLst>
          </p:cNvPr>
          <p:cNvGraphicFramePr>
            <a:graphicFrameLocks noChangeAspect="1"/>
          </p:cNvGraphicFramePr>
          <p:nvPr userDrawn="1">
            <p:custDataLst>
              <p:tags r:id="rId1"/>
            </p:custDataLst>
            <p:extLst>
              <p:ext uri="{D42A27DB-BD31-4B8C-83A1-F6EECF244321}">
                <p14:modId xmlns:p14="http://schemas.microsoft.com/office/powerpoint/2010/main" val="28346636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14" name="Objekt 13" hidden="1">
                        <a:extLst>
                          <a:ext uri="{FF2B5EF4-FFF2-40B4-BE49-F238E27FC236}">
                            <a16:creationId xmlns:a16="http://schemas.microsoft.com/office/drawing/2014/main" id="{BBDF4C60-5A05-4806-A4DE-2458463FB92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E0EF039-EC0F-446F-B82A-2FB6C817C8AF}"/>
              </a:ext>
            </a:extLst>
          </p:cNvPr>
          <p:cNvSpPr>
            <a:spLocks noGrp="1"/>
          </p:cNvSpPr>
          <p:nvPr>
            <p:ph type="pic" sz="quarter" idx="21" hasCustomPrompt="1"/>
          </p:nvPr>
        </p:nvSpPr>
        <p:spPr>
          <a:xfrm>
            <a:off x="0" y="0"/>
            <a:ext cx="12192000" cy="6572262"/>
          </a:xfrm>
          <a:blipFill>
            <a:blip r:embed="rId5" cstate="screen">
              <a:extLst>
                <a:ext uri="{28A0092B-C50C-407E-A947-70E740481C1C}">
                  <a14:useLocalDpi xmlns:a14="http://schemas.microsoft.com/office/drawing/2010/main"/>
                </a:ext>
              </a:extLst>
            </a:blip>
            <a:srcRect/>
            <a:stretch>
              <a:fillRect/>
            </a:stretch>
          </a:blipFill>
        </p:spPr>
        <p:txBody>
          <a:bodyPr/>
          <a:lstStyle>
            <a:lvl1pPr marL="0" indent="0" rtl="0">
              <a:lnSpc>
                <a:spcPct val="100000"/>
              </a:lnSpc>
              <a:spcAft>
                <a:spcPts val="600"/>
              </a:spcAft>
              <a:buNone/>
              <a:defRPr/>
            </a:lvl1pPr>
          </a:lstStyle>
          <a:p>
            <a:r>
              <a:rPr lang="de-DE" noProof="0" dirty="0"/>
              <a:t> </a:t>
            </a:r>
          </a:p>
        </p:txBody>
      </p:sp>
      <p:sp>
        <p:nvSpPr>
          <p:cNvPr id="2" name="Titel 1"/>
          <p:cNvSpPr>
            <a:spLocks noGrp="1"/>
          </p:cNvSpPr>
          <p:nvPr>
            <p:ph type="ctrTitle" hasCustomPrompt="1"/>
          </p:nvPr>
        </p:nvSpPr>
        <p:spPr>
          <a:xfrm>
            <a:off x="0" y="3801627"/>
            <a:ext cx="12192000" cy="1412864"/>
          </a:xfrm>
          <a:solidFill>
            <a:srgbClr val="000000">
              <a:alpha val="50000"/>
            </a:srgbClr>
          </a:solidFill>
        </p:spPr>
        <p:txBody>
          <a:bodyPr vert="horz" wrap="square" lIns="572400" tIns="72000" rIns="572400" bIns="72000" anchor="b">
            <a:spAutoFit/>
          </a:bodyPr>
          <a:lstStyle>
            <a:lvl1pPr algn="l" rtl="0">
              <a:lnSpc>
                <a:spcPct val="100000"/>
              </a:lnSpc>
              <a:spcAft>
                <a:spcPts val="0"/>
              </a:spcAft>
              <a:defRPr sz="4000" cap="all" baseline="0">
                <a:solidFill>
                  <a:srgbClr val="FFFFFF"/>
                </a:solidFill>
                <a:latin typeface="+mj-lt"/>
              </a:defRPr>
            </a:lvl1pPr>
          </a:lstStyle>
          <a:p>
            <a:r>
              <a:rPr lang="en-US" noProof="0" dirty="0"/>
              <a:t>presentation title, two lines maximum.</a:t>
            </a:r>
            <a:br>
              <a:rPr lang="en-US" noProof="0" dirty="0"/>
            </a:br>
            <a:r>
              <a:rPr lang="en-US" noProof="0" dirty="0"/>
              <a:t>text can be moved vertically.</a:t>
            </a:r>
            <a:endParaRPr lang="de-DE" noProof="0" dirty="0"/>
          </a:p>
        </p:txBody>
      </p:sp>
      <p:sp>
        <p:nvSpPr>
          <p:cNvPr id="3" name="Untertitel 2"/>
          <p:cNvSpPr>
            <a:spLocks noGrp="1"/>
          </p:cNvSpPr>
          <p:nvPr>
            <p:ph type="subTitle" idx="1" hasCustomPrompt="1"/>
          </p:nvPr>
        </p:nvSpPr>
        <p:spPr>
          <a:xfrm>
            <a:off x="0" y="5311365"/>
            <a:ext cx="12192000" cy="453183"/>
          </a:xfrm>
          <a:prstGeom prst="rect">
            <a:avLst/>
          </a:prstGeom>
          <a:solidFill>
            <a:srgbClr val="000000">
              <a:alpha val="50000"/>
            </a:srgbClr>
          </a:solidFill>
        </p:spPr>
        <p:txBody>
          <a:bodyPr wrap="square" lIns="572400" tIns="72000" rIns="572400" bIns="72000">
            <a:spAutoFit/>
          </a:bodyPr>
          <a:lstStyle>
            <a:lvl1pPr marL="0" indent="0" algn="l" rtl="0">
              <a:lnSpc>
                <a:spcPct val="100000"/>
              </a:lnSpc>
              <a:spcAft>
                <a:spcPts val="0"/>
              </a:spcAft>
              <a:buNone/>
              <a:defRPr sz="2000" b="0" cap="all" baseline="0">
                <a:solidFill>
                  <a:srgbClr val="FFFFFF"/>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dirty="0" err="1"/>
              <a:t>SubTitle</a:t>
            </a:r>
            <a:r>
              <a:rPr lang="de-DE" noProof="0" dirty="0"/>
              <a:t>, </a:t>
            </a:r>
            <a:r>
              <a:rPr lang="de-DE" noProof="0" dirty="0" err="1"/>
              <a:t>two</a:t>
            </a:r>
            <a:r>
              <a:rPr lang="de-DE" noProof="0" dirty="0"/>
              <a:t> </a:t>
            </a:r>
            <a:r>
              <a:rPr lang="de-DE" noProof="0" dirty="0" err="1"/>
              <a:t>lines</a:t>
            </a:r>
            <a:r>
              <a:rPr lang="de-DE" noProof="0" dirty="0"/>
              <a:t> </a:t>
            </a:r>
            <a:r>
              <a:rPr lang="en-US" noProof="0" dirty="0"/>
              <a:t>maximum</a:t>
            </a:r>
            <a:r>
              <a:rPr lang="de-DE" noProof="0" dirty="0"/>
              <a:t>.</a:t>
            </a:r>
          </a:p>
        </p:txBody>
      </p:sp>
      <p:sp>
        <p:nvSpPr>
          <p:cNvPr id="13" name="SmartArt-Platzhalter 6">
            <a:extLst>
              <a:ext uri="{FF2B5EF4-FFF2-40B4-BE49-F238E27FC236}">
                <a16:creationId xmlns:a16="http://schemas.microsoft.com/office/drawing/2014/main" id="{9A73E91D-2689-49C7-A58E-E621D71E8696}"/>
              </a:ext>
            </a:extLst>
          </p:cNvPr>
          <p:cNvSpPr>
            <a:spLocks noGrp="1"/>
          </p:cNvSpPr>
          <p:nvPr>
            <p:ph type="dgm" sz="quarter" idx="24" hasCustomPrompt="1"/>
          </p:nvPr>
        </p:nvSpPr>
        <p:spPr>
          <a:xfrm>
            <a:off x="572400" y="572399"/>
            <a:ext cx="2046974" cy="868568"/>
          </a:xfrm>
          <a: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a:blipFill>
        </p:spPr>
        <p:txBody>
          <a:bodyPr/>
          <a:lstStyle>
            <a:lvl1pPr marL="0" indent="0">
              <a:buNone/>
              <a:defRPr sz="400">
                <a:solidFill>
                  <a:schemeClr val="tx2"/>
                </a:solidFill>
              </a:defRPr>
            </a:lvl1pPr>
          </a:lstStyle>
          <a:p>
            <a:r>
              <a:rPr lang="de-DE" dirty="0"/>
              <a:t>.</a:t>
            </a:r>
          </a:p>
        </p:txBody>
      </p:sp>
      <p:sp>
        <p:nvSpPr>
          <p:cNvPr id="15" name="SmartArt-Platzhalter 4">
            <a:extLst>
              <a:ext uri="{FF2B5EF4-FFF2-40B4-BE49-F238E27FC236}">
                <a16:creationId xmlns:a16="http://schemas.microsoft.com/office/drawing/2014/main" id="{73B3AC2F-1421-44A9-82DC-26A810DF23F2}"/>
              </a:ext>
            </a:extLst>
          </p:cNvPr>
          <p:cNvSpPr>
            <a:spLocks noGrp="1" noChangeAspect="1"/>
          </p:cNvSpPr>
          <p:nvPr>
            <p:ph type="dgm" sz="quarter" idx="23" hasCustomPrompt="1"/>
          </p:nvPr>
        </p:nvSpPr>
        <p:spPr>
          <a:xfrm>
            <a:off x="9947294" y="572400"/>
            <a:ext cx="1672306" cy="572400"/>
          </a:xfrm>
          <a:blipFill>
            <a:blip r:embed="rId8">
              <a:extLst>
                <a:ext uri="{96DAC541-7B7A-43D3-8B79-37D633B846F1}">
                  <asvg:svgBlip xmlns:asvg="http://schemas.microsoft.com/office/drawing/2016/SVG/main" r:embed="rId9"/>
                </a:ext>
              </a:extLst>
            </a:blip>
            <a:stretch>
              <a:fillRect/>
            </a:stretch>
          </a:blipFill>
        </p:spPr>
        <p:txBody>
          <a:bodyPr/>
          <a:lstStyle>
            <a:lvl1pPr marL="0" indent="0">
              <a:buNone/>
              <a:defRPr sz="400">
                <a:solidFill>
                  <a:schemeClr val="tx2"/>
                </a:solidFill>
              </a:defRPr>
            </a:lvl1pPr>
          </a:lstStyle>
          <a:p>
            <a:r>
              <a:rPr lang="de-DE" dirty="0"/>
              <a:t>.</a:t>
            </a:r>
          </a:p>
        </p:txBody>
      </p:sp>
      <p:sp>
        <p:nvSpPr>
          <p:cNvPr id="11" name="Textplatzhalter 14">
            <a:extLst>
              <a:ext uri="{FF2B5EF4-FFF2-40B4-BE49-F238E27FC236}">
                <a16:creationId xmlns:a16="http://schemas.microsoft.com/office/drawing/2014/main" id="{242C1189-490C-4AEF-A482-D67AEF6652A6}"/>
              </a:ext>
            </a:extLst>
          </p:cNvPr>
          <p:cNvSpPr>
            <a:spLocks noGrp="1"/>
          </p:cNvSpPr>
          <p:nvPr>
            <p:ph type="body" sz="quarter" idx="22" hasCustomPrompt="1"/>
          </p:nvPr>
        </p:nvSpPr>
        <p:spPr>
          <a:xfrm>
            <a:off x="9537701" y="5887328"/>
            <a:ext cx="2654300" cy="419100"/>
          </a:xfrm>
          <a:custGeom>
            <a:avLst/>
            <a:gdLst>
              <a:gd name="connsiteX0" fmla="*/ 262299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 name="connsiteX0" fmla="*/ 203807 w 1762125"/>
              <a:gd name="connsiteY0" fmla="*/ 0 h 363401"/>
              <a:gd name="connsiteX1" fmla="*/ 1762125 w 1762125"/>
              <a:gd name="connsiteY1" fmla="*/ 0 h 363401"/>
              <a:gd name="connsiteX2" fmla="*/ 1762125 w 1762125"/>
              <a:gd name="connsiteY2" fmla="*/ 363401 h 363401"/>
              <a:gd name="connsiteX3" fmla="*/ 0 w 1762125"/>
              <a:gd name="connsiteY3" fmla="*/ 363401 h 363401"/>
              <a:gd name="connsiteX4" fmla="*/ 203807 w 1762125"/>
              <a:gd name="connsiteY4" fmla="*/ 0 h 36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125" h="363401">
                <a:moveTo>
                  <a:pt x="203807" y="0"/>
                </a:moveTo>
                <a:lnTo>
                  <a:pt x="1762125" y="0"/>
                </a:lnTo>
                <a:lnTo>
                  <a:pt x="1762125" y="363401"/>
                </a:lnTo>
                <a:lnTo>
                  <a:pt x="0" y="363401"/>
                </a:lnTo>
                <a:lnTo>
                  <a:pt x="203807" y="0"/>
                </a:lnTo>
                <a:close/>
              </a:path>
            </a:pathLst>
          </a:custGeom>
          <a:solidFill>
            <a:schemeClr val="tx2"/>
          </a:solidFill>
          <a:ln w="19050">
            <a:noFill/>
            <a:miter lim="800000"/>
          </a:ln>
          <a:effectLst>
            <a:outerShdw dist="25400" dir="14400000" algn="b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432054" tIns="72000" rIns="504000" bIns="72000" rtlCol="0" anchor="ctr" anchorCtr="0">
            <a:noAutofit/>
          </a:bodyPr>
          <a:lstStyle>
            <a:lvl1pPr marL="0" indent="0">
              <a:spcAft>
                <a:spcPts val="0"/>
              </a:spcAft>
              <a:buFontTx/>
              <a:buNone/>
              <a:defRPr lang="de-DE" sz="1800" dirty="0">
                <a:solidFill>
                  <a:schemeClr val="bg1"/>
                </a:solidFill>
              </a:defRPr>
            </a:lvl1pPr>
          </a:lstStyle>
          <a:p>
            <a:pPr marL="0" lvl="0"/>
            <a:r>
              <a:rPr lang="de-DE" dirty="0" err="1"/>
              <a:t>Dept</a:t>
            </a:r>
            <a:r>
              <a:rPr lang="de-DE" dirty="0"/>
              <a:t>.</a:t>
            </a:r>
          </a:p>
        </p:txBody>
      </p:sp>
      <p:sp>
        <p:nvSpPr>
          <p:cNvPr id="12" name="Rechteck 11">
            <a:extLst>
              <a:ext uri="{FF2B5EF4-FFF2-40B4-BE49-F238E27FC236}">
                <a16:creationId xmlns:a16="http://schemas.microsoft.com/office/drawing/2014/main" id="{E67F37A1-108D-4203-AC8C-513FFEF74E3C}"/>
              </a:ext>
            </a:extLst>
          </p:cNvPr>
          <p:cNvSpPr/>
          <p:nvPr userDrawn="1"/>
        </p:nvSpPr>
        <p:spPr bwMode="white">
          <a:xfrm>
            <a:off x="11001080" y="6608189"/>
            <a:ext cx="1190920" cy="24981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GB" dirty="0">
              <a:solidFill>
                <a:schemeClr val="tx1"/>
              </a:solidFill>
            </a:endParaRPr>
          </a:p>
        </p:txBody>
      </p:sp>
    </p:spTree>
    <p:extLst>
      <p:ext uri="{BB962C8B-B14F-4D97-AF65-F5344CB8AC3E}">
        <p14:creationId xmlns:p14="http://schemas.microsoft.com/office/powerpoint/2010/main" val="2624940734"/>
      </p:ext>
    </p:extLst>
  </p:cSld>
  <p:clrMapOvr>
    <a:masterClrMapping/>
  </p:clrMapOvr>
  <p:extLst>
    <p:ext uri="{DCECCB84-F9BA-43D5-87BE-67443E8EF086}">
      <p15:sldGuideLst xmlns:p15="http://schemas.microsoft.com/office/powerpoint/2012/main">
        <p15:guide id="1" pos="360">
          <p15:clr>
            <a:srgbClr val="FBAE40"/>
          </p15:clr>
        </p15:guide>
        <p15:guide id="2" orient="horz" pos="2160">
          <p15:clr>
            <a:srgbClr val="FBAE40"/>
          </p15:clr>
        </p15:guide>
        <p15:guide id="3" pos="732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Divider | Half Area Right">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F5BEF2A-9A1E-4EAC-B0F5-2DDB471F4249}"/>
              </a:ext>
            </a:extLst>
          </p:cNvPr>
          <p:cNvGraphicFramePr>
            <a:graphicFrameLocks noChangeAspect="1"/>
          </p:cNvGraphicFramePr>
          <p:nvPr userDrawn="1">
            <p:custDataLst>
              <p:tags r:id="rId1"/>
            </p:custDataLst>
            <p:extLst>
              <p:ext uri="{D42A27DB-BD31-4B8C-83A1-F6EECF244321}">
                <p14:modId xmlns:p14="http://schemas.microsoft.com/office/powerpoint/2010/main" val="275444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EF5BEF2A-9A1E-4EAC-B0F5-2DDB471F424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26B223D4-141A-4CF8-A0E8-2BDBE75FE81C}"/>
              </a:ext>
            </a:extLst>
          </p:cNvPr>
          <p:cNvSpPr>
            <a:spLocks noGrp="1"/>
          </p:cNvSpPr>
          <p:nvPr>
            <p:ph type="body" sz="quarter" idx="11" hasCustomPrompt="1"/>
          </p:nvPr>
        </p:nvSpPr>
        <p:spPr>
          <a:xfrm>
            <a:off x="479425" y="1422302"/>
            <a:ext cx="6369154" cy="1144352"/>
          </a:xfrm>
        </p:spPr>
        <p:txBody>
          <a:bodyPr wrap="square" lIns="0" tIns="0" rIns="0" bIns="0">
            <a:spAutoFit/>
          </a:bodyPr>
          <a:lstStyle>
            <a:lvl1pPr marL="0" indent="0" rtl="0">
              <a:lnSpc>
                <a:spcPct val="100000"/>
              </a:lnSpc>
              <a:buFontTx/>
              <a:buNone/>
              <a:defRPr sz="7200" b="1">
                <a:solidFill>
                  <a:schemeClr val="tx2"/>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de-DE" noProof="0" dirty="0"/>
              <a:t>A1</a:t>
            </a:r>
          </a:p>
        </p:txBody>
      </p:sp>
      <p:sp>
        <p:nvSpPr>
          <p:cNvPr id="7" name="Bildplatzhalter 6">
            <a:extLst>
              <a:ext uri="{FF2B5EF4-FFF2-40B4-BE49-F238E27FC236}">
                <a16:creationId xmlns:a16="http://schemas.microsoft.com/office/drawing/2014/main" id="{69518E7B-00FD-45A8-91EB-08EBB2BB7FA4}"/>
              </a:ext>
            </a:extLst>
          </p:cNvPr>
          <p:cNvSpPr>
            <a:spLocks noGrp="1"/>
          </p:cNvSpPr>
          <p:nvPr>
            <p:ph type="pic" sz="quarter" idx="12" hasCustomPrompt="1"/>
          </p:nvPr>
        </p:nvSpPr>
        <p:spPr>
          <a:xfrm>
            <a:off x="7343270" y="1"/>
            <a:ext cx="4848730" cy="6570481"/>
          </a:xfrm>
          <a:gradFill>
            <a:gsLst>
              <a:gs pos="1000">
                <a:schemeClr val="tx2"/>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lvl1pPr marL="0" indent="0" rtl="0">
              <a:lnSpc>
                <a:spcPct val="100000"/>
              </a:lnSpc>
              <a:buNone/>
              <a:defRPr lang="en-GB">
                <a:latin typeface="BMWGroupTN Condensed" pitchFamily="50" charset="0"/>
              </a:defRPr>
            </a:lvl1pPr>
          </a:lstStyle>
          <a:p>
            <a:pPr marL="0" lvl="0"/>
            <a:r>
              <a:rPr lang="de-DE" noProof="0" dirty="0"/>
              <a:t> </a:t>
            </a:r>
          </a:p>
        </p:txBody>
      </p:sp>
      <p:sp>
        <p:nvSpPr>
          <p:cNvPr id="2" name="Titel 1"/>
          <p:cNvSpPr>
            <a:spLocks noGrp="1"/>
          </p:cNvSpPr>
          <p:nvPr>
            <p:ph type="ctrTitle" hasCustomPrompt="1"/>
          </p:nvPr>
        </p:nvSpPr>
        <p:spPr>
          <a:xfrm>
            <a:off x="479808" y="2565951"/>
            <a:ext cx="6374130" cy="1846659"/>
          </a:xfrm>
          <a:noFill/>
        </p:spPr>
        <p:txBody>
          <a:bodyPr vert="horz" wrap="square" lIns="0" tIns="0" rIns="0" bIns="0" anchor="t" anchorCtr="0">
            <a:spAutoFit/>
          </a:bodyPr>
          <a:lstStyle>
            <a:lvl1pPr algn="l" rtl="0">
              <a:lnSpc>
                <a:spcPct val="100000"/>
              </a:lnSpc>
              <a:spcAft>
                <a:spcPts val="0"/>
              </a:spcAft>
              <a:defRPr sz="4000" b="0" cap="all" baseline="0">
                <a:solidFill>
                  <a:schemeClr val="tx1"/>
                </a:solidFill>
              </a:defRPr>
            </a:lvl1pPr>
          </a:lstStyle>
          <a:p>
            <a:r>
              <a:rPr lang="de-DE" noProof="0" dirty="0" err="1"/>
              <a:t>Divider</a:t>
            </a:r>
            <a:r>
              <a:rPr lang="de-DE" noProof="0" dirty="0"/>
              <a:t>.</a:t>
            </a:r>
            <a:br>
              <a:rPr lang="de-DE" noProof="0" dirty="0"/>
            </a:br>
            <a:r>
              <a:rPr lang="de-DE" noProof="0" dirty="0" err="1"/>
              <a:t>Coloured</a:t>
            </a:r>
            <a:r>
              <a:rPr lang="de-DE" noProof="0" dirty="0"/>
              <a:t> Area </a:t>
            </a:r>
            <a:r>
              <a:rPr lang="de-DE" noProof="0" dirty="0" err="1"/>
              <a:t>or</a:t>
            </a:r>
            <a:r>
              <a:rPr lang="de-DE" noProof="0" dirty="0"/>
              <a:t> </a:t>
            </a:r>
            <a:br>
              <a:rPr lang="de-DE" noProof="0" dirty="0"/>
            </a:br>
            <a:r>
              <a:rPr lang="de-DE" noProof="0" dirty="0"/>
              <a:t>Picture on </a:t>
            </a:r>
            <a:r>
              <a:rPr lang="de-DE" noProof="0" dirty="0" err="1"/>
              <a:t>the</a:t>
            </a:r>
            <a:r>
              <a:rPr lang="de-DE" noProof="0" dirty="0"/>
              <a:t> </a:t>
            </a:r>
            <a:r>
              <a:rPr lang="de-DE" noProof="0" dirty="0" err="1"/>
              <a:t>right</a:t>
            </a:r>
            <a:r>
              <a:rPr lang="de-DE" noProof="0" dirty="0"/>
              <a:t>.</a:t>
            </a:r>
          </a:p>
        </p:txBody>
      </p:sp>
    </p:spTree>
    <p:extLst>
      <p:ext uri="{BB962C8B-B14F-4D97-AF65-F5344CB8AC3E}">
        <p14:creationId xmlns:p14="http://schemas.microsoft.com/office/powerpoint/2010/main" val="2859329976"/>
      </p:ext>
    </p:extLst>
  </p:cSld>
  <p:clrMapOvr>
    <a:masterClrMapping/>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Grid | 1">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EE7053F-DB9B-44B2-AD0F-3AB1F6CB5717}"/>
              </a:ext>
            </a:extLst>
          </p:cNvPr>
          <p:cNvGraphicFramePr>
            <a:graphicFrameLocks noChangeAspect="1"/>
          </p:cNvGraphicFramePr>
          <p:nvPr userDrawn="1">
            <p:custDataLst>
              <p:tags r:id="rId1"/>
            </p:custDataLst>
            <p:extLst>
              <p:ext uri="{D42A27DB-BD31-4B8C-83A1-F6EECF244321}">
                <p14:modId xmlns:p14="http://schemas.microsoft.com/office/powerpoint/2010/main" val="3263193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DEE7053F-DB9B-44B2-AD0F-3AB1F6CB57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4684"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1468042564"/>
      </p:ext>
    </p:extLst>
  </p:cSld>
  <p:clrMapOvr>
    <a:masterClrMapping/>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Grid | 2">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68A48D-FC8F-4A69-A7C6-8F5625DC62B3}"/>
              </a:ext>
            </a:extLst>
          </p:cNvPr>
          <p:cNvGraphicFramePr>
            <a:graphicFrameLocks noChangeAspect="1"/>
          </p:cNvGraphicFramePr>
          <p:nvPr userDrawn="1">
            <p:custDataLst>
              <p:tags r:id="rId1"/>
            </p:custDataLst>
            <p:extLst>
              <p:ext uri="{D42A27DB-BD31-4B8C-83A1-F6EECF244321}">
                <p14:modId xmlns:p14="http://schemas.microsoft.com/office/powerpoint/2010/main" val="3093978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C568A48D-FC8F-4A69-A7C6-8F5625DC62B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360244758"/>
      </p:ext>
    </p:extLst>
  </p:cSld>
  <p:clrMapOvr>
    <a:masterClrMapping/>
  </p:clrMapOvr>
  <p:extLst>
    <p:ext uri="{DCECCB84-F9BA-43D5-87BE-67443E8EF086}">
      <p15:sldGuideLst xmlns:p15="http://schemas.microsoft.com/office/powerpoint/2012/main">
        <p15:guide id="11" pos="3704">
          <p15:clr>
            <a:srgbClr val="FBAE40"/>
          </p15:clr>
        </p15:guide>
        <p15:guide id="12" pos="3976">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Grid | 3">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5D995C9-90CA-4EE8-9DD8-83F67413969C}"/>
              </a:ext>
            </a:extLst>
          </p:cNvPr>
          <p:cNvGraphicFramePr>
            <a:graphicFrameLocks noChangeAspect="1"/>
          </p:cNvGraphicFramePr>
          <p:nvPr userDrawn="1">
            <p:custDataLst>
              <p:tags r:id="rId1"/>
            </p:custDataLst>
            <p:extLst>
              <p:ext uri="{D42A27DB-BD31-4B8C-83A1-F6EECF244321}">
                <p14:modId xmlns:p14="http://schemas.microsoft.com/office/powerpoint/2010/main" val="3179802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4" progId="TCLayout.ActiveDocument.1">
                  <p:embed/>
                </p:oleObj>
              </mc:Choice>
              <mc:Fallback>
                <p:oleObj name="think-cell Folie" r:id="rId3" imgW="344" imgH="344" progId="TCLayout.ActiveDocument.1">
                  <p:embed/>
                  <p:pic>
                    <p:nvPicPr>
                      <p:cNvPr id="4" name="Objekt 3" hidden="1">
                        <a:extLst>
                          <a:ext uri="{FF2B5EF4-FFF2-40B4-BE49-F238E27FC236}">
                            <a16:creationId xmlns:a16="http://schemas.microsoft.com/office/drawing/2014/main" id="{45D995C9-90CA-4EE8-9DD8-83F6741396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a:xfrm>
            <a:off x="488947" y="347184"/>
            <a:ext cx="11223628" cy="400110"/>
          </a:xfrm>
        </p:spPr>
        <p:txBody>
          <a:bodyPr vert="horz"/>
          <a:lstStyle>
            <a:lvl1pPr rtl="0">
              <a:defRPr/>
            </a:lvl1pPr>
          </a:lstStyle>
          <a:p>
            <a:r>
              <a:rPr lang="de-DE" noProof="0" dirty="0"/>
              <a:t>Click </a:t>
            </a:r>
            <a:r>
              <a:rPr lang="de-DE" noProof="0" dirty="0" err="1"/>
              <a:t>to</a:t>
            </a:r>
            <a:r>
              <a:rPr lang="de-DE" noProof="0" dirty="0"/>
              <a:t> </a:t>
            </a:r>
            <a:r>
              <a:rPr lang="de-DE" noProof="0" dirty="0" err="1"/>
              <a:t>edit</a:t>
            </a:r>
            <a:r>
              <a:rPr lang="de-DE" noProof="0" dirty="0"/>
              <a:t> Action Title. 26pt. All Caps. </a:t>
            </a:r>
            <a:r>
              <a:rPr lang="de-DE" noProof="0" dirty="0" err="1"/>
              <a:t>Two</a:t>
            </a:r>
            <a:r>
              <a:rPr lang="de-DE" noProof="0" dirty="0"/>
              <a:t> </a:t>
            </a:r>
            <a:r>
              <a:rPr lang="de-DE" noProof="0" dirty="0" err="1"/>
              <a:t>lines</a:t>
            </a:r>
            <a:r>
              <a:rPr lang="de-DE" noProof="0" dirty="0"/>
              <a:t> maximum.</a:t>
            </a:r>
          </a:p>
        </p:txBody>
      </p:sp>
    </p:spTree>
    <p:extLst>
      <p:ext uri="{BB962C8B-B14F-4D97-AF65-F5344CB8AC3E}">
        <p14:creationId xmlns:p14="http://schemas.microsoft.com/office/powerpoint/2010/main" val="3614571343"/>
      </p:ext>
    </p:extLst>
  </p:cSld>
  <p:clrMapOvr>
    <a:masterClrMapping/>
  </p:clrMapOvr>
  <p:extLst>
    <p:ext uri="{DCECCB84-F9BA-43D5-87BE-67443E8EF086}">
      <p15:sldGuideLst xmlns:p15="http://schemas.microsoft.com/office/powerpoint/2012/main">
        <p15:guide id="1" pos="2570">
          <p15:clr>
            <a:srgbClr val="FBAE40"/>
          </p15:clr>
        </p15:guide>
        <p15:guide id="2" pos="2712">
          <p15:clr>
            <a:srgbClr val="FBAE40"/>
          </p15:clr>
        </p15:guide>
        <p15:guide id="3" pos="5118">
          <p15:clr>
            <a:srgbClr val="FBAE40"/>
          </p15:clr>
        </p15:guide>
        <p15:guide id="4" pos="497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34" Type="http://schemas.openxmlformats.org/officeDocument/2006/relationships/image" Target="../media/image28.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image" Target="../media/image27.emf"/><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tags" Target="../tags/tag23.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oleObject" Target="../embeddings/oleObject21.bin"/><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theme" Target="../theme/theme4.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tags" Target="../tags/tag25.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tags" Target="../tags/tag24.xml"/><Relationship Id="rId35" Type="http://schemas.openxmlformats.org/officeDocument/2006/relationships/image" Target="../media/image29.tiff"/><Relationship Id="rId8"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slideLayout" Target="../slideLayouts/slideLayout67.xml"/><Relationship Id="rId7" Type="http://schemas.openxmlformats.org/officeDocument/2006/relationships/tags" Target="../tags/tag4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tags" Target="../tags/tag46.xml"/><Relationship Id="rId5" Type="http://schemas.openxmlformats.org/officeDocument/2006/relationships/theme" Target="../theme/theme5.xml"/><Relationship Id="rId10" Type="http://schemas.openxmlformats.org/officeDocument/2006/relationships/image" Target="../media/image38.emf"/><Relationship Id="rId4" Type="http://schemas.openxmlformats.org/officeDocument/2006/relationships/slideLayout" Target="../slideLayouts/slideLayout68.xml"/><Relationship Id="rId9" Type="http://schemas.openxmlformats.org/officeDocument/2006/relationships/oleObject" Target="../embeddings/oleObject22.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theme" Target="../theme/theme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image" Target="../media/image1.emf"/><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oleObject" Target="../embeddings/oleObject24.bin"/><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tags" Target="../tags/tag5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26" Type="http://schemas.openxmlformats.org/officeDocument/2006/relationships/oleObject" Target="../embeddings/oleObject46.bin"/><Relationship Id="rId3" Type="http://schemas.openxmlformats.org/officeDocument/2006/relationships/slideLayout" Target="../slideLayouts/slideLayout96.xml"/><Relationship Id="rId21" Type="http://schemas.openxmlformats.org/officeDocument/2006/relationships/slideLayout" Target="../slideLayouts/slideLayout114.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tags" Target="../tags/tag75.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24" Type="http://schemas.openxmlformats.org/officeDocument/2006/relationships/theme" Target="../theme/theme7.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image" Target="../media/image1.emf"/></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5" Type="http://schemas.openxmlformats.org/officeDocument/2006/relationships/slideLayout" Target="../slideLayouts/slideLayout121.xml"/><Relationship Id="rId4" Type="http://schemas.openxmlformats.org/officeDocument/2006/relationships/slideLayout" Target="../slideLayouts/slideLayout12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theme" Target="../theme/theme9.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4"/>
            </p:custDataLst>
            <p:extLst>
              <p:ext uri="{D42A27DB-BD31-4B8C-83A1-F6EECF244321}">
                <p14:modId xmlns:p14="http://schemas.microsoft.com/office/powerpoint/2010/main" val="3715857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5" imgW="344" imgH="344" progId="TCLayout.ActiveDocument.1">
                  <p:embed/>
                </p:oleObj>
              </mc:Choice>
              <mc:Fallback>
                <p:oleObj name="think-cell Folie" r:id="rId25"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6"/>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a:t>Click </a:t>
            </a:r>
            <a:r>
              <a:rPr lang="de-DE" noProof="0" err="1"/>
              <a:t>to</a:t>
            </a:r>
            <a:r>
              <a:rPr lang="de-DE" noProof="0"/>
              <a:t> </a:t>
            </a:r>
            <a:r>
              <a:rPr lang="de-DE" noProof="0" err="1"/>
              <a:t>edit</a:t>
            </a:r>
            <a:r>
              <a:rPr lang="de-DE" noProof="0"/>
              <a:t> </a:t>
            </a:r>
            <a:r>
              <a:rPr lang="de-DE" noProof="0" err="1"/>
              <a:t>text</a:t>
            </a:r>
            <a:endParaRPr lang="de-DE" noProof="0"/>
          </a:p>
          <a:p>
            <a:pPr lvl="1"/>
            <a:r>
              <a:rPr lang="de-DE" noProof="0"/>
              <a:t>Second </a:t>
            </a:r>
            <a:r>
              <a:rPr lang="de-DE" noProof="0" err="1"/>
              <a:t>level</a:t>
            </a:r>
            <a:endParaRPr lang="de-DE" noProof="0"/>
          </a:p>
          <a:p>
            <a:pPr lvl="2"/>
            <a:r>
              <a:rPr lang="de-DE" noProof="0"/>
              <a:t>Third </a:t>
            </a:r>
            <a:r>
              <a:rPr lang="de-DE" noProof="0" err="1"/>
              <a:t>level</a:t>
            </a:r>
            <a:endParaRPr lang="de-DE" noProof="0"/>
          </a:p>
          <a:p>
            <a:pPr lvl="3"/>
            <a:r>
              <a:rPr lang="de-DE" noProof="0"/>
              <a:t>Forth </a:t>
            </a:r>
            <a:r>
              <a:rPr lang="de-DE" noProof="0" err="1"/>
              <a:t>level</a:t>
            </a:r>
            <a:endParaRPr lang="de-DE" noProof="0"/>
          </a:p>
          <a:p>
            <a:pPr lvl="4"/>
            <a:r>
              <a:rPr lang="de-DE" noProof="0" err="1"/>
              <a:t>Fifth</a:t>
            </a:r>
            <a:r>
              <a:rPr lang="de-DE" noProof="0"/>
              <a:t> </a:t>
            </a:r>
            <a:r>
              <a:rPr lang="de-DE" noProof="0" err="1"/>
              <a:t>level</a:t>
            </a:r>
            <a:endParaRPr lang="de-DE" noProof="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a:t>Click </a:t>
            </a:r>
            <a:r>
              <a:rPr lang="de-DE" noProof="0" err="1"/>
              <a:t>to</a:t>
            </a:r>
            <a:r>
              <a:rPr lang="de-DE" noProof="0"/>
              <a:t> </a:t>
            </a:r>
            <a:r>
              <a:rPr lang="de-DE" noProof="0" err="1"/>
              <a:t>edit</a:t>
            </a:r>
            <a:r>
              <a:rPr lang="de-DE" noProof="0"/>
              <a:t> Action Title. 26pt. </a:t>
            </a:r>
            <a:r>
              <a:rPr lang="de-DE" noProof="0" err="1"/>
              <a:t>Uppercase</a:t>
            </a:r>
            <a:r>
              <a:rPr lang="de-DE" noProof="0"/>
              <a:t>. </a:t>
            </a:r>
            <a:r>
              <a:rPr lang="de-DE" noProof="0" err="1"/>
              <a:t>Two</a:t>
            </a:r>
            <a:r>
              <a:rPr lang="de-DE" noProof="0"/>
              <a:t> </a:t>
            </a:r>
            <a:r>
              <a:rPr lang="de-DE" noProof="0" err="1"/>
              <a:t>lines</a:t>
            </a:r>
            <a:r>
              <a:rPr lang="de-DE" noProof="0"/>
              <a:t> max.</a:t>
            </a:r>
          </a:p>
        </p:txBody>
      </p:sp>
    </p:spTree>
    <p:extLst>
      <p:ext uri="{BB962C8B-B14F-4D97-AF65-F5344CB8AC3E}">
        <p14:creationId xmlns:p14="http://schemas.microsoft.com/office/powerpoint/2010/main" val="1288936597"/>
      </p:ext>
    </p:extLst>
  </p:cSld>
  <p:clrMap bg1="lt1" tx1="dk1" bg2="lt2" tx2="dk2" accent1="accent1" accent2="accent2" accent3="accent3" accent4="accent4" accent5="accent5" accent6="accent6" hlink="hlink" folHlink="folHlink"/>
  <p:sldLayoutIdLst>
    <p:sldLayoutId id="2147483696"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userDrawn="1">
          <p15:clr>
            <a:srgbClr val="F26B43"/>
          </p15:clr>
        </p15:guide>
        <p15:guide id="7" orient="horz" pos="217" userDrawn="1">
          <p15:clr>
            <a:srgbClr val="F26B43"/>
          </p15:clr>
        </p15:guide>
        <p15:guide id="8" pos="7378" userDrawn="1">
          <p15:clr>
            <a:srgbClr val="F26B43"/>
          </p15:clr>
        </p15:guide>
        <p15:guide id="9" orient="horz" pos="890" userDrawn="1">
          <p15:clr>
            <a:srgbClr val="F26B43"/>
          </p15:clr>
        </p15:guide>
        <p15:guide id="10" orient="horz" pos="3974" userDrawn="1">
          <p15:clr>
            <a:srgbClr val="F26B43"/>
          </p15:clr>
        </p15:guide>
        <p15:guide id="11" orient="horz" pos="41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354724" y="1196975"/>
            <a:ext cx="6886904"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6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4pPr>
            <a:lvl5pPr marL="2286000" marR="0" lvl="4"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4"/>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 </a:t>
            </a:r>
            <a:r>
              <a:rPr lang="en-US" b="1">
                <a:solidFill>
                  <a:srgbClr val="00B1C3"/>
                </a:solidFill>
              </a:rPr>
              <a:t>| </a:t>
            </a:r>
            <a:fld id="{00000000-1234-1234-1234-123412341234}" type="slidenum">
              <a:rPr lang="en-US"/>
              <a:t>‹#›</a:t>
            </a:fld>
            <a:endParaRPr/>
          </a:p>
        </p:txBody>
      </p:sp>
      <p:sp>
        <p:nvSpPr>
          <p:cNvPr id="12" name="Google Shape;12;p4"/>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600"/>
              <a:buFont typeface="Calibri"/>
              <a:buNone/>
              <a:defRPr sz="36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4"/>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F7F7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571237656"/>
      </p:ext>
    </p:extLst>
  </p:cSld>
  <p:clrMap bg1="lt1" tx1="dk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260345413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9"/>
            </p:custDataLst>
            <p:extLst>
              <p:ext uri="{D42A27DB-BD31-4B8C-83A1-F6EECF244321}">
                <p14:modId xmlns:p14="http://schemas.microsoft.com/office/powerpoint/2010/main" val="4067603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2" imgW="270" imgH="270" progId="TCLayout.ActiveDocument.1">
                  <p:embed/>
                </p:oleObj>
              </mc:Choice>
              <mc:Fallback>
                <p:oleObj name="think-cell Folie" r:id="rId32" imgW="270" imgH="270" progId="TCLayout.ActiveDocument.1">
                  <p:embed/>
                  <p:pic>
                    <p:nvPicPr>
                      <p:cNvPr id="2" name="Objekt 1" hidden="1"/>
                      <p:cNvPicPr/>
                      <p:nvPr/>
                    </p:nvPicPr>
                    <p:blipFill>
                      <a:blip r:embed="rId33"/>
                      <a:stretch>
                        <a:fillRect/>
                      </a:stretch>
                    </p:blipFill>
                    <p:spPr>
                      <a:xfrm>
                        <a:off x="1588" y="1588"/>
                        <a:ext cx="1587" cy="1587"/>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2226E90-3D6F-4760-AA95-BA635A78273D}"/>
              </a:ext>
            </a:extLst>
          </p:cNvPr>
          <p:cNvSpPr/>
          <p:nvPr userDrawn="1">
            <p:custDataLst>
              <p:tags r:id="rId30"/>
            </p:custDataLst>
          </p:nvPr>
        </p:nvSpPr>
        <p:spPr>
          <a:xfrm>
            <a:off x="0" y="0"/>
            <a:ext cx="158750" cy="158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lvl="0" indent="0" algn="l" eaLnBrk="1">
              <a:lnSpc>
                <a:spcPct val="93000"/>
              </a:lnSpc>
              <a:spcBef>
                <a:spcPct val="0"/>
              </a:spcBef>
              <a:spcAft>
                <a:spcPct val="0"/>
              </a:spcAft>
            </a:pPr>
            <a:endParaRPr lang="de-DE" sz="2600" b="1" i="0" baseline="0">
              <a:solidFill>
                <a:schemeClr val="tx1"/>
              </a:solidFill>
              <a:latin typeface="BMW Group Condensed" panose="020B0606020202020204" pitchFamily="34" charset="0"/>
              <a:ea typeface="+mj-ea"/>
              <a:cs typeface="+mj-cs"/>
              <a:sym typeface="BMW Group Condensed" panose="020B0606020202020204" pitchFamily="34" charset="0"/>
            </a:endParaRPr>
          </a:p>
        </p:txBody>
      </p:sp>
      <p:cxnSp>
        <p:nvCxnSpPr>
          <p:cNvPr id="7"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3" name="SeitenzahlAU1"/>
          <p:cNvSpPr txBox="1">
            <a:spLocks/>
          </p:cNvSpPr>
          <p:nvPr userDrawn="1"/>
        </p:nvSpPr>
        <p:spPr>
          <a:xfrm>
            <a:off x="10951633" y="6413500"/>
            <a:ext cx="762000" cy="366776"/>
          </a:xfrm>
          <a:prstGeom prst="rect">
            <a:avLst/>
          </a:prstGeom>
          <a:noFill/>
        </p:spPr>
        <p:txBody>
          <a:bodyPr wrap="square" lIns="0" tIns="0" rIns="0" bIns="0" rtlCol="0" anchor="ctr" anchorCtr="0">
            <a:noAutofit/>
          </a:bodyPr>
          <a:lstStyle/>
          <a:p>
            <a:pPr algn="r"/>
            <a:r>
              <a:rPr lang="en-US" sz="800" baseline="0" noProof="0">
                <a:solidFill>
                  <a:schemeClr val="tx1"/>
                </a:solidFill>
              </a:rPr>
              <a:t>Page </a:t>
            </a:r>
            <a:fld id="{E50719AE-F4B8-4343-ACF2-4EC2883E420C}" type="slidenum">
              <a:rPr lang="en-US" sz="800" baseline="0" noProof="0" smtClean="0">
                <a:solidFill>
                  <a:schemeClr val="tx1"/>
                </a:solidFill>
              </a:rPr>
              <a:t>‹#›</a:t>
            </a:fld>
            <a:endParaRPr lang="en-US" sz="800" noProof="0">
              <a:solidFill>
                <a:schemeClr val="tx1"/>
              </a:solidFill>
            </a:endParaRPr>
          </a:p>
        </p:txBody>
      </p:sp>
      <p:sp>
        <p:nvSpPr>
          <p:cNvPr id="4" name="Title Placeholder 3"/>
          <p:cNvSpPr>
            <a:spLocks noGrp="1"/>
          </p:cNvSpPr>
          <p:nvPr>
            <p:ph type="title"/>
          </p:nvPr>
        </p:nvSpPr>
        <p:spPr>
          <a:xfrm>
            <a:off x="488947" y="347184"/>
            <a:ext cx="11224684" cy="701474"/>
          </a:xfrm>
          <a:prstGeom prst="rect">
            <a:avLst/>
          </a:prstGeom>
        </p:spPr>
        <p:txBody>
          <a:bodyPr vert="horz" lIns="0" tIns="0" rIns="0" bIns="0" rtlCol="0" anchor="t" anchorCtr="0">
            <a:noAutofit/>
          </a:bodyPr>
          <a:lstStyle/>
          <a:p>
            <a:r>
              <a:rPr lang="de-DE"/>
              <a:t>Mastertitelformat bearbeiten</a:t>
            </a:r>
          </a:p>
        </p:txBody>
      </p:sp>
      <p:sp>
        <p:nvSpPr>
          <p:cNvPr id="5" name="Text Placeholder 4"/>
          <p:cNvSpPr>
            <a:spLocks noGrp="1"/>
          </p:cNvSpPr>
          <p:nvPr>
            <p:ph type="body" idx="1"/>
          </p:nvPr>
        </p:nvSpPr>
        <p:spPr>
          <a:xfrm>
            <a:off x="488947" y="1413933"/>
            <a:ext cx="11224684" cy="4707467"/>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US" noProof="0"/>
          </a:p>
        </p:txBody>
      </p:sp>
      <p:sp>
        <p:nvSpPr>
          <p:cNvPr id="6" name="empower - DO NOT DELETE!!!" hidden="1"/>
          <p:cNvSpPr/>
          <p:nvPr userDrawn="1">
            <p:custDataLst>
              <p:tags r:id="rId31"/>
            </p:custDataLst>
          </p:nvPr>
        </p:nvSpPr>
        <p:spPr>
          <a:xfrm>
            <a:off x="0" y="0"/>
            <a:ext cx="0" cy="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l"/>
            <a:endParaRPr lang="de-DE">
              <a:solidFill>
                <a:schemeClr val="tx1"/>
              </a:solidFill>
            </a:endParaRPr>
          </a:p>
        </p:txBody>
      </p:sp>
      <p:sp>
        <p:nvSpPr>
          <p:cNvPr id="10" name="FußzeileAU1"/>
          <p:cNvSpPr txBox="1">
            <a:spLocks/>
          </p:cNvSpPr>
          <p:nvPr userDrawn="1"/>
        </p:nvSpPr>
        <p:spPr>
          <a:xfrm>
            <a:off x="482600" y="6413500"/>
            <a:ext cx="6350000" cy="366776"/>
          </a:xfrm>
          <a:prstGeom prst="rect">
            <a:avLst/>
          </a:prstGeom>
          <a:noFill/>
        </p:spPr>
        <p:txBody>
          <a:bodyPr wrap="square" lIns="0" tIns="0" rIns="0" bIns="0" rtlCol="0" anchor="ctr" anchorCtr="0">
            <a:noAutofit/>
          </a:bodyPr>
          <a:lstStyle/>
          <a:p>
            <a:r>
              <a:rPr lang="en-US" sz="800" noProof="0"/>
              <a:t>Subject | Department | Date</a:t>
            </a:r>
          </a:p>
        </p:txBody>
      </p:sp>
      <p:pic>
        <p:nvPicPr>
          <p:cNvPr id="9" name="Grafik 8"/>
          <p:cNvPicPr>
            <a:picLocks noChangeAspect="1"/>
          </p:cNvPicPr>
          <p:nvPr userDrawn="1"/>
        </p:nvPicPr>
        <p:blipFill>
          <a:blip r:embed="rId34"/>
          <a:stretch>
            <a:fillRect/>
          </a:stretch>
        </p:blipFill>
        <p:spPr>
          <a:xfrm>
            <a:off x="0" y="0"/>
            <a:ext cx="12192000" cy="6857999"/>
          </a:xfrm>
          <a:prstGeom prst="rect">
            <a:avLst/>
          </a:prstGeom>
        </p:spPr>
      </p:pic>
      <p:sp>
        <p:nvSpPr>
          <p:cNvPr id="14" name="Rechteck 13">
            <a:extLst>
              <a:ext uri="{FF2B5EF4-FFF2-40B4-BE49-F238E27FC236}">
                <a16:creationId xmlns:a16="http://schemas.microsoft.com/office/drawing/2014/main" id="{344677A4-944F-4E74-B10B-956AC6FD2BA5}"/>
              </a:ext>
            </a:extLst>
          </p:cNvPr>
          <p:cNvSpPr/>
          <p:nvPr userDrawn="1"/>
        </p:nvSpPr>
        <p:spPr>
          <a:xfrm>
            <a:off x="0" y="0"/>
            <a:ext cx="12192000" cy="6858000"/>
          </a:xfrm>
          <a:prstGeom prst="rect">
            <a:avLst/>
          </a:prstGeom>
          <a:gradFill flip="none" rotWithShape="1">
            <a:gsLst>
              <a:gs pos="47000">
                <a:srgbClr val="15313A"/>
              </a:gs>
              <a:gs pos="0">
                <a:srgbClr val="000304"/>
              </a:gs>
              <a:gs pos="100000">
                <a:srgbClr val="11789F"/>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653" b="0" i="0" u="none" baseline="0" err="1">
              <a:solidFill>
                <a:srgbClr val="666666"/>
              </a:solidFill>
              <a:latin typeface="BMW Group Condensed" panose="020B0606020202020204" pitchFamily="34" charset="0"/>
            </a:endParaRPr>
          </a:p>
        </p:txBody>
      </p:sp>
      <p:pic>
        <p:nvPicPr>
          <p:cNvPr id="15" name="Grafik 14">
            <a:extLst>
              <a:ext uri="{FF2B5EF4-FFF2-40B4-BE49-F238E27FC236}">
                <a16:creationId xmlns:a16="http://schemas.microsoft.com/office/drawing/2014/main" id="{35D31278-74ED-4571-AA36-C5DD7A026DD1}"/>
              </a:ext>
            </a:extLst>
          </p:cNvPr>
          <p:cNvPicPr>
            <a:picLocks noChangeAspect="1"/>
          </p:cNvPicPr>
          <p:nvPr userDrawn="1"/>
        </p:nvPicPr>
        <p:blipFill>
          <a:blip r:embed="rId35" cstate="screen">
            <a:alphaModFix amt="50000"/>
            <a:extLst>
              <a:ext uri="{28A0092B-C50C-407E-A947-70E740481C1C}">
                <a14:useLocalDpi xmlns:a14="http://schemas.microsoft.com/office/drawing/2010/main"/>
              </a:ext>
            </a:extLst>
          </a:blip>
          <a:stretch>
            <a:fillRect/>
          </a:stretch>
        </p:blipFill>
        <p:spPr>
          <a:xfrm>
            <a:off x="10922927" y="196289"/>
            <a:ext cx="1150352" cy="1003263"/>
          </a:xfrm>
          <a:prstGeom prst="rect">
            <a:avLst/>
          </a:prstGeom>
        </p:spPr>
      </p:pic>
    </p:spTree>
    <p:extLst>
      <p:ext uri="{BB962C8B-B14F-4D97-AF65-F5344CB8AC3E}">
        <p14:creationId xmlns:p14="http://schemas.microsoft.com/office/powerpoint/2010/main" val="387636447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Lst>
  <p:hf hdr="0" ftr="0" dt="0"/>
  <p:txStyles>
    <p:titleStyle>
      <a:lvl1pPr algn="l" defTabSz="914400" rtl="0" eaLnBrk="1" latinLnBrk="0" hangingPunct="1">
        <a:lnSpc>
          <a:spcPct val="93000"/>
        </a:lnSpc>
        <a:spcBef>
          <a:spcPct val="0"/>
        </a:spcBef>
        <a:buNone/>
        <a:defRPr sz="2600" b="1" kern="1200" cap="all" baseline="0">
          <a:solidFill>
            <a:schemeClr val="accent2"/>
          </a:solidFill>
          <a:latin typeface="+mj-lt"/>
          <a:ea typeface="+mj-ea"/>
          <a:cs typeface="+mj-cs"/>
        </a:defRPr>
      </a:lvl1pPr>
    </p:titleStyle>
    <p:bodyStyle>
      <a:lvl1pPr marL="190800" indent="-190800" algn="l" defTabSz="914400" rtl="0" eaLnBrk="1" latinLnBrk="0" hangingPunct="1">
        <a:lnSpc>
          <a:spcPct val="93000"/>
        </a:lnSpc>
        <a:spcBef>
          <a:spcPts val="0"/>
        </a:spcBef>
        <a:spcAft>
          <a:spcPts val="600"/>
        </a:spcAft>
        <a:buClr>
          <a:srgbClr val="7F7F7F"/>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93000"/>
        </a:lnSpc>
        <a:spcBef>
          <a:spcPts val="20"/>
        </a:spcBef>
        <a:spcAft>
          <a:spcPts val="600"/>
        </a:spcAft>
        <a:buClr>
          <a:srgbClr val="7F7F7F"/>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4A81282-61DB-461E-AB34-EDDB2A74AF91}"/>
              </a:ext>
            </a:extLst>
          </p:cNvPr>
          <p:cNvGraphicFramePr>
            <a:graphicFrameLocks noChangeAspect="1"/>
          </p:cNvGraphicFramePr>
          <p:nvPr userDrawn="1">
            <p:custDataLst>
              <p:tags r:id="rId6"/>
            </p:custDataLst>
            <p:extLst>
              <p:ext uri="{D42A27DB-BD31-4B8C-83A1-F6EECF244321}">
                <p14:modId xmlns:p14="http://schemas.microsoft.com/office/powerpoint/2010/main" val="2359602164"/>
              </p:ext>
            </p:extLst>
          </p:nvPr>
        </p:nvGraphicFramePr>
        <p:xfrm>
          <a:off x="1549" y="1459"/>
          <a:ext cx="1549" cy="1458"/>
        </p:xfrm>
        <a:graphic>
          <a:graphicData uri="http://schemas.openxmlformats.org/presentationml/2006/ole">
            <mc:AlternateContent xmlns:mc="http://schemas.openxmlformats.org/markup-compatibility/2006">
              <mc:Choice xmlns:v="urn:schemas-microsoft-com:vml" Requires="v">
                <p:oleObj name="think-cell Folie" r:id="rId9" imgW="425" imgH="424" progId="TCLayout.ActiveDocument.1">
                  <p:embed/>
                </p:oleObj>
              </mc:Choice>
              <mc:Fallback>
                <p:oleObj name="think-cell Folie" r:id="rId9" imgW="425" imgH="424" progId="TCLayout.ActiveDocument.1">
                  <p:embed/>
                  <p:pic>
                    <p:nvPicPr>
                      <p:cNvPr id="3" name="Objekt 2" hidden="1">
                        <a:extLst>
                          <a:ext uri="{FF2B5EF4-FFF2-40B4-BE49-F238E27FC236}">
                            <a16:creationId xmlns:a16="http://schemas.microsoft.com/office/drawing/2014/main" id="{94A81282-61DB-461E-AB34-EDDB2A74AF91}"/>
                          </a:ext>
                        </a:extLst>
                      </p:cNvPr>
                      <p:cNvPicPr/>
                      <p:nvPr/>
                    </p:nvPicPr>
                    <p:blipFill>
                      <a:blip r:embed="rId10"/>
                      <a:stretch>
                        <a:fillRect/>
                      </a:stretch>
                    </p:blipFill>
                    <p:spPr>
                      <a:xfrm>
                        <a:off x="1549" y="1459"/>
                        <a:ext cx="1549" cy="145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A6105C2A-CDAF-49DF-9D26-A607A56A57A9}"/>
              </a:ext>
            </a:extLst>
          </p:cNvPr>
          <p:cNvSpPr/>
          <p:nvPr userDrawn="1">
            <p:custDataLst>
              <p:tags r:id="rId7"/>
            </p:custDataLst>
          </p:nvPr>
        </p:nvSpPr>
        <p:spPr>
          <a:xfrm>
            <a:off x="0" y="0"/>
            <a:ext cx="154878" cy="145791"/>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rtl="0" eaLnBrk="1" fontAlgn="auto" hangingPunct="1">
              <a:lnSpc>
                <a:spcPct val="100000"/>
              </a:lnSpc>
              <a:spcBef>
                <a:spcPts val="0"/>
              </a:spcBef>
              <a:spcAft>
                <a:spcPts val="0"/>
              </a:spcAft>
            </a:pPr>
            <a:endParaRPr lang="de-DE" sz="2448" b="1" i="0" u="none" baseline="0" dirty="0" err="1">
              <a:solidFill>
                <a:srgbClr val="666666"/>
              </a:solidFill>
              <a:latin typeface="BMW Group Condensed" panose="020B0606020202020204" pitchFamily="34" charset="0"/>
              <a:ea typeface="+mn-ea"/>
              <a:cs typeface="+mn-cs"/>
              <a:sym typeface="BMW Group Condensed" panose="020B0606020202020204" pitchFamily="34" charset="0"/>
            </a:endParaRPr>
          </a:p>
        </p:txBody>
      </p:sp>
      <p:sp>
        <p:nvSpPr>
          <p:cNvPr id="4" name="Fußzeilenplatzhalter 3"/>
          <p:cNvSpPr>
            <a:spLocks noGrp="1"/>
          </p:cNvSpPr>
          <p:nvPr>
            <p:ph type="ftr" sz="quarter" idx="3"/>
          </p:nvPr>
        </p:nvSpPr>
        <p:spPr>
          <a:xfrm>
            <a:off x="488950" y="6425351"/>
            <a:ext cx="9851675" cy="331787"/>
          </a:xfrm>
          <a:prstGeom prst="rect">
            <a:avLst/>
          </a:prstGeom>
        </p:spPr>
        <p:txBody>
          <a:bodyPr vert="horz" lIns="0" tIns="0" rIns="0" bIns="0" rtlCol="0" anchor="ctr"/>
          <a:lstStyle>
            <a:lvl1pPr algn="ctr">
              <a:defRPr sz="753">
                <a:solidFill>
                  <a:srgbClr val="404040"/>
                </a:solidFill>
              </a:defRPr>
            </a:lvl1pPr>
          </a:lstStyle>
          <a:p>
            <a:pPr algn="l"/>
            <a:endParaRPr lang="de-DE" dirty="0"/>
          </a:p>
        </p:txBody>
      </p:sp>
      <p:sp>
        <p:nvSpPr>
          <p:cNvPr id="5" name="Foliennummernplatzhalter 4"/>
          <p:cNvSpPr>
            <a:spLocks noGrp="1"/>
          </p:cNvSpPr>
          <p:nvPr>
            <p:ph type="sldNum" sz="quarter" idx="4"/>
          </p:nvPr>
        </p:nvSpPr>
        <p:spPr>
          <a:xfrm>
            <a:off x="10586156" y="6425347"/>
            <a:ext cx="1127477" cy="331788"/>
          </a:xfrm>
          <a:prstGeom prst="rect">
            <a:avLst/>
          </a:prstGeom>
        </p:spPr>
        <p:txBody>
          <a:bodyPr vert="horz" lIns="0" tIns="0" rIns="0" bIns="0" rtlCol="0" anchor="ctr"/>
          <a:lstStyle>
            <a:lvl1pPr algn="r">
              <a:defRPr sz="753">
                <a:solidFill>
                  <a:srgbClr val="404040"/>
                </a:solidFill>
              </a:defRPr>
            </a:lvl1pPr>
          </a:lstStyle>
          <a:p>
            <a:r>
              <a:rPr lang="de-DE" dirty="0"/>
              <a:t>Seite </a:t>
            </a:r>
            <a:fld id="{AA807A42-CF27-4B84-8583-18EBE418342E}" type="slidenum">
              <a:rPr lang="de-DE" smtClean="0"/>
              <a:pPr/>
              <a:t>‹#›</a:t>
            </a:fld>
            <a:endParaRPr lang="de-DE" dirty="0"/>
          </a:p>
        </p:txBody>
      </p:sp>
      <p:sp>
        <p:nvSpPr>
          <p:cNvPr id="280" name="Rechteck 279"/>
          <p:cNvSpPr/>
          <p:nvPr/>
        </p:nvSpPr>
        <p:spPr>
          <a:xfrm>
            <a:off x="237067" y="177800"/>
            <a:ext cx="24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94" dirty="0"/>
          </a:p>
        </p:txBody>
      </p:sp>
      <p:sp>
        <p:nvSpPr>
          <p:cNvPr id="6" name="Titelplatzhalter 5"/>
          <p:cNvSpPr>
            <a:spLocks noGrp="1"/>
          </p:cNvSpPr>
          <p:nvPr>
            <p:ph type="title"/>
          </p:nvPr>
        </p:nvSpPr>
        <p:spPr>
          <a:xfrm>
            <a:off x="488948" y="347185"/>
            <a:ext cx="11224685" cy="701474"/>
          </a:xfrm>
          <a:prstGeom prst="rect">
            <a:avLst/>
          </a:prstGeom>
        </p:spPr>
        <p:txBody>
          <a:bodyPr vert="horz" wrap="square" lIns="0" tIns="0" rIns="0" bIns="0" rtlCol="0" anchor="t" anchorCtr="0">
            <a:noAutofit/>
          </a:bodyPr>
          <a:lstStyle/>
          <a:p>
            <a:pPr marL="0" lvl="0" indent="0">
              <a:lnSpc>
                <a:spcPts val="2542"/>
              </a:lnSpc>
              <a:spcBef>
                <a:spcPts val="0"/>
              </a:spcBef>
              <a:buFont typeface="Arial" pitchFamily="34" charset="0"/>
            </a:pPr>
            <a:r>
              <a:rPr lang="de-DE" dirty="0"/>
              <a:t>Titelmasterformat durch Klicken bearbeiten</a:t>
            </a:r>
          </a:p>
        </p:txBody>
      </p:sp>
      <p:sp>
        <p:nvSpPr>
          <p:cNvPr id="8" name="empower - DO NOT DELETE!!!" hidden="1"/>
          <p:cNvSpPr/>
          <p:nvPr userDrawn="1">
            <p:custDataLst>
              <p:tags r:id="rId8"/>
            </p:custDataLst>
          </p:nvPr>
        </p:nvSpPr>
        <p:spPr>
          <a:xfrm>
            <a:off x="0" y="0"/>
            <a:ext cx="0" cy="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94" dirty="0"/>
          </a:p>
        </p:txBody>
      </p:sp>
      <p:sp>
        <p:nvSpPr>
          <p:cNvPr id="9" name="Textplatzhalter 8"/>
          <p:cNvSpPr>
            <a:spLocks noGrp="1"/>
          </p:cNvSpPr>
          <p:nvPr>
            <p:ph type="body" idx="1"/>
          </p:nvPr>
        </p:nvSpPr>
        <p:spPr>
          <a:xfrm>
            <a:off x="488948" y="1413934"/>
            <a:ext cx="11224685" cy="4707467"/>
          </a:xfrm>
          <a:prstGeom prst="rect">
            <a:avLst/>
          </a:prstGeom>
        </p:spPr>
        <p:txBody>
          <a:bodyPr vert="horz" lIns="0" tIns="0" rIns="0" bIns="0" rtlCol="0">
            <a:no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30884843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Lst>
  <p:hf hdr="0" ftr="0" dt="0"/>
  <p:txStyles>
    <p:titleStyle>
      <a:lvl1pPr algn="l" defTabSz="860758" rtl="0" eaLnBrk="1" latinLnBrk="0" hangingPunct="1">
        <a:lnSpc>
          <a:spcPts val="3201"/>
        </a:lnSpc>
        <a:spcBef>
          <a:spcPct val="0"/>
        </a:spcBef>
        <a:buNone/>
        <a:defRPr lang="de-DE" sz="2448" b="1" kern="1200" cap="all" baseline="0" smtClean="0">
          <a:solidFill>
            <a:srgbClr val="92A2BD"/>
          </a:solidFill>
          <a:latin typeface="+mj-lt"/>
          <a:ea typeface="+mn-ea"/>
          <a:cs typeface="+mn-cs"/>
        </a:defRPr>
      </a:lvl1pPr>
    </p:titleStyle>
    <p:bodyStyle>
      <a:lvl1pPr marL="165880" indent="-165880"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1pPr>
      <a:lvl2pPr marL="338881"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2pPr>
      <a:lvl3pPr marL="508322"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3pPr>
      <a:lvl4pPr marL="677763"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4pPr>
      <a:lvl5pPr marL="847203" indent="-169441" algn="l" defTabSz="860758" rtl="0" eaLnBrk="1" latinLnBrk="0" hangingPunct="1">
        <a:spcBef>
          <a:spcPts val="0"/>
        </a:spcBef>
        <a:spcAft>
          <a:spcPts val="565"/>
        </a:spcAft>
        <a:buFont typeface="Symbol" panose="05050102010706020507" pitchFamily="18" charset="2"/>
        <a:buChar char="-"/>
        <a:defRPr lang="de-DE" sz="1694" kern="1200" smtClean="0">
          <a:solidFill>
            <a:schemeClr val="tx1"/>
          </a:solidFill>
          <a:latin typeface="+mn-lt"/>
          <a:ea typeface="+mn-ea"/>
          <a:cs typeface="+mn-cs"/>
        </a:defRPr>
      </a:lvl5pPr>
      <a:lvl6pPr marL="2367084"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6pPr>
      <a:lvl7pPr marL="2797464"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7pPr>
      <a:lvl8pPr marL="3227843"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8pPr>
      <a:lvl9pPr marL="3658222" indent="-215189" algn="l" defTabSz="860758" rtl="0" eaLnBrk="1" latinLnBrk="0" hangingPunct="1">
        <a:spcBef>
          <a:spcPct val="20000"/>
        </a:spcBef>
        <a:buFont typeface="Arial" pitchFamily="34" charset="0"/>
        <a:buChar char="•"/>
        <a:defRPr sz="1883" kern="1200">
          <a:solidFill>
            <a:schemeClr val="tx1"/>
          </a:solidFill>
          <a:latin typeface="+mn-lt"/>
          <a:ea typeface="+mn-ea"/>
          <a:cs typeface="+mn-cs"/>
        </a:defRPr>
      </a:lvl9pPr>
    </p:bodyStyle>
    <p:otherStyle>
      <a:defPPr>
        <a:defRPr lang="de-DE"/>
      </a:defPPr>
      <a:lvl1pPr marL="0" algn="l" defTabSz="860758" rtl="0" eaLnBrk="1" latinLnBrk="0" hangingPunct="1">
        <a:defRPr sz="1694" kern="1200">
          <a:solidFill>
            <a:schemeClr val="tx1"/>
          </a:solidFill>
          <a:latin typeface="+mn-lt"/>
          <a:ea typeface="+mn-ea"/>
          <a:cs typeface="+mn-cs"/>
        </a:defRPr>
      </a:lvl1pPr>
      <a:lvl2pPr marL="430380" algn="l" defTabSz="860758" rtl="0" eaLnBrk="1" latinLnBrk="0" hangingPunct="1">
        <a:defRPr sz="1694" kern="1200">
          <a:solidFill>
            <a:schemeClr val="tx1"/>
          </a:solidFill>
          <a:latin typeface="+mn-lt"/>
          <a:ea typeface="+mn-ea"/>
          <a:cs typeface="+mn-cs"/>
        </a:defRPr>
      </a:lvl2pPr>
      <a:lvl3pPr marL="860758" algn="l" defTabSz="860758" rtl="0" eaLnBrk="1" latinLnBrk="0" hangingPunct="1">
        <a:defRPr sz="1694" kern="1200">
          <a:solidFill>
            <a:schemeClr val="tx1"/>
          </a:solidFill>
          <a:latin typeface="+mn-lt"/>
          <a:ea typeface="+mn-ea"/>
          <a:cs typeface="+mn-cs"/>
        </a:defRPr>
      </a:lvl3pPr>
      <a:lvl4pPr marL="1291137" algn="l" defTabSz="860758" rtl="0" eaLnBrk="1" latinLnBrk="0" hangingPunct="1">
        <a:defRPr sz="1694" kern="1200">
          <a:solidFill>
            <a:schemeClr val="tx1"/>
          </a:solidFill>
          <a:latin typeface="+mn-lt"/>
          <a:ea typeface="+mn-ea"/>
          <a:cs typeface="+mn-cs"/>
        </a:defRPr>
      </a:lvl4pPr>
      <a:lvl5pPr marL="1721516" algn="l" defTabSz="860758" rtl="0" eaLnBrk="1" latinLnBrk="0" hangingPunct="1">
        <a:defRPr sz="1694" kern="1200">
          <a:solidFill>
            <a:schemeClr val="tx1"/>
          </a:solidFill>
          <a:latin typeface="+mn-lt"/>
          <a:ea typeface="+mn-ea"/>
          <a:cs typeface="+mn-cs"/>
        </a:defRPr>
      </a:lvl5pPr>
      <a:lvl6pPr marL="2151896" algn="l" defTabSz="860758" rtl="0" eaLnBrk="1" latinLnBrk="0" hangingPunct="1">
        <a:defRPr sz="1694" kern="1200">
          <a:solidFill>
            <a:schemeClr val="tx1"/>
          </a:solidFill>
          <a:latin typeface="+mn-lt"/>
          <a:ea typeface="+mn-ea"/>
          <a:cs typeface="+mn-cs"/>
        </a:defRPr>
      </a:lvl6pPr>
      <a:lvl7pPr marL="2582274" algn="l" defTabSz="860758" rtl="0" eaLnBrk="1" latinLnBrk="0" hangingPunct="1">
        <a:defRPr sz="1694" kern="1200">
          <a:solidFill>
            <a:schemeClr val="tx1"/>
          </a:solidFill>
          <a:latin typeface="+mn-lt"/>
          <a:ea typeface="+mn-ea"/>
          <a:cs typeface="+mn-cs"/>
        </a:defRPr>
      </a:lvl7pPr>
      <a:lvl8pPr marL="3012653" algn="l" defTabSz="860758" rtl="0" eaLnBrk="1" latinLnBrk="0" hangingPunct="1">
        <a:defRPr sz="1694" kern="1200">
          <a:solidFill>
            <a:schemeClr val="tx1"/>
          </a:solidFill>
          <a:latin typeface="+mn-lt"/>
          <a:ea typeface="+mn-ea"/>
          <a:cs typeface="+mn-cs"/>
        </a:defRPr>
      </a:lvl8pPr>
      <a:lvl9pPr marL="3443033" algn="l" defTabSz="860758" rtl="0" eaLnBrk="1" latinLnBrk="0" hangingPunct="1">
        <a:defRPr sz="1694"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7"/>
            </p:custDataLst>
            <p:extLst>
              <p:ext uri="{D42A27DB-BD31-4B8C-83A1-F6EECF244321}">
                <p14:modId xmlns:p14="http://schemas.microsoft.com/office/powerpoint/2010/main" val="1568772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8" imgW="344" imgH="344" progId="TCLayout.ActiveDocument.1">
                  <p:embed/>
                </p:oleObj>
              </mc:Choice>
              <mc:Fallback>
                <p:oleObj name="think-cell Folie" r:id="rId28"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dirty="0"/>
              <a:t>Click </a:t>
            </a:r>
            <a:r>
              <a:rPr lang="de-DE" noProof="0" dirty="0" err="1"/>
              <a:t>to</a:t>
            </a:r>
            <a:r>
              <a:rPr lang="de-DE" noProof="0" dirty="0"/>
              <a:t> </a:t>
            </a:r>
            <a:r>
              <a:rPr lang="de-DE" noProof="0" dirty="0" err="1"/>
              <a:t>edit</a:t>
            </a:r>
            <a:r>
              <a:rPr lang="de-DE" noProof="0" dirty="0"/>
              <a:t> Action Title. 26pt. </a:t>
            </a:r>
            <a:r>
              <a:rPr lang="de-DE" noProof="0" dirty="0" err="1"/>
              <a:t>Uppercase</a:t>
            </a:r>
            <a:r>
              <a:rPr lang="de-DE" noProof="0" dirty="0"/>
              <a:t>. </a:t>
            </a:r>
            <a:r>
              <a:rPr lang="de-DE" noProof="0" dirty="0" err="1"/>
              <a:t>Two</a:t>
            </a:r>
            <a:r>
              <a:rPr lang="de-DE" noProof="0" dirty="0"/>
              <a:t> </a:t>
            </a:r>
            <a:r>
              <a:rPr lang="de-DE" noProof="0" dirty="0" err="1"/>
              <a:t>lines</a:t>
            </a:r>
            <a:r>
              <a:rPr lang="de-DE" noProof="0" dirty="0"/>
              <a:t> max.</a:t>
            </a:r>
          </a:p>
        </p:txBody>
      </p:sp>
      <p:cxnSp>
        <p:nvCxnSpPr>
          <p:cNvPr id="9" name="BMW Group Trennlinie">
            <a:extLst>
              <a:ext uri="{FF2B5EF4-FFF2-40B4-BE49-F238E27FC236}">
                <a16:creationId xmlns:a16="http://schemas.microsoft.com/office/drawing/2014/main" id="{BC1828C9-D469-4FB9-A7A2-6539CE4617FD}"/>
              </a:ext>
            </a:extLst>
          </p:cNvPr>
          <p:cNvCxnSpPr/>
          <p:nvPr userDrawn="1"/>
        </p:nvCxnSpPr>
        <p:spPr>
          <a:xfrm>
            <a:off x="-1" y="657226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5" name="FußzeileAU1">
            <a:extLst>
              <a:ext uri="{FF2B5EF4-FFF2-40B4-BE49-F238E27FC236}">
                <a16:creationId xmlns:a16="http://schemas.microsoft.com/office/drawing/2014/main" id="{81356403-F26C-4DF2-8638-BCBA75EA0125}"/>
              </a:ext>
            </a:extLst>
          </p:cNvPr>
          <p:cNvSpPr/>
          <p:nvPr userDrawn="1"/>
        </p:nvSpPr>
        <p:spPr>
          <a:xfrm>
            <a:off x="488947" y="6646943"/>
            <a:ext cx="2459006" cy="153888"/>
          </a:xfrm>
          <a:prstGeom prst="rect">
            <a:avLst/>
          </a:prstGeom>
          <a:noFill/>
          <a:ln w="19050">
            <a:noFill/>
            <a:miter lim="800000"/>
          </a:ln>
          <a:extLst>
            <a:ext uri="{909E8E84-426E-40DD-AFC4-6F175D3DCCD1}">
              <a14:hiddenFill xmlns:a14="http://schemas.microsoft.com/office/drawing/2010/main">
                <a:solidFill>
                  <a:schemeClr val="accent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algn="l"/>
            <a:r>
              <a:rPr lang="de-DE" sz="1000" u="sng" dirty="0">
                <a:solidFill>
                  <a:schemeClr val="tx1">
                    <a:tint val="90000"/>
                  </a:schemeClr>
                </a:solidFill>
              </a:rPr>
              <a:t>AP-1</a:t>
            </a:r>
            <a:r>
              <a:rPr lang="de-DE" sz="1000" dirty="0">
                <a:solidFill>
                  <a:schemeClr val="tx1">
                    <a:tint val="90000"/>
                  </a:schemeClr>
                </a:solidFill>
              </a:rPr>
              <a:t>, EN-1 &amp; Innovationsnetzwerk | März 2022 </a:t>
            </a:r>
            <a:endParaRPr lang="en-GB" sz="1000" dirty="0">
              <a:solidFill>
                <a:schemeClr val="tx1">
                  <a:tint val="90000"/>
                </a:schemeClr>
              </a:solidFill>
            </a:endParaRPr>
          </a:p>
        </p:txBody>
      </p:sp>
      <p:sp>
        <p:nvSpPr>
          <p:cNvPr id="6" name="SeitenzahlAU1">
            <a:extLst>
              <a:ext uri="{FF2B5EF4-FFF2-40B4-BE49-F238E27FC236}">
                <a16:creationId xmlns:a16="http://schemas.microsoft.com/office/drawing/2014/main" id="{D38228C3-EC88-4A7F-A001-DCB8044F4B4F}"/>
              </a:ext>
            </a:extLst>
          </p:cNvPr>
          <p:cNvSpPr/>
          <p:nvPr userDrawn="1"/>
        </p:nvSpPr>
        <p:spPr>
          <a:xfrm>
            <a:off x="11338528" y="6646943"/>
            <a:ext cx="375103" cy="153888"/>
          </a:xfrm>
          <a:prstGeom prst="rect">
            <a:avLst/>
          </a:prstGeom>
          <a:noFill/>
          <a:ln w="19050">
            <a:noFill/>
            <a:miter lim="800000"/>
          </a:ln>
          <a:extLst>
            <a:ext uri="{909E8E84-426E-40DD-AFC4-6F175D3DCCD1}">
              <a14:hiddenFill xmlns:a14="http://schemas.microsoft.com/office/drawing/2010/main">
                <a:solidFill>
                  <a:schemeClr val="accent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spAutoFit/>
          </a:bodyPr>
          <a:lstStyle/>
          <a:p>
            <a:pPr algn="r"/>
            <a:r>
              <a:rPr lang="en-GB" sz="1000">
                <a:solidFill>
                  <a:schemeClr val="tx1">
                    <a:tint val="90000"/>
                  </a:schemeClr>
                </a:solidFill>
              </a:rPr>
              <a:t>- </a:t>
            </a:r>
            <a:fld id="{EC28B468-B3D7-4B5E-A47F-0382FFB00340}" type="slidenum">
              <a:rPr lang="en-GB" sz="1000" smtClean="0">
                <a:solidFill>
                  <a:schemeClr val="tx1">
                    <a:tint val="90000"/>
                  </a:schemeClr>
                </a:solidFill>
              </a:rPr>
              <a:pPr algn="r"/>
              <a:t>‹#›</a:t>
            </a:fld>
            <a:r>
              <a:rPr lang="en-GB" sz="1000">
                <a:solidFill>
                  <a:schemeClr val="tx1">
                    <a:tint val="90000"/>
                  </a:schemeClr>
                </a:solidFill>
              </a:rPr>
              <a:t> -</a:t>
            </a:r>
            <a:endParaRPr lang="en-GB" sz="1000" dirty="0">
              <a:solidFill>
                <a:schemeClr val="tx1">
                  <a:tint val="90000"/>
                </a:schemeClr>
              </a:solidFill>
            </a:endParaRPr>
          </a:p>
        </p:txBody>
      </p:sp>
    </p:spTree>
    <p:extLst>
      <p:ext uri="{BB962C8B-B14F-4D97-AF65-F5344CB8AC3E}">
        <p14:creationId xmlns:p14="http://schemas.microsoft.com/office/powerpoint/2010/main" val="1050641574"/>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 id="2147483793" r:id="rId19"/>
    <p:sldLayoutId id="2147483794" r:id="rId20"/>
    <p:sldLayoutId id="2147483795" r:id="rId21"/>
    <p:sldLayoutId id="2147483796" r:id="rId22"/>
    <p:sldLayoutId id="2147483797" r:id="rId23"/>
    <p:sldLayoutId id="2147483798" r:id="rId24"/>
    <p:sldLayoutId id="2147483799" r:id="rId25"/>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p15:clr>
            <a:srgbClr val="F26B43"/>
          </p15:clr>
        </p15:guide>
        <p15:guide id="7" orient="horz" pos="217">
          <p15:clr>
            <a:srgbClr val="F26B43"/>
          </p15:clr>
        </p15:guide>
        <p15:guide id="8" pos="7378">
          <p15:clr>
            <a:srgbClr val="F26B43"/>
          </p15:clr>
        </p15:guide>
        <p15:guide id="9" orient="horz" pos="890">
          <p15:clr>
            <a:srgbClr val="F26B43"/>
          </p15:clr>
        </p15:guide>
        <p15:guide id="10" orient="horz" pos="3974">
          <p15:clr>
            <a:srgbClr val="F26B43"/>
          </p15:clr>
        </p15:guide>
        <p15:guide id="11" orient="horz" pos="413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9EE4F16-695E-4248-98E9-D0E744B1D25A}"/>
              </a:ext>
            </a:extLst>
          </p:cNvPr>
          <p:cNvGraphicFramePr>
            <a:graphicFrameLocks noChangeAspect="1"/>
          </p:cNvGraphicFramePr>
          <p:nvPr userDrawn="1">
            <p:custDataLst>
              <p:tags r:id="rId25"/>
            </p:custDataLst>
            <p:extLst>
              <p:ext uri="{D42A27DB-BD31-4B8C-83A1-F6EECF244321}">
                <p14:modId xmlns:p14="http://schemas.microsoft.com/office/powerpoint/2010/main" val="1400356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6" imgW="344" imgH="344" progId="TCLayout.ActiveDocument.1">
                  <p:embed/>
                </p:oleObj>
              </mc:Choice>
              <mc:Fallback>
                <p:oleObj name="think-cell Folie" r:id="rId26" imgW="344" imgH="344" progId="TCLayout.ActiveDocument.1">
                  <p:embed/>
                  <p:pic>
                    <p:nvPicPr>
                      <p:cNvPr id="10" name="Objekt 9" hidden="1">
                        <a:extLst>
                          <a:ext uri="{FF2B5EF4-FFF2-40B4-BE49-F238E27FC236}">
                            <a16:creationId xmlns:a16="http://schemas.microsoft.com/office/drawing/2014/main" id="{09EE4F16-695E-4248-98E9-D0E744B1D25A}"/>
                          </a:ext>
                        </a:extLst>
                      </p:cNvPr>
                      <p:cNvPicPr/>
                      <p:nvPr/>
                    </p:nvPicPr>
                    <p:blipFill>
                      <a:blip r:embed="rId27"/>
                      <a:stretch>
                        <a:fillRect/>
                      </a:stretch>
                    </p:blipFill>
                    <p:spPr>
                      <a:xfrm>
                        <a:off x="1588" y="1588"/>
                        <a:ext cx="1588" cy="1588"/>
                      </a:xfrm>
                      <a:prstGeom prst="rect">
                        <a:avLst/>
                      </a:prstGeom>
                    </p:spPr>
                  </p:pic>
                </p:oleObj>
              </mc:Fallback>
            </mc:AlternateContent>
          </a:graphicData>
        </a:graphic>
      </p:graphicFrame>
      <p:sp>
        <p:nvSpPr>
          <p:cNvPr id="8" name="Textplatzhalter 1"/>
          <p:cNvSpPr>
            <a:spLocks noGrp="1"/>
          </p:cNvSpPr>
          <p:nvPr>
            <p:ph type="body" idx="1"/>
          </p:nvPr>
        </p:nvSpPr>
        <p:spPr>
          <a:xfrm>
            <a:off x="488947" y="1413933"/>
            <a:ext cx="11224684" cy="4894792"/>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a:t>
            </a:r>
            <a:r>
              <a:rPr lang="de-DE" noProof="0" dirty="0" err="1"/>
              <a:t>text</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a:t>Forth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 name="Titelplatzhalter 1"/>
          <p:cNvSpPr>
            <a:spLocks noGrp="1"/>
          </p:cNvSpPr>
          <p:nvPr>
            <p:ph type="title"/>
          </p:nvPr>
        </p:nvSpPr>
        <p:spPr>
          <a:xfrm>
            <a:off x="488947" y="347184"/>
            <a:ext cx="11224684" cy="400110"/>
          </a:xfrm>
          <a:prstGeom prst="rect">
            <a:avLst/>
          </a:prstGeom>
        </p:spPr>
        <p:txBody>
          <a:bodyPr vert="horz" lIns="0" tIns="0" rIns="0" bIns="0" rtlCol="0" anchor="t" anchorCtr="0">
            <a:spAutoFit/>
          </a:bodyPr>
          <a:lstStyle/>
          <a:p>
            <a:r>
              <a:rPr lang="de-DE" noProof="0" dirty="0"/>
              <a:t>Click </a:t>
            </a:r>
            <a:r>
              <a:rPr lang="de-DE" noProof="0" dirty="0" err="1"/>
              <a:t>to</a:t>
            </a:r>
            <a:r>
              <a:rPr lang="de-DE" noProof="0" dirty="0"/>
              <a:t> </a:t>
            </a:r>
            <a:r>
              <a:rPr lang="de-DE" noProof="0" dirty="0" err="1"/>
              <a:t>edit</a:t>
            </a:r>
            <a:r>
              <a:rPr lang="de-DE" noProof="0" dirty="0"/>
              <a:t> Action Title. 26pt. </a:t>
            </a:r>
            <a:r>
              <a:rPr lang="de-DE" noProof="0" dirty="0" err="1"/>
              <a:t>Uppercase</a:t>
            </a:r>
            <a:r>
              <a:rPr lang="de-DE" noProof="0" dirty="0"/>
              <a:t>. </a:t>
            </a:r>
            <a:r>
              <a:rPr lang="de-DE" noProof="0" dirty="0" err="1"/>
              <a:t>Two</a:t>
            </a:r>
            <a:r>
              <a:rPr lang="de-DE" noProof="0" dirty="0"/>
              <a:t> </a:t>
            </a:r>
            <a:r>
              <a:rPr lang="de-DE" noProof="0" dirty="0" err="1"/>
              <a:t>lines</a:t>
            </a:r>
            <a:r>
              <a:rPr lang="de-DE" noProof="0" dirty="0"/>
              <a:t> max.</a:t>
            </a:r>
          </a:p>
        </p:txBody>
      </p:sp>
      <p:cxnSp>
        <p:nvCxnSpPr>
          <p:cNvPr id="9" name="BMW Group Trennlinie">
            <a:extLst>
              <a:ext uri="{FF2B5EF4-FFF2-40B4-BE49-F238E27FC236}">
                <a16:creationId xmlns:a16="http://schemas.microsoft.com/office/drawing/2014/main" id="{BC1828C9-D469-4FB9-A7A2-6539CE4617FD}"/>
              </a:ext>
            </a:extLst>
          </p:cNvPr>
          <p:cNvCxnSpPr/>
          <p:nvPr userDrawn="1"/>
        </p:nvCxnSpPr>
        <p:spPr>
          <a:xfrm>
            <a:off x="-1" y="657226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11" name="SeitenzahlAU1">
            <a:extLst>
              <a:ext uri="{FF2B5EF4-FFF2-40B4-BE49-F238E27FC236}">
                <a16:creationId xmlns:a16="http://schemas.microsoft.com/office/drawing/2014/main" id="{2222059C-550C-4186-A024-687BF66686BC}"/>
              </a:ext>
            </a:extLst>
          </p:cNvPr>
          <p:cNvSpPr/>
          <p:nvPr userDrawn="1"/>
        </p:nvSpPr>
        <p:spPr>
          <a:xfrm>
            <a:off x="11338527" y="6638189"/>
            <a:ext cx="375104" cy="153888"/>
          </a:xfrm>
          <a:prstGeom prst="rect">
            <a:avLst/>
          </a:prstGeom>
        </p:spPr>
        <p:txBody>
          <a:bodyPr vert="horz" wrap="none" lIns="0" tIns="0" rIns="0" bIns="0" rtlCol="0" anchor="ctr">
            <a:spAutoFit/>
          </a:bodyPr>
          <a:lstStyle/>
          <a:p>
            <a:pPr lvl="0" algn="r" rtl="0"/>
            <a:r>
              <a:rPr lang="en-GB" sz="1000" noProof="0">
                <a:solidFill>
                  <a:schemeClr val="tx1">
                    <a:lumMod val="65000"/>
                    <a:lumOff val="35000"/>
                  </a:schemeClr>
                </a:solidFill>
              </a:rPr>
              <a:t>- </a:t>
            </a:r>
            <a:fld id="{13EADCD7-5958-46D5-9257-6B99F6E48D58}" type="slidenum">
              <a:rPr lang="en-GB" sz="1000" noProof="0" smtClean="0">
                <a:solidFill>
                  <a:schemeClr val="tx1">
                    <a:lumMod val="65000"/>
                    <a:lumOff val="35000"/>
                  </a:schemeClr>
                </a:solidFill>
              </a:rPr>
              <a:pPr lvl="0" algn="r" rtl="0"/>
              <a:t>‹#›</a:t>
            </a:fld>
            <a:r>
              <a:rPr lang="en-GB" sz="1000" noProof="0">
                <a:solidFill>
                  <a:schemeClr val="tx1">
                    <a:lumMod val="65000"/>
                    <a:lumOff val="35000"/>
                  </a:schemeClr>
                </a:solidFill>
              </a:rPr>
              <a:t> -</a:t>
            </a:r>
          </a:p>
        </p:txBody>
      </p:sp>
      <p:sp>
        <p:nvSpPr>
          <p:cNvPr id="12" name="FußzeileAU1">
            <a:extLst>
              <a:ext uri="{FF2B5EF4-FFF2-40B4-BE49-F238E27FC236}">
                <a16:creationId xmlns:a16="http://schemas.microsoft.com/office/drawing/2014/main" id="{90D422AA-106A-4F31-9838-F8E0F4532E2E}"/>
              </a:ext>
            </a:extLst>
          </p:cNvPr>
          <p:cNvSpPr txBox="1">
            <a:spLocks/>
          </p:cNvSpPr>
          <p:nvPr userDrawn="1"/>
        </p:nvSpPr>
        <p:spPr>
          <a:xfrm>
            <a:off x="488947" y="6638179"/>
            <a:ext cx="1372171" cy="153888"/>
          </a:xfrm>
          <a:prstGeom prst="rect">
            <a:avLst/>
          </a:prstGeom>
        </p:spPr>
        <p:txBody>
          <a:bodyPr vert="horz" wrap="none" lIns="0" tIns="0" rIns="0" bIns="0" rtlCol="0" anchor="ctr">
            <a:spAutoFit/>
          </a:bodyPr>
          <a:lstStyle>
            <a:defPPr>
              <a:defRPr lang="de-DE"/>
            </a:defPPr>
            <a:lvl1pPr>
              <a:defRPr sz="1000">
                <a:solidFill>
                  <a:schemeClr val="tx1">
                    <a:lumMod val="65000"/>
                    <a:lumOff val="35000"/>
                  </a:schemeClr>
                </a:solidFill>
              </a:defRPr>
            </a:lvl1pPr>
          </a:lstStyle>
          <a:p>
            <a:pPr lvl="0" rtl="0"/>
            <a:r>
              <a:rPr lang="en-GB" noProof="0" dirty="0"/>
              <a:t>Department | Date | Author </a:t>
            </a:r>
          </a:p>
        </p:txBody>
      </p:sp>
    </p:spTree>
    <p:extLst>
      <p:ext uri="{BB962C8B-B14F-4D97-AF65-F5344CB8AC3E}">
        <p14:creationId xmlns:p14="http://schemas.microsoft.com/office/powerpoint/2010/main" val="424032107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 id="2147483820" r:id="rId20"/>
    <p:sldLayoutId id="2147483821" r:id="rId21"/>
    <p:sldLayoutId id="2147483822" r:id="rId22"/>
    <p:sldLayoutId id="2147483823" r:id="rId23"/>
  </p:sldLayoutIdLst>
  <p:hf hdr="0" ftr="0" dt="0"/>
  <p:txStyles>
    <p:titleStyle>
      <a:lvl1pPr algn="l" defTabSz="914400" rtl="0" eaLnBrk="1" latinLnBrk="0" hangingPunct="1">
        <a:lnSpc>
          <a:spcPct val="100000"/>
        </a:lnSpc>
        <a:spcBef>
          <a:spcPts val="0"/>
        </a:spcBef>
        <a:spcAft>
          <a:spcPts val="0"/>
        </a:spcAft>
        <a:buNone/>
        <a:defRPr sz="2600" b="0" kern="1200" cap="all" baseline="0">
          <a:solidFill>
            <a:schemeClr val="tx2"/>
          </a:solidFill>
          <a:latin typeface="+mj-lt"/>
          <a:ea typeface="+mj-ea"/>
          <a:cs typeface="+mj-cs"/>
        </a:defRPr>
      </a:lvl1pPr>
    </p:titleStyle>
    <p:body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02">
          <p15:clr>
            <a:srgbClr val="F26B43"/>
          </p15:clr>
        </p15:guide>
        <p15:guide id="7" orient="horz" pos="217">
          <p15:clr>
            <a:srgbClr val="F26B43"/>
          </p15:clr>
        </p15:guide>
        <p15:guide id="8" pos="7378">
          <p15:clr>
            <a:srgbClr val="F26B43"/>
          </p15:clr>
        </p15:guide>
        <p15:guide id="9" orient="horz" pos="890">
          <p15:clr>
            <a:srgbClr val="F26B43"/>
          </p15:clr>
        </p15:guide>
        <p15:guide id="10" orient="horz" pos="3974">
          <p15:clr>
            <a:srgbClr val="F26B43"/>
          </p15:clr>
        </p15:guide>
        <p15:guide id="11" orient="horz" pos="4139">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dirty="0">
              <a:solidFill>
                <a:srgbClr val="00B0F0"/>
              </a:solidFill>
            </a:endParaRPr>
          </a:p>
        </p:txBody>
      </p:sp>
    </p:spTree>
    <p:extLst>
      <p:ext uri="{BB962C8B-B14F-4D97-AF65-F5344CB8AC3E}">
        <p14:creationId xmlns:p14="http://schemas.microsoft.com/office/powerpoint/2010/main" val="584754889"/>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a:t>Nonet </a:t>
            </a:r>
            <a:r>
              <a:rPr lang="en-GB" sz="2000" err="1"/>
              <a:t>voluptatem</a:t>
            </a:r>
            <a:r>
              <a:rPr lang="en-GB" sz="2000"/>
              <a:t> </a:t>
            </a:r>
            <a:r>
              <a:rPr lang="en-GB" sz="2000" err="1"/>
              <a:t>quam</a:t>
            </a:r>
            <a:r>
              <a:rPr lang="en-GB" sz="2000"/>
              <a:t> </a:t>
            </a:r>
            <a:r>
              <a:rPr lang="en-GB" sz="2000" err="1"/>
              <a:t>eliquamus</a:t>
            </a:r>
            <a:r>
              <a:rPr lang="en-GB" sz="2000"/>
              <a:t> </a:t>
            </a:r>
          </a:p>
          <a:p>
            <a:pPr marL="800100" lvl="1" indent="-342900">
              <a:spcAft>
                <a:spcPts val="1000"/>
              </a:spcAft>
              <a:buFont typeface="Calibri" panose="020F0502020204030204" pitchFamily="34" charset="0"/>
              <a:buChar char="―"/>
            </a:pPr>
            <a:r>
              <a:rPr lang="en-GB" sz="2000" err="1"/>
              <a:t>Xxxx</a:t>
            </a:r>
            <a:endParaRPr lang="en-GB" sz="2000"/>
          </a:p>
          <a:p>
            <a:pPr marL="800100" lvl="1" indent="-342900">
              <a:spcAft>
                <a:spcPts val="1000"/>
              </a:spcAft>
              <a:buFont typeface="Calibri" panose="020F0502020204030204" pitchFamily="34" charset="0"/>
              <a:buChar char="―"/>
            </a:pPr>
            <a:r>
              <a:rPr lang="en-GB" sz="2000" err="1"/>
              <a:t>xxxx</a:t>
            </a:r>
            <a:endParaRPr lang="en-GB" sz="2000"/>
          </a:p>
          <a:p>
            <a:pPr marL="342900" indent="-342900">
              <a:spcAft>
                <a:spcPts val="1000"/>
              </a:spcAft>
              <a:buFont typeface="Arial" panose="020B0604020202020204" pitchFamily="34" charset="0"/>
              <a:buChar char="•"/>
            </a:pPr>
            <a:r>
              <a:rPr lang="en-GB" sz="2000"/>
              <a:t>Si </a:t>
            </a:r>
            <a:r>
              <a:rPr lang="en-GB" sz="2000" err="1"/>
              <a:t>consequatet</a:t>
            </a:r>
            <a:r>
              <a:rPr lang="en-GB" sz="2000"/>
              <a:t> </a:t>
            </a:r>
            <a:r>
              <a:rPr lang="en-GB" sz="2000" err="1"/>
              <a:t>eumquisseque</a:t>
            </a:r>
            <a:r>
              <a:rPr lang="en-GB" sz="2000"/>
              <a:t> </a:t>
            </a:r>
            <a:r>
              <a:rPr lang="en-GB" sz="2000" err="1"/>
              <a:t>rerro</a:t>
            </a:r>
            <a:r>
              <a:rPr lang="en-GB" sz="2000"/>
              <a:t> </a:t>
            </a:r>
            <a:r>
              <a:rPr lang="en-GB" sz="2000" err="1"/>
              <a:t>iumet</a:t>
            </a:r>
            <a:r>
              <a:rPr lang="en-GB" sz="2000"/>
              <a:t> </a:t>
            </a:r>
            <a:r>
              <a:rPr lang="en-GB" sz="2000" err="1"/>
              <a:t>volupic</a:t>
            </a:r>
            <a:r>
              <a:rPr lang="en-GB" sz="2000"/>
              <a:t> </a:t>
            </a:r>
            <a:r>
              <a:rPr lang="en-GB" sz="2000" err="1"/>
              <a:t>testem</a:t>
            </a:r>
            <a:endParaRPr lang="en-GB" sz="2000"/>
          </a:p>
          <a:p>
            <a:pPr marL="342900" indent="-342900">
              <a:spcAft>
                <a:spcPts val="1000"/>
              </a:spcAft>
              <a:buFont typeface="Arial" panose="020B0604020202020204" pitchFamily="34" charset="0"/>
              <a:buChar char="•"/>
            </a:pPr>
            <a:r>
              <a:rPr lang="en-GB" sz="2000"/>
              <a:t>Net, </a:t>
            </a:r>
            <a:r>
              <a:rPr lang="en-GB" sz="2000" err="1"/>
              <a:t>tem</a:t>
            </a:r>
            <a:r>
              <a:rPr lang="en-GB" sz="2000"/>
              <a:t> </a:t>
            </a:r>
            <a:r>
              <a:rPr lang="en-GB" sz="2000" err="1"/>
              <a:t>volupid</a:t>
            </a:r>
            <a:r>
              <a:rPr lang="en-GB" sz="2000"/>
              <a:t> </a:t>
            </a:r>
            <a:r>
              <a:rPr lang="en-GB" sz="2000" err="1"/>
              <a:t>enditis</a:t>
            </a:r>
            <a:r>
              <a:rPr lang="en-GB" sz="2000"/>
              <a:t> </a:t>
            </a:r>
            <a:r>
              <a:rPr lang="en-GB" sz="2000" err="1"/>
              <a:t>dolum</a:t>
            </a:r>
            <a:r>
              <a:rPr lang="en-GB" sz="2000"/>
              <a:t> </a:t>
            </a:r>
            <a:r>
              <a:rPr lang="en-GB" sz="2000" err="1"/>
              <a:t>iur</a:t>
            </a:r>
            <a:r>
              <a:rPr lang="en-GB" sz="2000"/>
              <a:t> </a:t>
            </a:r>
          </a:p>
          <a:p>
            <a:pPr marL="342900" indent="-342900">
              <a:spcAft>
                <a:spcPts val="1000"/>
              </a:spcAft>
              <a:buFont typeface="Arial" panose="020B0604020202020204" pitchFamily="34" charset="0"/>
              <a:buChar char="•"/>
            </a:pPr>
            <a:r>
              <a:rPr lang="en-GB" sz="2000"/>
              <a:t>Qui </a:t>
            </a:r>
            <a:r>
              <a:rPr lang="en-GB" sz="2000" err="1"/>
              <a:t>omnim</a:t>
            </a:r>
            <a:r>
              <a:rPr lang="en-GB" sz="2000"/>
              <a:t> </a:t>
            </a:r>
            <a:r>
              <a:rPr lang="en-GB" sz="2000" err="1"/>
              <a:t>amw</a:t>
            </a:r>
            <a:endParaRPr lang="en-GB" sz="2000"/>
          </a:p>
          <a:p>
            <a:pPr marL="342900" indent="-342900">
              <a:spcAft>
                <a:spcPts val="1000"/>
              </a:spcAft>
              <a:buFont typeface="Arial" panose="020B0604020202020204" pitchFamily="34" charset="0"/>
              <a:buChar char="•"/>
            </a:pPr>
            <a:r>
              <a:rPr lang="en-GB" sz="2000" err="1"/>
              <a:t>eumquisseque</a:t>
            </a:r>
            <a:r>
              <a:rPr lang="en-GB" sz="2000"/>
              <a:t> </a:t>
            </a:r>
            <a:r>
              <a:rPr lang="en-GB" sz="2000" err="1"/>
              <a:t>rerro</a:t>
            </a:r>
            <a:r>
              <a:rPr lang="en-GB" sz="2000"/>
              <a:t> </a:t>
            </a:r>
            <a:r>
              <a:rPr lang="en-GB" sz="2000" err="1"/>
              <a:t>iumet</a:t>
            </a:r>
            <a:r>
              <a:rPr lang="en-GB" sz="2000"/>
              <a:t> </a:t>
            </a:r>
            <a:r>
              <a:rPr lang="en-GB" sz="2000" err="1"/>
              <a:t>volupic</a:t>
            </a:r>
            <a:endParaRPr lang="en-GB" sz="200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 </a:t>
            </a:r>
            <a:r>
              <a:rPr lang="en-US" sz="1200" b="1">
                <a:solidFill>
                  <a:srgbClr val="00B1C3"/>
                </a:solidFill>
                <a:cs typeface="Arial" panose="020B0604020202020204" pitchFamily="34" charset="0"/>
              </a:rPr>
              <a:t>| </a:t>
            </a:r>
            <a:fld id="{97E3EC9A-AD8E-CE43-92AF-1947DAEDBBCC}" type="slidenum">
              <a:rPr lang="en-US" smtClean="0"/>
              <a:pPr/>
              <a:t>‹#›</a:t>
            </a:fld>
            <a:endParaRPr lang="en-US"/>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endParaRPr lang="en-US">
              <a:solidFill>
                <a:srgbClr val="00B0F0"/>
              </a:solidFill>
            </a:endParaRPr>
          </a:p>
        </p:txBody>
      </p:sp>
    </p:spTree>
    <p:extLst>
      <p:ext uri="{BB962C8B-B14F-4D97-AF65-F5344CB8AC3E}">
        <p14:creationId xmlns:p14="http://schemas.microsoft.com/office/powerpoint/2010/main" val="398571249"/>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covesa.global/sites/default/files/COVESA-Public-Policy-for-Open-Source-Licensing.pdf" TargetMode="Externa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70.tiff"/><Relationship Id="rId3" Type="http://schemas.openxmlformats.org/officeDocument/2006/relationships/image" Target="../media/image65.tiff"/><Relationship Id="rId7" Type="http://schemas.openxmlformats.org/officeDocument/2006/relationships/image" Target="../media/image69.png"/><Relationship Id="rId2" Type="http://schemas.openxmlformats.org/officeDocument/2006/relationships/notesSlide" Target="../notesSlides/notesSlide5.xml"/><Relationship Id="rId1" Type="http://schemas.openxmlformats.org/officeDocument/2006/relationships/slideLayout" Target="../slideLayouts/slideLayout9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15.xml"/><Relationship Id="rId6" Type="http://schemas.openxmlformats.org/officeDocument/2006/relationships/image" Target="../media/image21.jpeg"/><Relationship Id="rId5" Type="http://schemas.openxmlformats.org/officeDocument/2006/relationships/image" Target="../media/image74.jpeg"/><Relationship Id="rId4" Type="http://schemas.openxmlformats.org/officeDocument/2006/relationships/image" Target="../media/image73.png"/></Relationships>
</file>

<file path=ppt/slides/_rels/slide12.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8.png"/><Relationship Id="rId2" Type="http://schemas.openxmlformats.org/officeDocument/2006/relationships/notesSlide" Target="../notesSlides/notesSlide6.xml"/><Relationship Id="rId1" Type="http://schemas.openxmlformats.org/officeDocument/2006/relationships/slideLayout" Target="../slideLayouts/slideLayout120.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80.svg"/><Relationship Id="rId2" Type="http://schemas.openxmlformats.org/officeDocument/2006/relationships/image" Target="../media/image79.png"/><Relationship Id="rId1" Type="http://schemas.openxmlformats.org/officeDocument/2006/relationships/slideLayout" Target="../slideLayouts/slideLayout1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8.xml"/><Relationship Id="rId4" Type="http://schemas.openxmlformats.org/officeDocument/2006/relationships/image" Target="../media/image8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hyperlink" Target="https://www.covesa.global/sites/default/files/COVESA-Public-Policy-for-Open-Source-Licensing.pdf" TargetMode="Externa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hyperlink" Target="https://github.com/ev-map/EVMap" TargetMode="Externa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hyperlink" Target="https://source.android.com/docs/devices/automotive/start/what_automotive" TargetMode="External"/><Relationship Id="rId2" Type="http://schemas.openxmlformats.org/officeDocument/2006/relationships/image" Target="../media/image85.png"/><Relationship Id="rId1" Type="http://schemas.openxmlformats.org/officeDocument/2006/relationships/slideLayout" Target="../slideLayouts/slideLayout24.xml"/><Relationship Id="rId5" Type="http://schemas.openxmlformats.org/officeDocument/2006/relationships/hyperlink" Target="https://developer.android.com/training/cars/google-services" TargetMode="External"/><Relationship Id="rId4" Type="http://schemas.openxmlformats.org/officeDocument/2006/relationships/hyperlink" Target="https://developers.google.com/cars/design/automotive-os"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20.svg"/><Relationship Id="rId3" Type="http://schemas.openxmlformats.org/officeDocument/2006/relationships/image" Target="../media/image87.png"/><Relationship Id="rId7" Type="http://schemas.openxmlformats.org/officeDocument/2006/relationships/image" Target="../media/image91.svg"/><Relationship Id="rId12" Type="http://schemas.openxmlformats.org/officeDocument/2006/relationships/image" Target="../media/image19.png"/><Relationship Id="rId2" Type="http://schemas.openxmlformats.org/officeDocument/2006/relationships/image" Target="../media/image86.png"/><Relationship Id="rId1" Type="http://schemas.openxmlformats.org/officeDocument/2006/relationships/slideLayout" Target="../slideLayouts/slideLayout28.xml"/><Relationship Id="rId6" Type="http://schemas.openxmlformats.org/officeDocument/2006/relationships/image" Target="../media/image90.png"/><Relationship Id="rId11" Type="http://schemas.openxmlformats.org/officeDocument/2006/relationships/image" Target="../media/image95.png"/><Relationship Id="rId5" Type="http://schemas.openxmlformats.org/officeDocument/2006/relationships/image" Target="../media/image89.png"/><Relationship Id="rId10" Type="http://schemas.openxmlformats.org/officeDocument/2006/relationships/image" Target="../media/image94.png"/><Relationship Id="rId4" Type="http://schemas.openxmlformats.org/officeDocument/2006/relationships/image" Target="../media/image88.jpeg"/><Relationship Id="rId9" Type="http://schemas.openxmlformats.org/officeDocument/2006/relationships/image" Target="../media/image93.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3" Type="http://schemas.openxmlformats.org/officeDocument/2006/relationships/hyperlink" Target="https://android-developers.googleblog.com/2023/05/whats-new-with-android-for-cars.html" TargetMode="External"/><Relationship Id="rId2" Type="http://schemas.openxmlformats.org/officeDocument/2006/relationships/hyperlink" Target="https://developer.android.com/training/cars#supported-app-categories" TargetMode="External"/><Relationship Id="rId1" Type="http://schemas.openxmlformats.org/officeDocument/2006/relationships/slideLayout" Target="../slideLayouts/slideLayout24.xml"/><Relationship Id="rId4" Type="http://schemas.openxmlformats.org/officeDocument/2006/relationships/hyperlink" Target="https://developer.android.com/training/car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1.xml"/><Relationship Id="rId7" Type="http://schemas.openxmlformats.org/officeDocument/2006/relationships/hyperlink" Target="https://source.android.com/docs/automotive/driver_distraction/guidelines#do" TargetMode="Externa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8" Type="http://schemas.openxmlformats.org/officeDocument/2006/relationships/hyperlink" Target="https://developer.android.com/training/cars/parked/games" TargetMode="External"/><Relationship Id="rId3" Type="http://schemas.openxmlformats.org/officeDocument/2006/relationships/diagramLayout" Target="../diagrams/layout2.xml"/><Relationship Id="rId7" Type="http://schemas.openxmlformats.org/officeDocument/2006/relationships/hyperlink" Target="https://developer.android.com/training/cars/parked/video" TargetMode="Externa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hyperlink" Target="https://developer.android.com/training/cars/media"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source.android.com/docs/automotive/hmi/car_ui/appendix_b" TargetMode="External"/><Relationship Id="rId3" Type="http://schemas.openxmlformats.org/officeDocument/2006/relationships/diagramLayout" Target="../diagrams/layout3.xml"/><Relationship Id="rId7" Type="http://schemas.openxmlformats.org/officeDocument/2006/relationships/hyperlink" Target="https://source.android.com/docs/automotive/hmi/aosp_host" TargetMode="Externa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3" Type="http://schemas.openxmlformats.org/officeDocument/2006/relationships/hyperlink" Target="https://developer.android.com/reference/android/app/Service" TargetMode="External"/><Relationship Id="rId2" Type="http://schemas.openxmlformats.org/officeDocument/2006/relationships/hyperlink" Target="https://developer.android.com/reference/androidx/car/app/CarAppService" TargetMode="External"/><Relationship Id="rId1" Type="http://schemas.openxmlformats.org/officeDocument/2006/relationships/slideLayout" Target="../slideLayouts/slideLayout24.xml"/><Relationship Id="rId4" Type="http://schemas.openxmlformats.org/officeDocument/2006/relationships/hyperlink" Target="https://developer.android.com/training/cars/apps"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4.xml"/><Relationship Id="rId7" Type="http://schemas.openxmlformats.org/officeDocument/2006/relationships/hyperlink" Target="https://developer.android.com/training/cars/apps#supported-app-categories" TargetMode="External"/><Relationship Id="rId2" Type="http://schemas.openxmlformats.org/officeDocument/2006/relationships/diagramData" Target="../diagrams/data4.xml"/><Relationship Id="rId1" Type="http://schemas.openxmlformats.org/officeDocument/2006/relationships/slideLayout" Target="../slideLayouts/slideLayout2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6.xml.rels><?xml version="1.0" encoding="UTF-8" standalone="yes"?>
<Relationships xmlns="http://schemas.openxmlformats.org/package/2006/relationships"><Relationship Id="rId8" Type="http://schemas.openxmlformats.org/officeDocument/2006/relationships/hyperlink" Target="https://developer.android.com/training/cars#supported-app-categories" TargetMode="External"/><Relationship Id="rId3" Type="http://schemas.openxmlformats.org/officeDocument/2006/relationships/diagramLayout" Target="../diagrams/layout5.xml"/><Relationship Id="rId7" Type="http://schemas.openxmlformats.org/officeDocument/2006/relationships/hyperlink" Target="https://developer.android.com/training/cars/apps#supported-app-categories" TargetMode="External"/><Relationship Id="rId2" Type="http://schemas.openxmlformats.org/officeDocument/2006/relationships/diagramData" Target="../diagrams/data5.xml"/><Relationship Id="rId1" Type="http://schemas.openxmlformats.org/officeDocument/2006/relationships/slideLayout" Target="../slideLayouts/slideLayout24.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97.svg"/><Relationship Id="rId4" Type="http://schemas.openxmlformats.org/officeDocument/2006/relationships/diagramQuickStyle" Target="../diagrams/quickStyle5.xml"/><Relationship Id="rId9" Type="http://schemas.openxmlformats.org/officeDocument/2006/relationships/image" Target="../media/image96.png"/></Relationships>
</file>

<file path=ppt/slides/_rels/slide47.xml.rels><?xml version="1.0" encoding="UTF-8" standalone="yes"?>
<Relationships xmlns="http://schemas.openxmlformats.org/package/2006/relationships"><Relationship Id="rId3" Type="http://schemas.openxmlformats.org/officeDocument/2006/relationships/hyperlink" Target="https://android.googlesource.com/platform/packages/apps/Car/Templates/+/refs/heads/master/Host" TargetMode="External"/><Relationship Id="rId2" Type="http://schemas.openxmlformats.org/officeDocument/2006/relationships/hyperlink" Target="https://play.google.com/store/apps/details?id=com.google.android.apps.automotive.templates.host" TargetMode="External"/><Relationship Id="rId1" Type="http://schemas.openxmlformats.org/officeDocument/2006/relationships/slideLayout" Target="../slideLayouts/slideLayout24.xml"/><Relationship Id="rId5" Type="http://schemas.openxmlformats.org/officeDocument/2006/relationships/image" Target="../media/image99.png"/><Relationship Id="rId4" Type="http://schemas.openxmlformats.org/officeDocument/2006/relationships/image" Target="../media/image98.png"/></Relationships>
</file>

<file path=ppt/slides/_rels/slide4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4.xml"/><Relationship Id="rId4" Type="http://schemas.openxmlformats.org/officeDocument/2006/relationships/hyperlink" Target="https://developers.google.com/maps/documentation/urls/android-intents-automotive"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diagramLayout" Target="../diagrams/layout6.xml"/><Relationship Id="rId7" Type="http://schemas.openxmlformats.org/officeDocument/2006/relationships/image" Target="../media/image96.png"/><Relationship Id="rId2" Type="http://schemas.openxmlformats.org/officeDocument/2006/relationships/diagramData" Target="../diagrams/data6.xml"/><Relationship Id="rId1" Type="http://schemas.openxmlformats.org/officeDocument/2006/relationships/slideLayout" Target="../slideLayouts/slideLayout2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hyperlink" Target="https://android-developers.googleblog.com/2023/05/whats-new-with-android-for-cars.html"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jpe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3.xml"/><Relationship Id="rId1" Type="http://schemas.openxmlformats.org/officeDocument/2006/relationships/slideLayout" Target="../slideLayouts/slideLayout66.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jpeg"/><Relationship Id="rId9" Type="http://schemas.openxmlformats.org/officeDocument/2006/relationships/image" Target="../media/image59.png"/></Relationships>
</file>

<file path=ppt/slides/_rels/slide9.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99.xml"/><Relationship Id="rId7" Type="http://schemas.openxmlformats.org/officeDocument/2006/relationships/oleObject" Target="../embeddings/oleObject67.bin"/><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image" Target="../media/image64.jpeg"/><Relationship Id="rId5" Type="http://schemas.openxmlformats.org/officeDocument/2006/relationships/notesSlide" Target="../notesSlides/notesSlide4.xml"/><Relationship Id="rId4"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58A8D89-1E84-4813-DA30-E111F2956036}"/>
              </a:ext>
            </a:extLst>
          </p:cNvPr>
          <p:cNvSpPr>
            <a:spLocks noGrp="1"/>
          </p:cNvSpPr>
          <p:nvPr>
            <p:ph sz="quarter" idx="17"/>
          </p:nvPr>
        </p:nvSpPr>
        <p:spPr>
          <a:xfrm>
            <a:off x="488947" y="1254034"/>
            <a:ext cx="11224684" cy="5054691"/>
          </a:xfrm>
        </p:spPr>
        <p:txBody>
          <a:bodyPr/>
          <a:lstStyle/>
          <a:p>
            <a:r>
              <a:rPr lang="en-US" sz="1500" b="1" u="sng" dirty="0">
                <a:solidFill>
                  <a:schemeClr val="tx2"/>
                </a:solidFill>
                <a:latin typeface="Calibiri"/>
                <a:cs typeface="Calibri" panose="020F0502020204030204" pitchFamily="34" charset="0"/>
              </a:rPr>
              <a:t>To-Do @all:</a:t>
            </a:r>
            <a:r>
              <a:rPr lang="en-US" sz="1500" b="1" dirty="0">
                <a:solidFill>
                  <a:schemeClr val="tx2"/>
                </a:solidFill>
                <a:latin typeface="Calibiri"/>
                <a:cs typeface="Calibri" panose="020F0502020204030204" pitchFamily="34" charset="0"/>
              </a:rPr>
              <a:t> </a:t>
            </a:r>
            <a:r>
              <a:rPr lang="en-US" sz="1500" dirty="0">
                <a:latin typeface="Calibiri"/>
              </a:rPr>
              <a:t>Providing e-mail address to Paul Boyes (COVESA) if you want to participate in virtual meeting</a:t>
            </a:r>
            <a:endParaRPr lang="en-US" sz="1500" dirty="0">
              <a:latin typeface="Calibiri"/>
              <a:cs typeface="Calibri" panose="020F0502020204030204" pitchFamily="34" charset="0"/>
              <a:sym typeface="Wingdings" panose="05000000000000000000" pitchFamily="2" charset="2"/>
            </a:endParaRPr>
          </a:p>
          <a:p>
            <a:r>
              <a:rPr lang="en-US" sz="1500" b="1" u="sng" dirty="0">
                <a:solidFill>
                  <a:schemeClr val="tx2"/>
                </a:solidFill>
                <a:latin typeface="Calibiri"/>
                <a:cs typeface="Calibri" panose="020F0502020204030204" pitchFamily="34" charset="0"/>
              </a:rPr>
              <a:t>To-Do @all:</a:t>
            </a:r>
            <a:r>
              <a:rPr lang="en-US" sz="1500" b="1" dirty="0">
                <a:solidFill>
                  <a:schemeClr val="tx2"/>
                </a:solidFill>
                <a:latin typeface="Calibiri"/>
                <a:cs typeface="Calibri" panose="020F0502020204030204" pitchFamily="34" charset="0"/>
              </a:rPr>
              <a:t> </a:t>
            </a:r>
            <a:r>
              <a:rPr lang="en-US" sz="1500" dirty="0">
                <a:latin typeface="Calibiri"/>
              </a:rPr>
              <a:t>Deciding for a license models </a:t>
            </a:r>
            <a:r>
              <a:rPr lang="en-US" sz="1200" dirty="0">
                <a:latin typeface="Calibiri"/>
              </a:rPr>
              <a:t>(</a:t>
            </a:r>
            <a:r>
              <a:rPr lang="en-US" sz="1200" dirty="0">
                <a:latin typeface="Calibiri"/>
                <a:hlinkClick r:id="rId2" tooltip="https://www.covesa.global/sites/default/files/covesa-public-policy-for-open-source-licensing.pdf">
                  <a:extLst>
                    <a:ext uri="{A12FA001-AC4F-418D-AE19-62706E023703}">
                      <ahyp:hlinkClr xmlns:ahyp="http://schemas.microsoft.com/office/drawing/2018/hyperlinkcolor" val="tx"/>
                    </a:ext>
                  </a:extLst>
                </a:hlinkClick>
              </a:rPr>
              <a:t>https://www.covesa.global/sites/default/files/COVESA-Public-Policy-for-Open-Source-Licensing.pdf</a:t>
            </a:r>
            <a:r>
              <a:rPr lang="en-US" sz="1200" dirty="0">
                <a:latin typeface="Calibiri"/>
              </a:rPr>
              <a:t>)</a:t>
            </a:r>
          </a:p>
          <a:p>
            <a:r>
              <a:rPr lang="en-US" sz="1500" b="1" u="sng" dirty="0">
                <a:solidFill>
                  <a:schemeClr val="tx2"/>
                </a:solidFill>
                <a:latin typeface="Calibiri"/>
                <a:cs typeface="Calibri" panose="020F0502020204030204" pitchFamily="34" charset="0"/>
              </a:rPr>
              <a:t>@Sven </a:t>
            </a:r>
            <a:r>
              <a:rPr lang="en-US" sz="1500" b="1" u="sng" dirty="0" err="1">
                <a:solidFill>
                  <a:schemeClr val="tx2"/>
                </a:solidFill>
                <a:latin typeface="Calibiri"/>
                <a:cs typeface="Calibri" panose="020F0502020204030204" pitchFamily="34" charset="0"/>
              </a:rPr>
              <a:t>Eckoldt</a:t>
            </a:r>
            <a:r>
              <a:rPr lang="en-US" sz="1500" b="1" u="sng" dirty="0">
                <a:solidFill>
                  <a:schemeClr val="tx2"/>
                </a:solidFill>
                <a:latin typeface="Calibiri"/>
                <a:cs typeface="Calibri" panose="020F0502020204030204" pitchFamily="34" charset="0"/>
              </a:rPr>
              <a:t> (Cariad): </a:t>
            </a:r>
            <a:r>
              <a:rPr lang="en-US" sz="1500" dirty="0">
                <a:latin typeface="Calibiri"/>
              </a:rPr>
              <a:t>To clarify with Harman if they are willing to contribute to COVESA app developer documentation</a:t>
            </a:r>
          </a:p>
          <a:p>
            <a:r>
              <a:rPr lang="en-US" sz="1500" b="1" u="sng" dirty="0">
                <a:solidFill>
                  <a:schemeClr val="tx2"/>
                </a:solidFill>
                <a:latin typeface="Calibiri"/>
                <a:sym typeface="Wingdings" panose="05000000000000000000" pitchFamily="2" charset="2"/>
              </a:rPr>
              <a:t>@Thijs van Herkhuizen (Faurecia </a:t>
            </a:r>
            <a:r>
              <a:rPr lang="en-US" sz="1500" b="1" u="sng" dirty="0" err="1">
                <a:solidFill>
                  <a:schemeClr val="tx2"/>
                </a:solidFill>
                <a:latin typeface="Calibiri"/>
                <a:sym typeface="Wingdings" panose="05000000000000000000" pitchFamily="2" charset="2"/>
              </a:rPr>
              <a:t>Aptoide</a:t>
            </a:r>
            <a:r>
              <a:rPr lang="en-US" sz="1500" b="1" u="sng" dirty="0">
                <a:solidFill>
                  <a:schemeClr val="tx2"/>
                </a:solidFill>
                <a:latin typeface="Calibiri"/>
                <a:sym typeface="Wingdings" panose="05000000000000000000" pitchFamily="2" charset="2"/>
              </a:rPr>
              <a:t>):</a:t>
            </a:r>
            <a:r>
              <a:rPr lang="en-US" sz="1500" b="1" dirty="0">
                <a:solidFill>
                  <a:schemeClr val="tx2"/>
                </a:solidFill>
                <a:latin typeface="Calibiri"/>
                <a:sym typeface="Wingdings" panose="05000000000000000000" pitchFamily="2" charset="2"/>
              </a:rPr>
              <a:t> </a:t>
            </a:r>
            <a:r>
              <a:rPr lang="en-US" sz="1500" dirty="0">
                <a:latin typeface="Calibiri"/>
                <a:sym typeface="Wingdings" panose="05000000000000000000" pitchFamily="2" charset="2"/>
              </a:rPr>
              <a:t>Map best practices structure with Faurecia documentation</a:t>
            </a:r>
            <a:endParaRPr lang="en-US" sz="1500" dirty="0">
              <a:latin typeface="Calibiri"/>
            </a:endParaRPr>
          </a:p>
          <a:p>
            <a:r>
              <a:rPr lang="en-US" sz="1500" dirty="0">
                <a:latin typeface="Calibiri"/>
                <a:sym typeface="Wingdings" panose="05000000000000000000" pitchFamily="2" charset="2"/>
              </a:rPr>
              <a:t>Identify right </a:t>
            </a:r>
            <a:r>
              <a:rPr lang="en-US" sz="1500" dirty="0" err="1">
                <a:latin typeface="Calibiri"/>
                <a:sym typeface="Wingdings" panose="05000000000000000000" pitchFamily="2" charset="2"/>
              </a:rPr>
              <a:t>whitespots</a:t>
            </a:r>
            <a:r>
              <a:rPr lang="en-US" sz="1500" dirty="0">
                <a:latin typeface="Calibiri"/>
                <a:sym typeface="Wingdings" panose="05000000000000000000" pitchFamily="2" charset="2"/>
              </a:rPr>
              <a:t>: Compile the cross-OEM incompatibility issues that app developers are facing</a:t>
            </a:r>
            <a:br>
              <a:rPr lang="en-US" sz="1500" dirty="0">
                <a:latin typeface="Calibiri"/>
                <a:sym typeface="Wingdings" panose="05000000000000000000" pitchFamily="2" charset="2"/>
              </a:rPr>
            </a:br>
            <a:r>
              <a:rPr lang="en-US" sz="1500" dirty="0">
                <a:latin typeface="Calibiri"/>
                <a:sym typeface="Wingdings" panose="05000000000000000000" pitchFamily="2" charset="2"/>
              </a:rPr>
              <a:t> </a:t>
            </a:r>
            <a:r>
              <a:rPr lang="en-US" sz="1500" b="1" u="sng" dirty="0">
                <a:solidFill>
                  <a:schemeClr val="tx2"/>
                </a:solidFill>
                <a:latin typeface="Calibiri"/>
                <a:sym typeface="Wingdings" panose="05000000000000000000" pitchFamily="2" charset="2"/>
              </a:rPr>
              <a:t>@Thijs van Herkhuizen (Faurecia </a:t>
            </a:r>
            <a:r>
              <a:rPr lang="en-US" sz="1500" b="1" u="sng" dirty="0" err="1">
                <a:solidFill>
                  <a:schemeClr val="tx2"/>
                </a:solidFill>
                <a:latin typeface="Calibiri"/>
                <a:sym typeface="Wingdings" panose="05000000000000000000" pitchFamily="2" charset="2"/>
              </a:rPr>
              <a:t>Aptoide</a:t>
            </a:r>
            <a:r>
              <a:rPr lang="en-US" sz="1500" b="1" u="sng" dirty="0">
                <a:solidFill>
                  <a:schemeClr val="tx2"/>
                </a:solidFill>
                <a:latin typeface="Calibiri"/>
                <a:sym typeface="Wingdings" panose="05000000000000000000" pitchFamily="2" charset="2"/>
              </a:rPr>
              <a:t>):</a:t>
            </a:r>
            <a:r>
              <a:rPr lang="en-US" sz="1500" b="1" dirty="0">
                <a:solidFill>
                  <a:schemeClr val="tx2"/>
                </a:solidFill>
                <a:latin typeface="Calibiri"/>
                <a:sym typeface="Wingdings" panose="05000000000000000000" pitchFamily="2" charset="2"/>
              </a:rPr>
              <a:t> </a:t>
            </a:r>
            <a:r>
              <a:rPr lang="en-US" sz="1500" dirty="0">
                <a:latin typeface="Calibiri"/>
                <a:sym typeface="Wingdings" panose="05000000000000000000" pitchFamily="2" charset="2"/>
              </a:rPr>
              <a:t>First overview of deviations from App Store Provider perspective</a:t>
            </a:r>
          </a:p>
          <a:p>
            <a:r>
              <a:rPr lang="en-US" sz="1500" b="1" u="sng" dirty="0">
                <a:solidFill>
                  <a:schemeClr val="tx2"/>
                </a:solidFill>
                <a:latin typeface="Calibiri"/>
                <a:sym typeface="Wingdings" panose="05000000000000000000" pitchFamily="2" charset="2"/>
              </a:rPr>
              <a:t>To Do @all: </a:t>
            </a:r>
            <a:r>
              <a:rPr lang="en-US" sz="1500" dirty="0">
                <a:latin typeface="Calibiri"/>
                <a:sym typeface="Wingdings" panose="05000000000000000000" pitchFamily="2" charset="2"/>
              </a:rPr>
              <a:t>Overview of timeline/ milestones for identified priorities; what do we need to achieve to claim it a success (reference implementation vs. sample code), who takes the lead:</a:t>
            </a:r>
          </a:p>
          <a:p>
            <a:pPr lvl="1"/>
            <a:r>
              <a:rPr lang="en-US" sz="1500" dirty="0">
                <a:latin typeface="Calibiri"/>
                <a:sym typeface="Wingdings" panose="05000000000000000000" pitchFamily="2" charset="2"/>
              </a:rPr>
              <a:t>Cross-OEM emulator (including automotive host)</a:t>
            </a:r>
          </a:p>
          <a:p>
            <a:pPr lvl="1"/>
            <a:r>
              <a:rPr lang="en-US" sz="1500" dirty="0">
                <a:latin typeface="Calibiri"/>
                <a:sym typeface="Wingdings" panose="05000000000000000000" pitchFamily="2" charset="2"/>
              </a:rPr>
              <a:t>Camera API</a:t>
            </a:r>
          </a:p>
          <a:p>
            <a:pPr lvl="1"/>
            <a:r>
              <a:rPr lang="en-US" sz="1500" dirty="0">
                <a:latin typeface="Calibiri"/>
                <a:sym typeface="Wingdings" panose="05000000000000000000" pitchFamily="2" charset="2"/>
              </a:rPr>
              <a:t>Push notifications</a:t>
            </a:r>
          </a:p>
          <a:p>
            <a:pPr lvl="1"/>
            <a:r>
              <a:rPr lang="en-US" sz="1500" dirty="0">
                <a:latin typeface="Calibiri"/>
                <a:sym typeface="Wingdings" panose="05000000000000000000" pitchFamily="2" charset="2"/>
              </a:rPr>
              <a:t>Issues to bring mobile versions of Video Apps to Automotive</a:t>
            </a:r>
            <a:br>
              <a:rPr lang="en-US" sz="1500" dirty="0">
                <a:latin typeface="Calibiri"/>
                <a:sym typeface="Wingdings" panose="05000000000000000000" pitchFamily="2" charset="2"/>
              </a:rPr>
            </a:br>
            <a:r>
              <a:rPr lang="en-US" sz="1500" dirty="0">
                <a:latin typeface="Calibiri"/>
                <a:sym typeface="Wingdings" panose="05000000000000000000" pitchFamily="2" charset="2"/>
              </a:rPr>
              <a:t> </a:t>
            </a:r>
            <a:r>
              <a:rPr lang="en-US" sz="1500" b="1" u="sng" dirty="0">
                <a:solidFill>
                  <a:schemeClr val="tx2"/>
                </a:solidFill>
                <a:latin typeface="Calibiri"/>
                <a:sym typeface="Wingdings" panose="05000000000000000000" pitchFamily="2" charset="2"/>
              </a:rPr>
              <a:t>To Do @all: </a:t>
            </a:r>
            <a:r>
              <a:rPr lang="en-US" sz="1500" dirty="0">
                <a:latin typeface="Calibiri"/>
                <a:sym typeface="Wingdings" panose="05000000000000000000" pitchFamily="2" charset="2"/>
              </a:rPr>
              <a:t>Overview w</a:t>
            </a:r>
            <a:r>
              <a:rPr lang="en-US" sz="1500" dirty="0">
                <a:latin typeface="Calibiri"/>
              </a:rPr>
              <a:t>hat is necessary to benefit from working group</a:t>
            </a:r>
          </a:p>
          <a:p>
            <a:r>
              <a:rPr lang="en-US" sz="1500" b="1" u="sng" dirty="0">
                <a:solidFill>
                  <a:schemeClr val="tx2"/>
                </a:solidFill>
                <a:latin typeface="Calibiri"/>
              </a:rPr>
              <a:t>@Melina Mascolo (BMW): </a:t>
            </a:r>
            <a:r>
              <a:rPr lang="en-US" sz="1500" dirty="0">
                <a:latin typeface="Calibiri"/>
              </a:rPr>
              <a:t>Clarifying with COVESA how Best Practices for App Developers could be published</a:t>
            </a:r>
          </a:p>
        </p:txBody>
      </p:sp>
      <p:sp>
        <p:nvSpPr>
          <p:cNvPr id="3" name="Titel 2">
            <a:extLst>
              <a:ext uri="{FF2B5EF4-FFF2-40B4-BE49-F238E27FC236}">
                <a16:creationId xmlns:a16="http://schemas.microsoft.com/office/drawing/2014/main" id="{F82F0EF3-98D6-E2B4-0245-AF6CD0022EF0}"/>
              </a:ext>
            </a:extLst>
          </p:cNvPr>
          <p:cNvSpPr>
            <a:spLocks noGrp="1"/>
          </p:cNvSpPr>
          <p:nvPr>
            <p:ph type="title"/>
          </p:nvPr>
        </p:nvSpPr>
        <p:spPr>
          <a:xfrm>
            <a:off x="488947" y="329767"/>
            <a:ext cx="11224684" cy="400110"/>
          </a:xfrm>
        </p:spPr>
        <p:txBody>
          <a:bodyPr/>
          <a:lstStyle/>
          <a:p>
            <a:r>
              <a:rPr lang="de-DE" dirty="0">
                <a:latin typeface="Calibiri"/>
              </a:rPr>
              <a:t>Action </a:t>
            </a:r>
            <a:r>
              <a:rPr lang="de-DE" dirty="0" err="1">
                <a:latin typeface="Calibiri"/>
              </a:rPr>
              <a:t>items</a:t>
            </a:r>
            <a:r>
              <a:rPr lang="de-DE" dirty="0">
                <a:latin typeface="Calibiri"/>
              </a:rPr>
              <a:t> </a:t>
            </a:r>
            <a:r>
              <a:rPr lang="de-DE" dirty="0" err="1">
                <a:latin typeface="Calibiri"/>
              </a:rPr>
              <a:t>for</a:t>
            </a:r>
            <a:r>
              <a:rPr lang="de-DE" dirty="0">
                <a:latin typeface="Calibiri"/>
              </a:rPr>
              <a:t> </a:t>
            </a:r>
            <a:r>
              <a:rPr lang="de-DE" dirty="0" err="1">
                <a:latin typeface="Calibiri"/>
              </a:rPr>
              <a:t>meeting</a:t>
            </a:r>
            <a:r>
              <a:rPr lang="de-DE" dirty="0">
                <a:latin typeface="Calibiri"/>
              </a:rPr>
              <a:t> on 10th </a:t>
            </a:r>
            <a:r>
              <a:rPr lang="de-DE" dirty="0" err="1">
                <a:latin typeface="Calibiri"/>
              </a:rPr>
              <a:t>july</a:t>
            </a:r>
            <a:r>
              <a:rPr lang="de-DE" dirty="0">
                <a:latin typeface="Calibiri"/>
              </a:rPr>
              <a:t>.</a:t>
            </a:r>
          </a:p>
        </p:txBody>
      </p:sp>
    </p:spTree>
    <p:extLst>
      <p:ext uri="{BB962C8B-B14F-4D97-AF65-F5344CB8AC3E}">
        <p14:creationId xmlns:p14="http://schemas.microsoft.com/office/powerpoint/2010/main" val="2404632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BAFF212E-60E7-46D2-A207-D2785520A577}"/>
              </a:ext>
            </a:extLst>
          </p:cNvPr>
          <p:cNvSpPr/>
          <p:nvPr/>
        </p:nvSpPr>
        <p:spPr>
          <a:xfrm>
            <a:off x="0" y="0"/>
            <a:ext cx="12192000" cy="6858000"/>
          </a:xfrm>
          <a:prstGeom prst="rect">
            <a:avLst/>
          </a:prstGeom>
          <a:solidFill>
            <a:srgbClr val="01334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BMW Group Condensed"/>
              <a:ea typeface="+mn-ea"/>
              <a:cs typeface="+mn-cs"/>
            </a:endParaRPr>
          </a:p>
        </p:txBody>
      </p:sp>
      <p:sp>
        <p:nvSpPr>
          <p:cNvPr id="42" name="Titel 1">
            <a:extLst>
              <a:ext uri="{FF2B5EF4-FFF2-40B4-BE49-F238E27FC236}">
                <a16:creationId xmlns:a16="http://schemas.microsoft.com/office/drawing/2014/main" id="{B2ED9FAD-9ACF-4C3E-A2C5-FCA92C8CAFCC}"/>
              </a:ext>
            </a:extLst>
          </p:cNvPr>
          <p:cNvSpPr txBox="1">
            <a:spLocks/>
          </p:cNvSpPr>
          <p:nvPr/>
        </p:nvSpPr>
        <p:spPr>
          <a:xfrm>
            <a:off x="488948" y="347184"/>
            <a:ext cx="9928267" cy="701474"/>
          </a:xfrm>
          <a:prstGeom prst="rect">
            <a:avLst/>
          </a:prstGeom>
        </p:spPr>
        <p:txBody>
          <a:bodyPr vert="horz" lIns="0" tIns="0" rIns="0" bIns="0" rtlCol="0" anchor="t" anchorCtr="0">
            <a:noAutofit/>
          </a:bodyPr>
          <a:lstStyle>
            <a:lvl1pPr algn="l" defTabSz="914400" rtl="0" eaLnBrk="1" latinLnBrk="0" hangingPunct="1">
              <a:lnSpc>
                <a:spcPts val="2700"/>
              </a:lnSpc>
              <a:spcBef>
                <a:spcPct val="0"/>
              </a:spcBef>
              <a:buNone/>
              <a:defRPr sz="2600" b="1" kern="1200" cap="all" baseline="0">
                <a:solidFill>
                  <a:schemeClr val="bg1"/>
                </a:solidFill>
                <a:latin typeface="+mj-lt"/>
                <a:ea typeface="+mn-ea"/>
                <a:cs typeface="+mn-cs"/>
                <a:sym typeface="BMW Group Condensed" panose="020B0606020202020204" pitchFamily="34" charset="0"/>
              </a:defRPr>
            </a:lvl1pPr>
          </a:lstStyle>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A97"/>
                </a:solidFill>
                <a:effectLst/>
                <a:uLnTx/>
                <a:uFillTx/>
                <a:latin typeface="BMW Group Condensed"/>
                <a:ea typeface="+mn-ea"/>
                <a:cs typeface="+mn-cs"/>
                <a:sym typeface="BMW Group Condensed" panose="020B0606020202020204" pitchFamily="34" charset="0"/>
              </a:rPr>
              <a:t>WHY?</a:t>
            </a:r>
          </a:p>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prstClr val="white"/>
                </a:solidFill>
                <a:effectLst/>
                <a:uLnTx/>
                <a:uFillTx/>
                <a:latin typeface="BMW Group Condensed"/>
                <a:ea typeface="+mn-ea"/>
                <a:cs typeface="+mn-cs"/>
                <a:sym typeface="BMW Group Condensed" panose="020B0606020202020204" pitchFamily="34" charset="0"/>
              </a:rPr>
              <a:t>OPEN INNOVATION.</a:t>
            </a:r>
            <a:endParaRPr kumimoji="0" lang="en-US" sz="2600" b="1" i="0" u="none" strike="noStrike" kern="1200" cap="all" spc="0" normalizeH="0" baseline="0" noProof="0" dirty="0">
              <a:ln>
                <a:noFill/>
              </a:ln>
              <a:solidFill>
                <a:srgbClr val="0099CC"/>
              </a:solidFill>
              <a:effectLst/>
              <a:uLnTx/>
              <a:uFillTx/>
              <a:latin typeface="BMW Group Condensed"/>
              <a:ea typeface="+mn-ea"/>
              <a:cs typeface="+mn-cs"/>
              <a:sym typeface="BMW Group Condensed" panose="020B0606020202020204" pitchFamily="34" charset="0"/>
            </a:endParaRPr>
          </a:p>
        </p:txBody>
      </p:sp>
      <p:pic>
        <p:nvPicPr>
          <p:cNvPr id="43" name="Grafik 42">
            <a:extLst>
              <a:ext uri="{FF2B5EF4-FFF2-40B4-BE49-F238E27FC236}">
                <a16:creationId xmlns:a16="http://schemas.microsoft.com/office/drawing/2014/main" id="{B848335E-7A47-4318-ABA0-F2EFB37FE8E9}"/>
              </a:ext>
            </a:extLst>
          </p:cNvPr>
          <p:cNvPicPr>
            <a:picLocks noChangeAspect="1"/>
          </p:cNvPicPr>
          <p:nvPr/>
        </p:nvPicPr>
        <p:blipFill>
          <a:blip r:embed="rId3" cstate="screen">
            <a:alphaModFix amt="50000"/>
            <a:extLst>
              <a:ext uri="{28A0092B-C50C-407E-A947-70E740481C1C}">
                <a14:useLocalDpi xmlns:a14="http://schemas.microsoft.com/office/drawing/2010/main"/>
              </a:ext>
            </a:extLst>
          </a:blip>
          <a:stretch>
            <a:fillRect/>
          </a:stretch>
        </p:blipFill>
        <p:spPr>
          <a:xfrm>
            <a:off x="10966059" y="138459"/>
            <a:ext cx="982410" cy="910199"/>
          </a:xfrm>
          <a:prstGeom prst="rect">
            <a:avLst/>
          </a:prstGeom>
        </p:spPr>
      </p:pic>
      <p:cxnSp>
        <p:nvCxnSpPr>
          <p:cNvPr id="34" name="Gerade Verbindung mit Pfeil 33">
            <a:extLst>
              <a:ext uri="{FF2B5EF4-FFF2-40B4-BE49-F238E27FC236}">
                <a16:creationId xmlns:a16="http://schemas.microsoft.com/office/drawing/2014/main" id="{95347A06-CAE6-46F8-B563-C5413469E043}"/>
              </a:ext>
            </a:extLst>
          </p:cNvPr>
          <p:cNvCxnSpPr/>
          <p:nvPr/>
        </p:nvCxnSpPr>
        <p:spPr>
          <a:xfrm flipH="1">
            <a:off x="6069725" y="2201177"/>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sp>
        <p:nvSpPr>
          <p:cNvPr id="35" name="Rechteck 34">
            <a:extLst>
              <a:ext uri="{FF2B5EF4-FFF2-40B4-BE49-F238E27FC236}">
                <a16:creationId xmlns:a16="http://schemas.microsoft.com/office/drawing/2014/main" id="{AAC4AF72-F6FD-4BD7-B46F-EE0CC4910213}"/>
              </a:ext>
            </a:extLst>
          </p:cNvPr>
          <p:cNvSpPr/>
          <p:nvPr/>
        </p:nvSpPr>
        <p:spPr>
          <a:xfrm>
            <a:off x="3289738" y="3214316"/>
            <a:ext cx="4887312" cy="147434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sp>
        <p:nvSpPr>
          <p:cNvPr id="36" name="Textfeld 35">
            <a:extLst>
              <a:ext uri="{FF2B5EF4-FFF2-40B4-BE49-F238E27FC236}">
                <a16:creationId xmlns:a16="http://schemas.microsoft.com/office/drawing/2014/main" id="{EACB5FAA-3E7B-4CFF-9056-721FDE4D3C28}"/>
              </a:ext>
            </a:extLst>
          </p:cNvPr>
          <p:cNvSpPr txBox="1"/>
          <p:nvPr/>
        </p:nvSpPr>
        <p:spPr>
          <a:xfrm>
            <a:off x="9669518" y="3533355"/>
            <a:ext cx="2325796" cy="861774"/>
          </a:xfrm>
          <a:prstGeom prst="rect">
            <a:avLst/>
          </a:prstGeom>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de-DE" sz="2800" b="0" i="0" u="none" strike="noStrike" kern="1200" cap="none" spc="0" normalizeH="0" baseline="0" noProof="0">
                <a:ln>
                  <a:noFill/>
                </a:ln>
                <a:solidFill>
                  <a:srgbClr val="66C2C1"/>
                </a:solidFill>
                <a:effectLst/>
                <a:uLnTx/>
                <a:uFillTx/>
                <a:latin typeface="BMW Group Condensed"/>
                <a:ea typeface="+mn-ea"/>
                <a:cs typeface="+mn-cs"/>
              </a:rPr>
              <a:t>Innovation Leadership</a:t>
            </a:r>
          </a:p>
        </p:txBody>
      </p:sp>
      <p:sp>
        <p:nvSpPr>
          <p:cNvPr id="37" name="Rechteck 36">
            <a:extLst>
              <a:ext uri="{FF2B5EF4-FFF2-40B4-BE49-F238E27FC236}">
                <a16:creationId xmlns:a16="http://schemas.microsoft.com/office/drawing/2014/main" id="{168601D7-0587-4883-820E-844A5EF7A197}"/>
              </a:ext>
            </a:extLst>
          </p:cNvPr>
          <p:cNvSpPr/>
          <p:nvPr/>
        </p:nvSpPr>
        <p:spPr>
          <a:xfrm>
            <a:off x="1534511" y="151809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BMW Group Condensed"/>
                <a:ea typeface="+mn-ea"/>
                <a:cs typeface="+mn-cs"/>
              </a:rPr>
              <a:t>Fast emerging cross-industry tech trends</a:t>
            </a:r>
          </a:p>
        </p:txBody>
      </p:sp>
      <p:sp>
        <p:nvSpPr>
          <p:cNvPr id="38" name="Rechteck 37">
            <a:extLst>
              <a:ext uri="{FF2B5EF4-FFF2-40B4-BE49-F238E27FC236}">
                <a16:creationId xmlns:a16="http://schemas.microsoft.com/office/drawing/2014/main" id="{A4A81752-801A-40EB-9CC4-54D1094311F8}"/>
              </a:ext>
            </a:extLst>
          </p:cNvPr>
          <p:cNvSpPr/>
          <p:nvPr/>
        </p:nvSpPr>
        <p:spPr>
          <a:xfrm>
            <a:off x="4840015" y="151809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New innovation drivers / ecosystems</a:t>
            </a:r>
          </a:p>
        </p:txBody>
      </p:sp>
      <p:sp>
        <p:nvSpPr>
          <p:cNvPr id="39" name="Rechteck 38">
            <a:extLst>
              <a:ext uri="{FF2B5EF4-FFF2-40B4-BE49-F238E27FC236}">
                <a16:creationId xmlns:a16="http://schemas.microsoft.com/office/drawing/2014/main" id="{6A6A215D-9A2F-479A-A36D-39BDA24432FF}"/>
              </a:ext>
            </a:extLst>
          </p:cNvPr>
          <p:cNvSpPr/>
          <p:nvPr/>
        </p:nvSpPr>
        <p:spPr>
          <a:xfrm>
            <a:off x="8177050" y="1519451"/>
            <a:ext cx="2480441" cy="701474"/>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Changing competition landscape</a:t>
            </a:r>
          </a:p>
        </p:txBody>
      </p:sp>
      <p:sp>
        <p:nvSpPr>
          <p:cNvPr id="41" name="Rechteck 40">
            <a:extLst>
              <a:ext uri="{FF2B5EF4-FFF2-40B4-BE49-F238E27FC236}">
                <a16:creationId xmlns:a16="http://schemas.microsoft.com/office/drawing/2014/main" id="{4740B535-DA89-46DC-88B6-A6D975F0DEBE}"/>
              </a:ext>
            </a:extLst>
          </p:cNvPr>
          <p:cNvSpPr/>
          <p:nvPr/>
        </p:nvSpPr>
        <p:spPr>
          <a:xfrm>
            <a:off x="3541987" y="3533355"/>
            <a:ext cx="1650125" cy="717448"/>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sp>
        <p:nvSpPr>
          <p:cNvPr id="44" name="Textfeld 43">
            <a:extLst>
              <a:ext uri="{FF2B5EF4-FFF2-40B4-BE49-F238E27FC236}">
                <a16:creationId xmlns:a16="http://schemas.microsoft.com/office/drawing/2014/main" id="{8EC339E5-417F-481A-84B9-323879A47FA2}"/>
              </a:ext>
            </a:extLst>
          </p:cNvPr>
          <p:cNvSpPr txBox="1"/>
          <p:nvPr/>
        </p:nvSpPr>
        <p:spPr>
          <a:xfrm>
            <a:off x="3689214" y="3563618"/>
            <a:ext cx="4099392" cy="738664"/>
          </a:xfrm>
          <a:prstGeom prst="rect">
            <a:avLst/>
          </a:prstGeom>
        </p:spPr>
        <p:txBody>
          <a:bodyPr vert="horz" wrap="squar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de-DE" sz="4800" b="1" i="0" u="none" strike="noStrike" kern="1200" cap="none" spc="0" normalizeH="0" baseline="0" noProof="0">
                <a:ln>
                  <a:noFill/>
                </a:ln>
                <a:solidFill>
                  <a:srgbClr val="000000"/>
                </a:solidFill>
                <a:effectLst/>
                <a:uLnTx/>
                <a:uFillTx/>
                <a:latin typeface="BMW Group Condensed"/>
                <a:ea typeface="+mn-ea"/>
                <a:cs typeface="+mn-cs"/>
              </a:rPr>
              <a:t>OPEN</a:t>
            </a:r>
            <a:r>
              <a:rPr kumimoji="0" lang="de-DE" sz="4800" b="0" i="0" u="none" strike="noStrike" kern="1200" cap="none" spc="0" normalizeH="0" baseline="0" noProof="0">
                <a:ln>
                  <a:noFill/>
                </a:ln>
                <a:solidFill>
                  <a:srgbClr val="000000"/>
                </a:solidFill>
                <a:effectLst/>
                <a:uLnTx/>
                <a:uFillTx/>
                <a:latin typeface="BMW Group Condensed"/>
                <a:ea typeface="+mn-ea"/>
                <a:cs typeface="+mn-cs"/>
              </a:rPr>
              <a:t> Innovation</a:t>
            </a:r>
          </a:p>
        </p:txBody>
      </p:sp>
      <p:sp>
        <p:nvSpPr>
          <p:cNvPr id="45" name="Rechteck 44">
            <a:extLst>
              <a:ext uri="{FF2B5EF4-FFF2-40B4-BE49-F238E27FC236}">
                <a16:creationId xmlns:a16="http://schemas.microsoft.com/office/drawing/2014/main" id="{92AF21CA-E7E6-460A-AAEC-0A6D705A4568}"/>
              </a:ext>
            </a:extLst>
          </p:cNvPr>
          <p:cNvSpPr/>
          <p:nvPr/>
        </p:nvSpPr>
        <p:spPr>
          <a:xfrm>
            <a:off x="1534510"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Searching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BEYOND</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the obvious</a:t>
            </a:r>
          </a:p>
        </p:txBody>
      </p:sp>
      <p:sp>
        <p:nvSpPr>
          <p:cNvPr id="46" name="Rechteck 45">
            <a:extLst>
              <a:ext uri="{FF2B5EF4-FFF2-40B4-BE49-F238E27FC236}">
                <a16:creationId xmlns:a16="http://schemas.microsoft.com/office/drawing/2014/main" id="{78FDF0EF-AB57-427B-A311-A0ED3E3C0511}"/>
              </a:ext>
            </a:extLst>
          </p:cNvPr>
          <p:cNvSpPr/>
          <p:nvPr/>
        </p:nvSpPr>
        <p:spPr>
          <a:xfrm>
            <a:off x="4855779"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Unlocking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UNCONVENTIONAL</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innovation sources</a:t>
            </a:r>
          </a:p>
        </p:txBody>
      </p:sp>
      <p:sp>
        <p:nvSpPr>
          <p:cNvPr id="47" name="Rechteck 46">
            <a:extLst>
              <a:ext uri="{FF2B5EF4-FFF2-40B4-BE49-F238E27FC236}">
                <a16:creationId xmlns:a16="http://schemas.microsoft.com/office/drawing/2014/main" id="{2B41184A-55A3-4D71-82B5-11784F4126A5}"/>
              </a:ext>
            </a:extLst>
          </p:cNvPr>
          <p:cNvSpPr/>
          <p:nvPr/>
        </p:nvSpPr>
        <p:spPr>
          <a:xfrm>
            <a:off x="8177048" y="5291566"/>
            <a:ext cx="2480441" cy="991603"/>
          </a:xfrm>
          <a:prstGeom prst="rect">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BMW Group Condensed"/>
                <a:ea typeface="+mn-ea"/>
                <a:cs typeface="+mn-cs"/>
              </a:rPr>
              <a:t>Delivering </a:t>
            </a:r>
            <a:r>
              <a:rPr kumimoji="0" lang="en-US" sz="1800" b="1" i="0" u="none" strike="noStrike" kern="1200" cap="none" spc="0" normalizeH="0" baseline="0" noProof="0">
                <a:ln>
                  <a:noFill/>
                </a:ln>
                <a:solidFill>
                  <a:srgbClr val="000000"/>
                </a:solidFill>
                <a:effectLst/>
                <a:uLnTx/>
                <a:uFillTx/>
                <a:latin typeface="BMW Group Condensed"/>
                <a:ea typeface="+mn-ea"/>
                <a:cs typeface="+mn-cs"/>
              </a:rPr>
              <a:t>FAST</a:t>
            </a:r>
            <a:r>
              <a:rPr kumimoji="0" lang="en-US" sz="1800" b="0" i="0" u="none" strike="noStrike" kern="1200" cap="none" spc="0" normalizeH="0" baseline="0" noProof="0">
                <a:ln>
                  <a:noFill/>
                </a:ln>
                <a:solidFill>
                  <a:srgbClr val="000000"/>
                </a:solidFill>
                <a:effectLst/>
                <a:uLnTx/>
                <a:uFillTx/>
                <a:latin typeface="BMW Group Condensed"/>
                <a:ea typeface="+mn-ea"/>
                <a:cs typeface="+mn-cs"/>
              </a:rPr>
              <a:t> results</a:t>
            </a:r>
          </a:p>
        </p:txBody>
      </p:sp>
      <p:cxnSp>
        <p:nvCxnSpPr>
          <p:cNvPr id="48" name="Gerade Verbindung mit Pfeil 47">
            <a:extLst>
              <a:ext uri="{FF2B5EF4-FFF2-40B4-BE49-F238E27FC236}">
                <a16:creationId xmlns:a16="http://schemas.microsoft.com/office/drawing/2014/main" id="{7CCE5A0A-D8B9-49CD-98CB-191B6CE85333}"/>
              </a:ext>
            </a:extLst>
          </p:cNvPr>
          <p:cNvCxnSpPr>
            <a:cxnSpLocks/>
            <a:stCxn id="35" idx="3"/>
            <a:endCxn id="36" idx="1"/>
          </p:cNvCxnSpPr>
          <p:nvPr/>
        </p:nvCxnSpPr>
        <p:spPr>
          <a:xfrm>
            <a:off x="8177050" y="3951486"/>
            <a:ext cx="1492468" cy="12756"/>
          </a:xfrm>
          <a:prstGeom prst="straightConnector1">
            <a:avLst/>
          </a:prstGeom>
          <a:ln w="19050">
            <a:solidFill>
              <a:schemeClr val="tx2"/>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49" name="Textfeld 48">
            <a:extLst>
              <a:ext uri="{FF2B5EF4-FFF2-40B4-BE49-F238E27FC236}">
                <a16:creationId xmlns:a16="http://schemas.microsoft.com/office/drawing/2014/main" id="{1C98C0C9-51EC-437C-8C2F-CAFED23DFE1F}"/>
              </a:ext>
            </a:extLst>
          </p:cNvPr>
          <p:cNvSpPr txBox="1"/>
          <p:nvPr/>
        </p:nvSpPr>
        <p:spPr>
          <a:xfrm>
            <a:off x="8608360" y="3825228"/>
            <a:ext cx="902491" cy="215444"/>
          </a:xfrm>
          <a:prstGeom prst="rect">
            <a:avLst/>
          </a:prstGeom>
          <a:noFill/>
        </p:spPr>
        <p:txBody>
          <a:bodyPr vert="horz" wrap="non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404040"/>
              </a:buClr>
              <a:buSzTx/>
              <a:buFontTx/>
              <a:buNone/>
              <a:tabLst/>
              <a:defRPr/>
            </a:pPr>
            <a:r>
              <a:rPr kumimoji="0" lang="en-US" sz="1400" b="0" i="0" u="none" strike="noStrike" kern="1200" cap="none" spc="0" normalizeH="0" baseline="0" noProof="0">
                <a:ln>
                  <a:noFill/>
                </a:ln>
                <a:solidFill>
                  <a:srgbClr val="66C2C1"/>
                </a:solidFill>
                <a:effectLst/>
                <a:uLnTx/>
                <a:uFillTx/>
                <a:latin typeface="BMW Group Condensed"/>
                <a:ea typeface="+mn-ea"/>
                <a:cs typeface="+mn-cs"/>
              </a:rPr>
              <a:t>Contribute to</a:t>
            </a:r>
          </a:p>
        </p:txBody>
      </p:sp>
      <p:cxnSp>
        <p:nvCxnSpPr>
          <p:cNvPr id="50" name="Gerader Verbinder 49">
            <a:extLst>
              <a:ext uri="{FF2B5EF4-FFF2-40B4-BE49-F238E27FC236}">
                <a16:creationId xmlns:a16="http://schemas.microsoft.com/office/drawing/2014/main" id="{F8EAB791-6689-4538-BE49-18E4974F9C64}"/>
              </a:ext>
            </a:extLst>
          </p:cNvPr>
          <p:cNvCxnSpPr>
            <a:cxnSpLocks/>
            <a:endCxn id="45" idx="0"/>
          </p:cNvCxnSpPr>
          <p:nvPr/>
        </p:nvCxnSpPr>
        <p:spPr>
          <a:xfrm flipH="1">
            <a:off x="2774731" y="4226223"/>
            <a:ext cx="1492469"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B1C9F231-5A5D-4D5C-8EC8-0E754FF4D6D3}"/>
              </a:ext>
            </a:extLst>
          </p:cNvPr>
          <p:cNvCxnSpPr>
            <a:cxnSpLocks/>
            <a:endCxn id="46" idx="0"/>
          </p:cNvCxnSpPr>
          <p:nvPr/>
        </p:nvCxnSpPr>
        <p:spPr>
          <a:xfrm>
            <a:off x="4267200" y="4226223"/>
            <a:ext cx="1828800"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52" name="Gerader Verbinder 51">
            <a:extLst>
              <a:ext uri="{FF2B5EF4-FFF2-40B4-BE49-F238E27FC236}">
                <a16:creationId xmlns:a16="http://schemas.microsoft.com/office/drawing/2014/main" id="{C13AF384-2960-4964-AA17-A2AD0BF5723A}"/>
              </a:ext>
            </a:extLst>
          </p:cNvPr>
          <p:cNvCxnSpPr>
            <a:cxnSpLocks/>
            <a:endCxn id="47" idx="0"/>
          </p:cNvCxnSpPr>
          <p:nvPr/>
        </p:nvCxnSpPr>
        <p:spPr>
          <a:xfrm>
            <a:off x="4267200" y="4226223"/>
            <a:ext cx="5150069" cy="1065343"/>
          </a:xfrm>
          <a:prstGeom prst="line">
            <a:avLst/>
          </a:prstGeom>
          <a:ln w="190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pic>
        <p:nvPicPr>
          <p:cNvPr id="53" name="Grafik 52">
            <a:extLst>
              <a:ext uri="{FF2B5EF4-FFF2-40B4-BE49-F238E27FC236}">
                <a16:creationId xmlns:a16="http://schemas.microsoft.com/office/drawing/2014/main" id="{8F3CB041-1E10-4EB8-8685-14943A8ACB3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0507" t="11204" r="9541" b="10195"/>
          <a:stretch/>
        </p:blipFill>
        <p:spPr>
          <a:xfrm>
            <a:off x="3689214" y="1828086"/>
            <a:ext cx="885512" cy="873135"/>
          </a:xfrm>
          <a:prstGeom prst="rect">
            <a:avLst/>
          </a:prstGeom>
        </p:spPr>
      </p:pic>
      <p:pic>
        <p:nvPicPr>
          <p:cNvPr id="54" name="Grafik 53">
            <a:extLst>
              <a:ext uri="{FF2B5EF4-FFF2-40B4-BE49-F238E27FC236}">
                <a16:creationId xmlns:a16="http://schemas.microsoft.com/office/drawing/2014/main" id="{B81FC6B1-AAB8-49A7-BB72-16D9B0166914}"/>
              </a:ext>
            </a:extLst>
          </p:cNvPr>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076574">
            <a:off x="7079215" y="1792258"/>
            <a:ext cx="911669" cy="911669"/>
          </a:xfrm>
          <a:prstGeom prst="rect">
            <a:avLst/>
          </a:prstGeom>
        </p:spPr>
      </p:pic>
      <p:pic>
        <p:nvPicPr>
          <p:cNvPr id="55" name="Picture 10" descr="โลโก้เทสลา PNG ดาวน์โหลดรูปภาพได้ฟรี - crazypng-PNG  ภาพฟรีดาวน์โหลด-crazypng-PNG ภาพฟรีดาวน์โหลด">
            <a:extLst>
              <a:ext uri="{FF2B5EF4-FFF2-40B4-BE49-F238E27FC236}">
                <a16:creationId xmlns:a16="http://schemas.microsoft.com/office/drawing/2014/main" id="{62B9A1B1-20DD-4499-AC9C-0CA91D8C17EF}"/>
              </a:ext>
            </a:extLst>
          </p:cNvPr>
          <p:cNvPicPr>
            <a:picLocks noChangeAspect="1" noChangeArrowheads="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056525" y="1859852"/>
            <a:ext cx="861774" cy="86177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12">
            <a:extLst>
              <a:ext uri="{FF2B5EF4-FFF2-40B4-BE49-F238E27FC236}">
                <a16:creationId xmlns:a16="http://schemas.microsoft.com/office/drawing/2014/main" id="{51DB2B04-9804-4CBF-90C4-BD202123199A}"/>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248696" y="3563618"/>
            <a:ext cx="851338" cy="851338"/>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Gerade Verbindung mit Pfeil 56">
            <a:extLst>
              <a:ext uri="{FF2B5EF4-FFF2-40B4-BE49-F238E27FC236}">
                <a16:creationId xmlns:a16="http://schemas.microsoft.com/office/drawing/2014/main" id="{8CE35CA8-0843-49FC-BA1C-42BAD18C2580}"/>
              </a:ext>
            </a:extLst>
          </p:cNvPr>
          <p:cNvCxnSpPr>
            <a:stCxn id="37" idx="2"/>
            <a:endCxn id="45" idx="0"/>
          </p:cNvCxnSpPr>
          <p:nvPr/>
        </p:nvCxnSpPr>
        <p:spPr>
          <a:xfrm flipH="1">
            <a:off x="2774731" y="2219565"/>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BCDC3F55-1876-479E-90F9-B15B21293A25}"/>
              </a:ext>
            </a:extLst>
          </p:cNvPr>
          <p:cNvCxnSpPr/>
          <p:nvPr/>
        </p:nvCxnSpPr>
        <p:spPr>
          <a:xfrm flipH="1">
            <a:off x="9396250" y="2219565"/>
            <a:ext cx="1" cy="3072001"/>
          </a:xfrm>
          <a:prstGeom prst="straightConnector1">
            <a:avLst/>
          </a:prstGeom>
          <a:ln w="9525">
            <a:solidFill>
              <a:schemeClr val="tx2"/>
            </a:solidFill>
            <a:prstDash val="dash"/>
            <a:miter lim="800000"/>
            <a:tailEnd type="triangle"/>
          </a:ln>
        </p:spPr>
        <p:style>
          <a:lnRef idx="1">
            <a:schemeClr val="accent1"/>
          </a:lnRef>
          <a:fillRef idx="0">
            <a:schemeClr val="accent1"/>
          </a:fillRef>
          <a:effectRef idx="0">
            <a:schemeClr val="accent1"/>
          </a:effectRef>
          <a:fontRef idx="minor">
            <a:schemeClr val="tx1"/>
          </a:fontRef>
        </p:style>
      </p:cxnSp>
      <p:pic>
        <p:nvPicPr>
          <p:cNvPr id="59" name="Grafik 58">
            <a:extLst>
              <a:ext uri="{FF2B5EF4-FFF2-40B4-BE49-F238E27FC236}">
                <a16:creationId xmlns:a16="http://schemas.microsoft.com/office/drawing/2014/main" id="{E06E597F-E4AB-4B87-96FD-DF88902DA607}"/>
              </a:ext>
            </a:extLst>
          </p:cNvPr>
          <p:cNvPicPr>
            <a:picLocks noChangeAspect="1"/>
          </p:cNvPicPr>
          <p:nvPr/>
        </p:nvPicPr>
        <p:blipFill>
          <a:blip r:embed="rId8" cstate="screen">
            <a:alphaModFix/>
            <a:duotone>
              <a:prstClr val="black"/>
              <a:srgbClr val="035970">
                <a:tint val="45000"/>
                <a:satMod val="400000"/>
              </a:srgbClr>
            </a:duotone>
            <a:extLst>
              <a:ext uri="{28A0092B-C50C-407E-A947-70E740481C1C}">
                <a14:useLocalDpi xmlns:a14="http://schemas.microsoft.com/office/drawing/2010/main"/>
              </a:ext>
            </a:extLst>
          </a:blip>
          <a:stretch>
            <a:fillRect/>
          </a:stretch>
        </p:blipFill>
        <p:spPr>
          <a:xfrm>
            <a:off x="1312252" y="3125630"/>
            <a:ext cx="1851362" cy="1614639"/>
          </a:xfrm>
          <a:prstGeom prst="rect">
            <a:avLst/>
          </a:prstGeom>
        </p:spPr>
      </p:pic>
      <p:sp>
        <p:nvSpPr>
          <p:cNvPr id="3" name="Textfeld 2">
            <a:extLst>
              <a:ext uri="{FF2B5EF4-FFF2-40B4-BE49-F238E27FC236}">
                <a16:creationId xmlns:a16="http://schemas.microsoft.com/office/drawing/2014/main" id="{79CAA65B-F8F5-442A-9331-C095B2A0996A}"/>
              </a:ext>
            </a:extLst>
          </p:cNvPr>
          <p:cNvSpPr txBox="1"/>
          <p:nvPr/>
        </p:nvSpPr>
        <p:spPr>
          <a:xfrm>
            <a:off x="567084" y="1730328"/>
            <a:ext cx="637290" cy="276999"/>
          </a:xfrm>
          <a:prstGeom prst="rect">
            <a:avLst/>
          </a:prstGeom>
        </p:spPr>
        <p:txBody>
          <a:bodyPr vert="horz" wrap="none" lIns="0" tIns="0" rIns="0" bIns="0" rtlCol="0">
            <a:spAutoFit/>
          </a:bodyPr>
          <a:lstStyle/>
          <a:p>
            <a:pPr marL="0" marR="0" lvl="0" indent="0" algn="l" defTabSz="914400" rtl="0" eaLnBrk="1" fontAlgn="auto" latinLnBrk="0" hangingPunct="1">
              <a:lnSpc>
                <a:spcPct val="100000"/>
              </a:lnSpc>
              <a:spcBef>
                <a:spcPts val="0"/>
              </a:spcBef>
              <a:spcAft>
                <a:spcPts val="600"/>
              </a:spcAft>
              <a:buClr>
                <a:srgbClr val="035970"/>
              </a:buClr>
              <a:buSzTx/>
              <a:buFontTx/>
              <a:buNone/>
              <a:tabLst/>
              <a:defRPr/>
            </a:pPr>
            <a:r>
              <a:rPr kumimoji="0" lang="de-DE" sz="1800" b="0" i="0" u="none" strike="noStrike" kern="1200" cap="none" spc="0" normalizeH="0" baseline="0" noProof="0" dirty="0">
                <a:ln>
                  <a:noFill/>
                </a:ln>
                <a:solidFill>
                  <a:srgbClr val="FFFFFF"/>
                </a:solidFill>
                <a:effectLst/>
                <a:uLnTx/>
                <a:uFillTx/>
                <a:latin typeface="BMWGroupTN Condensed"/>
                <a:ea typeface="+mn-ea"/>
                <a:cs typeface="+mn-cs"/>
              </a:rPr>
              <a:t>Drivers</a:t>
            </a:r>
          </a:p>
        </p:txBody>
      </p:sp>
      <p:sp>
        <p:nvSpPr>
          <p:cNvPr id="4" name="Foliennummernplatzhalter 3">
            <a:extLst>
              <a:ext uri="{FF2B5EF4-FFF2-40B4-BE49-F238E27FC236}">
                <a16:creationId xmlns:a16="http://schemas.microsoft.com/office/drawing/2014/main" id="{C92B3CEB-3DD1-6447-C4D3-81B846D1CD0E}"/>
              </a:ext>
            </a:extLst>
          </p:cNvPr>
          <p:cNvSpPr>
            <a:spLocks noGrp="1"/>
          </p:cNvSpPr>
          <p:nvPr>
            <p:ph type="sldNum" sz="quarter" idx="12"/>
          </p:nvPr>
        </p:nvSpPr>
        <p:spPr/>
        <p:txBody>
          <a:bodyPr/>
          <a:lstStyle/>
          <a:p>
            <a:fld id="{D5025A94-EAB8-8249-A5A9-7295F2EF4683}" type="slidenum">
              <a:rPr lang="aa-ET" smtClean="0"/>
              <a:t>10</a:t>
            </a:fld>
            <a:endParaRPr lang="aa-ET"/>
          </a:p>
        </p:txBody>
      </p:sp>
    </p:spTree>
    <p:extLst>
      <p:ext uri="{BB962C8B-B14F-4D97-AF65-F5344CB8AC3E}">
        <p14:creationId xmlns:p14="http://schemas.microsoft.com/office/powerpoint/2010/main" val="2410481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E2870B47-840E-4F14-BAC6-BF3FDF53AD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1991" y="1390093"/>
            <a:ext cx="5881862" cy="4594782"/>
          </a:xfrm>
          <a:prstGeom prst="rect">
            <a:avLst/>
          </a:prstGeom>
        </p:spPr>
      </p:pic>
      <p:pic>
        <p:nvPicPr>
          <p:cNvPr id="4" name="Grafik 3">
            <a:extLst>
              <a:ext uri="{FF2B5EF4-FFF2-40B4-BE49-F238E27FC236}">
                <a16:creationId xmlns:a16="http://schemas.microsoft.com/office/drawing/2014/main" id="{B293F9D3-B7E4-4BEC-93B3-EE3ACB0376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0315" y="2091406"/>
            <a:ext cx="4296533" cy="3067077"/>
          </a:xfrm>
          <a:prstGeom prst="rect">
            <a:avLst/>
          </a:prstGeom>
        </p:spPr>
      </p:pic>
      <p:pic>
        <p:nvPicPr>
          <p:cNvPr id="12" name="Picture 2" descr="Fluendo joins the GENIVI Alliance to develop multimedia solutions in the  automotive sector | Fluendo">
            <a:extLst>
              <a:ext uri="{FF2B5EF4-FFF2-40B4-BE49-F238E27FC236}">
                <a16:creationId xmlns:a16="http://schemas.microsoft.com/office/drawing/2014/main" id="{2C910FB6-C729-49D1-8DFC-E6FF56D2F7E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214" y="5813268"/>
            <a:ext cx="1292666" cy="64633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News | channel-e">
            <a:extLst>
              <a:ext uri="{FF2B5EF4-FFF2-40B4-BE49-F238E27FC236}">
                <a16:creationId xmlns:a16="http://schemas.microsoft.com/office/drawing/2014/main" id="{6F46EF8E-41BE-4059-A106-B59EF669CD7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95134" y="5863826"/>
            <a:ext cx="1116744" cy="622181"/>
          </a:xfrm>
          <a:prstGeom prst="rect">
            <a:avLst/>
          </a:prstGeom>
          <a:noFill/>
          <a:extLst>
            <a:ext uri="{909E8E84-426E-40DD-AFC4-6F175D3DCCD1}">
              <a14:hiddenFill xmlns:a14="http://schemas.microsoft.com/office/drawing/2010/main">
                <a:solidFill>
                  <a:srgbClr val="FFFFFF"/>
                </a:solidFill>
              </a14:hiddenFill>
            </a:ext>
          </a:extLst>
        </p:spPr>
      </p:pic>
      <p:sp>
        <p:nvSpPr>
          <p:cNvPr id="16" name="Textfeld 15">
            <a:extLst>
              <a:ext uri="{FF2B5EF4-FFF2-40B4-BE49-F238E27FC236}">
                <a16:creationId xmlns:a16="http://schemas.microsoft.com/office/drawing/2014/main" id="{E5EC5218-488B-406D-9A86-6A77443FDB5F}"/>
              </a:ext>
            </a:extLst>
          </p:cNvPr>
          <p:cNvSpPr txBox="1"/>
          <p:nvPr/>
        </p:nvSpPr>
        <p:spPr>
          <a:xfrm rot="16200000">
            <a:off x="-55572" y="2798904"/>
            <a:ext cx="99746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a:ln>
                  <a:noFill/>
                </a:ln>
                <a:solidFill>
                  <a:srgbClr val="FFFFFF">
                    <a:lumMod val="50000"/>
                  </a:srgbClr>
                </a:solidFill>
                <a:effectLst/>
                <a:uLnTx/>
                <a:uFillTx/>
                <a:latin typeface="BMWGroupTN Condensed" pitchFamily="50" charset="0"/>
                <a:ea typeface="+mn-ea"/>
                <a:cs typeface="+mn-cs"/>
              </a:rPr>
              <a:t>Members</a:t>
            </a:r>
          </a:p>
        </p:txBody>
      </p:sp>
      <p:sp>
        <p:nvSpPr>
          <p:cNvPr id="18" name="Textfeld 17">
            <a:extLst>
              <a:ext uri="{FF2B5EF4-FFF2-40B4-BE49-F238E27FC236}">
                <a16:creationId xmlns:a16="http://schemas.microsoft.com/office/drawing/2014/main" id="{42FBF3CF-115F-4A59-AB5F-66322961F221}"/>
              </a:ext>
            </a:extLst>
          </p:cNvPr>
          <p:cNvSpPr txBox="1"/>
          <p:nvPr/>
        </p:nvSpPr>
        <p:spPr>
          <a:xfrm>
            <a:off x="7574539" y="1614056"/>
            <a:ext cx="3808083"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BMWGroupTN Condensed"/>
                <a:ea typeface="+mn-ea"/>
                <a:cs typeface="+mn-cs"/>
              </a:rPr>
              <a:t>GENIVI Membership EOY 2013 172</a:t>
            </a:r>
          </a:p>
        </p:txBody>
      </p:sp>
      <p:sp>
        <p:nvSpPr>
          <p:cNvPr id="17" name="Titel 4">
            <a:extLst>
              <a:ext uri="{FF2B5EF4-FFF2-40B4-BE49-F238E27FC236}">
                <a16:creationId xmlns:a16="http://schemas.microsoft.com/office/drawing/2014/main" id="{250C477B-A7F7-4BDE-9F07-8B9E41EC9C8B}"/>
              </a:ext>
            </a:extLst>
          </p:cNvPr>
          <p:cNvSpPr txBox="1">
            <a:spLocks/>
          </p:cNvSpPr>
          <p:nvPr/>
        </p:nvSpPr>
        <p:spPr>
          <a:xfrm>
            <a:off x="334963" y="333375"/>
            <a:ext cx="9670885" cy="612556"/>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GENIVI Alliance 2009 - 2021 </a:t>
            </a:r>
          </a:p>
        </p:txBody>
      </p:sp>
      <p:sp>
        <p:nvSpPr>
          <p:cNvPr id="2" name="Pfeil: Fünfeck 1">
            <a:extLst>
              <a:ext uri="{FF2B5EF4-FFF2-40B4-BE49-F238E27FC236}">
                <a16:creationId xmlns:a16="http://schemas.microsoft.com/office/drawing/2014/main" id="{D8DEA718-DAD4-BFA1-3486-88FEA10350CD}"/>
              </a:ext>
            </a:extLst>
          </p:cNvPr>
          <p:cNvSpPr/>
          <p:nvPr/>
        </p:nvSpPr>
        <p:spPr>
          <a:xfrm>
            <a:off x="1097280" y="3953691"/>
            <a:ext cx="4537166" cy="235132"/>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000000"/>
                </a:solidFill>
                <a:effectLst/>
                <a:uLnTx/>
                <a:uFillTx/>
                <a:latin typeface="BMWGroupTN Condensed"/>
                <a:ea typeface="+mn-ea"/>
                <a:cs typeface="+mn-cs"/>
              </a:rPr>
              <a:t>Infotainment</a:t>
            </a:r>
          </a:p>
        </p:txBody>
      </p:sp>
      <p:sp>
        <p:nvSpPr>
          <p:cNvPr id="5" name="Pfeil: Fünfeck 4">
            <a:extLst>
              <a:ext uri="{FF2B5EF4-FFF2-40B4-BE49-F238E27FC236}">
                <a16:creationId xmlns:a16="http://schemas.microsoft.com/office/drawing/2014/main" id="{DBA71947-8B02-216A-B637-F6E22889E970}"/>
              </a:ext>
            </a:extLst>
          </p:cNvPr>
          <p:cNvSpPr/>
          <p:nvPr/>
        </p:nvSpPr>
        <p:spPr>
          <a:xfrm>
            <a:off x="5651865" y="3953691"/>
            <a:ext cx="1184364" cy="235132"/>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srgbClr val="000000"/>
                </a:solidFill>
                <a:effectLst/>
                <a:uLnTx/>
                <a:uFillTx/>
                <a:latin typeface="BMWGroupTN Condensed"/>
                <a:ea typeface="+mn-ea"/>
                <a:cs typeface="+mn-cs"/>
              </a:rPr>
              <a:t>Connected</a:t>
            </a:r>
            <a:endParaRPr kumimoji="0" lang="de-DE" sz="1800" b="0" i="0" u="none" strike="noStrike" kern="1200" cap="none" spc="0" normalizeH="0" baseline="0" noProof="0" dirty="0">
              <a:ln>
                <a:noFill/>
              </a:ln>
              <a:solidFill>
                <a:srgbClr val="000000"/>
              </a:solidFill>
              <a:effectLst/>
              <a:uLnTx/>
              <a:uFillTx/>
              <a:latin typeface="BMWGroupTN Condensed"/>
              <a:ea typeface="+mn-ea"/>
              <a:cs typeface="+mn-cs"/>
            </a:endParaRPr>
          </a:p>
        </p:txBody>
      </p:sp>
      <p:sp>
        <p:nvSpPr>
          <p:cNvPr id="7" name="Gleichschenkliges Dreieck 6">
            <a:extLst>
              <a:ext uri="{FF2B5EF4-FFF2-40B4-BE49-F238E27FC236}">
                <a16:creationId xmlns:a16="http://schemas.microsoft.com/office/drawing/2014/main" id="{EF05755D-CBE7-9A95-9AD2-927649603DFD}"/>
              </a:ext>
            </a:extLst>
          </p:cNvPr>
          <p:cNvSpPr/>
          <p:nvPr/>
        </p:nvSpPr>
        <p:spPr>
          <a:xfrm>
            <a:off x="5793545" y="4572001"/>
            <a:ext cx="171825" cy="137396"/>
          </a:xfrm>
          <a:prstGeom prst="triangle">
            <a:avLst/>
          </a:prstGeom>
          <a:solidFill>
            <a:srgbClr val="079EDA"/>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BMWGroupTN Condensed"/>
              <a:ea typeface="+mn-ea"/>
              <a:cs typeface="+mn-cs"/>
            </a:endParaRPr>
          </a:p>
        </p:txBody>
      </p:sp>
      <p:sp>
        <p:nvSpPr>
          <p:cNvPr id="8" name="Textfeld 7">
            <a:extLst>
              <a:ext uri="{FF2B5EF4-FFF2-40B4-BE49-F238E27FC236}">
                <a16:creationId xmlns:a16="http://schemas.microsoft.com/office/drawing/2014/main" id="{8F64F031-A4CA-7E05-2977-E9AF5E14EF0C}"/>
              </a:ext>
            </a:extLst>
          </p:cNvPr>
          <p:cNvSpPr txBox="1"/>
          <p:nvPr/>
        </p:nvSpPr>
        <p:spPr>
          <a:xfrm>
            <a:off x="5993395" y="4598128"/>
            <a:ext cx="311611" cy="123111"/>
          </a:xfrm>
          <a:prstGeom prst="rect">
            <a:avLst/>
          </a:prstGeom>
        </p:spPr>
        <p:txBody>
          <a:bodyPr vert="horz" wrap="square" lIns="0" tIns="0" rIns="0" bIns="0" rtlCol="0" anchor="ctr">
            <a:spAutoFit/>
          </a:bodyPr>
          <a:lstStyle/>
          <a:p>
            <a:pPr marL="0" marR="0" lvl="0" indent="0" algn="l" defTabSz="914400" rtl="0" eaLnBrk="1" fontAlgn="auto" latinLnBrk="0" hangingPunct="1">
              <a:lnSpc>
                <a:spcPct val="100000"/>
              </a:lnSpc>
              <a:spcBef>
                <a:spcPts val="0"/>
              </a:spcBef>
              <a:spcAft>
                <a:spcPts val="600"/>
              </a:spcAft>
              <a:buClr>
                <a:srgbClr val="035970"/>
              </a:buClr>
              <a:buSzTx/>
              <a:buFontTx/>
              <a:buNone/>
              <a:tabLst/>
              <a:defRPr/>
            </a:pPr>
            <a:r>
              <a:rPr kumimoji="0" lang="de-DE" sz="800" b="0" i="0" u="none" strike="noStrike" kern="1200" cap="none" spc="0" normalizeH="0" baseline="0" noProof="0" dirty="0">
                <a:ln>
                  <a:noFill/>
                </a:ln>
                <a:solidFill>
                  <a:srgbClr val="FFFFFF">
                    <a:lumMod val="50000"/>
                  </a:srgbClr>
                </a:solidFill>
                <a:effectLst/>
                <a:uLnTx/>
                <a:uFillTx/>
                <a:latin typeface="BMWGroupTN Condensed"/>
                <a:ea typeface="+mn-ea"/>
                <a:cs typeface="+mn-cs"/>
              </a:rPr>
              <a:t>EN-51</a:t>
            </a:r>
          </a:p>
        </p:txBody>
      </p:sp>
      <p:pic>
        <p:nvPicPr>
          <p:cNvPr id="6" name="Picture 12" descr="Picture 12">
            <a:extLst>
              <a:ext uri="{FF2B5EF4-FFF2-40B4-BE49-F238E27FC236}">
                <a16:creationId xmlns:a16="http://schemas.microsoft.com/office/drawing/2014/main" id="{0F64C1B6-89C3-FFC5-5C8F-8AA6FE2C5738}"/>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sp>
        <p:nvSpPr>
          <p:cNvPr id="9" name="Foliennummernplatzhalter 8">
            <a:extLst>
              <a:ext uri="{FF2B5EF4-FFF2-40B4-BE49-F238E27FC236}">
                <a16:creationId xmlns:a16="http://schemas.microsoft.com/office/drawing/2014/main" id="{A164934C-7374-D1B5-957D-74F290B00EB2}"/>
              </a:ext>
            </a:extLst>
          </p:cNvPr>
          <p:cNvSpPr>
            <a:spLocks noGrp="1"/>
          </p:cNvSpPr>
          <p:nvPr>
            <p:ph type="sldNum" sz="quarter" idx="12"/>
          </p:nvPr>
        </p:nvSpPr>
        <p:spPr/>
        <p:txBody>
          <a:bodyPr/>
          <a:lstStyle/>
          <a:p>
            <a:fld id="{CF0F2EA0-47F3-4778-878D-162B8A53CC7D}" type="slidenum">
              <a:rPr lang="en-US" smtClean="0"/>
              <a:t>11</a:t>
            </a:fld>
            <a:endParaRPr lang="en-US"/>
          </a:p>
        </p:txBody>
      </p:sp>
    </p:spTree>
    <p:extLst>
      <p:ext uri="{BB962C8B-B14F-4D97-AF65-F5344CB8AC3E}">
        <p14:creationId xmlns:p14="http://schemas.microsoft.com/office/powerpoint/2010/main" val="137463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abgerundete Ecken 10">
            <a:extLst>
              <a:ext uri="{FF2B5EF4-FFF2-40B4-BE49-F238E27FC236}">
                <a16:creationId xmlns:a16="http://schemas.microsoft.com/office/drawing/2014/main" id="{32B61F7D-0891-479F-BC76-4915465E873A}"/>
              </a:ext>
            </a:extLst>
          </p:cNvPr>
          <p:cNvSpPr/>
          <p:nvPr/>
        </p:nvSpPr>
        <p:spPr>
          <a:xfrm>
            <a:off x="440883" y="1111911"/>
            <a:ext cx="2340914" cy="931010"/>
          </a:xfrm>
          <a:prstGeom prst="roundRect">
            <a:avLst>
              <a:gd name="adj" fmla="val 529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 name="Slide Number Placeholder 1">
            <a:extLst>
              <a:ext uri="{FF2B5EF4-FFF2-40B4-BE49-F238E27FC236}">
                <a16:creationId xmlns:a16="http://schemas.microsoft.com/office/drawing/2014/main" id="{37F40B5A-0314-D8D3-2787-434AB042E0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1C3"/>
                </a:solidFill>
                <a:effectLst/>
                <a:uLnTx/>
                <a:uFillTx/>
                <a:latin typeface="Arial" panose="020B0604020202020204" pitchFamily="34" charset="0"/>
                <a:ea typeface="+mn-ea"/>
                <a:cs typeface="Arial" panose="020B0604020202020204" pitchFamily="34" charset="0"/>
              </a:rPr>
              <a:t>| </a:t>
            </a:r>
            <a:fld id="{97E3EC9A-AD8E-CE43-92AF-1947DAEDBBCC}"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C3E13339-DBE5-7518-3314-FCA09B53190F}"/>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COVESA </a:t>
            </a:r>
            <a:r>
              <a:rPr lang="de-DE" dirty="0" err="1">
                <a:latin typeface="Arial" panose="020B0604020202020204" pitchFamily="34" charset="0"/>
                <a:cs typeface="Arial" panose="020B0604020202020204" pitchFamily="34" charset="0"/>
              </a:rPr>
              <a:t>Scope</a:t>
            </a:r>
            <a:endParaRPr lang="en-DE"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5EE01B5-5087-4162-375F-6A3E4B61AEBD}"/>
              </a:ext>
            </a:extLst>
          </p:cNvPr>
          <p:cNvSpPr txBox="1"/>
          <p:nvPr/>
        </p:nvSpPr>
        <p:spPr>
          <a:xfrm>
            <a:off x="413125" y="5554036"/>
            <a:ext cx="11379165" cy="430887"/>
          </a:xfrm>
          <a:prstGeom prst="rect">
            <a:avLst/>
          </a:prstGeom>
        </p:spPr>
        <p:txBody>
          <a:bodyPr vert="horz" wrap="square" lIns="0" tIns="0" rIns="0" bIns="0" rtlCol="0">
            <a:spAutoFit/>
          </a:bodyPr>
          <a:lstStyle/>
          <a:p>
            <a:pPr marL="0" marR="0" lvl="0" indent="0" algn="ctr" defTabSz="914400" rtl="0" eaLnBrk="1" fontAlgn="auto" latinLnBrk="0" hangingPunct="1">
              <a:lnSpc>
                <a:spcPct val="100000"/>
              </a:lnSpc>
              <a:spcBef>
                <a:spcPts val="0"/>
              </a:spcBef>
              <a:spcAft>
                <a:spcPts val="600"/>
              </a:spcAft>
              <a:buClr>
                <a:srgbClr val="44546A"/>
              </a:buClr>
              <a:buSzTx/>
              <a:buFontTx/>
              <a:buNone/>
              <a:tabLst/>
              <a:defRPr/>
            </a:pPr>
            <a:r>
              <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Common consistent data BASIS across multiple touch-points</a:t>
            </a:r>
            <a:r>
              <a:rPr kumimoji="0" lang="en-DE" sz="2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p>
        </p:txBody>
      </p:sp>
      <p:sp>
        <p:nvSpPr>
          <p:cNvPr id="103" name="Footer Placeholder 3">
            <a:extLst>
              <a:ext uri="{FF2B5EF4-FFF2-40B4-BE49-F238E27FC236}">
                <a16:creationId xmlns:a16="http://schemas.microsoft.com/office/drawing/2014/main" id="{8BD4971F-3125-C60E-137D-AA550E25374F}"/>
              </a:ext>
            </a:extLst>
          </p:cNvPr>
          <p:cNvSpPr txBox="1">
            <a:spLocks/>
          </p:cNvSpPr>
          <p:nvPr/>
        </p:nvSpPr>
        <p:spPr>
          <a:xfrm>
            <a:off x="6829268" y="642918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lumMod val="50000"/>
                    <a:lumOff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Car icons created by </a:t>
            </a:r>
            <a:r>
              <a:rPr kumimoji="0" lang="en-GB" sz="1200" b="0" i="0" u="none" strike="noStrike" kern="1200" cap="none" spc="0" normalizeH="0" baseline="0" noProof="0" dirty="0" err="1">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Freepik</a:t>
            </a:r>
            <a:r>
              <a:rPr kumimoji="0" lang="en-DE"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a:ln>
                  <a:noFill/>
                </a:ln>
                <a:solidFill>
                  <a:srgbClr val="000000">
                    <a:lumMod val="50000"/>
                    <a:lumOff val="50000"/>
                  </a:srgbClr>
                </a:solidFill>
                <a:effectLst/>
                <a:uLnTx/>
                <a:uFillTx/>
                <a:latin typeface="Arial" panose="020B0604020202020204" pitchFamily="34" charset="0"/>
                <a:ea typeface="+mn-ea"/>
                <a:cs typeface="Arial" panose="020B0604020202020204" pitchFamily="34" charset="0"/>
              </a:rPr>
              <a:t>©2022</a:t>
            </a:r>
          </a:p>
        </p:txBody>
      </p:sp>
      <p:sp>
        <p:nvSpPr>
          <p:cNvPr id="98" name="Textfeld 97">
            <a:extLst>
              <a:ext uri="{FF2B5EF4-FFF2-40B4-BE49-F238E27FC236}">
                <a16:creationId xmlns:a16="http://schemas.microsoft.com/office/drawing/2014/main" id="{C7DB64A9-78FA-41EE-8546-7CC683EA7CC2}"/>
              </a:ext>
            </a:extLst>
          </p:cNvPr>
          <p:cNvSpPr txBox="1"/>
          <p:nvPr/>
        </p:nvSpPr>
        <p:spPr>
          <a:xfrm>
            <a:off x="286055" y="6119512"/>
            <a:ext cx="199465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https://www.covesa.global/</a:t>
            </a:r>
          </a:p>
        </p:txBody>
      </p:sp>
      <p:pic>
        <p:nvPicPr>
          <p:cNvPr id="10" name="Grafik 9">
            <a:extLst>
              <a:ext uri="{FF2B5EF4-FFF2-40B4-BE49-F238E27FC236}">
                <a16:creationId xmlns:a16="http://schemas.microsoft.com/office/drawing/2014/main" id="{2C7EA345-3662-4663-9CE9-8E0F140FC7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9519" y="1171445"/>
            <a:ext cx="1782278" cy="803486"/>
          </a:xfrm>
          <a:prstGeom prst="rect">
            <a:avLst/>
          </a:prstGeom>
        </p:spPr>
      </p:pic>
      <p:sp>
        <p:nvSpPr>
          <p:cNvPr id="111" name="Textfeld 74">
            <a:extLst>
              <a:ext uri="{FF2B5EF4-FFF2-40B4-BE49-F238E27FC236}">
                <a16:creationId xmlns:a16="http://schemas.microsoft.com/office/drawing/2014/main" id="{EF21C7C1-7F00-416F-8974-5FF013AE33FD}"/>
              </a:ext>
            </a:extLst>
          </p:cNvPr>
          <p:cNvSpPr txBox="1"/>
          <p:nvPr/>
        </p:nvSpPr>
        <p:spPr>
          <a:xfrm>
            <a:off x="440883" y="1393907"/>
            <a:ext cx="58060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a:t>
            </a:r>
          </a:p>
        </p:txBody>
      </p:sp>
      <p:pic>
        <p:nvPicPr>
          <p:cNvPr id="112" name="Picture 12" descr="Picture 12">
            <a:extLst>
              <a:ext uri="{FF2B5EF4-FFF2-40B4-BE49-F238E27FC236}">
                <a16:creationId xmlns:a16="http://schemas.microsoft.com/office/drawing/2014/main" id="{60D9B68F-943E-459E-A250-427B1D6D4B3D}"/>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319993" y="0"/>
            <a:ext cx="1872007" cy="1524000"/>
          </a:xfrm>
          <a:prstGeom prst="rect">
            <a:avLst/>
          </a:prstGeom>
          <a:ln w="12700">
            <a:miter lim="400000"/>
          </a:ln>
        </p:spPr>
      </p:pic>
      <p:sp>
        <p:nvSpPr>
          <p:cNvPr id="78" name="Ellipse 86">
            <a:extLst>
              <a:ext uri="{FF2B5EF4-FFF2-40B4-BE49-F238E27FC236}">
                <a16:creationId xmlns:a16="http://schemas.microsoft.com/office/drawing/2014/main" id="{D9A3F7B8-CFA2-2FAA-5A97-B9780A02670C}"/>
              </a:ext>
            </a:extLst>
          </p:cNvPr>
          <p:cNvSpPr/>
          <p:nvPr/>
        </p:nvSpPr>
        <p:spPr>
          <a:xfrm>
            <a:off x="3989847" y="365034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9" name="Textfeld 89">
            <a:extLst>
              <a:ext uri="{FF2B5EF4-FFF2-40B4-BE49-F238E27FC236}">
                <a16:creationId xmlns:a16="http://schemas.microsoft.com/office/drawing/2014/main" id="{3550E7AA-C98C-6EE9-B242-D400AF1FA866}"/>
              </a:ext>
            </a:extLst>
          </p:cNvPr>
          <p:cNvSpPr txBox="1"/>
          <p:nvPr/>
        </p:nvSpPr>
        <p:spPr>
          <a:xfrm>
            <a:off x="3560395" y="3626297"/>
            <a:ext cx="449816"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AI</a:t>
            </a:r>
          </a:p>
        </p:txBody>
      </p:sp>
      <p:sp>
        <p:nvSpPr>
          <p:cNvPr id="80" name="Ellipse 90">
            <a:extLst>
              <a:ext uri="{FF2B5EF4-FFF2-40B4-BE49-F238E27FC236}">
                <a16:creationId xmlns:a16="http://schemas.microsoft.com/office/drawing/2014/main" id="{B5EC5C82-96F3-FD3B-7847-9A7F7686D5EC}"/>
              </a:ext>
            </a:extLst>
          </p:cNvPr>
          <p:cNvSpPr/>
          <p:nvPr/>
        </p:nvSpPr>
        <p:spPr>
          <a:xfrm>
            <a:off x="7929295" y="3636253"/>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1" name="Textfeld 91">
            <a:extLst>
              <a:ext uri="{FF2B5EF4-FFF2-40B4-BE49-F238E27FC236}">
                <a16:creationId xmlns:a16="http://schemas.microsoft.com/office/drawing/2014/main" id="{322B5CA9-F067-890D-255F-E3D6C9644995}"/>
              </a:ext>
            </a:extLst>
          </p:cNvPr>
          <p:cNvSpPr txBox="1"/>
          <p:nvPr/>
        </p:nvSpPr>
        <p:spPr>
          <a:xfrm>
            <a:off x="7086535" y="3527816"/>
            <a:ext cx="1027832"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Hosted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OS</a:t>
            </a:r>
          </a:p>
        </p:txBody>
      </p:sp>
      <p:sp>
        <p:nvSpPr>
          <p:cNvPr id="102" name="Ellipse 90">
            <a:extLst>
              <a:ext uri="{FF2B5EF4-FFF2-40B4-BE49-F238E27FC236}">
                <a16:creationId xmlns:a16="http://schemas.microsoft.com/office/drawing/2014/main" id="{9FDDF925-7066-4AE8-91DE-6092A5EBD497}"/>
              </a:ext>
            </a:extLst>
          </p:cNvPr>
          <p:cNvSpPr/>
          <p:nvPr/>
        </p:nvSpPr>
        <p:spPr>
          <a:xfrm>
            <a:off x="5606416" y="3639509"/>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4" name="Textfeld 91">
            <a:extLst>
              <a:ext uri="{FF2B5EF4-FFF2-40B4-BE49-F238E27FC236}">
                <a16:creationId xmlns:a16="http://schemas.microsoft.com/office/drawing/2014/main" id="{4D0BC98F-42C8-4C43-A93B-7C7A4EA488B4}"/>
              </a:ext>
            </a:extLst>
          </p:cNvPr>
          <p:cNvSpPr txBox="1"/>
          <p:nvPr/>
        </p:nvSpPr>
        <p:spPr>
          <a:xfrm>
            <a:off x="4953940" y="3528049"/>
            <a:ext cx="777842"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Native OS</a:t>
            </a:r>
          </a:p>
        </p:txBody>
      </p:sp>
      <p:cxnSp>
        <p:nvCxnSpPr>
          <p:cNvPr id="14" name="Gerader Verbinder 13">
            <a:extLst>
              <a:ext uri="{FF2B5EF4-FFF2-40B4-BE49-F238E27FC236}">
                <a16:creationId xmlns:a16="http://schemas.microsoft.com/office/drawing/2014/main" id="{622DCA44-9A98-4B6F-8F15-62A4975869E8}"/>
              </a:ext>
            </a:extLst>
          </p:cNvPr>
          <p:cNvCxnSpPr>
            <a:cxnSpLocks/>
          </p:cNvCxnSpPr>
          <p:nvPr/>
        </p:nvCxnSpPr>
        <p:spPr>
          <a:xfrm>
            <a:off x="2005533" y="4067951"/>
            <a:ext cx="8498231" cy="2189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9" name="Textfeld 91">
            <a:extLst>
              <a:ext uri="{FF2B5EF4-FFF2-40B4-BE49-F238E27FC236}">
                <a16:creationId xmlns:a16="http://schemas.microsoft.com/office/drawing/2014/main" id="{EE9C92BB-8CD5-465F-8322-903748C9038C}"/>
              </a:ext>
            </a:extLst>
          </p:cNvPr>
          <p:cNvSpPr txBox="1"/>
          <p:nvPr/>
        </p:nvSpPr>
        <p:spPr>
          <a:xfrm>
            <a:off x="4753764" y="4001285"/>
            <a:ext cx="154723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Legacy networks</a:t>
            </a:r>
          </a:p>
        </p:txBody>
      </p:sp>
      <p:sp>
        <p:nvSpPr>
          <p:cNvPr id="58" name="Textfeld 55">
            <a:extLst>
              <a:ext uri="{FF2B5EF4-FFF2-40B4-BE49-F238E27FC236}">
                <a16:creationId xmlns:a16="http://schemas.microsoft.com/office/drawing/2014/main" id="{60E15835-8382-1CD5-C4E7-C0BB4962A124}"/>
              </a:ext>
            </a:extLst>
          </p:cNvPr>
          <p:cNvSpPr txBox="1"/>
          <p:nvPr/>
        </p:nvSpPr>
        <p:spPr>
          <a:xfrm>
            <a:off x="1731489" y="2193319"/>
            <a:ext cx="170618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Charging</a:t>
            </a:r>
            <a:r>
              <a:rPr kumimoji="0" lang="de-DE"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de-DE"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point</a:t>
            </a:r>
            <a:endParaRPr kumimoji="0" lang="de-DE"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9" name="Legende mit Linie 2 (Akzentuierungsbalken) 28">
            <a:extLst>
              <a:ext uri="{FF2B5EF4-FFF2-40B4-BE49-F238E27FC236}">
                <a16:creationId xmlns:a16="http://schemas.microsoft.com/office/drawing/2014/main" id="{400FD355-F552-D4BD-843E-5F0E9E2E2B12}"/>
              </a:ext>
            </a:extLst>
          </p:cNvPr>
          <p:cNvSpPr/>
          <p:nvPr/>
        </p:nvSpPr>
        <p:spPr>
          <a:xfrm rot="10800000">
            <a:off x="1360602" y="2212252"/>
            <a:ext cx="2189285" cy="369331"/>
          </a:xfrm>
          <a:prstGeom prst="accentCallout2">
            <a:avLst>
              <a:gd name="adj1" fmla="val 55027"/>
              <a:gd name="adj2" fmla="val 11460"/>
              <a:gd name="adj3" fmla="val 54958"/>
              <a:gd name="adj4" fmla="val -29667"/>
              <a:gd name="adj5" fmla="val -120912"/>
              <a:gd name="adj6" fmla="val -46733"/>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2" name="Legende mit Linie 2 (Akzentuierungsbalken) 30">
            <a:extLst>
              <a:ext uri="{FF2B5EF4-FFF2-40B4-BE49-F238E27FC236}">
                <a16:creationId xmlns:a16="http://schemas.microsoft.com/office/drawing/2014/main" id="{68D2D2C7-935C-6F1D-3D9F-8B8712EA7322}"/>
              </a:ext>
            </a:extLst>
          </p:cNvPr>
          <p:cNvSpPr/>
          <p:nvPr/>
        </p:nvSpPr>
        <p:spPr>
          <a:xfrm rot="10800000">
            <a:off x="3053689" y="1524000"/>
            <a:ext cx="2189285" cy="369331"/>
          </a:xfrm>
          <a:prstGeom prst="accentCallout2">
            <a:avLst>
              <a:gd name="adj1" fmla="val 56841"/>
              <a:gd name="adj2" fmla="val 53553"/>
              <a:gd name="adj3" fmla="val 54218"/>
              <a:gd name="adj4" fmla="val 23605"/>
              <a:gd name="adj5" fmla="val -220451"/>
              <a:gd name="adj6" fmla="val -4469"/>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9" name="Textfeld 74">
            <a:extLst>
              <a:ext uri="{FF2B5EF4-FFF2-40B4-BE49-F238E27FC236}">
                <a16:creationId xmlns:a16="http://schemas.microsoft.com/office/drawing/2014/main" id="{6BB7112F-5113-239E-4FD0-08C8BF3B2A75}"/>
              </a:ext>
            </a:extLst>
          </p:cNvPr>
          <p:cNvSpPr txBox="1"/>
          <p:nvPr/>
        </p:nvSpPr>
        <p:spPr>
          <a:xfrm>
            <a:off x="9359216" y="1556346"/>
            <a:ext cx="157834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Mobile device</a:t>
            </a:r>
          </a:p>
        </p:txBody>
      </p:sp>
      <p:sp>
        <p:nvSpPr>
          <p:cNvPr id="71" name="Legende mit Linie 2 (Akzentuierungsbalken) 34">
            <a:extLst>
              <a:ext uri="{FF2B5EF4-FFF2-40B4-BE49-F238E27FC236}">
                <a16:creationId xmlns:a16="http://schemas.microsoft.com/office/drawing/2014/main" id="{9922F791-A2F0-0D69-A95C-46216B892044}"/>
              </a:ext>
            </a:extLst>
          </p:cNvPr>
          <p:cNvSpPr/>
          <p:nvPr/>
        </p:nvSpPr>
        <p:spPr>
          <a:xfrm>
            <a:off x="8705583" y="1499556"/>
            <a:ext cx="2189285" cy="369331"/>
          </a:xfrm>
          <a:prstGeom prst="accentCallout2">
            <a:avLst>
              <a:gd name="adj1" fmla="val 41989"/>
              <a:gd name="adj2" fmla="val 25383"/>
              <a:gd name="adj3" fmla="val 44303"/>
              <a:gd name="adj4" fmla="val -17787"/>
              <a:gd name="adj5" fmla="val 291352"/>
              <a:gd name="adj6" fmla="val -44082"/>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2" name="Textfeld 78">
            <a:extLst>
              <a:ext uri="{FF2B5EF4-FFF2-40B4-BE49-F238E27FC236}">
                <a16:creationId xmlns:a16="http://schemas.microsoft.com/office/drawing/2014/main" id="{82DC18A8-C93A-11A5-6838-51EC31B1DE3B}"/>
              </a:ext>
            </a:extLst>
          </p:cNvPr>
          <p:cNvSpPr txBox="1"/>
          <p:nvPr/>
        </p:nvSpPr>
        <p:spPr>
          <a:xfrm>
            <a:off x="3606893" y="1466926"/>
            <a:ext cx="170530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
        <p:nvSpPr>
          <p:cNvPr id="76" name="Textfeld 83">
            <a:extLst>
              <a:ext uri="{FF2B5EF4-FFF2-40B4-BE49-F238E27FC236}">
                <a16:creationId xmlns:a16="http://schemas.microsoft.com/office/drawing/2014/main" id="{AC9C9D01-C134-4F94-D257-6010F5FB4296}"/>
              </a:ext>
            </a:extLst>
          </p:cNvPr>
          <p:cNvSpPr txBox="1"/>
          <p:nvPr/>
        </p:nvSpPr>
        <p:spPr>
          <a:xfrm>
            <a:off x="9359216" y="2209764"/>
            <a:ext cx="218843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Cloud</a:t>
            </a:r>
          </a:p>
        </p:txBody>
      </p:sp>
      <p:sp>
        <p:nvSpPr>
          <p:cNvPr id="77" name="Legende mit Linie 2 (Akzentuierungsbalken) 36">
            <a:extLst>
              <a:ext uri="{FF2B5EF4-FFF2-40B4-BE49-F238E27FC236}">
                <a16:creationId xmlns:a16="http://schemas.microsoft.com/office/drawing/2014/main" id="{394CC070-B440-7420-F86F-23C7B8C643D5}"/>
              </a:ext>
            </a:extLst>
          </p:cNvPr>
          <p:cNvSpPr/>
          <p:nvPr/>
        </p:nvSpPr>
        <p:spPr>
          <a:xfrm>
            <a:off x="9037294" y="2159557"/>
            <a:ext cx="2189285" cy="369331"/>
          </a:xfrm>
          <a:prstGeom prst="accentCallout2">
            <a:avLst>
              <a:gd name="adj1" fmla="val 50282"/>
              <a:gd name="adj2" fmla="val 9595"/>
              <a:gd name="adj3" fmla="val 50627"/>
              <a:gd name="adj4" fmla="val -12439"/>
              <a:gd name="adj5" fmla="val 210699"/>
              <a:gd name="adj6" fmla="val -30094"/>
            </a:avLst>
          </a:prstGeom>
          <a:noFill/>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5" name="Grafik 14">
            <a:extLst>
              <a:ext uri="{FF2B5EF4-FFF2-40B4-BE49-F238E27FC236}">
                <a16:creationId xmlns:a16="http://schemas.microsoft.com/office/drawing/2014/main" id="{44283AF7-A89B-3D2F-740F-C4392C94826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33400" y="3543798"/>
            <a:ext cx="1173185" cy="449721"/>
          </a:xfrm>
          <a:prstGeom prst="rect">
            <a:avLst/>
          </a:prstGeom>
        </p:spPr>
      </p:pic>
      <p:pic>
        <p:nvPicPr>
          <p:cNvPr id="16" name="Grafik 15">
            <a:extLst>
              <a:ext uri="{FF2B5EF4-FFF2-40B4-BE49-F238E27FC236}">
                <a16:creationId xmlns:a16="http://schemas.microsoft.com/office/drawing/2014/main" id="{D6D7E1D6-6174-471D-B9CF-CC5200CDF6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33400" y="2880078"/>
            <a:ext cx="1173185" cy="449721"/>
          </a:xfrm>
          <a:prstGeom prst="rect">
            <a:avLst/>
          </a:prstGeom>
        </p:spPr>
      </p:pic>
      <p:pic>
        <p:nvPicPr>
          <p:cNvPr id="1026" name="Picture 2" descr="Bildergebnis für android logo">
            <a:extLst>
              <a:ext uri="{FF2B5EF4-FFF2-40B4-BE49-F238E27FC236}">
                <a16:creationId xmlns:a16="http://schemas.microsoft.com/office/drawing/2014/main" id="{703CB67B-22BE-3269-2888-115F6D23857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81300" y="3146327"/>
            <a:ext cx="722114" cy="386394"/>
          </a:xfrm>
          <a:prstGeom prst="rect">
            <a:avLst/>
          </a:prstGeom>
          <a:noFill/>
          <a:extLst>
            <a:ext uri="{909E8E84-426E-40DD-AFC4-6F175D3DCCD1}">
              <a14:hiddenFill xmlns:a14="http://schemas.microsoft.com/office/drawing/2010/main">
                <a:solidFill>
                  <a:srgbClr val="FFFFFF"/>
                </a:solidFill>
              </a14:hiddenFill>
            </a:ext>
          </a:extLst>
        </p:spPr>
      </p:pic>
      <p:cxnSp>
        <p:nvCxnSpPr>
          <p:cNvPr id="114" name="Gerader Verbinder 113">
            <a:extLst>
              <a:ext uri="{FF2B5EF4-FFF2-40B4-BE49-F238E27FC236}">
                <a16:creationId xmlns:a16="http://schemas.microsoft.com/office/drawing/2014/main" id="{48B05CAA-8338-4E86-8BCF-18E95B2330F1}"/>
              </a:ext>
            </a:extLst>
          </p:cNvPr>
          <p:cNvCxnSpPr>
            <a:cxnSpLocks/>
          </p:cNvCxnSpPr>
          <p:nvPr/>
        </p:nvCxnSpPr>
        <p:spPr>
          <a:xfrm>
            <a:off x="2006243" y="3424628"/>
            <a:ext cx="8498231" cy="437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pic>
        <p:nvPicPr>
          <p:cNvPr id="100" name="Picture 99">
            <a:extLst>
              <a:ext uri="{FF2B5EF4-FFF2-40B4-BE49-F238E27FC236}">
                <a16:creationId xmlns:a16="http://schemas.microsoft.com/office/drawing/2014/main" id="{B6B8C652-3180-5882-51AB-D0D0B3DF549C}"/>
              </a:ext>
            </a:extLst>
          </p:cNvPr>
          <p:cNvPicPr>
            <a:picLocks noChangeAspect="1"/>
          </p:cNvPicPr>
          <p:nvPr/>
        </p:nvPicPr>
        <p:blipFill>
          <a:blip r:embed="rId7"/>
          <a:stretch>
            <a:fillRect/>
          </a:stretch>
        </p:blipFill>
        <p:spPr>
          <a:xfrm flipH="1">
            <a:off x="2186152" y="-262442"/>
            <a:ext cx="7328143" cy="6734760"/>
          </a:xfrm>
          <a:prstGeom prst="rect">
            <a:avLst/>
          </a:prstGeom>
          <a:noFill/>
          <a:effectLst>
            <a:glow rad="50800">
              <a:schemeClr val="accent1">
                <a:alpha val="40000"/>
              </a:schemeClr>
            </a:glow>
          </a:effectLst>
        </p:spPr>
      </p:pic>
      <p:sp>
        <p:nvSpPr>
          <p:cNvPr id="97" name="Ellipse 87">
            <a:extLst>
              <a:ext uri="{FF2B5EF4-FFF2-40B4-BE49-F238E27FC236}">
                <a16:creationId xmlns:a16="http://schemas.microsoft.com/office/drawing/2014/main" id="{07946BCA-4775-D46B-3976-ACDB4BEA3DB7}"/>
              </a:ext>
            </a:extLst>
          </p:cNvPr>
          <p:cNvSpPr/>
          <p:nvPr/>
        </p:nvSpPr>
        <p:spPr>
          <a:xfrm>
            <a:off x="6193001" y="400440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0" name="Ellipse 75">
            <a:extLst>
              <a:ext uri="{FF2B5EF4-FFF2-40B4-BE49-F238E27FC236}">
                <a16:creationId xmlns:a16="http://schemas.microsoft.com/office/drawing/2014/main" id="{42AF80FB-E8CE-02D1-D8D3-FBF86B2BF637}"/>
              </a:ext>
            </a:extLst>
          </p:cNvPr>
          <p:cNvSpPr/>
          <p:nvPr/>
        </p:nvSpPr>
        <p:spPr>
          <a:xfrm>
            <a:off x="7525083" y="2656014"/>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7" name="Ellipse 71">
            <a:extLst>
              <a:ext uri="{FF2B5EF4-FFF2-40B4-BE49-F238E27FC236}">
                <a16:creationId xmlns:a16="http://schemas.microsoft.com/office/drawing/2014/main" id="{7070FDE1-84AD-8146-72A5-856D7C4E3734}"/>
              </a:ext>
            </a:extLst>
          </p:cNvPr>
          <p:cNvSpPr/>
          <p:nvPr/>
        </p:nvSpPr>
        <p:spPr>
          <a:xfrm>
            <a:off x="5325313" y="2736446"/>
            <a:ext cx="216000" cy="216000"/>
          </a:xfrm>
          <a:prstGeom prst="ellipse">
            <a:avLst/>
          </a:prstGeom>
          <a:solidFill>
            <a:schemeClr val="bg1">
              <a:lumMod val="75000"/>
            </a:schemeClr>
          </a:solidFill>
          <a:effectLst>
            <a:glow rad="101600">
              <a:schemeClr val="tx2">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7" name="Ellipse 54">
            <a:extLst>
              <a:ext uri="{FF2B5EF4-FFF2-40B4-BE49-F238E27FC236}">
                <a16:creationId xmlns:a16="http://schemas.microsoft.com/office/drawing/2014/main" id="{53551D01-F992-BE52-655F-195722B68B1E}"/>
              </a:ext>
            </a:extLst>
          </p:cNvPr>
          <p:cNvSpPr/>
          <p:nvPr/>
        </p:nvSpPr>
        <p:spPr>
          <a:xfrm>
            <a:off x="4559020" y="3117887"/>
            <a:ext cx="216000" cy="21600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5" name="Ellipse 82">
            <a:extLst>
              <a:ext uri="{FF2B5EF4-FFF2-40B4-BE49-F238E27FC236}">
                <a16:creationId xmlns:a16="http://schemas.microsoft.com/office/drawing/2014/main" id="{99CF04A9-B6F7-B06F-CDAA-25735D644F95}"/>
              </a:ext>
            </a:extLst>
          </p:cNvPr>
          <p:cNvSpPr/>
          <p:nvPr/>
        </p:nvSpPr>
        <p:spPr>
          <a:xfrm>
            <a:off x="8161341" y="3017487"/>
            <a:ext cx="222552" cy="223820"/>
          </a:xfrm>
          <a:prstGeom prst="ellipse">
            <a:avLst/>
          </a:prstGeom>
          <a:solidFill>
            <a:srgbClr val="92D050"/>
          </a:solidFill>
          <a:ln>
            <a:solidFill>
              <a:srgbClr val="00B050"/>
            </a:solidFill>
          </a:ln>
          <a:effectLst>
            <a:glow rad="101600">
              <a:srgbClr val="00B050">
                <a:alpha val="7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8" name="Picture 2" descr="Bildergebnis für android logo">
            <a:extLst>
              <a:ext uri="{FF2B5EF4-FFF2-40B4-BE49-F238E27FC236}">
                <a16:creationId xmlns:a16="http://schemas.microsoft.com/office/drawing/2014/main" id="{F3CD99A7-3263-35A9-6478-22EA34429CE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356083" y="1199717"/>
            <a:ext cx="722114" cy="386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44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COVESA Data Expert Group – Organization</a:t>
            </a:r>
          </a:p>
        </p:txBody>
      </p:sp>
      <p:sp>
        <p:nvSpPr>
          <p:cNvPr id="4" name="Rectangle 3">
            <a:extLst>
              <a:ext uri="{FF2B5EF4-FFF2-40B4-BE49-F238E27FC236}">
                <a16:creationId xmlns:a16="http://schemas.microsoft.com/office/drawing/2014/main" id="{B0264D17-09AE-412F-C61F-25330CD5458C}"/>
              </a:ext>
            </a:extLst>
          </p:cNvPr>
          <p:cNvSpPr/>
          <p:nvPr/>
        </p:nvSpPr>
        <p:spPr>
          <a:xfrm>
            <a:off x="2513995" y="1094703"/>
            <a:ext cx="9450478" cy="5372215"/>
          </a:xfrm>
          <a:prstGeom prst="rect">
            <a:avLst/>
          </a:prstGeom>
          <a:solidFill>
            <a:srgbClr val="DEE5EC">
              <a:alpha val="36000"/>
            </a:srgbClr>
          </a:solidFill>
          <a:ln w="19050" cap="flat" cmpd="sng" algn="ctr">
            <a:no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5" name="Rectangle 4">
            <a:extLst>
              <a:ext uri="{FF2B5EF4-FFF2-40B4-BE49-F238E27FC236}">
                <a16:creationId xmlns:a16="http://schemas.microsoft.com/office/drawing/2014/main" id="{953E7034-A9B7-592D-AB7A-F2A9C64C54C4}"/>
              </a:ext>
            </a:extLst>
          </p:cNvPr>
          <p:cNvSpPr/>
          <p:nvPr/>
        </p:nvSpPr>
        <p:spPr>
          <a:xfrm>
            <a:off x="2667824" y="1198079"/>
            <a:ext cx="9148312" cy="479979"/>
          </a:xfrm>
          <a:prstGeom prst="rect">
            <a:avLst/>
          </a:prstGeom>
          <a:solidFill>
            <a:srgbClr val="DEE5EC"/>
          </a:solidFill>
          <a:ln w="38100" cap="flat" cmpd="sng" algn="ctr">
            <a:solidFill>
              <a:srgbClr val="03597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BMWGroupTN Condensed"/>
                <a:ea typeface="+mn-ea"/>
                <a:cs typeface="+mn-cs"/>
              </a:rPr>
              <a:t>Board of Directors</a:t>
            </a:r>
          </a:p>
        </p:txBody>
      </p:sp>
      <p:sp>
        <p:nvSpPr>
          <p:cNvPr id="6" name="Rectangle 5">
            <a:extLst>
              <a:ext uri="{FF2B5EF4-FFF2-40B4-BE49-F238E27FC236}">
                <a16:creationId xmlns:a16="http://schemas.microsoft.com/office/drawing/2014/main" id="{D771A3FA-8058-5A63-6DAA-830143AD1F64}"/>
              </a:ext>
            </a:extLst>
          </p:cNvPr>
          <p:cNvSpPr/>
          <p:nvPr/>
        </p:nvSpPr>
        <p:spPr>
          <a:xfrm>
            <a:off x="2673649" y="1799540"/>
            <a:ext cx="9148311" cy="479979"/>
          </a:xfrm>
          <a:prstGeom prst="rect">
            <a:avLst/>
          </a:prstGeom>
          <a:solidFill>
            <a:srgbClr val="DEE5EC"/>
          </a:solidFill>
          <a:ln w="38100" cap="flat" cmpd="sng" algn="ctr">
            <a:solidFill>
              <a:srgbClr val="03597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BMWGroupTN Condensed"/>
                <a:ea typeface="+mn-ea"/>
                <a:cs typeface="+mn-cs"/>
              </a:rPr>
              <a:t>Technical Steering Team</a:t>
            </a:r>
          </a:p>
        </p:txBody>
      </p:sp>
      <p:sp>
        <p:nvSpPr>
          <p:cNvPr id="7" name="Rectangle 6">
            <a:extLst>
              <a:ext uri="{FF2B5EF4-FFF2-40B4-BE49-F238E27FC236}">
                <a16:creationId xmlns:a16="http://schemas.microsoft.com/office/drawing/2014/main" id="{8966D25A-0EC9-3CC8-A62D-9937F1E20F55}"/>
              </a:ext>
            </a:extLst>
          </p:cNvPr>
          <p:cNvSpPr/>
          <p:nvPr/>
        </p:nvSpPr>
        <p:spPr>
          <a:xfrm>
            <a:off x="2681982" y="2378888"/>
            <a:ext cx="1284442" cy="1230157"/>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Data Expert Group</a:t>
            </a:r>
          </a:p>
        </p:txBody>
      </p:sp>
      <p:sp>
        <p:nvSpPr>
          <p:cNvPr id="8" name="Rectangle 7">
            <a:extLst>
              <a:ext uri="{FF2B5EF4-FFF2-40B4-BE49-F238E27FC236}">
                <a16:creationId xmlns:a16="http://schemas.microsoft.com/office/drawing/2014/main" id="{96087E9E-20D5-078E-FA51-53556839B3EE}"/>
              </a:ext>
            </a:extLst>
          </p:cNvPr>
          <p:cNvSpPr/>
          <p:nvPr/>
        </p:nvSpPr>
        <p:spPr>
          <a:xfrm>
            <a:off x="2681982" y="4061223"/>
            <a:ext cx="6578391" cy="2352455"/>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9" name="Rectangle 8">
            <a:extLst>
              <a:ext uri="{FF2B5EF4-FFF2-40B4-BE49-F238E27FC236}">
                <a16:creationId xmlns:a16="http://schemas.microsoft.com/office/drawing/2014/main" id="{FCBB6E92-5E49-587E-EA2E-C4DBCD2A4C08}"/>
              </a:ext>
            </a:extLst>
          </p:cNvPr>
          <p:cNvSpPr/>
          <p:nvPr/>
        </p:nvSpPr>
        <p:spPr>
          <a:xfrm>
            <a:off x="2681982" y="3592454"/>
            <a:ext cx="1284442" cy="1193539"/>
          </a:xfrm>
          <a:prstGeom prst="rect">
            <a:avLst/>
          </a:prstGeom>
          <a:solidFill>
            <a:srgbClr val="079EDA"/>
          </a:solidFill>
          <a:ln w="3810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grpSp>
        <p:nvGrpSpPr>
          <p:cNvPr id="10" name="Group 9">
            <a:extLst>
              <a:ext uri="{FF2B5EF4-FFF2-40B4-BE49-F238E27FC236}">
                <a16:creationId xmlns:a16="http://schemas.microsoft.com/office/drawing/2014/main" id="{FAFD28E3-7845-58F7-0EA5-FB0C58CF7F09}"/>
              </a:ext>
            </a:extLst>
          </p:cNvPr>
          <p:cNvGrpSpPr/>
          <p:nvPr/>
        </p:nvGrpSpPr>
        <p:grpSpPr>
          <a:xfrm>
            <a:off x="6667793" y="2378890"/>
            <a:ext cx="1203850" cy="1541119"/>
            <a:chOff x="5385825" y="2425574"/>
            <a:chExt cx="1203850" cy="1541119"/>
          </a:xfrm>
          <a:solidFill>
            <a:srgbClr val="92D050"/>
          </a:solidFill>
        </p:grpSpPr>
        <p:sp>
          <p:nvSpPr>
            <p:cNvPr id="11" name="Rectangle 10">
              <a:extLst>
                <a:ext uri="{FF2B5EF4-FFF2-40B4-BE49-F238E27FC236}">
                  <a16:creationId xmlns:a16="http://schemas.microsoft.com/office/drawing/2014/main" id="{FB9BCF96-11BC-1618-70CD-D0D1D3F037D6}"/>
                </a:ext>
              </a:extLst>
            </p:cNvPr>
            <p:cNvSpPr/>
            <p:nvPr/>
          </p:nvSpPr>
          <p:spPr>
            <a:xfrm>
              <a:off x="5385825" y="2425574"/>
              <a:ext cx="1203850" cy="1541119"/>
            </a:xfrm>
            <a:prstGeom prst="rect">
              <a:avLst/>
            </a:prstGeom>
            <a:grp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12" name="Rectangle 11">
              <a:extLst>
                <a:ext uri="{FF2B5EF4-FFF2-40B4-BE49-F238E27FC236}">
                  <a16:creationId xmlns:a16="http://schemas.microsoft.com/office/drawing/2014/main" id="{96303BA5-2121-3E4C-030A-EAA179B199F5}"/>
                </a:ext>
              </a:extLst>
            </p:cNvPr>
            <p:cNvSpPr/>
            <p:nvPr/>
          </p:nvSpPr>
          <p:spPr>
            <a:xfrm>
              <a:off x="5461970" y="3213616"/>
              <a:ext cx="1051560" cy="643607"/>
            </a:xfrm>
            <a:prstGeom prst="rect">
              <a:avLst/>
            </a:prstGeom>
            <a:noFill/>
            <a:ln w="38100" cap="flat" cmpd="sng" algn="ctr">
              <a:solidFill>
                <a:srgbClr val="00B0F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solidFill>
                <a:effectLst/>
                <a:uLnTx/>
                <a:uFillTx/>
                <a:latin typeface="BMWGroupTN Condensed"/>
                <a:ea typeface="+mn-ea"/>
                <a:cs typeface="+mn-cs"/>
              </a:endParaRPr>
            </a:p>
          </p:txBody>
        </p:sp>
      </p:grpSp>
      <p:grpSp>
        <p:nvGrpSpPr>
          <p:cNvPr id="13" name="Group 12">
            <a:extLst>
              <a:ext uri="{FF2B5EF4-FFF2-40B4-BE49-F238E27FC236}">
                <a16:creationId xmlns:a16="http://schemas.microsoft.com/office/drawing/2014/main" id="{105251E9-5ED5-ED84-9289-D2AE503BC178}"/>
              </a:ext>
            </a:extLst>
          </p:cNvPr>
          <p:cNvGrpSpPr/>
          <p:nvPr/>
        </p:nvGrpSpPr>
        <p:grpSpPr>
          <a:xfrm>
            <a:off x="5359638" y="2378888"/>
            <a:ext cx="1203850" cy="1541119"/>
            <a:chOff x="5385825" y="2425574"/>
            <a:chExt cx="1203850" cy="1541119"/>
          </a:xfrm>
          <a:solidFill>
            <a:srgbClr val="92D050"/>
          </a:solidFill>
        </p:grpSpPr>
        <p:sp>
          <p:nvSpPr>
            <p:cNvPr id="14" name="Rectangle 13">
              <a:extLst>
                <a:ext uri="{FF2B5EF4-FFF2-40B4-BE49-F238E27FC236}">
                  <a16:creationId xmlns:a16="http://schemas.microsoft.com/office/drawing/2014/main" id="{0201456C-6EB9-8A16-C5CE-1AE18CAC18B3}"/>
                </a:ext>
              </a:extLst>
            </p:cNvPr>
            <p:cNvSpPr/>
            <p:nvPr/>
          </p:nvSpPr>
          <p:spPr>
            <a:xfrm>
              <a:off x="5385825" y="2425574"/>
              <a:ext cx="1203850" cy="1541119"/>
            </a:xfrm>
            <a:prstGeom prst="rect">
              <a:avLst/>
            </a:prstGeom>
            <a:grp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BMWGroupTN Condensed"/>
                  <a:ea typeface="+mn-ea"/>
                  <a:cs typeface="+mn-cs"/>
                </a:rPr>
                <a:t>Android Automotive SIG</a:t>
              </a:r>
            </a:p>
          </p:txBody>
        </p:sp>
        <p:sp>
          <p:nvSpPr>
            <p:cNvPr id="15" name="Rectangle 14">
              <a:extLst>
                <a:ext uri="{FF2B5EF4-FFF2-40B4-BE49-F238E27FC236}">
                  <a16:creationId xmlns:a16="http://schemas.microsoft.com/office/drawing/2014/main" id="{DBFC12FB-7321-A520-9DDF-84E6BA44178C}"/>
                </a:ext>
              </a:extLst>
            </p:cNvPr>
            <p:cNvSpPr/>
            <p:nvPr/>
          </p:nvSpPr>
          <p:spPr>
            <a:xfrm>
              <a:off x="5461970" y="3213616"/>
              <a:ext cx="1051560" cy="643607"/>
            </a:xfrm>
            <a:prstGeom prst="rect">
              <a:avLst/>
            </a:prstGeom>
            <a:grpFill/>
            <a:ln w="38100" cap="flat" cmpd="sng" algn="ctr">
              <a:solidFill>
                <a:srgbClr val="00B0F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VSS to VHAL</a:t>
              </a:r>
            </a:p>
          </p:txBody>
        </p:sp>
      </p:grpSp>
      <p:grpSp>
        <p:nvGrpSpPr>
          <p:cNvPr id="16" name="Group 15">
            <a:extLst>
              <a:ext uri="{FF2B5EF4-FFF2-40B4-BE49-F238E27FC236}">
                <a16:creationId xmlns:a16="http://schemas.microsoft.com/office/drawing/2014/main" id="{EA5155BD-5660-375F-9B13-B4F3F706093B}"/>
              </a:ext>
            </a:extLst>
          </p:cNvPr>
          <p:cNvGrpSpPr/>
          <p:nvPr/>
        </p:nvGrpSpPr>
        <p:grpSpPr>
          <a:xfrm>
            <a:off x="4048114" y="2381604"/>
            <a:ext cx="1207008" cy="1541119"/>
            <a:chOff x="4048114" y="2381604"/>
            <a:chExt cx="1207008" cy="1541119"/>
          </a:xfrm>
        </p:grpSpPr>
        <p:sp>
          <p:nvSpPr>
            <p:cNvPr id="17" name="Rectangle 16">
              <a:extLst>
                <a:ext uri="{FF2B5EF4-FFF2-40B4-BE49-F238E27FC236}">
                  <a16:creationId xmlns:a16="http://schemas.microsoft.com/office/drawing/2014/main" id="{89A0AAEF-A32E-2888-B182-D1A1A2D2A7DB}"/>
                </a:ext>
              </a:extLst>
            </p:cNvPr>
            <p:cNvSpPr/>
            <p:nvPr/>
          </p:nvSpPr>
          <p:spPr>
            <a:xfrm>
              <a:off x="4048114" y="2381604"/>
              <a:ext cx="1207008" cy="1541119"/>
            </a:xfrm>
            <a:prstGeom prst="rect">
              <a:avLst/>
            </a:prstGeom>
            <a:solidFill>
              <a:srgbClr val="92D050"/>
            </a:solidFill>
            <a:ln w="38100" cap="flat" cmpd="sng" algn="ctr">
              <a:solidFill>
                <a:srgbClr val="00B0F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BMWGroupTN Condensed"/>
                  <a:ea typeface="+mn-ea"/>
                  <a:cs typeface="+mn-cs"/>
                </a:rPr>
                <a:t>Electric Vehicle Charging Expert Group</a:t>
              </a:r>
            </a:p>
          </p:txBody>
        </p:sp>
        <p:sp>
          <p:nvSpPr>
            <p:cNvPr id="18" name="Rectangle 17">
              <a:extLst>
                <a:ext uri="{FF2B5EF4-FFF2-40B4-BE49-F238E27FC236}">
                  <a16:creationId xmlns:a16="http://schemas.microsoft.com/office/drawing/2014/main" id="{5BE8AEB7-588E-26A2-6ECF-96B13D1A3D44}"/>
                </a:ext>
              </a:extLst>
            </p:cNvPr>
            <p:cNvSpPr/>
            <p:nvPr/>
          </p:nvSpPr>
          <p:spPr>
            <a:xfrm>
              <a:off x="4125097" y="3178841"/>
              <a:ext cx="1053042" cy="656293"/>
            </a:xfrm>
            <a:prstGeom prst="rect">
              <a:avLst/>
            </a:prstGeom>
            <a:solidFill>
              <a:srgbClr val="92D050"/>
            </a:solidFill>
            <a:ln w="38100" cap="flat" cmpd="sng" algn="ctr">
              <a:solidFill>
                <a:srgbClr val="00B0F0"/>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000000"/>
                  </a:solidFill>
                  <a:effectLst/>
                  <a:uLnTx/>
                  <a:uFillTx/>
                  <a:latin typeface="BMWGroupTN Condensed"/>
                  <a:ea typeface="+mn-ea"/>
                  <a:cs typeface="+mn-cs"/>
                </a:rPr>
                <a:t>Vehicle Charge Event Data Aggregation Project</a:t>
              </a:r>
            </a:p>
          </p:txBody>
        </p:sp>
      </p:grpSp>
      <p:sp>
        <p:nvSpPr>
          <p:cNvPr id="19" name="Rectangle 18">
            <a:extLst>
              <a:ext uri="{FF2B5EF4-FFF2-40B4-BE49-F238E27FC236}">
                <a16:creationId xmlns:a16="http://schemas.microsoft.com/office/drawing/2014/main" id="{B91451EC-0797-C59F-2D6E-70C2A0A8F3AF}"/>
              </a:ext>
            </a:extLst>
          </p:cNvPr>
          <p:cNvSpPr/>
          <p:nvPr/>
        </p:nvSpPr>
        <p:spPr>
          <a:xfrm>
            <a:off x="4399821" y="5158642"/>
            <a:ext cx="1463040" cy="1165538"/>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Data Models /Ontologies</a:t>
            </a:r>
          </a:p>
        </p:txBody>
      </p:sp>
      <p:sp>
        <p:nvSpPr>
          <p:cNvPr id="20" name="Rectangle 19">
            <a:extLst>
              <a:ext uri="{FF2B5EF4-FFF2-40B4-BE49-F238E27FC236}">
                <a16:creationId xmlns:a16="http://schemas.microsoft.com/office/drawing/2014/main" id="{0219A8BC-1024-B854-4F56-9334B38D93B6}"/>
              </a:ext>
            </a:extLst>
          </p:cNvPr>
          <p:cNvSpPr/>
          <p:nvPr/>
        </p:nvSpPr>
        <p:spPr>
          <a:xfrm>
            <a:off x="7661841" y="5157989"/>
            <a:ext cx="1463040" cy="1165536"/>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Interface Definition</a:t>
            </a:r>
            <a:endParaRPr kumimoji="0" lang="en-US" sz="18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21" name="Rectangle 20">
            <a:extLst>
              <a:ext uri="{FF2B5EF4-FFF2-40B4-BE49-F238E27FC236}">
                <a16:creationId xmlns:a16="http://schemas.microsoft.com/office/drawing/2014/main" id="{975BC60D-8F00-08B3-4C82-1457B3C1C910}"/>
              </a:ext>
            </a:extLst>
          </p:cNvPr>
          <p:cNvSpPr/>
          <p:nvPr/>
        </p:nvSpPr>
        <p:spPr>
          <a:xfrm>
            <a:off x="6030814" y="5158642"/>
            <a:ext cx="1463040" cy="1165536"/>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BMWGroupTN Condensed"/>
                <a:ea typeface="+mn-ea"/>
                <a:cs typeface="+mn-cs"/>
              </a:rPr>
              <a:t>Data Architecture/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BMWGroupTN Condensed"/>
                <a:ea typeface="+mn-ea"/>
                <a:cs typeface="+mn-cs"/>
              </a:rPr>
              <a:t>Infrastructure</a:t>
            </a:r>
          </a:p>
        </p:txBody>
      </p:sp>
      <p:sp>
        <p:nvSpPr>
          <p:cNvPr id="22" name="Rectangle 21">
            <a:extLst>
              <a:ext uri="{FF2B5EF4-FFF2-40B4-BE49-F238E27FC236}">
                <a16:creationId xmlns:a16="http://schemas.microsoft.com/office/drawing/2014/main" id="{B38370C7-13D8-1B64-6188-EC826E160394}"/>
              </a:ext>
            </a:extLst>
          </p:cNvPr>
          <p:cNvSpPr/>
          <p:nvPr/>
        </p:nvSpPr>
        <p:spPr>
          <a:xfrm>
            <a:off x="9307984" y="2383235"/>
            <a:ext cx="1218509" cy="2214607"/>
          </a:xfrm>
          <a:prstGeom prst="rect">
            <a:avLst/>
          </a:prstGeom>
          <a:solidFill>
            <a:srgbClr val="92D050"/>
          </a:solidFill>
          <a:ln w="38100" cap="flat" cmpd="sng" algn="ctr">
            <a:solidFill>
              <a:srgbClr val="0070C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In-Vehicle Payment Special Interest Group</a:t>
            </a:r>
          </a:p>
        </p:txBody>
      </p:sp>
      <p:sp>
        <p:nvSpPr>
          <p:cNvPr id="23" name="Rectangle 22">
            <a:extLst>
              <a:ext uri="{FF2B5EF4-FFF2-40B4-BE49-F238E27FC236}">
                <a16:creationId xmlns:a16="http://schemas.microsoft.com/office/drawing/2014/main" id="{A756BE7F-4DE9-8290-8564-BD2136839480}"/>
              </a:ext>
            </a:extLst>
          </p:cNvPr>
          <p:cNvSpPr/>
          <p:nvPr/>
        </p:nvSpPr>
        <p:spPr>
          <a:xfrm>
            <a:off x="9387361" y="3649990"/>
            <a:ext cx="1051560" cy="880358"/>
          </a:xfrm>
          <a:prstGeom prst="rect">
            <a:avLst/>
          </a:prstGeom>
          <a:solidFill>
            <a:srgbClr val="DEE5EC"/>
          </a:solidFill>
          <a:ln w="38100" cap="flat" cmpd="sng" algn="ctr">
            <a:solidFill>
              <a:srgbClr val="0070C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27" name="Rectangle 26">
            <a:extLst>
              <a:ext uri="{FF2B5EF4-FFF2-40B4-BE49-F238E27FC236}">
                <a16:creationId xmlns:a16="http://schemas.microsoft.com/office/drawing/2014/main" id="{8D0BE86D-68CB-4D10-8AC0-FD7F06E9DF2F}"/>
              </a:ext>
            </a:extLst>
          </p:cNvPr>
          <p:cNvSpPr/>
          <p:nvPr/>
        </p:nvSpPr>
        <p:spPr>
          <a:xfrm>
            <a:off x="2768811" y="5158641"/>
            <a:ext cx="1463040" cy="1165537"/>
          </a:xfrm>
          <a:prstGeom prst="rect">
            <a:avLst/>
          </a:prstGeom>
          <a:solidFill>
            <a:srgbClr val="6AC2C0"/>
          </a:solidFill>
          <a:ln w="38100" cap="flat" cmpd="sng" algn="ctr">
            <a:solidFill>
              <a:srgbClr val="FFFFFF"/>
            </a:solid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BMWGroupTN Condensed"/>
                <a:ea typeface="+mn-ea"/>
                <a:cs typeface="+mn-cs"/>
              </a:rPr>
              <a:t>Best Practices and Guidelines</a:t>
            </a:r>
          </a:p>
        </p:txBody>
      </p:sp>
      <p:sp>
        <p:nvSpPr>
          <p:cNvPr id="29" name="Rectangle 28">
            <a:extLst>
              <a:ext uri="{FF2B5EF4-FFF2-40B4-BE49-F238E27FC236}">
                <a16:creationId xmlns:a16="http://schemas.microsoft.com/office/drawing/2014/main" id="{50A4533B-4940-E699-F9F2-6E144E3F7D81}"/>
              </a:ext>
            </a:extLst>
          </p:cNvPr>
          <p:cNvSpPr/>
          <p:nvPr/>
        </p:nvSpPr>
        <p:spPr>
          <a:xfrm>
            <a:off x="10625135" y="2369231"/>
            <a:ext cx="1203850" cy="2214607"/>
          </a:xfrm>
          <a:prstGeom prst="rect">
            <a:avLst/>
          </a:prstGeom>
          <a:solidFill>
            <a:srgbClr val="DEE5EC"/>
          </a:solidFill>
          <a:ln w="38100" cap="flat" cmpd="sng" algn="ctr">
            <a:solidFill>
              <a:srgbClr val="0070C0"/>
            </a:solidFill>
            <a:prstDash val="sys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Expert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0" name="Rectangle 29">
            <a:extLst>
              <a:ext uri="{FF2B5EF4-FFF2-40B4-BE49-F238E27FC236}">
                <a16:creationId xmlns:a16="http://schemas.microsoft.com/office/drawing/2014/main" id="{ADFAD1C5-F31A-B1F6-0B0C-479983016C7B}"/>
              </a:ext>
            </a:extLst>
          </p:cNvPr>
          <p:cNvSpPr/>
          <p:nvPr/>
        </p:nvSpPr>
        <p:spPr>
          <a:xfrm>
            <a:off x="10708628" y="3649990"/>
            <a:ext cx="1051560" cy="880358"/>
          </a:xfrm>
          <a:prstGeom prst="rect">
            <a:avLst/>
          </a:prstGeom>
          <a:solidFill>
            <a:srgbClr val="DEE5EC"/>
          </a:solidFill>
          <a:ln w="38100" cap="flat" cmpd="sng" algn="ctr">
            <a:solidFill>
              <a:srgbClr val="0070C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1" name="Pfeil: Fünfeck 16">
            <a:extLst>
              <a:ext uri="{FF2B5EF4-FFF2-40B4-BE49-F238E27FC236}">
                <a16:creationId xmlns:a16="http://schemas.microsoft.com/office/drawing/2014/main" id="{851A5316-F1F9-67BF-1754-A3E27DF546DA}"/>
              </a:ext>
            </a:extLst>
          </p:cNvPr>
          <p:cNvSpPr/>
          <p:nvPr/>
        </p:nvSpPr>
        <p:spPr>
          <a:xfrm>
            <a:off x="124320" y="5134111"/>
            <a:ext cx="2695246" cy="1189414"/>
          </a:xfrm>
          <a:prstGeom prst="homePlate">
            <a:avLst>
              <a:gd name="adj" fmla="val 25817"/>
            </a:avLst>
          </a:prstGeom>
          <a:solidFill>
            <a:srgbClr val="66C2C1"/>
          </a:solidFill>
          <a:ln w="19050" cap="flat" cmpd="sng" algn="ctr">
            <a:solidFill>
              <a:srgbClr val="FFFFFF"/>
            </a:solid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00000"/>
                </a:solidFill>
                <a:effectLst/>
                <a:uLnTx/>
                <a:uFillTx/>
                <a:latin typeface="BMWGroupTN Condensed"/>
                <a:ea typeface="+mn-ea"/>
                <a:cs typeface="+mn-cs"/>
              </a:rPr>
              <a:t>Data Expert Group Pillars</a:t>
            </a:r>
          </a:p>
        </p:txBody>
      </p:sp>
      <p:grpSp>
        <p:nvGrpSpPr>
          <p:cNvPr id="33" name="Group 32">
            <a:extLst>
              <a:ext uri="{FF2B5EF4-FFF2-40B4-BE49-F238E27FC236}">
                <a16:creationId xmlns:a16="http://schemas.microsoft.com/office/drawing/2014/main" id="{24F4B793-FE88-EC98-D38E-308D89D7A8C8}"/>
              </a:ext>
            </a:extLst>
          </p:cNvPr>
          <p:cNvGrpSpPr/>
          <p:nvPr/>
        </p:nvGrpSpPr>
        <p:grpSpPr>
          <a:xfrm>
            <a:off x="7970731" y="2378889"/>
            <a:ext cx="1203850" cy="1541119"/>
            <a:chOff x="5385825" y="2425574"/>
            <a:chExt cx="1203850" cy="1541119"/>
          </a:xfrm>
        </p:grpSpPr>
        <p:sp>
          <p:nvSpPr>
            <p:cNvPr id="34" name="Rectangle 33">
              <a:extLst>
                <a:ext uri="{FF2B5EF4-FFF2-40B4-BE49-F238E27FC236}">
                  <a16:creationId xmlns:a16="http://schemas.microsoft.com/office/drawing/2014/main" id="{7B69BCA3-1E43-CBB5-C17D-BA76AE5717A2}"/>
                </a:ext>
              </a:extLst>
            </p:cNvPr>
            <p:cNvSpPr/>
            <p:nvPr/>
          </p:nvSpPr>
          <p:spPr>
            <a:xfrm>
              <a:off x="5385825" y="2425574"/>
              <a:ext cx="1203850" cy="1541119"/>
            </a:xfrm>
            <a:prstGeom prst="rect">
              <a:avLst/>
            </a:prstGeom>
            <a:solidFill>
              <a:srgbClr val="DEE5EC"/>
            </a:solidFill>
            <a:ln w="38100" cap="flat" cmpd="sng" algn="ctr">
              <a:solidFill>
                <a:srgbClr val="00B0F0"/>
              </a:solidFill>
              <a:prstDash val="sysDash"/>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Expert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sp>
          <p:nvSpPr>
            <p:cNvPr id="35" name="Rectangle 34">
              <a:extLst>
                <a:ext uri="{FF2B5EF4-FFF2-40B4-BE49-F238E27FC236}">
                  <a16:creationId xmlns:a16="http://schemas.microsoft.com/office/drawing/2014/main" id="{F9313730-DAC1-447A-9CD7-3191B21B7CBD}"/>
                </a:ext>
              </a:extLst>
            </p:cNvPr>
            <p:cNvSpPr/>
            <p:nvPr/>
          </p:nvSpPr>
          <p:spPr>
            <a:xfrm>
              <a:off x="5461970" y="3213616"/>
              <a:ext cx="1051560" cy="643607"/>
            </a:xfrm>
            <a:prstGeom prst="rect">
              <a:avLst/>
            </a:prstGeom>
            <a:solidFill>
              <a:srgbClr val="DEE5EC"/>
            </a:solidFill>
            <a:ln w="38100" cap="flat" cmpd="sng" algn="ctr">
              <a:solidFill>
                <a:srgbClr val="00B0F0"/>
              </a:solidFill>
              <a:prstDash val="sysDash"/>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Project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000000"/>
                  </a:solidFill>
                  <a:effectLst/>
                  <a:uLnTx/>
                  <a:uFillTx/>
                  <a:latin typeface="BMWGroupTN Condensed"/>
                  <a:ea typeface="+mn-ea"/>
                  <a:cs typeface="+mn-cs"/>
                </a:rPr>
                <a:t>...</a:t>
              </a:r>
            </a:p>
          </p:txBody>
        </p:sp>
      </p:grpSp>
      <p:sp>
        <p:nvSpPr>
          <p:cNvPr id="38" name="Rectangle 37">
            <a:extLst>
              <a:ext uri="{FF2B5EF4-FFF2-40B4-BE49-F238E27FC236}">
                <a16:creationId xmlns:a16="http://schemas.microsoft.com/office/drawing/2014/main" id="{C07E1501-252C-F506-8FEF-05ACFAA40F5D}"/>
              </a:ext>
            </a:extLst>
          </p:cNvPr>
          <p:cNvSpPr/>
          <p:nvPr/>
        </p:nvSpPr>
        <p:spPr>
          <a:xfrm>
            <a:off x="2768811" y="4134235"/>
            <a:ext cx="6403686" cy="930948"/>
          </a:xfrm>
          <a:prstGeom prst="rect">
            <a:avLst/>
          </a:prstGeom>
          <a:solidFill>
            <a:srgbClr val="035970"/>
          </a:solidFill>
          <a:ln w="19050" cap="flat" cmpd="sng" algn="ctr">
            <a:noFill/>
            <a:prstDash val="solid"/>
            <a:miter lim="800000"/>
          </a:ln>
          <a:effectLst/>
        </p:spPr>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BMWGroupTN Condensed"/>
              <a:ea typeface="+mn-ea"/>
              <a:cs typeface="+mn-cs"/>
            </a:endParaRPr>
          </a:p>
        </p:txBody>
      </p:sp>
      <p:sp>
        <p:nvSpPr>
          <p:cNvPr id="39" name="Up Arrow Callout 38">
            <a:extLst>
              <a:ext uri="{FF2B5EF4-FFF2-40B4-BE49-F238E27FC236}">
                <a16:creationId xmlns:a16="http://schemas.microsoft.com/office/drawing/2014/main" id="{989353A5-C2FB-2527-C85C-83D28552A628}"/>
              </a:ext>
            </a:extLst>
          </p:cNvPr>
          <p:cNvSpPr/>
          <p:nvPr/>
        </p:nvSpPr>
        <p:spPr>
          <a:xfrm>
            <a:off x="9519198" y="4640180"/>
            <a:ext cx="2130850" cy="764332"/>
          </a:xfrm>
          <a:prstGeom prst="upArrowCallout">
            <a:avLst/>
          </a:prstGeom>
          <a:solidFill>
            <a:srgbClr val="0070C0"/>
          </a:solidFill>
          <a:ln w="19050" cap="flat" cmpd="sng" algn="ctr">
            <a:solidFill>
              <a:srgbClr val="035970"/>
            </a:solidFill>
            <a:prstDash val="solid"/>
            <a:miter lim="800000"/>
          </a:ln>
          <a:effectLst/>
        </p:spPr>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Groups Not Dependent on Data Expert Group</a:t>
            </a: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BMWGroupTN Condensed"/>
              <a:ea typeface="+mn-ea"/>
              <a:cs typeface="+mn-cs"/>
            </a:endParaRPr>
          </a:p>
        </p:txBody>
      </p:sp>
      <p:pic>
        <p:nvPicPr>
          <p:cNvPr id="40" name="Graphic 8" descr="Car outline">
            <a:extLst>
              <a:ext uri="{FF2B5EF4-FFF2-40B4-BE49-F238E27FC236}">
                <a16:creationId xmlns:a16="http://schemas.microsoft.com/office/drawing/2014/main" id="{64D00787-47A3-8A5D-242F-4A82989F90B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262970" y="3860127"/>
            <a:ext cx="1540069" cy="1540069"/>
          </a:xfrm>
          <a:prstGeom prst="rect">
            <a:avLst/>
          </a:prstGeom>
        </p:spPr>
      </p:pic>
      <p:sp>
        <p:nvSpPr>
          <p:cNvPr id="41" name="Rectangle 40">
            <a:extLst>
              <a:ext uri="{FF2B5EF4-FFF2-40B4-BE49-F238E27FC236}">
                <a16:creationId xmlns:a16="http://schemas.microsoft.com/office/drawing/2014/main" id="{004D2240-5FEB-9A5E-6051-B927AEDF95E8}"/>
              </a:ext>
            </a:extLst>
          </p:cNvPr>
          <p:cNvSpPr/>
          <p:nvPr/>
        </p:nvSpPr>
        <p:spPr>
          <a:xfrm>
            <a:off x="3633302" y="4175320"/>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Charging Point</a:t>
            </a:r>
          </a:p>
        </p:txBody>
      </p:sp>
      <p:sp>
        <p:nvSpPr>
          <p:cNvPr id="42" name="Rectangle 41">
            <a:extLst>
              <a:ext uri="{FF2B5EF4-FFF2-40B4-BE49-F238E27FC236}">
                <a16:creationId xmlns:a16="http://schemas.microsoft.com/office/drawing/2014/main" id="{6141313D-375C-626A-A67C-829BB3F273AE}"/>
              </a:ext>
            </a:extLst>
          </p:cNvPr>
          <p:cNvSpPr/>
          <p:nvPr/>
        </p:nvSpPr>
        <p:spPr>
          <a:xfrm>
            <a:off x="3633302" y="448523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Mobile Device</a:t>
            </a:r>
          </a:p>
        </p:txBody>
      </p:sp>
      <p:sp>
        <p:nvSpPr>
          <p:cNvPr id="43" name="Rectangle 42">
            <a:extLst>
              <a:ext uri="{FF2B5EF4-FFF2-40B4-BE49-F238E27FC236}">
                <a16:creationId xmlns:a16="http://schemas.microsoft.com/office/drawing/2014/main" id="{45E124D9-5852-CE2C-402D-3BC409EA00F9}"/>
              </a:ext>
            </a:extLst>
          </p:cNvPr>
          <p:cNvSpPr/>
          <p:nvPr/>
        </p:nvSpPr>
        <p:spPr>
          <a:xfrm>
            <a:off x="3624352" y="4806475"/>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Cloud</a:t>
            </a:r>
          </a:p>
        </p:txBody>
      </p:sp>
      <p:sp>
        <p:nvSpPr>
          <p:cNvPr id="44" name="Rectangle 43">
            <a:extLst>
              <a:ext uri="{FF2B5EF4-FFF2-40B4-BE49-F238E27FC236}">
                <a16:creationId xmlns:a16="http://schemas.microsoft.com/office/drawing/2014/main" id="{3D67E1A8-2E3A-3D27-A4D6-4C2E1D6AD787}"/>
              </a:ext>
            </a:extLst>
          </p:cNvPr>
          <p:cNvSpPr/>
          <p:nvPr/>
        </p:nvSpPr>
        <p:spPr>
          <a:xfrm>
            <a:off x="7249958" y="4175320"/>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BMWGroupTN Condensed"/>
                <a:ea typeface="+mn-ea"/>
                <a:cs typeface="+mn-cs"/>
              </a:rPr>
              <a:t>Hosted OS</a:t>
            </a:r>
          </a:p>
        </p:txBody>
      </p:sp>
      <p:sp>
        <p:nvSpPr>
          <p:cNvPr id="45" name="Rectangle 44">
            <a:extLst>
              <a:ext uri="{FF2B5EF4-FFF2-40B4-BE49-F238E27FC236}">
                <a16:creationId xmlns:a16="http://schemas.microsoft.com/office/drawing/2014/main" id="{3D44FCD4-B426-7FE2-0931-19800690B043}"/>
              </a:ext>
            </a:extLst>
          </p:cNvPr>
          <p:cNvSpPr/>
          <p:nvPr/>
        </p:nvSpPr>
        <p:spPr>
          <a:xfrm>
            <a:off x="7249958" y="448523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MWGroupTN Condensed"/>
                <a:ea typeface="+mn-ea"/>
                <a:cs typeface="+mn-cs"/>
              </a:rPr>
              <a:t>Native OS</a:t>
            </a:r>
          </a:p>
        </p:txBody>
      </p:sp>
      <p:sp>
        <p:nvSpPr>
          <p:cNvPr id="46" name="Rectangle 45">
            <a:extLst>
              <a:ext uri="{FF2B5EF4-FFF2-40B4-BE49-F238E27FC236}">
                <a16:creationId xmlns:a16="http://schemas.microsoft.com/office/drawing/2014/main" id="{D6DC9D10-3291-E766-4AF7-2202CF654A1E}"/>
              </a:ext>
            </a:extLst>
          </p:cNvPr>
          <p:cNvSpPr/>
          <p:nvPr/>
        </p:nvSpPr>
        <p:spPr>
          <a:xfrm>
            <a:off x="7249958" y="4785993"/>
            <a:ext cx="1201479" cy="218600"/>
          </a:xfrm>
          <a:prstGeom prst="rect">
            <a:avLst/>
          </a:prstGeom>
          <a:solidFill>
            <a:srgbClr val="508130"/>
          </a:solidFill>
          <a:ln w="19050" cap="flat" cmpd="sng" algn="ctr">
            <a:noFill/>
            <a:prstDash val="solid"/>
            <a:miter lim="800000"/>
          </a:ln>
          <a:effectLst/>
        </p:spPr>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MWGroupTN Condensed"/>
                <a:ea typeface="+mn-ea"/>
                <a:cs typeface="+mn-cs"/>
              </a:rPr>
              <a:t>AI</a:t>
            </a:r>
          </a:p>
        </p:txBody>
      </p:sp>
      <p:cxnSp>
        <p:nvCxnSpPr>
          <p:cNvPr id="47" name="Straight Connector 46">
            <a:extLst>
              <a:ext uri="{FF2B5EF4-FFF2-40B4-BE49-F238E27FC236}">
                <a16:creationId xmlns:a16="http://schemas.microsoft.com/office/drawing/2014/main" id="{4D071635-3EBA-9935-7C11-3343B11797EC}"/>
              </a:ext>
            </a:extLst>
          </p:cNvPr>
          <p:cNvCxnSpPr>
            <a:stCxn id="41" idx="3"/>
          </p:cNvCxnSpPr>
          <p:nvPr/>
        </p:nvCxnSpPr>
        <p:spPr>
          <a:xfrm>
            <a:off x="4834781" y="4284620"/>
            <a:ext cx="601084" cy="200613"/>
          </a:xfrm>
          <a:prstGeom prst="line">
            <a:avLst/>
          </a:prstGeom>
          <a:noFill/>
          <a:ln w="19050" cap="flat" cmpd="sng" algn="ctr">
            <a:solidFill>
              <a:srgbClr val="FFFFFF"/>
            </a:solidFill>
            <a:prstDash val="solid"/>
            <a:miter lim="800000"/>
            <a:tailEnd type="none"/>
          </a:ln>
          <a:effectLst/>
        </p:spPr>
      </p:cxnSp>
      <p:cxnSp>
        <p:nvCxnSpPr>
          <p:cNvPr id="48" name="Straight Connector 47">
            <a:extLst>
              <a:ext uri="{FF2B5EF4-FFF2-40B4-BE49-F238E27FC236}">
                <a16:creationId xmlns:a16="http://schemas.microsoft.com/office/drawing/2014/main" id="{D9289006-0C35-B3EE-6FEC-6D53D099EA46}"/>
              </a:ext>
            </a:extLst>
          </p:cNvPr>
          <p:cNvCxnSpPr>
            <a:cxnSpLocks/>
          </p:cNvCxnSpPr>
          <p:nvPr/>
        </p:nvCxnSpPr>
        <p:spPr>
          <a:xfrm>
            <a:off x="4834781" y="4605363"/>
            <a:ext cx="524939" cy="30255"/>
          </a:xfrm>
          <a:prstGeom prst="line">
            <a:avLst/>
          </a:prstGeom>
          <a:noFill/>
          <a:ln w="19050" cap="flat" cmpd="sng" algn="ctr">
            <a:solidFill>
              <a:srgbClr val="FFFFFF"/>
            </a:solidFill>
            <a:prstDash val="solid"/>
            <a:miter lim="800000"/>
            <a:tailEnd type="none"/>
          </a:ln>
          <a:effectLst/>
        </p:spPr>
      </p:cxnSp>
      <p:cxnSp>
        <p:nvCxnSpPr>
          <p:cNvPr id="49" name="Straight Connector 48">
            <a:extLst>
              <a:ext uri="{FF2B5EF4-FFF2-40B4-BE49-F238E27FC236}">
                <a16:creationId xmlns:a16="http://schemas.microsoft.com/office/drawing/2014/main" id="{DB5E4C48-ED50-8143-0C3A-90EFF0FFF331}"/>
              </a:ext>
            </a:extLst>
          </p:cNvPr>
          <p:cNvCxnSpPr>
            <a:cxnSpLocks/>
          </p:cNvCxnSpPr>
          <p:nvPr/>
        </p:nvCxnSpPr>
        <p:spPr>
          <a:xfrm flipV="1">
            <a:off x="4834781" y="4818273"/>
            <a:ext cx="524939" cy="123088"/>
          </a:xfrm>
          <a:prstGeom prst="line">
            <a:avLst/>
          </a:prstGeom>
          <a:noFill/>
          <a:ln w="19050" cap="flat" cmpd="sng" algn="ctr">
            <a:solidFill>
              <a:srgbClr val="FFFFFF"/>
            </a:solidFill>
            <a:prstDash val="solid"/>
            <a:miter lim="800000"/>
            <a:tailEnd type="none"/>
          </a:ln>
          <a:effectLst/>
        </p:spPr>
      </p:cxnSp>
      <p:cxnSp>
        <p:nvCxnSpPr>
          <p:cNvPr id="50" name="Straight Connector 49">
            <a:extLst>
              <a:ext uri="{FF2B5EF4-FFF2-40B4-BE49-F238E27FC236}">
                <a16:creationId xmlns:a16="http://schemas.microsoft.com/office/drawing/2014/main" id="{993E5752-30B0-EE7C-5EEC-CB04C2FDDA15}"/>
              </a:ext>
            </a:extLst>
          </p:cNvPr>
          <p:cNvCxnSpPr>
            <a:cxnSpLocks/>
          </p:cNvCxnSpPr>
          <p:nvPr/>
        </p:nvCxnSpPr>
        <p:spPr>
          <a:xfrm flipV="1">
            <a:off x="6719916" y="4287615"/>
            <a:ext cx="524939" cy="303133"/>
          </a:xfrm>
          <a:prstGeom prst="line">
            <a:avLst/>
          </a:prstGeom>
          <a:noFill/>
          <a:ln w="19050" cap="flat" cmpd="sng" algn="ctr">
            <a:solidFill>
              <a:srgbClr val="FFFFFF"/>
            </a:solidFill>
            <a:prstDash val="solid"/>
            <a:miter lim="800000"/>
            <a:tailEnd type="none"/>
          </a:ln>
          <a:effectLst/>
        </p:spPr>
      </p:cxnSp>
      <p:cxnSp>
        <p:nvCxnSpPr>
          <p:cNvPr id="51" name="Straight Connector 50">
            <a:extLst>
              <a:ext uri="{FF2B5EF4-FFF2-40B4-BE49-F238E27FC236}">
                <a16:creationId xmlns:a16="http://schemas.microsoft.com/office/drawing/2014/main" id="{E51E3D92-15E2-CF45-4683-F354643A40CC}"/>
              </a:ext>
            </a:extLst>
          </p:cNvPr>
          <p:cNvCxnSpPr>
            <a:cxnSpLocks/>
            <a:endCxn id="45" idx="1"/>
          </p:cNvCxnSpPr>
          <p:nvPr/>
        </p:nvCxnSpPr>
        <p:spPr>
          <a:xfrm flipV="1">
            <a:off x="6727070" y="4594533"/>
            <a:ext cx="522888" cy="98872"/>
          </a:xfrm>
          <a:prstGeom prst="line">
            <a:avLst/>
          </a:prstGeom>
          <a:noFill/>
          <a:ln w="19050" cap="flat" cmpd="sng" algn="ctr">
            <a:solidFill>
              <a:srgbClr val="FFFFFF"/>
            </a:solidFill>
            <a:prstDash val="solid"/>
            <a:miter lim="800000"/>
            <a:tailEnd type="none"/>
          </a:ln>
          <a:effectLst/>
        </p:spPr>
      </p:cxnSp>
      <p:cxnSp>
        <p:nvCxnSpPr>
          <p:cNvPr id="52" name="Straight Connector 51">
            <a:extLst>
              <a:ext uri="{FF2B5EF4-FFF2-40B4-BE49-F238E27FC236}">
                <a16:creationId xmlns:a16="http://schemas.microsoft.com/office/drawing/2014/main" id="{2FA28C16-FC30-7595-DABC-68D350268323}"/>
              </a:ext>
            </a:extLst>
          </p:cNvPr>
          <p:cNvCxnSpPr>
            <a:cxnSpLocks/>
            <a:endCxn id="46" idx="1"/>
          </p:cNvCxnSpPr>
          <p:nvPr/>
        </p:nvCxnSpPr>
        <p:spPr>
          <a:xfrm>
            <a:off x="6764525" y="4784718"/>
            <a:ext cx="485433" cy="110575"/>
          </a:xfrm>
          <a:prstGeom prst="line">
            <a:avLst/>
          </a:prstGeom>
          <a:noFill/>
          <a:ln w="19050" cap="flat" cmpd="sng" algn="ctr">
            <a:solidFill>
              <a:srgbClr val="FFFFFF"/>
            </a:solidFill>
            <a:prstDash val="solid"/>
            <a:miter lim="800000"/>
            <a:tailEnd type="none"/>
          </a:ln>
          <a:effectLst/>
        </p:spPr>
      </p:cxnSp>
      <p:sp>
        <p:nvSpPr>
          <p:cNvPr id="53"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a:xfrm>
            <a:off x="7413171" y="642992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1C3"/>
                </a:solidFill>
                <a:effectLst/>
                <a:uLnTx/>
                <a:uFillTx/>
                <a:latin typeface="Calibri" panose="020F0502020204030204"/>
                <a:ea typeface="+mn-ea"/>
                <a:cs typeface="Arial" panose="020B0604020202020204" pitchFamily="34" charset="0"/>
              </a:rPr>
              <a:t>| </a:t>
            </a:r>
            <a:fld id="{97E3EC9A-AD8E-CE43-92AF-1947DAEDBBCC}" type="slidenum">
              <a:rPr kumimoji="0" lang="en-US"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000000">
                  <a:tint val="75000"/>
                </a:srgbClr>
              </a:solidFill>
              <a:effectLst/>
              <a:uLnTx/>
              <a:uFillTx/>
              <a:latin typeface="Calibri" panose="020F0502020204030204"/>
              <a:ea typeface="+mn-ea"/>
              <a:cs typeface="+mn-cs"/>
            </a:endParaRPr>
          </a:p>
        </p:txBody>
      </p:sp>
      <p:sp>
        <p:nvSpPr>
          <p:cNvPr id="32" name="Pfeil: Fünfeck 16">
            <a:extLst>
              <a:ext uri="{FF2B5EF4-FFF2-40B4-BE49-F238E27FC236}">
                <a16:creationId xmlns:a16="http://schemas.microsoft.com/office/drawing/2014/main" id="{18502F76-5ACB-DD0F-32FC-042CAE0F3E06}"/>
              </a:ext>
            </a:extLst>
          </p:cNvPr>
          <p:cNvSpPr/>
          <p:nvPr/>
        </p:nvSpPr>
        <p:spPr>
          <a:xfrm>
            <a:off x="124320" y="4215177"/>
            <a:ext cx="2695246" cy="850006"/>
          </a:xfrm>
          <a:prstGeom prst="homePlate">
            <a:avLst>
              <a:gd name="adj" fmla="val 25817"/>
            </a:avLst>
          </a:prstGeom>
          <a:solidFill>
            <a:srgbClr val="035970"/>
          </a:solidFill>
          <a:ln w="19050" cap="flat" cmpd="sng" algn="ctr">
            <a:solidFill>
              <a:srgbClr val="FFFFFF"/>
            </a:solidFill>
            <a:prstDash val="solid"/>
            <a:miter lim="800000"/>
          </a:ln>
          <a:effectLst/>
        </p:spPr>
        <p:txBody>
          <a:bodyPr rtlCol="0" anchor="ctr"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BMWGroupTN Condensed"/>
                <a:ea typeface="+mn-ea"/>
                <a:cs typeface="+mn-cs"/>
              </a:rPr>
              <a:t>In-Scope Touchpoints </a:t>
            </a:r>
          </a:p>
        </p:txBody>
      </p:sp>
      <p:sp>
        <p:nvSpPr>
          <p:cNvPr id="24" name="Textfeld 23">
            <a:extLst>
              <a:ext uri="{FF2B5EF4-FFF2-40B4-BE49-F238E27FC236}">
                <a16:creationId xmlns:a16="http://schemas.microsoft.com/office/drawing/2014/main" id="{61F7037D-8706-7DA0-6398-81559C476318}"/>
              </a:ext>
            </a:extLst>
          </p:cNvPr>
          <p:cNvSpPr txBox="1"/>
          <p:nvPr/>
        </p:nvSpPr>
        <p:spPr>
          <a:xfrm>
            <a:off x="6526853" y="2375715"/>
            <a:ext cx="148722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BMWGroupTN Condensed"/>
                <a:ea typeface="+mn-ea"/>
                <a:cs typeface="+mn-cs"/>
              </a:rPr>
              <a:t>AOSP App Framework </a:t>
            </a:r>
            <a:r>
              <a:rPr kumimoji="0" lang="de-DE" sz="1200" b="0" i="0" u="none" strike="noStrike" kern="0" cap="none" spc="0" normalizeH="0" baseline="0" noProof="0" dirty="0" err="1">
                <a:ln>
                  <a:noFill/>
                </a:ln>
                <a:solidFill>
                  <a:srgbClr val="000000"/>
                </a:solidFill>
                <a:effectLst/>
                <a:uLnTx/>
                <a:uFillTx/>
                <a:latin typeface="BMWGroupTN Condensed"/>
                <a:ea typeface="+mn-ea"/>
                <a:cs typeface="+mn-cs"/>
              </a:rPr>
              <a:t>Standardization</a:t>
            </a:r>
            <a:endParaRPr kumimoji="0" lang="de-DE" sz="1200" b="0" i="0" u="none" strike="noStrike" kern="0" cap="none" spc="0" normalizeH="0" baseline="0" noProof="0" dirty="0">
              <a:ln>
                <a:noFill/>
              </a:ln>
              <a:solidFill>
                <a:srgbClr val="000000"/>
              </a:solidFill>
              <a:effectLst/>
              <a:uLnTx/>
              <a:uFillTx/>
              <a:latin typeface="BMWGroupTN Condensed"/>
              <a:ea typeface="+mn-ea"/>
              <a:cs typeface="+mn-cs"/>
            </a:endParaRPr>
          </a:p>
        </p:txBody>
      </p:sp>
      <p:sp>
        <p:nvSpPr>
          <p:cNvPr id="25" name="Rechteck 24">
            <a:extLst>
              <a:ext uri="{FF2B5EF4-FFF2-40B4-BE49-F238E27FC236}">
                <a16:creationId xmlns:a16="http://schemas.microsoft.com/office/drawing/2014/main" id="{A5B4B72F-78BD-B12D-C8BD-4F110D440774}"/>
              </a:ext>
            </a:extLst>
          </p:cNvPr>
          <p:cNvSpPr/>
          <p:nvPr/>
        </p:nvSpPr>
        <p:spPr>
          <a:xfrm>
            <a:off x="6576013" y="2277970"/>
            <a:ext cx="1404161" cy="1706563"/>
          </a:xfrm>
          <a:prstGeom prst="rect">
            <a:avLst/>
          </a:prstGeom>
          <a:gradFill flip="none" rotWithShape="1">
            <a:gsLst>
              <a:gs pos="50000">
                <a:schemeClr val="accent6">
                  <a:lumMod val="20000"/>
                  <a:lumOff val="80000"/>
                  <a:alpha val="20000"/>
                </a:schemeClr>
              </a:gs>
              <a:gs pos="100000">
                <a:srgbClr val="C00000"/>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1583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AGENDA</a:t>
            </a:r>
            <a:endParaRPr b="0" dirty="0"/>
          </a:p>
        </p:txBody>
      </p:sp>
    </p:spTree>
    <p:extLst>
      <p:ext uri="{BB962C8B-B14F-4D97-AF65-F5344CB8AC3E}">
        <p14:creationId xmlns:p14="http://schemas.microsoft.com/office/powerpoint/2010/main" val="1887553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de-DE" dirty="0">
                <a:latin typeface="Calibri" panose="020F0502020204030204" pitchFamily="34" charset="0"/>
                <a:cs typeface="Calibri" panose="020F0502020204030204" pitchFamily="34" charset="0"/>
              </a:rPr>
              <a:t>Agenda </a:t>
            </a:r>
            <a:r>
              <a:rPr lang="de-DE" dirty="0" err="1">
                <a:latin typeface="Calibri" panose="020F0502020204030204" pitchFamily="34" charset="0"/>
                <a:cs typeface="Calibri" panose="020F0502020204030204" pitchFamily="34" charset="0"/>
              </a:rPr>
              <a:t>morning</a:t>
            </a:r>
            <a:r>
              <a:rPr lang="de-DE"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p:txBody>
      </p:sp>
      <p:grpSp>
        <p:nvGrpSpPr>
          <p:cNvPr id="85" name="Group 8">
            <a:extLst>
              <a:ext uri="{FF2B5EF4-FFF2-40B4-BE49-F238E27FC236}">
                <a16:creationId xmlns:a16="http://schemas.microsoft.com/office/drawing/2014/main" id="{633C3D5D-D3AD-6791-9173-33A4FF02E6CB}"/>
              </a:ext>
            </a:extLst>
          </p:cNvPr>
          <p:cNvGrpSpPr/>
          <p:nvPr/>
        </p:nvGrpSpPr>
        <p:grpSpPr>
          <a:xfrm>
            <a:off x="633046" y="1636198"/>
            <a:ext cx="10911254" cy="844893"/>
            <a:chOff x="633046" y="1636198"/>
            <a:chExt cx="10911254" cy="844893"/>
          </a:xfrm>
        </p:grpSpPr>
        <p:sp>
          <p:nvSpPr>
            <p:cNvPr id="86" name="Rectangle 5">
              <a:extLst>
                <a:ext uri="{FF2B5EF4-FFF2-40B4-BE49-F238E27FC236}">
                  <a16:creationId xmlns:a16="http://schemas.microsoft.com/office/drawing/2014/main" id="{786A236D-3AC9-EB2F-78A5-516D113D39B1}"/>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87" name="Rectangle 4">
              <a:extLst>
                <a:ext uri="{FF2B5EF4-FFF2-40B4-BE49-F238E27FC236}">
                  <a16:creationId xmlns:a16="http://schemas.microsoft.com/office/drawing/2014/main" id="{70AC8DDD-C38C-DA73-C0CC-3ABCAB47F8B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1</a:t>
              </a:r>
            </a:p>
          </p:txBody>
        </p:sp>
        <p:sp>
          <p:nvSpPr>
            <p:cNvPr id="88" name="Rectangle 7">
              <a:extLst>
                <a:ext uri="{FF2B5EF4-FFF2-40B4-BE49-F238E27FC236}">
                  <a16:creationId xmlns:a16="http://schemas.microsoft.com/office/drawing/2014/main" id="{0AA0D25C-BC5D-1D4E-3B7B-579BC80C3834}"/>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0" u="none" baseline="0" dirty="0">
                  <a:solidFill>
                    <a:schemeClr val="tx1"/>
                  </a:solidFill>
                  <a:latin typeface="Calibri" panose="020F0502020204030204" pitchFamily="34" charset="0"/>
                  <a:cs typeface="Calibri" panose="020F0502020204030204" pitchFamily="34" charset="0"/>
                </a:rPr>
                <a:t>10:00 - 10:30: Election Co-Chairs</a:t>
              </a:r>
            </a:p>
          </p:txBody>
        </p:sp>
      </p:grpSp>
      <p:grpSp>
        <p:nvGrpSpPr>
          <p:cNvPr id="91" name="Group 9">
            <a:extLst>
              <a:ext uri="{FF2B5EF4-FFF2-40B4-BE49-F238E27FC236}">
                <a16:creationId xmlns:a16="http://schemas.microsoft.com/office/drawing/2014/main" id="{35928DAF-B6AD-7014-AAB9-94F7E155502B}"/>
              </a:ext>
            </a:extLst>
          </p:cNvPr>
          <p:cNvGrpSpPr/>
          <p:nvPr/>
        </p:nvGrpSpPr>
        <p:grpSpPr>
          <a:xfrm>
            <a:off x="633046" y="2801283"/>
            <a:ext cx="10911254" cy="844893"/>
            <a:chOff x="633046" y="1636198"/>
            <a:chExt cx="10911254" cy="844893"/>
          </a:xfrm>
        </p:grpSpPr>
        <p:sp>
          <p:nvSpPr>
            <p:cNvPr id="92" name="Rectangle 10">
              <a:extLst>
                <a:ext uri="{FF2B5EF4-FFF2-40B4-BE49-F238E27FC236}">
                  <a16:creationId xmlns:a16="http://schemas.microsoft.com/office/drawing/2014/main" id="{A183947D-534A-508A-50F5-58770CA48296}"/>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3" name="Rectangle 11">
              <a:extLst>
                <a:ext uri="{FF2B5EF4-FFF2-40B4-BE49-F238E27FC236}">
                  <a16:creationId xmlns:a16="http://schemas.microsoft.com/office/drawing/2014/main" id="{A03E4124-D5CF-1706-633E-F9C1C4B2011B}"/>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2</a:t>
              </a:r>
            </a:p>
          </p:txBody>
        </p:sp>
        <p:sp>
          <p:nvSpPr>
            <p:cNvPr id="94" name="Rectangle 12">
              <a:extLst>
                <a:ext uri="{FF2B5EF4-FFF2-40B4-BE49-F238E27FC236}">
                  <a16:creationId xmlns:a16="http://schemas.microsoft.com/office/drawing/2014/main" id="{F8636CD2-1612-D6B5-9B42-FBC73CF8CE4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tx1"/>
                  </a:solidFill>
                  <a:latin typeface="Calibri" panose="020F0502020204030204" pitchFamily="34" charset="0"/>
                  <a:cs typeface="Calibri" panose="020F0502020204030204" pitchFamily="34" charset="0"/>
                </a:rPr>
                <a:t>10:30 - 11:30: Meeting cadence &amp; next steps</a:t>
              </a:r>
            </a:p>
          </p:txBody>
        </p:sp>
      </p:grpSp>
      <p:grpSp>
        <p:nvGrpSpPr>
          <p:cNvPr id="95" name="Group 13">
            <a:extLst>
              <a:ext uri="{FF2B5EF4-FFF2-40B4-BE49-F238E27FC236}">
                <a16:creationId xmlns:a16="http://schemas.microsoft.com/office/drawing/2014/main" id="{A579AFD5-8EC9-22FA-4387-6AB862D2D818}"/>
              </a:ext>
            </a:extLst>
          </p:cNvPr>
          <p:cNvGrpSpPr/>
          <p:nvPr/>
        </p:nvGrpSpPr>
        <p:grpSpPr>
          <a:xfrm>
            <a:off x="633046" y="3966368"/>
            <a:ext cx="10911254" cy="844893"/>
            <a:chOff x="633046" y="1636198"/>
            <a:chExt cx="10911254" cy="844893"/>
          </a:xfrm>
        </p:grpSpPr>
        <p:sp>
          <p:nvSpPr>
            <p:cNvPr id="96" name="Rectangle 14">
              <a:extLst>
                <a:ext uri="{FF2B5EF4-FFF2-40B4-BE49-F238E27FC236}">
                  <a16:creationId xmlns:a16="http://schemas.microsoft.com/office/drawing/2014/main" id="{34769FBB-CA03-F3B6-976D-C45188BBB0CB}"/>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7" name="Rectangle 15">
              <a:extLst>
                <a:ext uri="{FF2B5EF4-FFF2-40B4-BE49-F238E27FC236}">
                  <a16:creationId xmlns:a16="http://schemas.microsoft.com/office/drawing/2014/main" id="{156AC369-4A9A-7764-38AF-51F34DA77946}"/>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3</a:t>
              </a:r>
            </a:p>
          </p:txBody>
        </p:sp>
        <p:sp>
          <p:nvSpPr>
            <p:cNvPr id="98" name="Rectangle 16">
              <a:extLst>
                <a:ext uri="{FF2B5EF4-FFF2-40B4-BE49-F238E27FC236}">
                  <a16:creationId xmlns:a16="http://schemas.microsoft.com/office/drawing/2014/main" id="{81AFA030-FFF3-3E58-42EA-D9020BABF669}"/>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11:30 - 12:15: Critical success factors for Expert Group</a:t>
              </a:r>
            </a:p>
          </p:txBody>
        </p:sp>
      </p:grpSp>
      <p:grpSp>
        <p:nvGrpSpPr>
          <p:cNvPr id="3" name="Group 13">
            <a:extLst>
              <a:ext uri="{FF2B5EF4-FFF2-40B4-BE49-F238E27FC236}">
                <a16:creationId xmlns:a16="http://schemas.microsoft.com/office/drawing/2014/main" id="{B360558C-B588-EFD1-9A4A-ABCD35B078A9}"/>
              </a:ext>
            </a:extLst>
          </p:cNvPr>
          <p:cNvGrpSpPr/>
          <p:nvPr/>
        </p:nvGrpSpPr>
        <p:grpSpPr>
          <a:xfrm>
            <a:off x="633046" y="5125707"/>
            <a:ext cx="10911254" cy="844893"/>
            <a:chOff x="633046" y="1636198"/>
            <a:chExt cx="10911254" cy="844893"/>
          </a:xfrm>
        </p:grpSpPr>
        <p:sp>
          <p:nvSpPr>
            <p:cNvPr id="4" name="Rectangle 14">
              <a:extLst>
                <a:ext uri="{FF2B5EF4-FFF2-40B4-BE49-F238E27FC236}">
                  <a16:creationId xmlns:a16="http://schemas.microsoft.com/office/drawing/2014/main" id="{BAA9FBE7-EFBF-07EF-8320-98A1ED827535}"/>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5" name="Rectangle 15">
              <a:extLst>
                <a:ext uri="{FF2B5EF4-FFF2-40B4-BE49-F238E27FC236}">
                  <a16:creationId xmlns:a16="http://schemas.microsoft.com/office/drawing/2014/main" id="{D699C6D3-9CE8-0318-5841-1DF690B74328}"/>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6" name="Rectangle 16">
              <a:extLst>
                <a:ext uri="{FF2B5EF4-FFF2-40B4-BE49-F238E27FC236}">
                  <a16:creationId xmlns:a16="http://schemas.microsoft.com/office/drawing/2014/main" id="{CF136B38-3CC0-9936-C769-27D0189B86B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12:15 – 13:45: LUNCH </a:t>
              </a:r>
              <a:r>
                <a:rPr lang="en-US" sz="2800" b="1" i="1" dirty="0">
                  <a:solidFill>
                    <a:schemeClr val="accent1"/>
                  </a:solidFill>
                  <a:latin typeface="Calibri" panose="020F0502020204030204" pitchFamily="34" charset="0"/>
                  <a:cs typeface="Calibri" panose="020F0502020204030204" pitchFamily="34" charset="0"/>
                  <a:sym typeface="Wingdings" panose="05000000000000000000" pitchFamily="2" charset="2"/>
                </a:rPr>
                <a:t></a:t>
              </a:r>
              <a:endParaRPr lang="en-US" sz="2800" b="1" i="1" dirty="0">
                <a:solidFill>
                  <a:schemeClr val="accent1"/>
                </a:solidFill>
                <a:latin typeface="Calibri" panose="020F0502020204030204" pitchFamily="34" charset="0"/>
                <a:cs typeface="Calibri" panose="020F0502020204030204" pitchFamily="34" charset="0"/>
              </a:endParaRPr>
            </a:p>
          </p:txBody>
        </p:sp>
      </p:grpSp>
      <p:sp>
        <p:nvSpPr>
          <p:cNvPr id="2" name="Espace réservé du numéro de diapositive 2">
            <a:extLst>
              <a:ext uri="{FF2B5EF4-FFF2-40B4-BE49-F238E27FC236}">
                <a16:creationId xmlns:a16="http://schemas.microsoft.com/office/drawing/2014/main" id="{6CA58CCA-94A6-91E5-EBCE-8E90368003A4}"/>
              </a:ext>
            </a:extLst>
          </p:cNvPr>
          <p:cNvSpPr>
            <a:spLocks noGrp="1"/>
          </p:cNvSpPr>
          <p:nvPr>
            <p:ph type="sldNum" idx="12"/>
          </p:nvPr>
        </p:nvSpPr>
        <p:spPr>
          <a:xfrm>
            <a:off x="7413171" y="6429920"/>
            <a:ext cx="2743200" cy="365125"/>
          </a:xfrm>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15</a:t>
            </a:fld>
            <a:endParaRPr b="0">
              <a:solidFill>
                <a:srgbClr val="888888"/>
              </a:solidFill>
            </a:endParaRPr>
          </a:p>
        </p:txBody>
      </p:sp>
    </p:spTree>
    <p:extLst>
      <p:ext uri="{BB962C8B-B14F-4D97-AF65-F5344CB8AC3E}">
        <p14:creationId xmlns:p14="http://schemas.microsoft.com/office/powerpoint/2010/main" val="3571129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Font typeface="Calibri"/>
              <a:buNone/>
            </a:pPr>
            <a:r>
              <a:rPr lang="de-DE" dirty="0">
                <a:latin typeface="Calibri" panose="020F0502020204030204" pitchFamily="34" charset="0"/>
                <a:cs typeface="Calibri" panose="020F0502020204030204" pitchFamily="34" charset="0"/>
              </a:rPr>
              <a:t>Agenda </a:t>
            </a:r>
            <a:r>
              <a:rPr lang="de-DE" dirty="0" err="1">
                <a:latin typeface="Calibri" panose="020F0502020204030204" pitchFamily="34" charset="0"/>
                <a:cs typeface="Calibri" panose="020F0502020204030204" pitchFamily="34" charset="0"/>
              </a:rPr>
              <a:t>afternoon</a:t>
            </a:r>
            <a:r>
              <a:rPr lang="de-DE"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p:txBody>
      </p:sp>
      <p:grpSp>
        <p:nvGrpSpPr>
          <p:cNvPr id="85" name="Group 8">
            <a:extLst>
              <a:ext uri="{FF2B5EF4-FFF2-40B4-BE49-F238E27FC236}">
                <a16:creationId xmlns:a16="http://schemas.microsoft.com/office/drawing/2014/main" id="{633C3D5D-D3AD-6791-9173-33A4FF02E6CB}"/>
              </a:ext>
            </a:extLst>
          </p:cNvPr>
          <p:cNvGrpSpPr/>
          <p:nvPr/>
        </p:nvGrpSpPr>
        <p:grpSpPr>
          <a:xfrm>
            <a:off x="284698" y="843710"/>
            <a:ext cx="10911254" cy="539814"/>
            <a:chOff x="633046" y="1636198"/>
            <a:chExt cx="10911254" cy="844893"/>
          </a:xfrm>
        </p:grpSpPr>
        <p:sp>
          <p:nvSpPr>
            <p:cNvPr id="86" name="Rectangle 5">
              <a:extLst>
                <a:ext uri="{FF2B5EF4-FFF2-40B4-BE49-F238E27FC236}">
                  <a16:creationId xmlns:a16="http://schemas.microsoft.com/office/drawing/2014/main" id="{786A236D-3AC9-EB2F-78A5-516D113D39B1}"/>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87" name="Rectangle 4">
              <a:extLst>
                <a:ext uri="{FF2B5EF4-FFF2-40B4-BE49-F238E27FC236}">
                  <a16:creationId xmlns:a16="http://schemas.microsoft.com/office/drawing/2014/main" id="{70AC8DDD-C38C-DA73-C0CC-3ABCAB47F8B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4</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88" name="Rectangle 7">
              <a:extLst>
                <a:ext uri="{FF2B5EF4-FFF2-40B4-BE49-F238E27FC236}">
                  <a16:creationId xmlns:a16="http://schemas.microsoft.com/office/drawing/2014/main" id="{0AA0D25C-BC5D-1D4E-3B7B-579BC80C3834}"/>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0" u="none" baseline="0" dirty="0">
                  <a:solidFill>
                    <a:schemeClr val="tx1"/>
                  </a:solidFill>
                  <a:latin typeface="Calibri" panose="020F0502020204030204" pitchFamily="34" charset="0"/>
                  <a:cs typeface="Calibri" panose="020F0502020204030204" pitchFamily="34" charset="0"/>
                </a:rPr>
                <a:t>13:45 - 14:30: Reference implementation in-vehicle camera access</a:t>
              </a:r>
            </a:p>
          </p:txBody>
        </p:sp>
      </p:grpSp>
      <p:grpSp>
        <p:nvGrpSpPr>
          <p:cNvPr id="91" name="Group 9">
            <a:extLst>
              <a:ext uri="{FF2B5EF4-FFF2-40B4-BE49-F238E27FC236}">
                <a16:creationId xmlns:a16="http://schemas.microsoft.com/office/drawing/2014/main" id="{35928DAF-B6AD-7014-AAB9-94F7E155502B}"/>
              </a:ext>
            </a:extLst>
          </p:cNvPr>
          <p:cNvGrpSpPr/>
          <p:nvPr/>
        </p:nvGrpSpPr>
        <p:grpSpPr>
          <a:xfrm>
            <a:off x="284698" y="1640339"/>
            <a:ext cx="10911254" cy="539814"/>
            <a:chOff x="633046" y="1636198"/>
            <a:chExt cx="10911254" cy="844893"/>
          </a:xfrm>
        </p:grpSpPr>
        <p:sp>
          <p:nvSpPr>
            <p:cNvPr id="92" name="Rectangle 10">
              <a:extLst>
                <a:ext uri="{FF2B5EF4-FFF2-40B4-BE49-F238E27FC236}">
                  <a16:creationId xmlns:a16="http://schemas.microsoft.com/office/drawing/2014/main" id="{A183947D-534A-508A-50F5-58770CA48296}"/>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3" name="Rectangle 11">
              <a:extLst>
                <a:ext uri="{FF2B5EF4-FFF2-40B4-BE49-F238E27FC236}">
                  <a16:creationId xmlns:a16="http://schemas.microsoft.com/office/drawing/2014/main" id="{A03E4124-D5CF-1706-633E-F9C1C4B2011B}"/>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i="0" u="none" baseline="0" dirty="0">
                  <a:solidFill>
                    <a:schemeClr val="bg1"/>
                  </a:solidFill>
                  <a:latin typeface="Calibri" panose="020F0502020204030204" pitchFamily="34" charset="0"/>
                  <a:cs typeface="Calibri" panose="020F0502020204030204" pitchFamily="34" charset="0"/>
                </a:rPr>
                <a:t>5</a:t>
              </a:r>
            </a:p>
          </p:txBody>
        </p:sp>
        <p:sp>
          <p:nvSpPr>
            <p:cNvPr id="94" name="Rectangle 12">
              <a:extLst>
                <a:ext uri="{FF2B5EF4-FFF2-40B4-BE49-F238E27FC236}">
                  <a16:creationId xmlns:a16="http://schemas.microsoft.com/office/drawing/2014/main" id="{F8636CD2-1612-D6B5-9B42-FBC73CF8CE4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tx1"/>
                  </a:solidFill>
                  <a:latin typeface="Calibri" panose="020F0502020204030204" pitchFamily="34" charset="0"/>
                  <a:cs typeface="Calibri" panose="020F0502020204030204" pitchFamily="34" charset="0"/>
                </a:rPr>
                <a:t>14:30 - 15:00: Best practices automotive AOSP app development</a:t>
              </a:r>
            </a:p>
          </p:txBody>
        </p:sp>
      </p:grpSp>
      <p:grpSp>
        <p:nvGrpSpPr>
          <p:cNvPr id="95" name="Group 13">
            <a:extLst>
              <a:ext uri="{FF2B5EF4-FFF2-40B4-BE49-F238E27FC236}">
                <a16:creationId xmlns:a16="http://schemas.microsoft.com/office/drawing/2014/main" id="{A579AFD5-8EC9-22FA-4387-6AB862D2D818}"/>
              </a:ext>
            </a:extLst>
          </p:cNvPr>
          <p:cNvGrpSpPr/>
          <p:nvPr/>
        </p:nvGrpSpPr>
        <p:grpSpPr>
          <a:xfrm>
            <a:off x="284698" y="2436968"/>
            <a:ext cx="10911254" cy="539814"/>
            <a:chOff x="633046" y="1636198"/>
            <a:chExt cx="10911254" cy="844893"/>
          </a:xfrm>
        </p:grpSpPr>
        <p:sp>
          <p:nvSpPr>
            <p:cNvPr id="96" name="Rectangle 14">
              <a:extLst>
                <a:ext uri="{FF2B5EF4-FFF2-40B4-BE49-F238E27FC236}">
                  <a16:creationId xmlns:a16="http://schemas.microsoft.com/office/drawing/2014/main" id="{34769FBB-CA03-F3B6-976D-C45188BBB0CB}"/>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97" name="Rectangle 15">
              <a:extLst>
                <a:ext uri="{FF2B5EF4-FFF2-40B4-BE49-F238E27FC236}">
                  <a16:creationId xmlns:a16="http://schemas.microsoft.com/office/drawing/2014/main" id="{156AC369-4A9A-7764-38AF-51F34DA77946}"/>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98" name="Rectangle 16">
              <a:extLst>
                <a:ext uri="{FF2B5EF4-FFF2-40B4-BE49-F238E27FC236}">
                  <a16:creationId xmlns:a16="http://schemas.microsoft.com/office/drawing/2014/main" id="{81AFA030-FFF3-3E58-42EA-D9020BABF669}"/>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15:00 - 15:15: Short break</a:t>
              </a:r>
            </a:p>
          </p:txBody>
        </p:sp>
      </p:grpSp>
      <p:grpSp>
        <p:nvGrpSpPr>
          <p:cNvPr id="3" name="Group 13">
            <a:extLst>
              <a:ext uri="{FF2B5EF4-FFF2-40B4-BE49-F238E27FC236}">
                <a16:creationId xmlns:a16="http://schemas.microsoft.com/office/drawing/2014/main" id="{B360558C-B588-EFD1-9A4A-ABCD35B078A9}"/>
              </a:ext>
            </a:extLst>
          </p:cNvPr>
          <p:cNvGrpSpPr/>
          <p:nvPr/>
        </p:nvGrpSpPr>
        <p:grpSpPr>
          <a:xfrm>
            <a:off x="284698" y="5623482"/>
            <a:ext cx="10911254" cy="539814"/>
            <a:chOff x="633046" y="1636198"/>
            <a:chExt cx="10911254" cy="844893"/>
          </a:xfrm>
        </p:grpSpPr>
        <p:sp>
          <p:nvSpPr>
            <p:cNvPr id="4" name="Rectangle 14">
              <a:extLst>
                <a:ext uri="{FF2B5EF4-FFF2-40B4-BE49-F238E27FC236}">
                  <a16:creationId xmlns:a16="http://schemas.microsoft.com/office/drawing/2014/main" id="{BAA9FBE7-EFBF-07EF-8320-98A1ED827535}"/>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5" name="Rectangle 15">
              <a:extLst>
                <a:ext uri="{FF2B5EF4-FFF2-40B4-BE49-F238E27FC236}">
                  <a16:creationId xmlns:a16="http://schemas.microsoft.com/office/drawing/2014/main" id="{D699C6D3-9CE8-0318-5841-1DF690B74328}"/>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6" name="Rectangle 16">
              <a:extLst>
                <a:ext uri="{FF2B5EF4-FFF2-40B4-BE49-F238E27FC236}">
                  <a16:creationId xmlns:a16="http://schemas.microsoft.com/office/drawing/2014/main" id="{CF136B38-3CC0-9936-C769-27D0189B86B7}"/>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i="1" dirty="0">
                  <a:solidFill>
                    <a:schemeClr val="accent1"/>
                  </a:solidFill>
                  <a:latin typeface="Calibri" panose="020F0502020204030204" pitchFamily="34" charset="0"/>
                  <a:cs typeface="Calibri" panose="020F0502020204030204" pitchFamily="34" charset="0"/>
                </a:rPr>
                <a:t>17:00 - 20:00: Evening Get-Together &amp; light snacks</a:t>
              </a:r>
            </a:p>
          </p:txBody>
        </p:sp>
      </p:grpSp>
      <p:grpSp>
        <p:nvGrpSpPr>
          <p:cNvPr id="8" name="Group 13">
            <a:extLst>
              <a:ext uri="{FF2B5EF4-FFF2-40B4-BE49-F238E27FC236}">
                <a16:creationId xmlns:a16="http://schemas.microsoft.com/office/drawing/2014/main" id="{4CE7D8D2-6C15-80DA-EF2C-12CE2D709913}"/>
              </a:ext>
            </a:extLst>
          </p:cNvPr>
          <p:cNvGrpSpPr/>
          <p:nvPr/>
        </p:nvGrpSpPr>
        <p:grpSpPr>
          <a:xfrm>
            <a:off x="284698" y="3233597"/>
            <a:ext cx="10911254" cy="539814"/>
            <a:chOff x="633046" y="1636198"/>
            <a:chExt cx="10911254" cy="844893"/>
          </a:xfrm>
        </p:grpSpPr>
        <p:sp>
          <p:nvSpPr>
            <p:cNvPr id="9" name="Rectangle 14">
              <a:extLst>
                <a:ext uri="{FF2B5EF4-FFF2-40B4-BE49-F238E27FC236}">
                  <a16:creationId xmlns:a16="http://schemas.microsoft.com/office/drawing/2014/main" id="{F49651C7-B3F4-F4EF-CE7F-6F60C491FB58}"/>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0" name="Rectangle 15">
              <a:extLst>
                <a:ext uri="{FF2B5EF4-FFF2-40B4-BE49-F238E27FC236}">
                  <a16:creationId xmlns:a16="http://schemas.microsoft.com/office/drawing/2014/main" id="{72A47AAA-6E7D-949B-EF75-F5FEA78678D9}"/>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6</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1" name="Rectangle 16">
              <a:extLst>
                <a:ext uri="{FF2B5EF4-FFF2-40B4-BE49-F238E27FC236}">
                  <a16:creationId xmlns:a16="http://schemas.microsoft.com/office/drawing/2014/main" id="{C066841E-6DA2-361B-89CB-0B46E333E588}"/>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15:15 - 16:00: Android for Cars usage for AOSP based Systems</a:t>
              </a:r>
            </a:p>
          </p:txBody>
        </p:sp>
      </p:grpSp>
      <p:grpSp>
        <p:nvGrpSpPr>
          <p:cNvPr id="12" name="Group 13">
            <a:extLst>
              <a:ext uri="{FF2B5EF4-FFF2-40B4-BE49-F238E27FC236}">
                <a16:creationId xmlns:a16="http://schemas.microsoft.com/office/drawing/2014/main" id="{19AC19C0-63D8-CC69-2271-C9B708991EBB}"/>
              </a:ext>
            </a:extLst>
          </p:cNvPr>
          <p:cNvGrpSpPr/>
          <p:nvPr/>
        </p:nvGrpSpPr>
        <p:grpSpPr>
          <a:xfrm>
            <a:off x="284698" y="4826855"/>
            <a:ext cx="10911254" cy="539814"/>
            <a:chOff x="633046" y="1636198"/>
            <a:chExt cx="10911254" cy="844893"/>
          </a:xfrm>
        </p:grpSpPr>
        <p:sp>
          <p:nvSpPr>
            <p:cNvPr id="13" name="Rectangle 14">
              <a:extLst>
                <a:ext uri="{FF2B5EF4-FFF2-40B4-BE49-F238E27FC236}">
                  <a16:creationId xmlns:a16="http://schemas.microsoft.com/office/drawing/2014/main" id="{25CA4F6F-E55F-F54A-9E29-415431DCDAED}"/>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4" name="Rectangle 15">
              <a:extLst>
                <a:ext uri="{FF2B5EF4-FFF2-40B4-BE49-F238E27FC236}">
                  <a16:creationId xmlns:a16="http://schemas.microsoft.com/office/drawing/2014/main" id="{BE378D64-C9CD-EF17-91EE-AC03AB7A7294}"/>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8</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5" name="Rectangle 16">
              <a:extLst>
                <a:ext uri="{FF2B5EF4-FFF2-40B4-BE49-F238E27FC236}">
                  <a16:creationId xmlns:a16="http://schemas.microsoft.com/office/drawing/2014/main" id="{CF2B7E94-6348-8BA6-CA9D-2F2DCAF318DA}"/>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US" sz="2800" b="1" dirty="0">
                  <a:solidFill>
                    <a:schemeClr val="tx1"/>
                  </a:solidFill>
                  <a:latin typeface="Calibri" panose="020F0502020204030204" pitchFamily="34" charset="0"/>
                  <a:cs typeface="Calibri" panose="020F0502020204030204" pitchFamily="34" charset="0"/>
                </a:rPr>
                <a:t>16:30 - 17:00: Meeting wrap-up</a:t>
              </a:r>
            </a:p>
          </p:txBody>
        </p:sp>
      </p:grpSp>
      <p:grpSp>
        <p:nvGrpSpPr>
          <p:cNvPr id="16" name="Group 13">
            <a:extLst>
              <a:ext uri="{FF2B5EF4-FFF2-40B4-BE49-F238E27FC236}">
                <a16:creationId xmlns:a16="http://schemas.microsoft.com/office/drawing/2014/main" id="{66995482-5F32-507B-0FFB-DC0956712CBA}"/>
              </a:ext>
            </a:extLst>
          </p:cNvPr>
          <p:cNvGrpSpPr/>
          <p:nvPr/>
        </p:nvGrpSpPr>
        <p:grpSpPr>
          <a:xfrm>
            <a:off x="284698" y="4030226"/>
            <a:ext cx="10911254" cy="539814"/>
            <a:chOff x="633046" y="1636198"/>
            <a:chExt cx="10911254" cy="844893"/>
          </a:xfrm>
        </p:grpSpPr>
        <p:sp>
          <p:nvSpPr>
            <p:cNvPr id="17" name="Rectangle 14">
              <a:extLst>
                <a:ext uri="{FF2B5EF4-FFF2-40B4-BE49-F238E27FC236}">
                  <a16:creationId xmlns:a16="http://schemas.microsoft.com/office/drawing/2014/main" id="{692CFD92-511A-FB59-CA65-99A3274FCF6E}"/>
                </a:ext>
              </a:extLst>
            </p:cNvPr>
            <p:cNvSpPr/>
            <p:nvPr/>
          </p:nvSpPr>
          <p:spPr>
            <a:xfrm>
              <a:off x="633046" y="2409091"/>
              <a:ext cx="10911254" cy="72000"/>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US" sz="1800" b="0" i="0" u="none" baseline="0" dirty="0" err="1">
                <a:solidFill>
                  <a:srgbClr val="666666"/>
                </a:solidFill>
                <a:latin typeface="Calibri" panose="020F0502020204030204" pitchFamily="34" charset="0"/>
                <a:cs typeface="Calibri" panose="020F0502020204030204" pitchFamily="34" charset="0"/>
              </a:endParaRPr>
            </a:p>
          </p:txBody>
        </p:sp>
        <p:sp>
          <p:nvSpPr>
            <p:cNvPr id="18" name="Rectangle 15">
              <a:extLst>
                <a:ext uri="{FF2B5EF4-FFF2-40B4-BE49-F238E27FC236}">
                  <a16:creationId xmlns:a16="http://schemas.microsoft.com/office/drawing/2014/main" id="{8BB39C6E-99EF-D1EC-01E5-B2ED91666AE1}"/>
                </a:ext>
              </a:extLst>
            </p:cNvPr>
            <p:cNvSpPr/>
            <p:nvPr/>
          </p:nvSpPr>
          <p:spPr>
            <a:xfrm>
              <a:off x="782514" y="1636198"/>
              <a:ext cx="316523" cy="80889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en-US" sz="2000" b="1" dirty="0">
                  <a:solidFill>
                    <a:schemeClr val="bg1"/>
                  </a:solidFill>
                  <a:latin typeface="Calibri" panose="020F0502020204030204" pitchFamily="34" charset="0"/>
                  <a:cs typeface="Calibri" panose="020F0502020204030204" pitchFamily="34" charset="0"/>
                </a:rPr>
                <a:t>7</a:t>
              </a:r>
              <a:endParaRPr lang="en-US" sz="2000" b="1" i="0" u="none" baseline="0" dirty="0">
                <a:solidFill>
                  <a:schemeClr val="bg1"/>
                </a:solidFill>
                <a:latin typeface="Calibri" panose="020F0502020204030204" pitchFamily="34" charset="0"/>
                <a:cs typeface="Calibri" panose="020F0502020204030204" pitchFamily="34" charset="0"/>
              </a:endParaRPr>
            </a:p>
          </p:txBody>
        </p:sp>
        <p:sp>
          <p:nvSpPr>
            <p:cNvPr id="19" name="Rectangle 16">
              <a:extLst>
                <a:ext uri="{FF2B5EF4-FFF2-40B4-BE49-F238E27FC236}">
                  <a16:creationId xmlns:a16="http://schemas.microsoft.com/office/drawing/2014/main" id="{F63A32A5-BC9B-272F-A311-F6CD7E9D7A00}"/>
                </a:ext>
              </a:extLst>
            </p:cNvPr>
            <p:cNvSpPr/>
            <p:nvPr/>
          </p:nvSpPr>
          <p:spPr>
            <a:xfrm>
              <a:off x="1169377" y="1636198"/>
              <a:ext cx="10374923" cy="7728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fr-FR" sz="2800" b="1" dirty="0">
                  <a:solidFill>
                    <a:schemeClr val="tx1"/>
                  </a:solidFill>
                  <a:latin typeface="Calibri" panose="020F0502020204030204" pitchFamily="34" charset="0"/>
                  <a:cs typeface="Calibri" panose="020F0502020204030204" pitchFamily="34" charset="0"/>
                </a:rPr>
                <a:t>16:00 - 16:30: Planning </a:t>
              </a:r>
              <a:r>
                <a:rPr lang="fr-FR" sz="2800" b="1" dirty="0" err="1">
                  <a:solidFill>
                    <a:schemeClr val="tx1"/>
                  </a:solidFill>
                  <a:latin typeface="Calibri" panose="020F0502020204030204" pitchFamily="34" charset="0"/>
                  <a:cs typeface="Calibri" panose="020F0502020204030204" pitchFamily="34" charset="0"/>
                </a:rPr>
                <a:t>further</a:t>
              </a:r>
              <a:r>
                <a:rPr lang="fr-FR" sz="2800" b="1" dirty="0">
                  <a:solidFill>
                    <a:schemeClr val="tx1"/>
                  </a:solidFill>
                  <a:latin typeface="Calibri" panose="020F0502020204030204" pitchFamily="34" charset="0"/>
                  <a:cs typeface="Calibri" panose="020F0502020204030204" pitchFamily="34" charset="0"/>
                </a:rPr>
                <a:t> F2F </a:t>
              </a:r>
              <a:r>
                <a:rPr lang="fr-FR" sz="2800" b="1" dirty="0" err="1">
                  <a:solidFill>
                    <a:schemeClr val="tx1"/>
                  </a:solidFill>
                  <a:latin typeface="Calibri" panose="020F0502020204030204" pitchFamily="34" charset="0"/>
                  <a:cs typeface="Calibri" panose="020F0502020204030204" pitchFamily="34" charset="0"/>
                </a:rPr>
                <a:t>events</a:t>
              </a:r>
              <a:r>
                <a:rPr lang="fr-FR" sz="2800" b="1" dirty="0">
                  <a:solidFill>
                    <a:schemeClr val="tx1"/>
                  </a:solidFill>
                  <a:latin typeface="Calibri" panose="020F0502020204030204" pitchFamily="34" charset="0"/>
                  <a:cs typeface="Calibri" panose="020F0502020204030204" pitchFamily="34" charset="0"/>
                </a:rPr>
                <a:t>/ </a:t>
              </a:r>
              <a:r>
                <a:rPr lang="fr-FR" sz="2800" b="1" dirty="0" err="1">
                  <a:solidFill>
                    <a:schemeClr val="tx1"/>
                  </a:solidFill>
                  <a:latin typeface="Calibri" panose="020F0502020204030204" pitchFamily="34" charset="0"/>
                  <a:cs typeface="Calibri" panose="020F0502020204030204" pitchFamily="34" charset="0"/>
                </a:rPr>
                <a:t>presentations</a:t>
              </a:r>
              <a:endParaRPr lang="en-US" sz="2800" b="1" dirty="0">
                <a:solidFill>
                  <a:schemeClr val="tx1"/>
                </a:solidFill>
                <a:latin typeface="Calibri" panose="020F0502020204030204" pitchFamily="34" charset="0"/>
                <a:cs typeface="Calibri" panose="020F0502020204030204" pitchFamily="34" charset="0"/>
              </a:endParaRPr>
            </a:p>
          </p:txBody>
        </p:sp>
      </p:grpSp>
      <p:sp>
        <p:nvSpPr>
          <p:cNvPr id="2" name="Espace réservé du numéro de diapositive 2">
            <a:extLst>
              <a:ext uri="{FF2B5EF4-FFF2-40B4-BE49-F238E27FC236}">
                <a16:creationId xmlns:a16="http://schemas.microsoft.com/office/drawing/2014/main" id="{BE79266C-5DB5-13EF-91EE-51F692BF6558}"/>
              </a:ext>
            </a:extLst>
          </p:cNvPr>
          <p:cNvSpPr>
            <a:spLocks noGrp="1"/>
          </p:cNvSpPr>
          <p:nvPr>
            <p:ph type="sldNum" idx="12"/>
          </p:nvPr>
        </p:nvSpPr>
        <p:spPr>
          <a:xfrm>
            <a:off x="7413171" y="6429920"/>
            <a:ext cx="2743200" cy="365125"/>
          </a:xfrm>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16</a:t>
            </a:fld>
            <a:endParaRPr b="0">
              <a:solidFill>
                <a:srgbClr val="888888"/>
              </a:solidFill>
            </a:endParaRPr>
          </a:p>
        </p:txBody>
      </p:sp>
    </p:spTree>
    <p:extLst>
      <p:ext uri="{BB962C8B-B14F-4D97-AF65-F5344CB8AC3E}">
        <p14:creationId xmlns:p14="http://schemas.microsoft.com/office/powerpoint/2010/main" val="437595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CO-Chairs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Steve Crumb, COVESA</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extLst>
      <p:ext uri="{BB962C8B-B14F-4D97-AF65-F5344CB8AC3E}">
        <p14:creationId xmlns:p14="http://schemas.microsoft.com/office/powerpoint/2010/main" val="3332930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0E91EA6-A134-C2BE-27B3-91C2774EC3F3}"/>
              </a:ext>
            </a:extLst>
          </p:cNvPr>
          <p:cNvSpPr>
            <a:spLocks noGrp="1"/>
          </p:cNvSpPr>
          <p:nvPr>
            <p:ph sz="quarter" idx="17"/>
          </p:nvPr>
        </p:nvSpPr>
        <p:spPr>
          <a:xfrm>
            <a:off x="488947" y="1413933"/>
            <a:ext cx="11224684" cy="4244483"/>
          </a:xfrm>
        </p:spPr>
        <p:txBody>
          <a:bodyPr/>
          <a:lstStyle/>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endParaRPr lang="de-DE" dirty="0">
              <a:latin typeface="Calibiri"/>
            </a:endParaRPr>
          </a:p>
          <a:p>
            <a:pPr marL="0" indent="0">
              <a:buNone/>
            </a:pPr>
            <a:r>
              <a:rPr lang="de-DE" b="1" dirty="0">
                <a:solidFill>
                  <a:schemeClr val="tx2"/>
                </a:solidFill>
                <a:latin typeface="Calibiri"/>
              </a:rPr>
              <a:t>Chair</a:t>
            </a:r>
            <a:r>
              <a:rPr lang="de-DE" dirty="0">
                <a:latin typeface="Calibiri"/>
              </a:rPr>
              <a:t>				        </a:t>
            </a:r>
            <a:r>
              <a:rPr lang="de-DE" b="1" dirty="0">
                <a:solidFill>
                  <a:schemeClr val="tx2"/>
                </a:solidFill>
                <a:latin typeface="Calibiri"/>
              </a:rPr>
              <a:t>Chair	</a:t>
            </a:r>
            <a:r>
              <a:rPr lang="de-DE" dirty="0">
                <a:latin typeface="Calibiri"/>
              </a:rPr>
              <a:t>			</a:t>
            </a:r>
            <a:r>
              <a:rPr lang="de-DE" b="1" dirty="0">
                <a:solidFill>
                  <a:schemeClr val="tx2"/>
                </a:solidFill>
                <a:latin typeface="Calibiri"/>
              </a:rPr>
              <a:t>	Chair</a:t>
            </a:r>
          </a:p>
          <a:p>
            <a:pPr marL="0" indent="0">
              <a:buNone/>
            </a:pPr>
            <a:r>
              <a:rPr lang="de-DE" dirty="0">
                <a:latin typeface="Calibiri"/>
              </a:rPr>
              <a:t>Richard Fernandes 			        Melina Mascolo			Camille Ghibaudo</a:t>
            </a:r>
          </a:p>
          <a:p>
            <a:pPr marL="0" indent="0">
              <a:buNone/>
            </a:pPr>
            <a:r>
              <a:rPr lang="de-DE" i="1" dirty="0">
                <a:latin typeface="Calibiri"/>
              </a:rPr>
              <a:t>General Motors			        </a:t>
            </a:r>
            <a:r>
              <a:rPr lang="de-DE" dirty="0">
                <a:latin typeface="Calibiri"/>
              </a:rPr>
              <a:t>BMW				</a:t>
            </a:r>
            <a:r>
              <a:rPr lang="de-DE" i="1" dirty="0">
                <a:latin typeface="Calibiri"/>
              </a:rPr>
              <a:t>Faurecia </a:t>
            </a:r>
            <a:r>
              <a:rPr lang="de-DE" i="1" dirty="0" err="1">
                <a:latin typeface="Calibiri"/>
              </a:rPr>
              <a:t>Clarion</a:t>
            </a:r>
            <a:r>
              <a:rPr lang="de-DE" i="1" dirty="0">
                <a:latin typeface="Calibiri"/>
              </a:rPr>
              <a:t> Electronics</a:t>
            </a:r>
          </a:p>
        </p:txBody>
      </p:sp>
      <p:sp>
        <p:nvSpPr>
          <p:cNvPr id="3" name="Titel 2">
            <a:extLst>
              <a:ext uri="{FF2B5EF4-FFF2-40B4-BE49-F238E27FC236}">
                <a16:creationId xmlns:a16="http://schemas.microsoft.com/office/drawing/2014/main" id="{7D4659D0-9626-33AD-5766-F6E5639FAD11}"/>
              </a:ext>
            </a:extLst>
          </p:cNvPr>
          <p:cNvSpPr>
            <a:spLocks noGrp="1"/>
          </p:cNvSpPr>
          <p:nvPr>
            <p:ph type="title"/>
          </p:nvPr>
        </p:nvSpPr>
        <p:spPr/>
        <p:txBody>
          <a:bodyPr/>
          <a:lstStyle/>
          <a:p>
            <a:r>
              <a:rPr lang="de-DE" dirty="0" err="1">
                <a:latin typeface="Calibiri"/>
              </a:rPr>
              <a:t>Elected</a:t>
            </a:r>
            <a:r>
              <a:rPr lang="de-DE" dirty="0">
                <a:latin typeface="Calibiri"/>
              </a:rPr>
              <a:t> </a:t>
            </a:r>
            <a:r>
              <a:rPr lang="de-DE" dirty="0" err="1">
                <a:latin typeface="Calibiri"/>
              </a:rPr>
              <a:t>chairs</a:t>
            </a:r>
            <a:r>
              <a:rPr lang="de-DE" dirty="0">
                <a:latin typeface="Calibiri"/>
              </a:rPr>
              <a:t>.</a:t>
            </a:r>
          </a:p>
        </p:txBody>
      </p:sp>
      <p:pic>
        <p:nvPicPr>
          <p:cNvPr id="1026" name="Picture 2" descr="Richard Fernandes email address &amp; phone number | General Motors Feature  Owner - Wired and Wireless Connectivity contact information - RocketReach">
            <a:extLst>
              <a:ext uri="{FF2B5EF4-FFF2-40B4-BE49-F238E27FC236}">
                <a16:creationId xmlns:a16="http://schemas.microsoft.com/office/drawing/2014/main" id="{7E7B05A9-916E-5B3E-9406-952817BF3A4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8947" y="1717836"/>
            <a:ext cx="2143491" cy="2143491"/>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a:extLst>
              <a:ext uri="{FF2B5EF4-FFF2-40B4-BE49-F238E27FC236}">
                <a16:creationId xmlns:a16="http://schemas.microsoft.com/office/drawing/2014/main" id="{3723D935-B861-793D-A9A9-FD3E08C4F8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06122" y="1717837"/>
            <a:ext cx="2143491" cy="2143491"/>
          </a:xfrm>
          <a:prstGeom prst="rect">
            <a:avLst/>
          </a:prstGeom>
        </p:spPr>
      </p:pic>
      <p:pic>
        <p:nvPicPr>
          <p:cNvPr id="5" name="Grafik 4">
            <a:extLst>
              <a:ext uri="{FF2B5EF4-FFF2-40B4-BE49-F238E27FC236}">
                <a16:creationId xmlns:a16="http://schemas.microsoft.com/office/drawing/2014/main" id="{50912DB9-7135-2399-4405-6375642854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7534" y="1717835"/>
            <a:ext cx="2143491" cy="2143491"/>
          </a:xfrm>
          <a:prstGeom prst="rect">
            <a:avLst/>
          </a:prstGeom>
        </p:spPr>
      </p:pic>
      <p:sp>
        <p:nvSpPr>
          <p:cNvPr id="6" name="Textfeld 5">
            <a:extLst>
              <a:ext uri="{FF2B5EF4-FFF2-40B4-BE49-F238E27FC236}">
                <a16:creationId xmlns:a16="http://schemas.microsoft.com/office/drawing/2014/main" id="{B086411B-9625-B2AA-C5E5-2B7E776B0A6B}"/>
              </a:ext>
            </a:extLst>
          </p:cNvPr>
          <p:cNvSpPr txBox="1"/>
          <p:nvPr/>
        </p:nvSpPr>
        <p:spPr>
          <a:xfrm>
            <a:off x="488947" y="6205536"/>
            <a:ext cx="7549567" cy="184666"/>
          </a:xfrm>
          <a:prstGeom prst="rect">
            <a:avLst/>
          </a:prstGeom>
        </p:spPr>
        <p:txBody>
          <a:bodyPr vert="horz" wrap="none" lIns="0" tIns="0" rIns="0" bIns="0" rtlCol="0">
            <a:spAutoFit/>
          </a:bodyPr>
          <a:lstStyle/>
          <a:p>
            <a:pPr marL="0" indent="0" algn="l" defTabSz="914400" rtl="0" eaLnBrk="1" latinLnBrk="0" hangingPunct="1">
              <a:lnSpc>
                <a:spcPct val="100000"/>
              </a:lnSpc>
              <a:spcBef>
                <a:spcPts val="0"/>
              </a:spcBef>
              <a:spcAft>
                <a:spcPts val="600"/>
              </a:spcAft>
              <a:buClr>
                <a:schemeClr val="tx2"/>
              </a:buClr>
              <a:buFontTx/>
              <a:buNone/>
            </a:pPr>
            <a:r>
              <a:rPr lang="de-DE" sz="1200" kern="1200" dirty="0">
                <a:solidFill>
                  <a:schemeClr val="tx1"/>
                </a:solidFill>
                <a:latin typeface="Calibiri"/>
              </a:rPr>
              <a:t>*Volvo also </a:t>
            </a:r>
            <a:r>
              <a:rPr lang="de-DE" sz="1200" kern="1200" dirty="0" err="1">
                <a:solidFill>
                  <a:schemeClr val="tx1"/>
                </a:solidFill>
                <a:latin typeface="Calibiri"/>
              </a:rPr>
              <a:t>volunteered</a:t>
            </a:r>
            <a:r>
              <a:rPr lang="de-DE" sz="1200" kern="1200" dirty="0">
                <a:solidFill>
                  <a:schemeClr val="tx1"/>
                </a:solidFill>
                <a:latin typeface="Calibiri"/>
              </a:rPr>
              <a:t> </a:t>
            </a:r>
            <a:r>
              <a:rPr lang="de-DE" sz="1200" kern="1200" dirty="0" err="1">
                <a:solidFill>
                  <a:schemeClr val="tx1"/>
                </a:solidFill>
                <a:latin typeface="Calibiri"/>
              </a:rPr>
              <a:t>as</a:t>
            </a:r>
            <a:r>
              <a:rPr lang="de-DE" sz="1200" kern="1200" dirty="0">
                <a:solidFill>
                  <a:schemeClr val="tx1"/>
                </a:solidFill>
                <a:latin typeface="Calibiri"/>
              </a:rPr>
              <a:t> </a:t>
            </a:r>
            <a:r>
              <a:rPr lang="de-DE" sz="1200" kern="1200" dirty="0" err="1">
                <a:solidFill>
                  <a:schemeClr val="tx1"/>
                </a:solidFill>
                <a:latin typeface="Calibiri"/>
              </a:rPr>
              <a:t>chair</a:t>
            </a:r>
            <a:r>
              <a:rPr lang="de-DE" sz="1200" kern="1200" dirty="0">
                <a:solidFill>
                  <a:schemeClr val="tx1"/>
                </a:solidFill>
                <a:latin typeface="Calibiri"/>
              </a:rPr>
              <a:t>, due </a:t>
            </a:r>
            <a:r>
              <a:rPr lang="de-DE" sz="1200" kern="1200" dirty="0" err="1">
                <a:solidFill>
                  <a:schemeClr val="tx1"/>
                </a:solidFill>
                <a:latin typeface="Calibiri"/>
              </a:rPr>
              <a:t>to</a:t>
            </a:r>
            <a:r>
              <a:rPr lang="de-DE" sz="1200" kern="1200" dirty="0">
                <a:solidFill>
                  <a:schemeClr val="tx1"/>
                </a:solidFill>
                <a:latin typeface="Calibiri"/>
              </a:rPr>
              <a:t> </a:t>
            </a:r>
            <a:r>
              <a:rPr lang="de-DE" sz="1200" kern="1200" dirty="0" err="1">
                <a:solidFill>
                  <a:schemeClr val="tx1"/>
                </a:solidFill>
                <a:latin typeface="Calibiri"/>
              </a:rPr>
              <a:t>them</a:t>
            </a:r>
            <a:r>
              <a:rPr lang="de-DE" sz="1200" kern="1200" dirty="0">
                <a:solidFill>
                  <a:schemeClr val="tx1"/>
                </a:solidFill>
                <a:latin typeface="Calibiri"/>
              </a:rPr>
              <a:t> not </a:t>
            </a:r>
            <a:r>
              <a:rPr lang="de-DE" sz="1200" kern="1200" dirty="0" err="1">
                <a:solidFill>
                  <a:schemeClr val="tx1"/>
                </a:solidFill>
                <a:latin typeface="Calibiri"/>
              </a:rPr>
              <a:t>being</a:t>
            </a:r>
            <a:r>
              <a:rPr lang="de-DE" sz="1200" kern="1200" dirty="0">
                <a:solidFill>
                  <a:schemeClr val="tx1"/>
                </a:solidFill>
                <a:latin typeface="Calibiri"/>
              </a:rPr>
              <a:t> </a:t>
            </a:r>
            <a:r>
              <a:rPr lang="de-DE" sz="1200" kern="1200" dirty="0" err="1">
                <a:solidFill>
                  <a:schemeClr val="tx1"/>
                </a:solidFill>
                <a:latin typeface="Calibiri"/>
              </a:rPr>
              <a:t>official</a:t>
            </a:r>
            <a:r>
              <a:rPr lang="de-DE" sz="1200" kern="1200" dirty="0">
                <a:solidFill>
                  <a:schemeClr val="tx1"/>
                </a:solidFill>
                <a:latin typeface="Calibiri"/>
              </a:rPr>
              <a:t> COVESA </a:t>
            </a:r>
            <a:r>
              <a:rPr lang="de-DE" sz="1200" kern="1200" dirty="0" err="1">
                <a:solidFill>
                  <a:schemeClr val="tx1"/>
                </a:solidFill>
                <a:latin typeface="Calibiri"/>
              </a:rPr>
              <a:t>member</a:t>
            </a:r>
            <a:r>
              <a:rPr lang="de-DE" sz="1200" kern="1200" dirty="0">
                <a:solidFill>
                  <a:schemeClr val="tx1"/>
                </a:solidFill>
                <a:latin typeface="Calibiri"/>
              </a:rPr>
              <a:t> </a:t>
            </a:r>
            <a:r>
              <a:rPr lang="de-DE" sz="1200" kern="1200" dirty="0" err="1">
                <a:solidFill>
                  <a:schemeClr val="tx1"/>
                </a:solidFill>
                <a:latin typeface="Calibiri"/>
              </a:rPr>
              <a:t>yet</a:t>
            </a:r>
            <a:r>
              <a:rPr lang="de-DE" sz="1200" kern="1200" dirty="0">
                <a:solidFill>
                  <a:schemeClr val="tx1"/>
                </a:solidFill>
                <a:latin typeface="Calibiri"/>
              </a:rPr>
              <a:t>, </a:t>
            </a:r>
            <a:r>
              <a:rPr lang="de-DE" sz="1200" kern="1200" dirty="0" err="1">
                <a:solidFill>
                  <a:schemeClr val="tx1"/>
                </a:solidFill>
                <a:latin typeface="Calibiri"/>
              </a:rPr>
              <a:t>it</a:t>
            </a:r>
            <a:r>
              <a:rPr lang="de-DE" sz="1200" kern="1200" dirty="0">
                <a:solidFill>
                  <a:schemeClr val="tx1"/>
                </a:solidFill>
                <a:latin typeface="Calibiri"/>
              </a:rPr>
              <a:t> was </a:t>
            </a:r>
            <a:r>
              <a:rPr lang="de-DE" sz="1200" kern="1200" dirty="0" err="1">
                <a:solidFill>
                  <a:schemeClr val="tx1"/>
                </a:solidFill>
                <a:latin typeface="Calibiri"/>
              </a:rPr>
              <a:t>parked</a:t>
            </a:r>
            <a:r>
              <a:rPr lang="de-DE" sz="1200" kern="1200" dirty="0">
                <a:solidFill>
                  <a:schemeClr val="tx1"/>
                </a:solidFill>
                <a:latin typeface="Calibiri"/>
              </a:rPr>
              <a:t> </a:t>
            </a:r>
            <a:r>
              <a:rPr lang="de-DE" sz="1200" kern="1200" dirty="0" err="1">
                <a:solidFill>
                  <a:schemeClr val="tx1"/>
                </a:solidFill>
                <a:latin typeface="Calibiri"/>
              </a:rPr>
              <a:t>for</a:t>
            </a:r>
            <a:r>
              <a:rPr lang="de-DE" sz="1200" kern="1200" dirty="0">
                <a:solidFill>
                  <a:schemeClr val="tx1"/>
                </a:solidFill>
                <a:latin typeface="Calibiri"/>
              </a:rPr>
              <a:t> </a:t>
            </a:r>
            <a:r>
              <a:rPr lang="de-DE" sz="1200" kern="1200" dirty="0" err="1">
                <a:solidFill>
                  <a:schemeClr val="tx1"/>
                </a:solidFill>
                <a:latin typeface="Calibiri"/>
              </a:rPr>
              <a:t>later</a:t>
            </a:r>
            <a:r>
              <a:rPr lang="de-DE" sz="1200" kern="1200" dirty="0">
                <a:solidFill>
                  <a:schemeClr val="tx1"/>
                </a:solidFill>
                <a:latin typeface="Calibiri"/>
              </a:rPr>
              <a:t> </a:t>
            </a:r>
            <a:r>
              <a:rPr lang="de-DE" sz="1200" kern="1200" dirty="0" err="1">
                <a:solidFill>
                  <a:schemeClr val="tx1"/>
                </a:solidFill>
                <a:latin typeface="Calibiri"/>
              </a:rPr>
              <a:t>point</a:t>
            </a:r>
            <a:r>
              <a:rPr lang="de-DE" sz="1200" kern="1200" dirty="0">
                <a:solidFill>
                  <a:schemeClr val="tx1"/>
                </a:solidFill>
                <a:latin typeface="Calibiri"/>
              </a:rPr>
              <a:t> </a:t>
            </a:r>
            <a:r>
              <a:rPr lang="de-DE" sz="1200" kern="1200" dirty="0" err="1">
                <a:solidFill>
                  <a:schemeClr val="tx1"/>
                </a:solidFill>
                <a:latin typeface="Calibiri"/>
              </a:rPr>
              <a:t>of</a:t>
            </a:r>
            <a:r>
              <a:rPr lang="de-DE" sz="1200" kern="1200" dirty="0">
                <a:solidFill>
                  <a:schemeClr val="tx1"/>
                </a:solidFill>
                <a:latin typeface="Calibiri"/>
              </a:rPr>
              <a:t> time</a:t>
            </a:r>
          </a:p>
        </p:txBody>
      </p:sp>
    </p:spTree>
    <p:extLst>
      <p:ext uri="{BB962C8B-B14F-4D97-AF65-F5344CB8AC3E}">
        <p14:creationId xmlns:p14="http://schemas.microsoft.com/office/powerpoint/2010/main" val="501487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Meeting cadence</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Steve Crumb, COVESA</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extLst>
      <p:ext uri="{BB962C8B-B14F-4D97-AF65-F5344CB8AC3E}">
        <p14:creationId xmlns:p14="http://schemas.microsoft.com/office/powerpoint/2010/main" val="55091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58A8D89-1E84-4813-DA30-E111F2956036}"/>
              </a:ext>
            </a:extLst>
          </p:cNvPr>
          <p:cNvSpPr>
            <a:spLocks noGrp="1"/>
          </p:cNvSpPr>
          <p:nvPr>
            <p:ph sz="quarter" idx="17"/>
          </p:nvPr>
        </p:nvSpPr>
        <p:spPr/>
        <p:txBody>
          <a:bodyPr/>
          <a:lstStyle/>
          <a:p>
            <a:r>
              <a:rPr lang="en-US" sz="1500" dirty="0">
                <a:latin typeface="Calibiri"/>
                <a:cs typeface="Calibri" panose="020F0502020204030204" pitchFamily="34" charset="0"/>
                <a:sym typeface="Wingdings" panose="05000000000000000000" pitchFamily="2" charset="2"/>
              </a:rPr>
              <a:t>Having “trusted team” of app developers validating scope and work results of expert group</a:t>
            </a:r>
            <a:br>
              <a:rPr lang="en-US" sz="1500" dirty="0">
                <a:latin typeface="Calibiri"/>
                <a:cs typeface="Calibri" panose="020F0502020204030204" pitchFamily="34" charset="0"/>
                <a:sym typeface="Wingdings" panose="05000000000000000000" pitchFamily="2" charset="2"/>
              </a:rPr>
            </a:br>
            <a:r>
              <a:rPr lang="en-US" sz="1500" dirty="0">
                <a:latin typeface="Calibiri"/>
                <a:cs typeface="Calibri" panose="020F0502020204030204" pitchFamily="34" charset="0"/>
                <a:sym typeface="Wingdings" panose="05000000000000000000" pitchFamily="2" charset="2"/>
              </a:rPr>
              <a:t> </a:t>
            </a:r>
            <a:r>
              <a:rPr lang="en-US" sz="1500" b="1" u="sng" dirty="0">
                <a:solidFill>
                  <a:schemeClr val="tx2"/>
                </a:solidFill>
                <a:latin typeface="Calibiri"/>
                <a:cs typeface="Calibri" panose="020F0502020204030204" pitchFamily="34" charset="0"/>
                <a:sym typeface="Wingdings" panose="05000000000000000000" pitchFamily="2" charset="2"/>
              </a:rPr>
              <a:t>To Do @all:</a:t>
            </a:r>
            <a:r>
              <a:rPr lang="en-US" sz="1500" b="1" dirty="0">
                <a:solidFill>
                  <a:schemeClr val="tx2"/>
                </a:solidFill>
                <a:latin typeface="Calibiri"/>
                <a:cs typeface="Calibri" panose="020F0502020204030204" pitchFamily="34" charset="0"/>
                <a:sym typeface="Wingdings" panose="05000000000000000000" pitchFamily="2" charset="2"/>
              </a:rPr>
              <a:t> </a:t>
            </a:r>
            <a:r>
              <a:rPr lang="en-US" sz="1500" dirty="0">
                <a:latin typeface="Calibiri"/>
                <a:cs typeface="Calibri" panose="020F0502020204030204" pitchFamily="34" charset="0"/>
                <a:sym typeface="Wingdings" panose="05000000000000000000" pitchFamily="2" charset="2"/>
              </a:rPr>
              <a:t>Getting first ideas which app developers could be interested</a:t>
            </a:r>
            <a:br>
              <a:rPr lang="en-US" sz="1500" dirty="0">
                <a:latin typeface="Calibiri"/>
                <a:cs typeface="Calibri" panose="020F0502020204030204" pitchFamily="34" charset="0"/>
                <a:sym typeface="Wingdings" panose="05000000000000000000" pitchFamily="2" charset="2"/>
              </a:rPr>
            </a:br>
            <a:r>
              <a:rPr lang="en-US" sz="1500" dirty="0">
                <a:latin typeface="Calibiri"/>
                <a:cs typeface="Calibri" panose="020F0502020204030204" pitchFamily="34" charset="0"/>
                <a:sym typeface="Wingdings" panose="05000000000000000000" pitchFamily="2" charset="2"/>
              </a:rPr>
              <a:t> Goal: Depending on the defined work streams, involving relevant app publishers early in the process to discuss solutions for the problem being addressed</a:t>
            </a:r>
          </a:p>
          <a:p>
            <a:r>
              <a:rPr lang="de-DE" sz="1500" b="1" u="sng" dirty="0">
                <a:solidFill>
                  <a:schemeClr val="tx2"/>
                </a:solidFill>
                <a:latin typeface="Calibiri"/>
                <a:sym typeface="Wingdings" panose="05000000000000000000" pitchFamily="2" charset="2"/>
              </a:rPr>
              <a:t>@Juhani Lehtimäki (</a:t>
            </a:r>
            <a:r>
              <a:rPr lang="de-DE" sz="1500" b="1" u="sng" dirty="0" err="1">
                <a:solidFill>
                  <a:schemeClr val="tx2"/>
                </a:solidFill>
                <a:latin typeface="Calibiri"/>
                <a:sym typeface="Wingdings" panose="05000000000000000000" pitchFamily="2" charset="2"/>
              </a:rPr>
              <a:t>Snapp</a:t>
            </a:r>
            <a:r>
              <a:rPr lang="de-DE" sz="1500" b="1" u="sng" dirty="0">
                <a:solidFill>
                  <a:schemeClr val="tx2"/>
                </a:solidFill>
                <a:latin typeface="Calibiri"/>
                <a:sym typeface="Wingdings" panose="05000000000000000000" pitchFamily="2" charset="2"/>
              </a:rPr>
              <a:t> Automotive): </a:t>
            </a:r>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what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Exploring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 </a:t>
            </a:r>
            <a:r>
              <a:rPr lang="de-DE" sz="1500" dirty="0" err="1">
                <a:latin typeface="Calibiri"/>
                <a:sym typeface="Wingdings" panose="05000000000000000000" pitchFamily="2" charset="2"/>
              </a:rPr>
              <a:t>product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interact</a:t>
            </a:r>
            <a:endParaRPr lang="de-DE" sz="1500" dirty="0">
              <a:latin typeface="Calibiri"/>
              <a:sym typeface="Wingdings" panose="05000000000000000000" pitchFamily="2" charset="2"/>
            </a:endParaRPr>
          </a:p>
          <a:p>
            <a:r>
              <a:rPr lang="de-DE" sz="1500" b="1" u="sng" dirty="0">
                <a:solidFill>
                  <a:schemeClr val="tx2"/>
                </a:solidFill>
                <a:latin typeface="Calibiri"/>
                <a:cs typeface="Calibri" panose="020F0502020204030204" pitchFamily="34" charset="0"/>
              </a:rPr>
              <a:t>@Emil </a:t>
            </a:r>
            <a:r>
              <a:rPr lang="de-DE" sz="1500" b="1" u="sng" dirty="0" err="1">
                <a:solidFill>
                  <a:schemeClr val="tx2"/>
                </a:solidFill>
                <a:latin typeface="Calibiri"/>
                <a:cs typeface="Calibri" panose="020F0502020204030204" pitchFamily="34" charset="0"/>
              </a:rPr>
              <a:t>Dautovic</a:t>
            </a:r>
            <a:r>
              <a:rPr lang="de-DE" sz="1500" b="1" u="sng" dirty="0">
                <a:solidFill>
                  <a:schemeClr val="tx2"/>
                </a:solidFill>
                <a:latin typeface="Calibiri"/>
                <a:cs typeface="Calibri" panose="020F0502020204030204" pitchFamily="34" charset="0"/>
              </a:rPr>
              <a:t> (</a:t>
            </a:r>
            <a:r>
              <a:rPr lang="de-DE" sz="1500" b="1" u="sng" dirty="0" err="1">
                <a:solidFill>
                  <a:schemeClr val="tx2"/>
                </a:solidFill>
                <a:latin typeface="Calibiri"/>
                <a:cs typeface="Calibri" panose="020F0502020204030204" pitchFamily="34" charset="0"/>
              </a:rPr>
              <a:t>Remotive</a:t>
            </a:r>
            <a:r>
              <a:rPr lang="de-DE" sz="1500" b="1" u="sng" dirty="0">
                <a:solidFill>
                  <a:schemeClr val="tx2"/>
                </a:solidFill>
                <a:latin typeface="Calibiri"/>
                <a:cs typeface="Calibri" panose="020F0502020204030204" pitchFamily="34" charset="0"/>
              </a:rPr>
              <a:t> Labs): </a:t>
            </a:r>
            <a:r>
              <a:rPr lang="de-DE" sz="1500" dirty="0">
                <a:latin typeface="Calibiri"/>
              </a:rPr>
              <a:t>Providing </a:t>
            </a:r>
            <a:r>
              <a:rPr lang="de-DE" sz="1500" dirty="0" err="1">
                <a:latin typeface="Calibiri"/>
              </a:rPr>
              <a:t>overview</a:t>
            </a:r>
            <a:r>
              <a:rPr lang="de-DE" sz="1500" dirty="0">
                <a:latin typeface="Calibiri"/>
              </a:rPr>
              <a:t> </a:t>
            </a:r>
            <a:r>
              <a:rPr lang="de-DE" sz="1500" dirty="0" err="1">
                <a:latin typeface="Calibiri"/>
              </a:rPr>
              <a:t>what</a:t>
            </a:r>
            <a:r>
              <a:rPr lang="de-DE" sz="1500" dirty="0">
                <a:latin typeface="Calibiri"/>
              </a:rPr>
              <a:t> </a:t>
            </a:r>
            <a:r>
              <a:rPr lang="de-DE" sz="1500" dirty="0" err="1">
                <a:latin typeface="Calibiri"/>
              </a:rPr>
              <a:t>Remotive</a:t>
            </a:r>
            <a:r>
              <a:rPr lang="de-DE" sz="1500" dirty="0">
                <a:latin typeface="Calibiri"/>
              </a:rPr>
              <a:t> Labs </a:t>
            </a:r>
            <a:r>
              <a:rPr lang="de-DE" sz="1500" dirty="0" err="1">
                <a:latin typeface="Calibiri"/>
              </a:rPr>
              <a:t>is</a:t>
            </a:r>
            <a:r>
              <a:rPr lang="de-DE" sz="1500" dirty="0">
                <a:latin typeface="Calibiri"/>
              </a:rPr>
              <a:t> </a:t>
            </a:r>
            <a:r>
              <a:rPr lang="de-DE" sz="1500" dirty="0" err="1">
                <a:latin typeface="Calibiri"/>
              </a:rPr>
              <a:t>offering</a:t>
            </a:r>
            <a:r>
              <a:rPr lang="de-DE" sz="1500" dirty="0">
                <a:latin typeface="Calibiri"/>
              </a:rPr>
              <a:t> </a:t>
            </a:r>
            <a:r>
              <a:rPr lang="de-DE" sz="1500" dirty="0" err="1">
                <a:latin typeface="Calibiri"/>
              </a:rPr>
              <a:t>regarding</a:t>
            </a:r>
            <a:r>
              <a:rPr lang="de-DE" sz="1500" dirty="0">
                <a:latin typeface="Calibiri"/>
              </a:rPr>
              <a:t> Cross-OEM </a:t>
            </a:r>
            <a:r>
              <a:rPr lang="de-DE" sz="1500" dirty="0" err="1">
                <a:latin typeface="Calibiri"/>
              </a:rPr>
              <a:t>emulator</a:t>
            </a:r>
            <a:endParaRPr lang="de-DE" sz="1500" dirty="0">
              <a:latin typeface="Calibiri"/>
            </a:endParaRPr>
          </a:p>
          <a:p>
            <a:r>
              <a:rPr lang="de-DE" sz="1500" b="1" u="sng" dirty="0">
                <a:solidFill>
                  <a:schemeClr val="tx2"/>
                </a:solidFill>
                <a:latin typeface="Calibiri"/>
                <a:cs typeface="Calibri" panose="020F0502020204030204" pitchFamily="34" charset="0"/>
              </a:rPr>
              <a:t>@Sven Eckoldt (</a:t>
            </a:r>
            <a:r>
              <a:rPr lang="de-DE" sz="1500" b="1" u="sng" dirty="0" err="1">
                <a:solidFill>
                  <a:schemeClr val="tx2"/>
                </a:solidFill>
                <a:latin typeface="Calibiri"/>
                <a:cs typeface="Calibri" panose="020F0502020204030204" pitchFamily="34" charset="0"/>
              </a:rPr>
              <a:t>Cariad</a:t>
            </a:r>
            <a:r>
              <a:rPr lang="de-DE" sz="1500" b="1" u="sng" dirty="0">
                <a:solidFill>
                  <a:schemeClr val="tx2"/>
                </a:solidFill>
                <a:latin typeface="Calibiri"/>
                <a:cs typeface="Calibri" panose="020F0502020204030204" pitchFamily="34" charset="0"/>
              </a:rPr>
              <a:t>): </a:t>
            </a:r>
            <a:r>
              <a:rPr lang="de-DE" sz="1500" dirty="0" err="1">
                <a:latin typeface="Calibiri"/>
              </a:rPr>
              <a:t>Overview</a:t>
            </a:r>
            <a:r>
              <a:rPr lang="de-DE" sz="1500" dirty="0">
                <a:latin typeface="Calibiri"/>
              </a:rPr>
              <a:t> </a:t>
            </a:r>
            <a:r>
              <a:rPr lang="de-DE" sz="1500" dirty="0" err="1">
                <a:latin typeface="Calibiri"/>
              </a:rPr>
              <a:t>of</a:t>
            </a:r>
            <a:r>
              <a:rPr lang="de-DE" sz="1500" dirty="0">
                <a:latin typeface="Calibiri"/>
              </a:rPr>
              <a:t> </a:t>
            </a:r>
            <a:r>
              <a:rPr lang="de-DE" sz="1500" dirty="0" err="1">
                <a:latin typeface="Calibiri"/>
              </a:rPr>
              <a:t>issues</a:t>
            </a:r>
            <a:r>
              <a:rPr lang="de-DE" sz="1500" dirty="0">
                <a:latin typeface="Calibiri"/>
              </a:rPr>
              <a:t> </a:t>
            </a:r>
            <a:r>
              <a:rPr lang="de-DE" sz="1500" dirty="0" err="1">
                <a:latin typeface="Calibiri"/>
              </a:rPr>
              <a:t>seen</a:t>
            </a:r>
            <a:r>
              <a:rPr lang="de-DE" sz="1500" dirty="0">
                <a:latin typeface="Calibiri"/>
              </a:rPr>
              <a:t> </a:t>
            </a:r>
            <a:r>
              <a:rPr lang="de-DE" sz="1500" dirty="0" err="1">
                <a:latin typeface="Calibiri"/>
              </a:rPr>
              <a:t>when</a:t>
            </a:r>
            <a:r>
              <a:rPr lang="de-DE" sz="1500" dirty="0">
                <a:latin typeface="Calibiri"/>
              </a:rPr>
              <a:t> </a:t>
            </a:r>
            <a:r>
              <a:rPr lang="de-DE" sz="1500" dirty="0" err="1">
                <a:latin typeface="Calibiri"/>
              </a:rPr>
              <a:t>bringing</a:t>
            </a:r>
            <a:r>
              <a:rPr lang="de-DE" sz="1500" dirty="0">
                <a:latin typeface="Calibiri"/>
              </a:rPr>
              <a:t> mobile </a:t>
            </a:r>
            <a:r>
              <a:rPr lang="de-DE" sz="1500" dirty="0" err="1">
                <a:latin typeface="Calibiri"/>
              </a:rPr>
              <a:t>video</a:t>
            </a:r>
            <a:r>
              <a:rPr lang="de-DE" sz="1500" dirty="0">
                <a:latin typeface="Calibiri"/>
              </a:rPr>
              <a:t> </a:t>
            </a:r>
            <a:r>
              <a:rPr lang="de-DE" sz="1500" dirty="0" err="1">
                <a:latin typeface="Calibiri"/>
              </a:rPr>
              <a:t>app</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automotive</a:t>
            </a:r>
            <a:r>
              <a:rPr lang="de-DE" sz="1500" dirty="0">
                <a:latin typeface="Calibiri"/>
              </a:rPr>
              <a:t> (e.g. DRM, HCP, </a:t>
            </a:r>
            <a:r>
              <a:rPr lang="de-DE" sz="1500" dirty="0" err="1">
                <a:latin typeface="Calibiri"/>
              </a:rPr>
              <a:t>button</a:t>
            </a:r>
            <a:r>
              <a:rPr lang="de-DE" sz="1500" dirty="0">
                <a:latin typeface="Calibiri"/>
              </a:rPr>
              <a:t> </a:t>
            </a:r>
            <a:r>
              <a:rPr lang="de-DE" sz="1500" dirty="0" err="1">
                <a:latin typeface="Calibiri"/>
              </a:rPr>
              <a:t>size</a:t>
            </a:r>
            <a:r>
              <a:rPr lang="de-DE" sz="1500" dirty="0">
                <a:latin typeface="Calibiri"/>
              </a:rPr>
              <a:t>, immersive </a:t>
            </a:r>
            <a:r>
              <a:rPr lang="de-DE" sz="1500" dirty="0" err="1">
                <a:latin typeface="Calibiri"/>
              </a:rPr>
              <a:t>mode</a:t>
            </a:r>
            <a:r>
              <a:rPr lang="de-DE" sz="1500" dirty="0">
                <a:latin typeface="Calibiri"/>
              </a:rPr>
              <a:t>, etc.)</a:t>
            </a:r>
          </a:p>
        </p:txBody>
      </p:sp>
      <p:sp>
        <p:nvSpPr>
          <p:cNvPr id="3" name="Titel 2">
            <a:extLst>
              <a:ext uri="{FF2B5EF4-FFF2-40B4-BE49-F238E27FC236}">
                <a16:creationId xmlns:a16="http://schemas.microsoft.com/office/drawing/2014/main" id="{F82F0EF3-98D6-E2B4-0245-AF6CD0022EF0}"/>
              </a:ext>
            </a:extLst>
          </p:cNvPr>
          <p:cNvSpPr>
            <a:spLocks noGrp="1"/>
          </p:cNvSpPr>
          <p:nvPr>
            <p:ph type="title"/>
          </p:nvPr>
        </p:nvSpPr>
        <p:spPr>
          <a:xfrm>
            <a:off x="488947" y="329767"/>
            <a:ext cx="11224684" cy="400110"/>
          </a:xfrm>
        </p:spPr>
        <p:txBody>
          <a:bodyPr/>
          <a:lstStyle/>
          <a:p>
            <a:r>
              <a:rPr lang="de-DE" dirty="0">
                <a:latin typeface="Calibiri"/>
              </a:rPr>
              <a:t>Action </a:t>
            </a:r>
            <a:r>
              <a:rPr lang="de-DE" dirty="0" err="1">
                <a:latin typeface="Calibiri"/>
              </a:rPr>
              <a:t>items</a:t>
            </a:r>
            <a:r>
              <a:rPr lang="de-DE" dirty="0">
                <a:latin typeface="Calibiri"/>
              </a:rPr>
              <a:t> </a:t>
            </a:r>
            <a:r>
              <a:rPr lang="de-DE" dirty="0" err="1">
                <a:latin typeface="Calibiri"/>
              </a:rPr>
              <a:t>for</a:t>
            </a:r>
            <a:r>
              <a:rPr lang="de-DE" dirty="0">
                <a:latin typeface="Calibiri"/>
              </a:rPr>
              <a:t> </a:t>
            </a:r>
            <a:r>
              <a:rPr lang="de-DE" dirty="0" err="1">
                <a:latin typeface="Calibiri"/>
              </a:rPr>
              <a:t>meeting</a:t>
            </a:r>
            <a:r>
              <a:rPr lang="de-DE" dirty="0">
                <a:latin typeface="Calibiri"/>
              </a:rPr>
              <a:t> on 17th </a:t>
            </a:r>
            <a:r>
              <a:rPr lang="de-DE" dirty="0" err="1">
                <a:latin typeface="Calibiri"/>
              </a:rPr>
              <a:t>july</a:t>
            </a:r>
            <a:r>
              <a:rPr lang="de-DE" dirty="0">
                <a:latin typeface="Calibiri"/>
              </a:rPr>
              <a:t>.</a:t>
            </a:r>
          </a:p>
        </p:txBody>
      </p:sp>
    </p:spTree>
    <p:extLst>
      <p:ext uri="{BB962C8B-B14F-4D97-AF65-F5344CB8AC3E}">
        <p14:creationId xmlns:p14="http://schemas.microsoft.com/office/powerpoint/2010/main" val="2666979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CDD81E-0E0E-BCFF-1A3B-87D6B9E50014}"/>
              </a:ext>
            </a:extLst>
          </p:cNvPr>
          <p:cNvSpPr>
            <a:spLocks noGrp="1"/>
          </p:cNvSpPr>
          <p:nvPr>
            <p:ph sz="quarter" idx="17"/>
          </p:nvPr>
        </p:nvSpPr>
        <p:spPr>
          <a:xfrm>
            <a:off x="488947" y="1413933"/>
            <a:ext cx="11224684" cy="3493045"/>
          </a:xfrm>
        </p:spPr>
        <p:txBody>
          <a:bodyPr/>
          <a:lstStyle/>
          <a:p>
            <a:r>
              <a:rPr lang="de-DE" dirty="0">
                <a:latin typeface="Calibri" panose="020F0502020204030204" pitchFamily="34" charset="0"/>
                <a:cs typeface="Calibri" panose="020F0502020204030204" pitchFamily="34" charset="0"/>
              </a:rPr>
              <a:t>Weekly vs. </a:t>
            </a:r>
            <a:r>
              <a:rPr lang="de-DE" dirty="0" err="1">
                <a:latin typeface="Calibri" panose="020F0502020204030204" pitchFamily="34" charset="0"/>
                <a:cs typeface="Calibri" panose="020F0502020204030204" pitchFamily="34" charset="0"/>
              </a:rPr>
              <a:t>biweekly</a:t>
            </a:r>
            <a:r>
              <a:rPr lang="de-DE" dirty="0">
                <a:latin typeface="Calibri" panose="020F0502020204030204" pitchFamily="34" charset="0"/>
                <a:cs typeface="Calibri" panose="020F0502020204030204" pitchFamily="34" charset="0"/>
              </a:rPr>
              <a:t> virtual </a:t>
            </a:r>
            <a:r>
              <a:rPr lang="de-DE" dirty="0" err="1">
                <a:latin typeface="Calibri" panose="020F0502020204030204" pitchFamily="34" charset="0"/>
                <a:cs typeface="Calibri" panose="020F0502020204030204" pitchFamily="34" charset="0"/>
              </a:rPr>
              <a:t>calls</a:t>
            </a:r>
            <a:r>
              <a:rPr lang="de-DE" dirty="0">
                <a:latin typeface="Calibri" panose="020F0502020204030204" pitchFamily="34" charset="0"/>
                <a:cs typeface="Calibri" panose="020F0502020204030204" pitchFamily="34" charset="0"/>
              </a:rPr>
              <a:t>?</a:t>
            </a:r>
          </a:p>
          <a:p>
            <a:r>
              <a:rPr lang="de-DE" dirty="0" err="1">
                <a:latin typeface="Calibri" panose="020F0502020204030204" pitchFamily="34" charset="0"/>
                <a:cs typeface="Calibri" panose="020F0502020204030204" pitchFamily="34" charset="0"/>
              </a:rPr>
              <a:t>Which</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timezones</a:t>
            </a:r>
            <a:r>
              <a:rPr lang="de-DE" dirty="0">
                <a:latin typeface="Calibri" panose="020F0502020204030204" pitchFamily="34" charset="0"/>
                <a:cs typeface="Calibri" panose="020F0502020204030204" pitchFamily="34" charset="0"/>
              </a:rPr>
              <a:t> do </a:t>
            </a:r>
            <a:r>
              <a:rPr lang="de-DE" dirty="0" err="1">
                <a:latin typeface="Calibri" panose="020F0502020204030204" pitchFamily="34" charset="0"/>
                <a:cs typeface="Calibri" panose="020F0502020204030204" pitchFamily="34" charset="0"/>
              </a:rPr>
              <a:t>we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need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cover</a:t>
            </a:r>
            <a:r>
              <a:rPr lang="de-DE" dirty="0">
                <a:latin typeface="Calibri" panose="020F0502020204030204" pitchFamily="34" charset="0"/>
                <a:cs typeface="Calibri" panose="020F0502020204030204" pitchFamily="34" charset="0"/>
              </a:rPr>
              <a:t>?</a:t>
            </a:r>
          </a:p>
          <a:p>
            <a:r>
              <a:rPr lang="de-DE" dirty="0" err="1">
                <a:latin typeface="Calibri" panose="020F0502020204030204" pitchFamily="34" charset="0"/>
                <a:cs typeface="Calibri" panose="020F0502020204030204" pitchFamily="34" charset="0"/>
              </a:rPr>
              <a:t>How</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often</a:t>
            </a:r>
            <a:r>
              <a:rPr lang="de-DE" dirty="0">
                <a:latin typeface="Calibri" panose="020F0502020204030204" pitchFamily="34" charset="0"/>
                <a:cs typeface="Calibri" panose="020F0502020204030204" pitchFamily="34" charset="0"/>
              </a:rPr>
              <a:t> do </a:t>
            </a:r>
            <a:r>
              <a:rPr lang="de-DE" dirty="0" err="1">
                <a:latin typeface="Calibri" panose="020F0502020204030204" pitchFamily="34" charset="0"/>
                <a:cs typeface="Calibri" panose="020F0502020204030204" pitchFamily="34" charset="0"/>
              </a:rPr>
              <a:t>we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want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meet</a:t>
            </a:r>
            <a:r>
              <a:rPr lang="de-DE" dirty="0">
                <a:latin typeface="Calibri" panose="020F0502020204030204" pitchFamily="34" charset="0"/>
                <a:cs typeface="Calibri" panose="020F0502020204030204" pitchFamily="34" charset="0"/>
              </a:rPr>
              <a:t> in-person?</a:t>
            </a:r>
          </a:p>
          <a:p>
            <a:endParaRPr lang="de-DE" dirty="0">
              <a:latin typeface="Calibri" panose="020F0502020204030204" pitchFamily="34" charset="0"/>
              <a:cs typeface="Calibri" panose="020F0502020204030204" pitchFamily="34" charset="0"/>
            </a:endParaRPr>
          </a:p>
          <a:p>
            <a:pPr marL="0" indent="0">
              <a:buNone/>
            </a:pPr>
            <a:r>
              <a:rPr lang="de-DE" b="1" dirty="0">
                <a:solidFill>
                  <a:schemeClr val="tx2"/>
                </a:solidFill>
                <a:latin typeface="Calibri" panose="020F0502020204030204" pitchFamily="34" charset="0"/>
                <a:cs typeface="Calibri" panose="020F0502020204030204" pitchFamily="34" charset="0"/>
              </a:rPr>
              <a:t>Protocol</a:t>
            </a:r>
            <a:endParaRPr lang="de-DE" dirty="0">
              <a:latin typeface="Calibri" panose="020F0502020204030204" pitchFamily="34" charset="0"/>
              <a:cs typeface="Calibri" panose="020F0502020204030204" pitchFamily="34" charset="0"/>
            </a:endParaRPr>
          </a:p>
          <a:p>
            <a:r>
              <a:rPr lang="de-DE" dirty="0">
                <a:latin typeface="Calibri" panose="020F0502020204030204" pitchFamily="34" charset="0"/>
                <a:cs typeface="Calibri" panose="020F0502020204030204" pitchFamily="34" charset="0"/>
              </a:rPr>
              <a:t>Chosen virtual </a:t>
            </a:r>
            <a:r>
              <a:rPr lang="de-DE" dirty="0" err="1">
                <a:latin typeface="Calibri" panose="020F0502020204030204" pitchFamily="34" charset="0"/>
                <a:cs typeface="Calibri" panose="020F0502020204030204" pitchFamily="34" charset="0"/>
              </a:rPr>
              <a:t>slot</a:t>
            </a:r>
            <a:r>
              <a:rPr lang="de-DE" dirty="0">
                <a:latin typeface="Calibri" panose="020F0502020204030204" pitchFamily="34" charset="0"/>
                <a:cs typeface="Calibri" panose="020F0502020204030204" pitchFamily="34" charset="0"/>
              </a:rPr>
              <a:t>: Monday: 5-6pm CET*; Microsoft Teams</a:t>
            </a:r>
          </a:p>
          <a:p>
            <a:r>
              <a:rPr lang="de-DE" dirty="0">
                <a:latin typeface="Calibri" panose="020F0502020204030204" pitchFamily="34" charset="0"/>
                <a:cs typeface="Calibri" panose="020F0502020204030204" pitchFamily="34" charset="0"/>
              </a:rPr>
              <a:t>First </a:t>
            </a:r>
            <a:r>
              <a:rPr lang="de-DE" dirty="0" err="1">
                <a:latin typeface="Calibri" panose="020F0502020204030204" pitchFamily="34" charset="0"/>
                <a:cs typeface="Calibri" panose="020F0502020204030204" pitchFamily="34" charset="0"/>
              </a:rPr>
              <a:t>meeting</a:t>
            </a:r>
            <a:r>
              <a:rPr lang="de-DE" dirty="0">
                <a:latin typeface="Calibri" panose="020F0502020204030204" pitchFamily="34" charset="0"/>
                <a:cs typeface="Calibri" panose="020F0502020204030204" pitchFamily="34" charset="0"/>
              </a:rPr>
              <a:t> 10th </a:t>
            </a:r>
            <a:r>
              <a:rPr lang="de-DE" dirty="0" err="1">
                <a:latin typeface="Calibri" panose="020F0502020204030204" pitchFamily="34" charset="0"/>
                <a:cs typeface="Calibri" panose="020F0502020204030204" pitchFamily="34" charset="0"/>
              </a:rPr>
              <a:t>July</a:t>
            </a:r>
            <a:endParaRPr lang="de-DE" dirty="0">
              <a:latin typeface="Calibri" panose="020F0502020204030204" pitchFamily="34" charset="0"/>
              <a:cs typeface="Calibri" panose="020F0502020204030204" pitchFamily="34" charset="0"/>
            </a:endParaRPr>
          </a:p>
          <a:p>
            <a:r>
              <a:rPr lang="de-DE" u="sng" dirty="0">
                <a:latin typeface="Calibri" panose="020F0502020204030204" pitchFamily="34" charset="0"/>
                <a:cs typeface="Calibri" panose="020F0502020204030204" pitchFamily="34" charset="0"/>
              </a:rPr>
              <a:t>@Melina Mascolo (BMW)</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set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up</a:t>
            </a:r>
            <a:r>
              <a:rPr lang="de-DE" dirty="0">
                <a:latin typeface="Calibri" panose="020F0502020204030204" pitchFamily="34" charset="0"/>
                <a:cs typeface="Calibri" panose="020F0502020204030204" pitchFamily="34" charset="0"/>
              </a:rPr>
              <a:t> virtual </a:t>
            </a:r>
            <a:r>
              <a:rPr lang="de-DE" dirty="0" err="1">
                <a:latin typeface="Calibri" panose="020F0502020204030204" pitchFamily="34" charset="0"/>
                <a:cs typeface="Calibri" panose="020F0502020204030204" pitchFamily="34" charset="0"/>
              </a:rPr>
              <a:t>call</a:t>
            </a:r>
            <a:endParaRPr lang="de-DE" dirty="0">
              <a:latin typeface="Calibri" panose="020F0502020204030204" pitchFamily="34" charset="0"/>
              <a:cs typeface="Calibri" panose="020F0502020204030204" pitchFamily="34" charset="0"/>
            </a:endParaRPr>
          </a:p>
          <a:p>
            <a:r>
              <a:rPr lang="de-DE" b="1" u="sng" dirty="0" err="1">
                <a:solidFill>
                  <a:schemeClr val="tx2"/>
                </a:solidFill>
                <a:latin typeface="Calibiri"/>
                <a:cs typeface="Calibri" panose="020F0502020204030204" pitchFamily="34" charset="0"/>
              </a:rPr>
              <a:t>To</a:t>
            </a:r>
            <a:r>
              <a:rPr lang="de-DE" b="1" u="sng" dirty="0">
                <a:solidFill>
                  <a:schemeClr val="tx2"/>
                </a:solidFill>
                <a:latin typeface="Calibiri"/>
                <a:cs typeface="Calibri" panose="020F0502020204030204" pitchFamily="34" charset="0"/>
              </a:rPr>
              <a:t>-Do @all:</a:t>
            </a:r>
            <a:r>
              <a:rPr lang="de-DE" b="1" dirty="0">
                <a:solidFill>
                  <a:schemeClr val="tx2"/>
                </a:solidFill>
                <a:latin typeface="Calibiri"/>
                <a:cs typeface="Calibri" panose="020F0502020204030204" pitchFamily="34" charset="0"/>
              </a:rPr>
              <a:t> </a:t>
            </a:r>
            <a:r>
              <a:rPr lang="de-DE" dirty="0">
                <a:latin typeface="Calibiri"/>
              </a:rPr>
              <a:t>Providing </a:t>
            </a:r>
            <a:r>
              <a:rPr lang="de-DE" dirty="0" err="1">
                <a:latin typeface="Calibiri"/>
              </a:rPr>
              <a:t>e-mail</a:t>
            </a:r>
            <a:r>
              <a:rPr lang="de-DE" dirty="0">
                <a:latin typeface="Calibiri"/>
              </a:rPr>
              <a:t> </a:t>
            </a:r>
            <a:r>
              <a:rPr lang="de-DE" dirty="0" err="1">
                <a:latin typeface="Calibiri"/>
              </a:rPr>
              <a:t>address</a:t>
            </a:r>
            <a:r>
              <a:rPr lang="de-DE" dirty="0">
                <a:latin typeface="Calibiri"/>
              </a:rPr>
              <a:t> </a:t>
            </a:r>
            <a:r>
              <a:rPr lang="de-DE" dirty="0" err="1">
                <a:latin typeface="Calibiri"/>
              </a:rPr>
              <a:t>to</a:t>
            </a:r>
            <a:r>
              <a:rPr lang="de-DE" dirty="0">
                <a:latin typeface="Calibiri"/>
              </a:rPr>
              <a:t> Paul Boyes (COVESA) </a:t>
            </a:r>
            <a:r>
              <a:rPr lang="de-DE" dirty="0" err="1">
                <a:latin typeface="Calibiri"/>
              </a:rPr>
              <a:t>if</a:t>
            </a:r>
            <a:r>
              <a:rPr lang="de-DE" dirty="0">
                <a:latin typeface="Calibiri"/>
              </a:rPr>
              <a:t> </a:t>
            </a:r>
            <a:r>
              <a:rPr lang="de-DE" dirty="0" err="1">
                <a:latin typeface="Calibiri"/>
              </a:rPr>
              <a:t>you</a:t>
            </a:r>
            <a:r>
              <a:rPr lang="de-DE" dirty="0">
                <a:latin typeface="Calibiri"/>
              </a:rPr>
              <a:t> </a:t>
            </a:r>
            <a:r>
              <a:rPr lang="de-DE" dirty="0" err="1">
                <a:latin typeface="Calibiri"/>
              </a:rPr>
              <a:t>want</a:t>
            </a:r>
            <a:r>
              <a:rPr lang="de-DE" dirty="0">
                <a:latin typeface="Calibiri"/>
              </a:rPr>
              <a:t> </a:t>
            </a:r>
            <a:r>
              <a:rPr lang="de-DE" dirty="0" err="1">
                <a:latin typeface="Calibiri"/>
              </a:rPr>
              <a:t>to</a:t>
            </a:r>
            <a:r>
              <a:rPr lang="de-DE" dirty="0">
                <a:latin typeface="Calibiri"/>
              </a:rPr>
              <a:t> </a:t>
            </a:r>
            <a:r>
              <a:rPr lang="de-DE" dirty="0" err="1">
                <a:latin typeface="Calibiri"/>
              </a:rPr>
              <a:t>participate</a:t>
            </a:r>
            <a:r>
              <a:rPr lang="de-DE" dirty="0">
                <a:latin typeface="Calibiri"/>
              </a:rPr>
              <a:t> in virtual </a:t>
            </a:r>
            <a:r>
              <a:rPr lang="de-DE" dirty="0" err="1">
                <a:latin typeface="Calibiri"/>
              </a:rPr>
              <a:t>meeting</a:t>
            </a:r>
            <a:endParaRPr lang="de-DE" dirty="0">
              <a:latin typeface="Calibri" panose="020F0502020204030204" pitchFamily="34" charset="0"/>
              <a:cs typeface="Calibri" panose="020F0502020204030204" pitchFamily="34" charset="0"/>
              <a:sym typeface="Wingdings" panose="05000000000000000000" pitchFamily="2" charset="2"/>
            </a:endParaRPr>
          </a:p>
          <a:p>
            <a:r>
              <a:rPr lang="de-DE" dirty="0">
                <a:latin typeface="Calibri" panose="020F0502020204030204" pitchFamily="34" charset="0"/>
                <a:cs typeface="Calibri" panose="020F0502020204030204" pitchFamily="34" charset="0"/>
                <a:sym typeface="Wingdings" panose="05000000000000000000" pitchFamily="2" charset="2"/>
              </a:rPr>
              <a:t>Quarterly in-person </a:t>
            </a:r>
            <a:r>
              <a:rPr lang="de-DE" dirty="0" err="1">
                <a:latin typeface="Calibri" panose="020F0502020204030204" pitchFamily="34" charset="0"/>
                <a:cs typeface="Calibri" panose="020F0502020204030204" pitchFamily="34" charset="0"/>
                <a:sym typeface="Wingdings" panose="05000000000000000000" pitchFamily="2" charset="2"/>
              </a:rPr>
              <a:t>meetings</a:t>
            </a:r>
            <a:r>
              <a:rPr lang="de-DE" dirty="0">
                <a:latin typeface="Calibri" panose="020F0502020204030204" pitchFamily="34" charset="0"/>
                <a:cs typeface="Calibri" panose="020F0502020204030204" pitchFamily="34" charset="0"/>
                <a:sym typeface="Wingdings" panose="05000000000000000000" pitchFamily="2" charset="2"/>
              </a:rPr>
              <a:t>, e.g. COVESA AMMs &amp; CES</a:t>
            </a:r>
            <a:endParaRPr lang="de-DE" dirty="0">
              <a:latin typeface="Calibri" panose="020F0502020204030204" pitchFamily="34" charset="0"/>
              <a:cs typeface="Calibri" panose="020F0502020204030204" pitchFamily="34" charset="0"/>
            </a:endParaRPr>
          </a:p>
        </p:txBody>
      </p:sp>
      <p:sp>
        <p:nvSpPr>
          <p:cNvPr id="3" name="Titel 2">
            <a:extLst>
              <a:ext uri="{FF2B5EF4-FFF2-40B4-BE49-F238E27FC236}">
                <a16:creationId xmlns:a16="http://schemas.microsoft.com/office/drawing/2014/main" id="{42A59733-C552-A5F3-E7D6-182518BD3812}"/>
              </a:ext>
            </a:extLst>
          </p:cNvPr>
          <p:cNvSpPr>
            <a:spLocks noGrp="1"/>
          </p:cNvSpPr>
          <p:nvPr>
            <p:ph type="title"/>
          </p:nvPr>
        </p:nvSpPr>
        <p:spPr/>
        <p:txBody>
          <a:bodyPr/>
          <a:lstStyle/>
          <a:p>
            <a:r>
              <a:rPr lang="de-DE" dirty="0">
                <a:latin typeface="Calibiri"/>
              </a:rPr>
              <a:t>Meeting </a:t>
            </a:r>
            <a:r>
              <a:rPr lang="de-DE" dirty="0" err="1">
                <a:latin typeface="Calibiri"/>
              </a:rPr>
              <a:t>cadence</a:t>
            </a:r>
            <a:r>
              <a:rPr lang="de-DE" dirty="0">
                <a:latin typeface="Calibiri"/>
              </a:rPr>
              <a:t> &amp; </a:t>
            </a:r>
            <a:r>
              <a:rPr lang="de-DE" dirty="0" err="1">
                <a:latin typeface="Calibiri"/>
              </a:rPr>
              <a:t>next</a:t>
            </a:r>
            <a:r>
              <a:rPr lang="de-DE" dirty="0">
                <a:latin typeface="Calibiri"/>
              </a:rPr>
              <a:t> </a:t>
            </a:r>
            <a:r>
              <a:rPr lang="de-DE" dirty="0" err="1">
                <a:latin typeface="Calibiri"/>
              </a:rPr>
              <a:t>steps</a:t>
            </a:r>
            <a:r>
              <a:rPr lang="de-DE" dirty="0">
                <a:latin typeface="Calibiri"/>
              </a:rPr>
              <a:t>.</a:t>
            </a:r>
          </a:p>
        </p:txBody>
      </p:sp>
      <p:sp>
        <p:nvSpPr>
          <p:cNvPr id="4" name="Textfeld 3">
            <a:extLst>
              <a:ext uri="{FF2B5EF4-FFF2-40B4-BE49-F238E27FC236}">
                <a16:creationId xmlns:a16="http://schemas.microsoft.com/office/drawing/2014/main" id="{1F519860-4D2D-AE82-02F3-8DD2E7E4654C}"/>
              </a:ext>
            </a:extLst>
          </p:cNvPr>
          <p:cNvSpPr txBox="1"/>
          <p:nvPr/>
        </p:nvSpPr>
        <p:spPr>
          <a:xfrm>
            <a:off x="488947" y="6250801"/>
            <a:ext cx="7192290" cy="184666"/>
          </a:xfrm>
          <a:prstGeom prst="rect">
            <a:avLst/>
          </a:prstGeom>
        </p:spPr>
        <p:txBody>
          <a:bodyPr vert="horz" wrap="none" lIns="0" tIns="0" rIns="0" bIns="0" rtlCol="0">
            <a:spAutoFit/>
          </a:bodyPr>
          <a:lstStyle/>
          <a:p>
            <a:pPr>
              <a:spcAft>
                <a:spcPts val="600"/>
              </a:spcAft>
              <a:buClr>
                <a:schemeClr val="tx2"/>
              </a:buClr>
            </a:pPr>
            <a:r>
              <a:rPr lang="de-DE" sz="1200" dirty="0">
                <a:latin typeface="Calibiri"/>
              </a:rPr>
              <a:t>* T</a:t>
            </a:r>
            <a:r>
              <a:rPr lang="en-US" sz="1200" dirty="0" err="1">
                <a:effectLst/>
                <a:latin typeface="Calibiri"/>
                <a:ea typeface="Calibri" panose="020F0502020204030204" pitchFamily="34" charset="0"/>
              </a:rPr>
              <a:t>ime</a:t>
            </a:r>
            <a:r>
              <a:rPr lang="en-US" sz="1200" dirty="0">
                <a:effectLst/>
                <a:latin typeface="Calibiri"/>
                <a:ea typeface="Calibri" panose="020F0502020204030204" pitchFamily="34" charset="0"/>
              </a:rPr>
              <a:t> slot could be adjusted in the future for some meetings, if there is interest from Asian partners to join </a:t>
            </a:r>
            <a:r>
              <a:rPr lang="en-US" sz="1200" dirty="0">
                <a:latin typeface="Calibiri"/>
                <a:ea typeface="Calibri" panose="020F0502020204030204" pitchFamily="34" charset="0"/>
              </a:rPr>
              <a:t>as well</a:t>
            </a:r>
            <a:endParaRPr lang="de-DE" sz="1200" dirty="0">
              <a:effectLst/>
              <a:latin typeface="Calibiri"/>
              <a:ea typeface="Calibri" panose="020F0502020204030204" pitchFamily="34" charset="0"/>
            </a:endParaRPr>
          </a:p>
        </p:txBody>
      </p:sp>
    </p:spTree>
    <p:extLst>
      <p:ext uri="{BB962C8B-B14F-4D97-AF65-F5344CB8AC3E}">
        <p14:creationId xmlns:p14="http://schemas.microsoft.com/office/powerpoint/2010/main" val="253911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2CD9FB2-1AEE-76F0-8693-DE1DBB005F15}"/>
              </a:ext>
            </a:extLst>
          </p:cNvPr>
          <p:cNvSpPr>
            <a:spLocks noGrp="1"/>
          </p:cNvSpPr>
          <p:nvPr>
            <p:ph sz="quarter" idx="17"/>
          </p:nvPr>
        </p:nvSpPr>
        <p:spPr/>
        <p:txBody>
          <a:bodyPr/>
          <a:lstStyle/>
          <a:p>
            <a:pPr marL="0" indent="0">
              <a:buNone/>
            </a:pPr>
            <a:r>
              <a:rPr lang="de-DE" sz="1800" b="1" dirty="0">
                <a:solidFill>
                  <a:schemeClr val="tx2"/>
                </a:solidFill>
                <a:latin typeface="Calibiri"/>
                <a:cs typeface="Calibri" panose="020F0502020204030204" pitchFamily="34" charset="0"/>
              </a:rPr>
              <a:t>Protocol</a:t>
            </a:r>
          </a:p>
          <a:p>
            <a:r>
              <a:rPr lang="de-DE" dirty="0" err="1">
                <a:latin typeface="Calibiri"/>
              </a:rPr>
              <a:t>Preferred</a:t>
            </a:r>
            <a:r>
              <a:rPr lang="de-DE" dirty="0">
                <a:latin typeface="Calibiri"/>
              </a:rPr>
              <a:t> License </a:t>
            </a:r>
            <a:r>
              <a:rPr lang="de-DE" dirty="0" err="1">
                <a:latin typeface="Calibiri"/>
              </a:rPr>
              <a:t>model</a:t>
            </a:r>
            <a:r>
              <a:rPr lang="de-DE" dirty="0">
                <a:latin typeface="Calibiri"/>
              </a:rPr>
              <a:t> </a:t>
            </a:r>
            <a:r>
              <a:rPr lang="de-DE" dirty="0" err="1">
                <a:latin typeface="Calibiri"/>
              </a:rPr>
              <a:t>for</a:t>
            </a:r>
            <a:r>
              <a:rPr lang="de-DE" dirty="0">
                <a:latin typeface="Calibiri"/>
              </a:rPr>
              <a:t> </a:t>
            </a:r>
            <a:r>
              <a:rPr lang="de-DE" dirty="0" err="1">
                <a:latin typeface="Calibiri"/>
              </a:rPr>
              <a:t>working</a:t>
            </a:r>
            <a:r>
              <a:rPr lang="de-DE" dirty="0">
                <a:latin typeface="Calibiri"/>
              </a:rPr>
              <a:t> </a:t>
            </a:r>
            <a:r>
              <a:rPr lang="de-DE" dirty="0" err="1">
                <a:latin typeface="Calibiri"/>
              </a:rPr>
              <a:t>results</a:t>
            </a:r>
            <a:r>
              <a:rPr lang="de-DE" dirty="0">
                <a:latin typeface="Calibiri"/>
              </a:rPr>
              <a:t> </a:t>
            </a:r>
            <a:r>
              <a:rPr lang="de-DE" dirty="0" err="1">
                <a:latin typeface="Calibiri"/>
              </a:rPr>
              <a:t>of</a:t>
            </a:r>
            <a:r>
              <a:rPr lang="de-DE" dirty="0">
                <a:latin typeface="Calibiri"/>
              </a:rPr>
              <a:t> Expert Group</a:t>
            </a:r>
          </a:p>
          <a:p>
            <a:pPr rtl="0"/>
            <a:r>
              <a:rPr lang="de-DE" dirty="0" err="1">
                <a:latin typeface="Calibiri"/>
              </a:rPr>
              <a:t>Overview</a:t>
            </a:r>
            <a:r>
              <a:rPr lang="de-DE" dirty="0">
                <a:latin typeface="Calibiri"/>
              </a:rPr>
              <a:t> </a:t>
            </a:r>
            <a:r>
              <a:rPr lang="de-DE" dirty="0" err="1">
                <a:latin typeface="Calibiri"/>
              </a:rPr>
              <a:t>license</a:t>
            </a:r>
            <a:r>
              <a:rPr lang="de-DE" dirty="0">
                <a:latin typeface="Calibiri"/>
              </a:rPr>
              <a:t> </a:t>
            </a:r>
            <a:r>
              <a:rPr lang="de-DE" dirty="0" err="1">
                <a:latin typeface="Calibiri"/>
              </a:rPr>
              <a:t>models</a:t>
            </a:r>
            <a:r>
              <a:rPr lang="de-DE" dirty="0">
                <a:latin typeface="Calibiri"/>
              </a:rPr>
              <a:t>: </a:t>
            </a:r>
            <a:r>
              <a:rPr lang="de-DE" dirty="0">
                <a:latin typeface="Calibiri"/>
                <a:hlinkClick r:id="rId2" tooltip="https://www.covesa.global/sites/default/files/covesa-public-policy-for-open-source-licensing.pdf">
                  <a:extLst>
                    <a:ext uri="{A12FA001-AC4F-418D-AE19-62706E023703}">
                      <ahyp:hlinkClr xmlns:ahyp="http://schemas.microsoft.com/office/drawing/2018/hyperlinkcolor" val="tx"/>
                    </a:ext>
                  </a:extLst>
                </a:hlinkClick>
              </a:rPr>
              <a:t>https://www.covesa.global/sites/default/files/COVESA-Public-Policy-for-Open-Source-Licensing.pdf</a:t>
            </a:r>
            <a:endParaRPr lang="de-DE" dirty="0">
              <a:latin typeface="Calibiri"/>
            </a:endParaRPr>
          </a:p>
          <a:p>
            <a:pPr rtl="0"/>
            <a:r>
              <a:rPr lang="de-DE" b="1" u="sng" dirty="0" err="1">
                <a:solidFill>
                  <a:schemeClr val="tx2"/>
                </a:solidFill>
                <a:latin typeface="Calibiri"/>
                <a:cs typeface="Calibri" panose="020F0502020204030204" pitchFamily="34" charset="0"/>
              </a:rPr>
              <a:t>To</a:t>
            </a:r>
            <a:r>
              <a:rPr lang="de-DE" b="1" u="sng" dirty="0">
                <a:solidFill>
                  <a:schemeClr val="tx2"/>
                </a:solidFill>
                <a:latin typeface="Calibiri"/>
                <a:cs typeface="Calibri" panose="020F0502020204030204" pitchFamily="34" charset="0"/>
              </a:rPr>
              <a:t>-Do @all:</a:t>
            </a:r>
            <a:r>
              <a:rPr lang="de-DE" b="1" dirty="0">
                <a:solidFill>
                  <a:schemeClr val="tx2"/>
                </a:solidFill>
                <a:latin typeface="Calibiri"/>
                <a:cs typeface="Calibri" panose="020F0502020204030204" pitchFamily="34" charset="0"/>
              </a:rPr>
              <a:t> </a:t>
            </a:r>
            <a:r>
              <a:rPr lang="de-DE" dirty="0" err="1">
                <a:latin typeface="Calibiri"/>
              </a:rPr>
              <a:t>Getting</a:t>
            </a:r>
            <a:r>
              <a:rPr lang="de-DE" dirty="0">
                <a:latin typeface="Calibiri"/>
              </a:rPr>
              <a:t> </a:t>
            </a:r>
            <a:r>
              <a:rPr lang="de-DE" dirty="0" err="1">
                <a:latin typeface="Calibiri"/>
              </a:rPr>
              <a:t>overview</a:t>
            </a:r>
            <a:r>
              <a:rPr lang="de-DE" dirty="0">
                <a:latin typeface="Calibiri"/>
              </a:rPr>
              <a:t> </a:t>
            </a:r>
            <a:r>
              <a:rPr lang="de-DE" dirty="0" err="1">
                <a:latin typeface="Calibiri"/>
              </a:rPr>
              <a:t>of</a:t>
            </a:r>
            <a:r>
              <a:rPr lang="de-DE" dirty="0">
                <a:latin typeface="Calibiri"/>
              </a:rPr>
              <a:t> </a:t>
            </a:r>
            <a:r>
              <a:rPr lang="de-DE" dirty="0" err="1">
                <a:latin typeface="Calibiri"/>
              </a:rPr>
              <a:t>license</a:t>
            </a:r>
            <a:r>
              <a:rPr lang="de-DE" dirty="0">
                <a:latin typeface="Calibiri"/>
              </a:rPr>
              <a:t> </a:t>
            </a:r>
            <a:r>
              <a:rPr lang="de-DE" dirty="0" err="1">
                <a:latin typeface="Calibiri"/>
              </a:rPr>
              <a:t>models</a:t>
            </a:r>
            <a:r>
              <a:rPr lang="de-DE" dirty="0">
                <a:latin typeface="Calibiri"/>
              </a:rPr>
              <a:t> </a:t>
            </a:r>
            <a:br>
              <a:rPr lang="de-DE" dirty="0">
                <a:latin typeface="Calibiri"/>
              </a:rPr>
            </a:br>
            <a:r>
              <a:rPr lang="de-DE" dirty="0">
                <a:latin typeface="Calibiri"/>
                <a:sym typeface="Wingdings" panose="05000000000000000000" pitchFamily="2" charset="2"/>
              </a:rPr>
              <a:t> </a:t>
            </a:r>
            <a:r>
              <a:rPr lang="de-DE" dirty="0" err="1">
                <a:latin typeface="Calibiri"/>
                <a:sym typeface="Wingdings" panose="05000000000000000000" pitchFamily="2" charset="2"/>
              </a:rPr>
              <a:t>Decision</a:t>
            </a:r>
            <a:r>
              <a:rPr lang="de-DE" dirty="0">
                <a:latin typeface="Calibiri"/>
                <a:sym typeface="Wingdings" panose="05000000000000000000" pitchFamily="2" charset="2"/>
              </a:rPr>
              <a:t> </a:t>
            </a:r>
            <a:r>
              <a:rPr lang="de-DE" dirty="0" err="1">
                <a:latin typeface="Calibiri"/>
                <a:sym typeface="Wingdings" panose="05000000000000000000" pitchFamily="2" charset="2"/>
              </a:rPr>
              <a:t>which</a:t>
            </a:r>
            <a:r>
              <a:rPr lang="de-DE" dirty="0">
                <a:latin typeface="Calibiri"/>
                <a:sym typeface="Wingdings" panose="05000000000000000000" pitchFamily="2" charset="2"/>
              </a:rPr>
              <a:t> </a:t>
            </a:r>
            <a:r>
              <a:rPr lang="de-DE" dirty="0" err="1">
                <a:latin typeface="Calibiri"/>
                <a:sym typeface="Wingdings" panose="05000000000000000000" pitchFamily="2" charset="2"/>
              </a:rPr>
              <a:t>one</a:t>
            </a:r>
            <a:r>
              <a:rPr lang="de-DE" dirty="0">
                <a:latin typeface="Calibiri"/>
                <a:sym typeface="Wingdings" panose="05000000000000000000" pitchFamily="2" charset="2"/>
              </a:rPr>
              <a:t> </a:t>
            </a:r>
            <a:r>
              <a:rPr lang="de-DE" dirty="0" err="1">
                <a:latin typeface="Calibiri"/>
                <a:sym typeface="Wingdings" panose="05000000000000000000" pitchFamily="2" charset="2"/>
              </a:rPr>
              <a:t>to</a:t>
            </a:r>
            <a:r>
              <a:rPr lang="de-DE" dirty="0">
                <a:latin typeface="Calibiri"/>
                <a:sym typeface="Wingdings" panose="05000000000000000000" pitchFamily="2" charset="2"/>
              </a:rPr>
              <a:t> </a:t>
            </a:r>
            <a:r>
              <a:rPr lang="de-DE" dirty="0" err="1">
                <a:latin typeface="Calibiri"/>
                <a:sym typeface="Wingdings" panose="05000000000000000000" pitchFamily="2" charset="2"/>
              </a:rPr>
              <a:t>use</a:t>
            </a:r>
            <a:r>
              <a:rPr lang="de-DE" dirty="0">
                <a:latin typeface="Calibiri"/>
                <a:sym typeface="Wingdings" panose="05000000000000000000" pitchFamily="2" charset="2"/>
              </a:rPr>
              <a:t>: Virtual </a:t>
            </a:r>
            <a:r>
              <a:rPr lang="de-DE" dirty="0" err="1">
                <a:latin typeface="Calibiri"/>
                <a:sym typeface="Wingdings" panose="05000000000000000000" pitchFamily="2" charset="2"/>
              </a:rPr>
              <a:t>meeting</a:t>
            </a:r>
            <a:r>
              <a:rPr lang="de-DE" dirty="0">
                <a:latin typeface="Calibiri"/>
                <a:sym typeface="Wingdings" panose="05000000000000000000" pitchFamily="2" charset="2"/>
              </a:rPr>
              <a:t> 10th </a:t>
            </a:r>
            <a:r>
              <a:rPr lang="de-DE" dirty="0" err="1">
                <a:latin typeface="Calibiri"/>
                <a:sym typeface="Wingdings" panose="05000000000000000000" pitchFamily="2" charset="2"/>
              </a:rPr>
              <a:t>July</a:t>
            </a:r>
            <a:endParaRPr lang="de-DE" dirty="0">
              <a:latin typeface="Calibiri"/>
            </a:endParaRPr>
          </a:p>
        </p:txBody>
      </p:sp>
      <p:sp>
        <p:nvSpPr>
          <p:cNvPr id="3" name="Titel 2">
            <a:extLst>
              <a:ext uri="{FF2B5EF4-FFF2-40B4-BE49-F238E27FC236}">
                <a16:creationId xmlns:a16="http://schemas.microsoft.com/office/drawing/2014/main" id="{906E59A1-9F15-F389-9F1C-CE14AC78FB74}"/>
              </a:ext>
            </a:extLst>
          </p:cNvPr>
          <p:cNvSpPr>
            <a:spLocks noGrp="1"/>
          </p:cNvSpPr>
          <p:nvPr>
            <p:ph type="title"/>
          </p:nvPr>
        </p:nvSpPr>
        <p:spPr/>
        <p:txBody>
          <a:bodyPr/>
          <a:lstStyle/>
          <a:p>
            <a:r>
              <a:rPr lang="de-DE" dirty="0">
                <a:latin typeface="Calibiri"/>
              </a:rPr>
              <a:t>Open </a:t>
            </a:r>
            <a:r>
              <a:rPr lang="de-DE" dirty="0" err="1">
                <a:latin typeface="Calibiri"/>
              </a:rPr>
              <a:t>questions</a:t>
            </a:r>
            <a:r>
              <a:rPr lang="de-DE" dirty="0">
                <a:latin typeface="Calibiri"/>
              </a:rPr>
              <a:t> </a:t>
            </a:r>
            <a:r>
              <a:rPr lang="de-DE" dirty="0" err="1">
                <a:latin typeface="Calibiri"/>
              </a:rPr>
              <a:t>raised</a:t>
            </a:r>
            <a:r>
              <a:rPr lang="de-DE" dirty="0">
                <a:latin typeface="Calibiri"/>
              </a:rPr>
              <a:t> </a:t>
            </a:r>
            <a:r>
              <a:rPr lang="de-DE" dirty="0" err="1">
                <a:latin typeface="Calibiri"/>
              </a:rPr>
              <a:t>by</a:t>
            </a:r>
            <a:r>
              <a:rPr lang="de-DE" dirty="0">
                <a:latin typeface="Calibiri"/>
              </a:rPr>
              <a:t> COVESA </a:t>
            </a:r>
            <a:r>
              <a:rPr lang="de-DE" dirty="0" err="1">
                <a:latin typeface="Calibiri"/>
              </a:rPr>
              <a:t>for</a:t>
            </a:r>
            <a:r>
              <a:rPr lang="de-DE" dirty="0">
                <a:latin typeface="Calibiri"/>
              </a:rPr>
              <a:t> expert </a:t>
            </a:r>
            <a:r>
              <a:rPr lang="de-DE" dirty="0" err="1">
                <a:latin typeface="Calibiri"/>
              </a:rPr>
              <a:t>group</a:t>
            </a:r>
            <a:r>
              <a:rPr lang="de-DE" dirty="0">
                <a:latin typeface="Calibiri"/>
              </a:rPr>
              <a:t>.</a:t>
            </a:r>
          </a:p>
        </p:txBody>
      </p:sp>
    </p:spTree>
    <p:extLst>
      <p:ext uri="{BB962C8B-B14F-4D97-AF65-F5344CB8AC3E}">
        <p14:creationId xmlns:p14="http://schemas.microsoft.com/office/powerpoint/2010/main" val="3665963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Critical success factors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Everyone </a:t>
            </a:r>
            <a:r>
              <a:rPr lang="en-US" dirty="0">
                <a:sym typeface="Wingdings" panose="05000000000000000000" pitchFamily="2" charset="2"/>
              </a:rPr>
              <a:t></a:t>
            </a:r>
            <a:endParaRPr lang="en-US" dirty="0"/>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endParaRPr dirty="0"/>
          </a:p>
        </p:txBody>
      </p:sp>
    </p:spTree>
    <p:extLst>
      <p:ext uri="{BB962C8B-B14F-4D97-AF65-F5344CB8AC3E}">
        <p14:creationId xmlns:p14="http://schemas.microsoft.com/office/powerpoint/2010/main" val="1806552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9CDD81E-0E0E-BCFF-1A3B-87D6B9E50014}"/>
              </a:ext>
            </a:extLst>
          </p:cNvPr>
          <p:cNvSpPr>
            <a:spLocks noGrp="1"/>
          </p:cNvSpPr>
          <p:nvPr>
            <p:ph sz="quarter" idx="17"/>
          </p:nvPr>
        </p:nvSpPr>
        <p:spPr>
          <a:xfrm>
            <a:off x="488947" y="862149"/>
            <a:ext cx="11224684" cy="5446576"/>
          </a:xfrm>
        </p:spPr>
        <p:txBody>
          <a:bodyPr/>
          <a:lstStyle/>
          <a:p>
            <a:pPr marL="0" indent="0">
              <a:buNone/>
            </a:pPr>
            <a:r>
              <a:rPr lang="en-US" sz="1500" b="1" dirty="0">
                <a:solidFill>
                  <a:schemeClr val="tx2"/>
                </a:solidFill>
                <a:latin typeface="Calibri" panose="020F0502020204030204" pitchFamily="34" charset="0"/>
                <a:cs typeface="Calibri" panose="020F0502020204030204" pitchFamily="34" charset="0"/>
              </a:rPr>
              <a:t>Protocol</a:t>
            </a:r>
          </a:p>
          <a:p>
            <a:r>
              <a:rPr lang="en-US" sz="1500" dirty="0">
                <a:latin typeface="Calibri" panose="020F0502020204030204" pitchFamily="34" charset="0"/>
                <a:cs typeface="Calibri" panose="020F0502020204030204" pitchFamily="34" charset="0"/>
              </a:rPr>
              <a:t>Supporting E2E journey for app developers with unified documentation and guide how to develop / </a:t>
            </a:r>
            <a:r>
              <a:rPr lang="en-US" sz="1500" dirty="0" err="1">
                <a:latin typeface="Calibri" panose="020F0502020204030204" pitchFamily="34" charset="0"/>
                <a:cs typeface="Calibri" panose="020F0502020204030204" pitchFamily="34" charset="0"/>
              </a:rPr>
              <a:t>intergrate</a:t>
            </a:r>
            <a:r>
              <a:rPr lang="en-US" sz="1500" dirty="0">
                <a:latin typeface="Calibri" panose="020F0502020204030204" pitchFamily="34" charset="0"/>
                <a:cs typeface="Calibri" panose="020F0502020204030204" pitchFamily="34" charset="0"/>
              </a:rPr>
              <a:t> automotive app</a:t>
            </a:r>
          </a:p>
          <a:p>
            <a:r>
              <a:rPr lang="en-US" sz="1500" dirty="0">
                <a:latin typeface="Calibri" panose="020F0502020204030204" pitchFamily="34" charset="0"/>
                <a:cs typeface="Calibri" panose="020F0502020204030204" pitchFamily="34" charset="0"/>
              </a:rPr>
              <a:t>Clear scope of expert group: AOSP</a:t>
            </a:r>
          </a:p>
          <a:p>
            <a:r>
              <a:rPr lang="en-US" sz="1500" dirty="0">
                <a:latin typeface="Calibri" panose="020F0502020204030204" pitchFamily="34" charset="0"/>
                <a:cs typeface="Calibri" panose="020F0502020204030204" pitchFamily="34" charset="0"/>
              </a:rPr>
              <a:t>Finding way to prevent OEM specific fragmentation (e.g. with </a:t>
            </a:r>
            <a:r>
              <a:rPr lang="en-US" sz="1500" dirty="0" err="1">
                <a:latin typeface="Calibri" panose="020F0502020204030204" pitchFamily="34" charset="0"/>
                <a:cs typeface="Calibri" panose="020F0502020204030204" pitchFamily="34" charset="0"/>
              </a:rPr>
              <a:t>plugfests</a:t>
            </a:r>
            <a:r>
              <a:rPr lang="en-US" sz="1500" dirty="0">
                <a:latin typeface="Calibri" panose="020F0502020204030204" pitchFamily="34" charset="0"/>
                <a:cs typeface="Calibri" panose="020F0502020204030204" pitchFamily="34" charset="0"/>
              </a:rPr>
              <a:t>)</a:t>
            </a:r>
          </a:p>
          <a:p>
            <a:r>
              <a:rPr lang="en-US" sz="1500" dirty="0">
                <a:latin typeface="Calibri" panose="020F0502020204030204" pitchFamily="34" charset="0"/>
                <a:cs typeface="Calibri" panose="020F0502020204030204" pitchFamily="34" charset="0"/>
              </a:rPr>
              <a:t>Avoidance to create sub-standards to already existing AAOS-standards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Clear focus on standards that are not available at all, or only available for OEMs using Google Services as part of AAOS</a:t>
            </a:r>
            <a:endParaRPr lang="en-US" sz="1500" dirty="0">
              <a:latin typeface="Calibri" panose="020F0502020204030204" pitchFamily="34" charset="0"/>
              <a:cs typeface="Calibri" panose="020F0502020204030204" pitchFamily="34" charset="0"/>
            </a:endParaRPr>
          </a:p>
          <a:p>
            <a:r>
              <a:rPr lang="en-US" sz="1500" dirty="0">
                <a:latin typeface="Calibri" panose="020F0502020204030204" pitchFamily="34" charset="0"/>
                <a:cs typeface="Calibri" panose="020F0502020204030204" pitchFamily="34" charset="0"/>
              </a:rPr>
              <a:t>Involvement of application partners, to understand their friction points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O</a:t>
            </a:r>
            <a:r>
              <a:rPr lang="en-US" sz="1500" dirty="0">
                <a:latin typeface="Calibri" panose="020F0502020204030204" pitchFamily="34" charset="0"/>
                <a:cs typeface="Calibri" panose="020F0502020204030204" pitchFamily="34" charset="0"/>
              </a:rPr>
              <a:t>n workstream basis vs. open meeting for all interested app providers</a:t>
            </a:r>
          </a:p>
          <a:p>
            <a:r>
              <a:rPr lang="en-US" sz="1500" dirty="0">
                <a:latin typeface="Calibri" panose="020F0502020204030204" pitchFamily="34" charset="0"/>
                <a:cs typeface="Calibri" panose="020F0502020204030204" pitchFamily="34" charset="0"/>
              </a:rPr>
              <a:t>Avoiding too many loose ends that app developers experience on OEM-side leasing to hesitance to develop automotive app</a:t>
            </a:r>
          </a:p>
          <a:p>
            <a:r>
              <a:rPr lang="en-US" sz="1500" dirty="0">
                <a:latin typeface="Calibri" panose="020F0502020204030204" pitchFamily="34" charset="0"/>
                <a:cs typeface="Calibri" panose="020F0502020204030204" pitchFamily="34" charset="0"/>
              </a:rPr>
              <a:t>Template that </a:t>
            </a:r>
            <a:r>
              <a:rPr lang="en-US" sz="1500" dirty="0" err="1">
                <a:latin typeface="Calibri" panose="020F0502020204030204" pitchFamily="34" charset="0"/>
                <a:cs typeface="Calibri" panose="020F0502020204030204" pitchFamily="34" charset="0"/>
              </a:rPr>
              <a:t>devs</a:t>
            </a:r>
            <a:r>
              <a:rPr lang="en-US" sz="1500" dirty="0">
                <a:latin typeface="Calibri" panose="020F0502020204030204" pitchFamily="34" charset="0"/>
                <a:cs typeface="Calibri" panose="020F0502020204030204" pitchFamily="34" charset="0"/>
              </a:rPr>
              <a:t> can leverage to develop cross OEMs</a:t>
            </a:r>
            <a:br>
              <a:rPr lang="en-US" sz="1500" dirty="0">
                <a:latin typeface="Calibri" panose="020F0502020204030204" pitchFamily="34" charset="0"/>
                <a:cs typeface="Calibri" panose="020F0502020204030204" pitchFamily="34" charset="0"/>
              </a:rPr>
            </a:br>
            <a:r>
              <a:rPr lang="en-US" sz="1500" dirty="0">
                <a:latin typeface="Calibri" panose="020F0502020204030204" pitchFamily="34" charset="0"/>
                <a:cs typeface="Calibri" panose="020F0502020204030204" pitchFamily="34" charset="0"/>
                <a:sym typeface="Wingdings" panose="05000000000000000000" pitchFamily="2" charset="2"/>
              </a:rPr>
              <a:t> Navigation template</a:t>
            </a:r>
          </a:p>
          <a:p>
            <a:r>
              <a:rPr lang="en-US" sz="1500" dirty="0">
                <a:latin typeface="Calibri" panose="020F0502020204030204" pitchFamily="34" charset="0"/>
                <a:cs typeface="Calibri" panose="020F0502020204030204" pitchFamily="34" charset="0"/>
                <a:sym typeface="Wingdings" panose="05000000000000000000" pitchFamily="2" charset="2"/>
              </a:rPr>
              <a:t>Getting clear scope for expert group what OEMs vs. app developers want to achieve</a:t>
            </a:r>
          </a:p>
          <a:p>
            <a:r>
              <a:rPr lang="en-US" sz="1500" dirty="0">
                <a:latin typeface="Calibri" panose="020F0502020204030204" pitchFamily="34" charset="0"/>
                <a:cs typeface="Calibri" panose="020F0502020204030204" pitchFamily="34" charset="0"/>
                <a:sym typeface="Wingdings" panose="05000000000000000000" pitchFamily="2" charset="2"/>
              </a:rPr>
              <a:t>Having “trusted team” of app developers validating scope and work results of expert group</a:t>
            </a:r>
            <a:br>
              <a:rPr lang="en-US" sz="1500" dirty="0">
                <a:latin typeface="Calibri" panose="020F0502020204030204" pitchFamily="34" charset="0"/>
                <a:cs typeface="Calibri" panose="020F0502020204030204" pitchFamily="34" charset="0"/>
                <a:sym typeface="Wingdings" panose="05000000000000000000" pitchFamily="2" charset="2"/>
              </a:rPr>
            </a:br>
            <a:r>
              <a:rPr lang="en-US" sz="1500" dirty="0">
                <a:latin typeface="Calibri" panose="020F0502020204030204" pitchFamily="34" charset="0"/>
                <a:cs typeface="Calibri" panose="020F0502020204030204" pitchFamily="34" charset="0"/>
                <a:sym typeface="Wingdings" panose="05000000000000000000" pitchFamily="2" charset="2"/>
              </a:rPr>
              <a:t> </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To Do @all:</a:t>
            </a:r>
            <a:r>
              <a:rPr lang="en-US" sz="15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en-US" sz="1500" dirty="0">
                <a:latin typeface="Calibri" panose="020F0502020204030204" pitchFamily="34" charset="0"/>
                <a:cs typeface="Calibri" panose="020F0502020204030204" pitchFamily="34" charset="0"/>
                <a:sym typeface="Wingdings" panose="05000000000000000000" pitchFamily="2" charset="2"/>
              </a:rPr>
              <a:t>Getting first ideas which app developers could be interested</a:t>
            </a:r>
          </a:p>
          <a:p>
            <a:r>
              <a:rPr lang="en-US" sz="1500" dirty="0">
                <a:latin typeface="Calibri" panose="020F0502020204030204" pitchFamily="34" charset="0"/>
                <a:cs typeface="Calibri" panose="020F0502020204030204" pitchFamily="34" charset="0"/>
                <a:sym typeface="Wingdings" panose="05000000000000000000" pitchFamily="2" charset="2"/>
              </a:rPr>
              <a:t>Frequently reviewing if AAOS standards have been extended</a:t>
            </a:r>
            <a:br>
              <a:rPr lang="en-US" sz="1500" dirty="0">
                <a:latin typeface="Calibri" panose="020F0502020204030204" pitchFamily="34" charset="0"/>
                <a:cs typeface="Calibri" panose="020F0502020204030204" pitchFamily="34" charset="0"/>
                <a:sym typeface="Wingdings" panose="05000000000000000000" pitchFamily="2" charset="2"/>
              </a:rPr>
            </a:br>
            <a:r>
              <a:rPr lang="en-US" sz="1500" dirty="0">
                <a:latin typeface="Calibri" panose="020F0502020204030204" pitchFamily="34" charset="0"/>
                <a:cs typeface="Calibri" panose="020F0502020204030204" pitchFamily="34" charset="0"/>
                <a:sym typeface="Wingdings" panose="05000000000000000000" pitchFamily="2" charset="2"/>
              </a:rPr>
              <a:t> </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@José Freitas (Faurecia </a:t>
            </a:r>
            <a:r>
              <a:rPr lang="en-US" sz="1500" b="1" u="sng" dirty="0" err="1">
                <a:solidFill>
                  <a:schemeClr val="tx2"/>
                </a:solidFill>
                <a:latin typeface="Calibri" panose="020F0502020204030204" pitchFamily="34" charset="0"/>
                <a:cs typeface="Calibri" panose="020F0502020204030204" pitchFamily="34" charset="0"/>
                <a:sym typeface="Wingdings" panose="05000000000000000000" pitchFamily="2" charset="2"/>
              </a:rPr>
              <a:t>Aptoide</a:t>
            </a:r>
            <a:r>
              <a:rPr lang="en-US" sz="1500" b="1" u="sng"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en-US" sz="1500" dirty="0">
                <a:latin typeface="Calibri" panose="020F0502020204030204" pitchFamily="34" charset="0"/>
                <a:cs typeface="Calibri" panose="020F0502020204030204" pitchFamily="34" charset="0"/>
                <a:sym typeface="Wingdings" panose="05000000000000000000" pitchFamily="2" charset="2"/>
              </a:rPr>
              <a:t>Providing update to Expert Group in case new standards came up</a:t>
            </a:r>
          </a:p>
          <a:p>
            <a:r>
              <a:rPr lang="en-US" sz="1500" dirty="0">
                <a:latin typeface="Calibiri"/>
                <a:cs typeface="Calibri" panose="020F0502020204030204" pitchFamily="34" charset="0"/>
                <a:sym typeface="Wingdings" panose="05000000000000000000" pitchFamily="2" charset="2"/>
              </a:rPr>
              <a:t>Step-by-step approach to include app developers</a:t>
            </a:r>
          </a:p>
          <a:p>
            <a:pPr lvl="1"/>
            <a:r>
              <a:rPr lang="en-US" sz="1500" dirty="0">
                <a:latin typeface="Calibiri"/>
                <a:cs typeface="Calibri" panose="020F0502020204030204" pitchFamily="34" charset="0"/>
                <a:sym typeface="Wingdings" panose="05000000000000000000" pitchFamily="2" charset="2"/>
              </a:rPr>
              <a:t>1) Getting clear scope and workstream overview within expert group</a:t>
            </a:r>
          </a:p>
          <a:p>
            <a:pPr lvl="1"/>
            <a:r>
              <a:rPr lang="en-US" sz="1500" dirty="0">
                <a:latin typeface="Calibiri"/>
                <a:cs typeface="Calibri" panose="020F0502020204030204" pitchFamily="34" charset="0"/>
                <a:sym typeface="Wingdings" panose="05000000000000000000" pitchFamily="2" charset="2"/>
              </a:rPr>
              <a:t>2) Involvement of first batch of app developers to proof-of-concept scope</a:t>
            </a:r>
          </a:p>
          <a:p>
            <a:pPr lvl="1"/>
            <a:r>
              <a:rPr lang="en-US" sz="1500" dirty="0">
                <a:latin typeface="Calibiri"/>
                <a:cs typeface="Calibri" panose="020F0502020204030204" pitchFamily="34" charset="0"/>
                <a:sym typeface="Wingdings" panose="05000000000000000000" pitchFamily="2" charset="2"/>
              </a:rPr>
              <a:t>3) Involvement of larger audience of app developers</a:t>
            </a:r>
          </a:p>
          <a:p>
            <a:endParaRPr lang="en-US" sz="1500" dirty="0">
              <a:latin typeface="Calibri" panose="020F0502020204030204" pitchFamily="34" charset="0"/>
              <a:cs typeface="Calibri" panose="020F0502020204030204" pitchFamily="34" charset="0"/>
              <a:sym typeface="Wingdings" panose="05000000000000000000" pitchFamily="2" charset="2"/>
            </a:endParaRPr>
          </a:p>
        </p:txBody>
      </p:sp>
      <p:sp>
        <p:nvSpPr>
          <p:cNvPr id="3" name="Titel 2">
            <a:extLst>
              <a:ext uri="{FF2B5EF4-FFF2-40B4-BE49-F238E27FC236}">
                <a16:creationId xmlns:a16="http://schemas.microsoft.com/office/drawing/2014/main" id="{42A59733-C552-A5F3-E7D6-182518BD3812}"/>
              </a:ext>
            </a:extLst>
          </p:cNvPr>
          <p:cNvSpPr>
            <a:spLocks noGrp="1"/>
          </p:cNvSpPr>
          <p:nvPr>
            <p:ph type="title"/>
          </p:nvPr>
        </p:nvSpPr>
        <p:spPr/>
        <p:txBody>
          <a:bodyPr/>
          <a:lstStyle/>
          <a:p>
            <a:r>
              <a:rPr lang="de-DE" dirty="0">
                <a:latin typeface="Calibiri"/>
              </a:rPr>
              <a:t>Critical </a:t>
            </a:r>
            <a:r>
              <a:rPr lang="de-DE" dirty="0" err="1">
                <a:latin typeface="Calibiri"/>
              </a:rPr>
              <a:t>success</a:t>
            </a:r>
            <a:r>
              <a:rPr lang="de-DE" dirty="0">
                <a:latin typeface="Calibiri"/>
              </a:rPr>
              <a:t> </a:t>
            </a:r>
            <a:r>
              <a:rPr lang="de-DE" dirty="0" err="1">
                <a:latin typeface="Calibiri"/>
              </a:rPr>
              <a:t>factors</a:t>
            </a:r>
            <a:r>
              <a:rPr lang="de-DE" dirty="0">
                <a:latin typeface="Calibiri"/>
              </a:rPr>
              <a:t>.</a:t>
            </a:r>
          </a:p>
        </p:txBody>
      </p:sp>
      <p:sp>
        <p:nvSpPr>
          <p:cNvPr id="4" name="Rechteck 3">
            <a:extLst>
              <a:ext uri="{FF2B5EF4-FFF2-40B4-BE49-F238E27FC236}">
                <a16:creationId xmlns:a16="http://schemas.microsoft.com/office/drawing/2014/main" id="{C2167F5F-A257-D9B8-904A-11120052BCEC}"/>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3997063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B966865-77A2-4784-5FA9-30C1DEAC61B5}"/>
              </a:ext>
            </a:extLst>
          </p:cNvPr>
          <p:cNvSpPr>
            <a:spLocks noGrp="1"/>
          </p:cNvSpPr>
          <p:nvPr>
            <p:ph sz="quarter" idx="17"/>
          </p:nvPr>
        </p:nvSpPr>
        <p:spPr>
          <a:xfrm>
            <a:off x="488947" y="1018903"/>
            <a:ext cx="11224684" cy="5289822"/>
          </a:xfrm>
        </p:spPr>
        <p:txBody>
          <a:bodyPr/>
          <a:lstStyle/>
          <a:p>
            <a:r>
              <a:rPr lang="de-DE" sz="1500" dirty="0">
                <a:latin typeface="Calibiri"/>
              </a:rPr>
              <a:t>Open </a:t>
            </a:r>
            <a:r>
              <a:rPr lang="de-DE" sz="1500" dirty="0" err="1">
                <a:latin typeface="Calibiri"/>
              </a:rPr>
              <a:t>topic</a:t>
            </a:r>
            <a:r>
              <a:rPr lang="de-DE" sz="1500" dirty="0">
                <a:latin typeface="Calibiri"/>
              </a:rPr>
              <a:t>: </a:t>
            </a:r>
            <a:r>
              <a:rPr lang="de-DE" sz="1500" dirty="0" err="1">
                <a:latin typeface="Calibiri"/>
              </a:rPr>
              <a:t>How</a:t>
            </a:r>
            <a:r>
              <a:rPr lang="de-DE" sz="1500" dirty="0">
                <a:latin typeface="Calibiri"/>
              </a:rPr>
              <a:t> </a:t>
            </a:r>
            <a:r>
              <a:rPr lang="de-DE" sz="1500" dirty="0" err="1">
                <a:latin typeface="Calibiri"/>
              </a:rPr>
              <a:t>to</a:t>
            </a:r>
            <a:r>
              <a:rPr lang="de-DE" sz="1500" dirty="0">
                <a:latin typeface="Calibiri"/>
              </a:rPr>
              <a:t> open-</a:t>
            </a:r>
            <a:r>
              <a:rPr lang="de-DE" sz="1500" dirty="0" err="1">
                <a:latin typeface="Calibiri"/>
              </a:rPr>
              <a:t>up</a:t>
            </a:r>
            <a:r>
              <a:rPr lang="de-DE" sz="1500" dirty="0">
                <a:latin typeface="Calibiri"/>
              </a:rPr>
              <a:t> a </a:t>
            </a:r>
            <a:r>
              <a:rPr lang="de-DE" sz="1500" dirty="0" err="1">
                <a:latin typeface="Calibiri"/>
              </a:rPr>
              <a:t>feeback</a:t>
            </a:r>
            <a:r>
              <a:rPr lang="de-DE" sz="1500" dirty="0">
                <a:latin typeface="Calibiri"/>
              </a:rPr>
              <a:t> loop </a:t>
            </a:r>
            <a:r>
              <a:rPr lang="de-DE" sz="1500" dirty="0" err="1">
                <a:latin typeface="Calibiri"/>
              </a:rPr>
              <a:t>to</a:t>
            </a:r>
            <a:r>
              <a:rPr lang="de-DE" sz="1500" dirty="0">
                <a:latin typeface="Calibiri"/>
              </a:rPr>
              <a:t> Google?</a:t>
            </a:r>
          </a:p>
          <a:p>
            <a:r>
              <a:rPr lang="de-DE" sz="1500" dirty="0" err="1">
                <a:latin typeface="Calibiri"/>
              </a:rPr>
              <a:t>Explore</a:t>
            </a:r>
            <a:r>
              <a:rPr lang="de-DE" sz="1500" dirty="0">
                <a:latin typeface="Calibiri"/>
              </a:rPr>
              <a:t> </a:t>
            </a:r>
            <a:r>
              <a:rPr lang="de-DE" sz="1500" dirty="0" err="1">
                <a:latin typeface="Calibiri"/>
              </a:rPr>
              <a:t>way</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contribute</a:t>
            </a:r>
            <a:r>
              <a:rPr lang="de-DE" sz="1500" dirty="0">
                <a:latin typeface="Calibiri"/>
              </a:rPr>
              <a:t> </a:t>
            </a:r>
            <a:r>
              <a:rPr lang="de-DE" sz="1500" dirty="0" err="1">
                <a:latin typeface="Calibiri"/>
              </a:rPr>
              <a:t>to</a:t>
            </a:r>
            <a:r>
              <a:rPr lang="de-DE" sz="1500" dirty="0">
                <a:latin typeface="Calibiri"/>
              </a:rPr>
              <a:t> AOSP </a:t>
            </a:r>
            <a:r>
              <a:rPr lang="de-DE" sz="1500" dirty="0" err="1">
                <a:latin typeface="Calibiri"/>
              </a:rPr>
              <a:t>with</a:t>
            </a:r>
            <a:r>
              <a:rPr lang="de-DE" sz="1500" dirty="0">
                <a:latin typeface="Calibiri"/>
              </a:rPr>
              <a:t> </a:t>
            </a:r>
            <a:r>
              <a:rPr lang="de-DE" sz="1500" dirty="0" err="1">
                <a:latin typeface="Calibiri"/>
              </a:rPr>
              <a:t>working</a:t>
            </a:r>
            <a:r>
              <a:rPr lang="de-DE" sz="1500" dirty="0">
                <a:latin typeface="Calibiri"/>
              </a:rPr>
              <a:t> </a:t>
            </a:r>
            <a:r>
              <a:rPr lang="de-DE" sz="1500" dirty="0" err="1">
                <a:latin typeface="Calibiri"/>
              </a:rPr>
              <a:t>results</a:t>
            </a:r>
            <a:r>
              <a:rPr lang="de-DE" sz="1500" dirty="0">
                <a:latin typeface="Calibiri"/>
              </a:rPr>
              <a:t> </a:t>
            </a:r>
            <a:r>
              <a:rPr lang="de-DE" sz="1500" dirty="0" err="1">
                <a:latin typeface="Calibiri"/>
              </a:rPr>
              <a:t>of</a:t>
            </a:r>
            <a:r>
              <a:rPr lang="de-DE" sz="1500" dirty="0">
                <a:latin typeface="Calibiri"/>
              </a:rPr>
              <a:t> expert </a:t>
            </a:r>
            <a:r>
              <a:rPr lang="de-DE" sz="1500" dirty="0" err="1">
                <a:latin typeface="Calibiri"/>
              </a:rPr>
              <a:t>group</a:t>
            </a:r>
            <a:endParaRPr lang="de-DE" sz="1500" dirty="0">
              <a:latin typeface="Calibiri"/>
            </a:endParaRPr>
          </a:p>
          <a:p>
            <a:r>
              <a:rPr lang="de-DE" sz="1500" dirty="0" err="1">
                <a:latin typeface="Calibiri"/>
              </a:rPr>
              <a:t>Defining</a:t>
            </a:r>
            <a:r>
              <a:rPr lang="de-DE" sz="1500" dirty="0">
                <a:latin typeface="Calibiri"/>
              </a:rPr>
              <a:t> </a:t>
            </a:r>
            <a:r>
              <a:rPr lang="de-DE" sz="1500" dirty="0" err="1">
                <a:latin typeface="Calibiri"/>
              </a:rPr>
              <a:t>marketing</a:t>
            </a:r>
            <a:r>
              <a:rPr lang="de-DE" sz="1500" dirty="0">
                <a:latin typeface="Calibiri"/>
              </a:rPr>
              <a:t> </a:t>
            </a:r>
            <a:r>
              <a:rPr lang="de-DE" sz="1500" dirty="0" err="1">
                <a:latin typeface="Calibiri"/>
              </a:rPr>
              <a:t>model</a:t>
            </a:r>
            <a:r>
              <a:rPr lang="de-DE" sz="1500" dirty="0">
                <a:latin typeface="Calibiri"/>
              </a:rPr>
              <a:t> </a:t>
            </a:r>
            <a:r>
              <a:rPr lang="de-DE" sz="1500" dirty="0" err="1">
                <a:latin typeface="Calibiri"/>
              </a:rPr>
              <a:t>of</a:t>
            </a:r>
            <a:r>
              <a:rPr lang="de-DE" sz="1500" dirty="0">
                <a:latin typeface="Calibiri"/>
              </a:rPr>
              <a:t> COVESA: </a:t>
            </a:r>
            <a:r>
              <a:rPr lang="de-DE" sz="1500" dirty="0" err="1">
                <a:latin typeface="Calibiri"/>
              </a:rPr>
              <a:t>How</a:t>
            </a:r>
            <a:r>
              <a:rPr lang="de-DE" sz="1500" dirty="0">
                <a:latin typeface="Calibiri"/>
              </a:rPr>
              <a:t> </a:t>
            </a:r>
            <a:r>
              <a:rPr lang="de-DE" sz="1500" dirty="0" err="1">
                <a:latin typeface="Calibiri"/>
              </a:rPr>
              <a:t>to</a:t>
            </a:r>
            <a:r>
              <a:rPr lang="de-DE" sz="1500" dirty="0">
                <a:latin typeface="Calibiri"/>
              </a:rPr>
              <a:t> </a:t>
            </a:r>
            <a:r>
              <a:rPr lang="de-DE" sz="1500" dirty="0" err="1">
                <a:latin typeface="Calibiri"/>
              </a:rPr>
              <a:t>attract</a:t>
            </a:r>
            <a:r>
              <a:rPr lang="de-DE" sz="1500" dirty="0">
                <a:latin typeface="Calibiri"/>
              </a:rPr>
              <a:t> </a:t>
            </a:r>
            <a:r>
              <a:rPr lang="de-DE" sz="1500" dirty="0" err="1">
                <a:latin typeface="Calibiri"/>
              </a:rPr>
              <a:t>app</a:t>
            </a:r>
            <a:r>
              <a:rPr lang="de-DE" sz="1500" dirty="0">
                <a:latin typeface="Calibiri"/>
              </a:rPr>
              <a:t> </a:t>
            </a:r>
            <a:r>
              <a:rPr lang="de-DE" sz="1500" dirty="0" err="1">
                <a:latin typeface="Calibiri"/>
              </a:rPr>
              <a:t>developers</a:t>
            </a:r>
            <a:r>
              <a:rPr lang="de-DE" sz="1500" dirty="0">
                <a:latin typeface="Calibiri"/>
              </a:rPr>
              <a:t> </a:t>
            </a:r>
            <a:r>
              <a:rPr lang="de-DE" sz="1500" dirty="0" err="1">
                <a:latin typeface="Calibiri"/>
              </a:rPr>
              <a:t>for</a:t>
            </a:r>
            <a:r>
              <a:rPr lang="de-DE" sz="1500" dirty="0">
                <a:latin typeface="Calibiri"/>
              </a:rPr>
              <a:t> </a:t>
            </a:r>
            <a:r>
              <a:rPr lang="de-DE" sz="1500" dirty="0" err="1">
                <a:latin typeface="Calibiri"/>
              </a:rPr>
              <a:t>automotive</a:t>
            </a:r>
            <a:r>
              <a:rPr lang="de-DE" sz="1500" dirty="0">
                <a:latin typeface="Calibiri"/>
              </a:rPr>
              <a:t> in a </a:t>
            </a:r>
            <a:r>
              <a:rPr lang="de-DE" sz="1500" dirty="0" err="1">
                <a:latin typeface="Calibiri"/>
              </a:rPr>
              <a:t>scalable</a:t>
            </a:r>
            <a:r>
              <a:rPr lang="de-DE" sz="1500" dirty="0">
                <a:latin typeface="Calibiri"/>
              </a:rPr>
              <a:t> </a:t>
            </a:r>
            <a:r>
              <a:rPr lang="de-DE" sz="1500" dirty="0" err="1">
                <a:latin typeface="Calibiri"/>
              </a:rPr>
              <a:t>way</a:t>
            </a:r>
            <a:br>
              <a:rPr lang="de-DE" sz="1500" dirty="0">
                <a:latin typeface="Calibiri"/>
              </a:rPr>
            </a:br>
            <a:r>
              <a:rPr lang="de-DE" sz="1500" dirty="0">
                <a:latin typeface="Calibiri"/>
                <a:sym typeface="Wingdings" panose="05000000000000000000" pitchFamily="2" charset="2"/>
              </a:rPr>
              <a:t> Goal: Activate </a:t>
            </a:r>
            <a:r>
              <a:rPr lang="de-DE" sz="1500" dirty="0" err="1">
                <a:latin typeface="Calibiri"/>
                <a:sym typeface="Wingdings" panose="05000000000000000000" pitchFamily="2" charset="2"/>
              </a:rPr>
              <a:t>developer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community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engage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Automotive </a:t>
            </a:r>
          </a:p>
          <a:p>
            <a:r>
              <a:rPr lang="de-DE" sz="1500" dirty="0">
                <a:latin typeface="Calibiri"/>
                <a:sym typeface="Wingdings" panose="05000000000000000000" pitchFamily="2" charset="2"/>
              </a:rPr>
              <a:t>Clarify </a:t>
            </a:r>
            <a:r>
              <a:rPr lang="de-DE" sz="1500" dirty="0" err="1">
                <a:latin typeface="Calibiri"/>
                <a:sym typeface="Wingdings" panose="05000000000000000000" pitchFamily="2" charset="2"/>
              </a:rPr>
              <a:t>interaction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data</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android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abstraction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within</a:t>
            </a:r>
            <a:r>
              <a:rPr lang="de-DE" sz="1500" dirty="0">
                <a:latin typeface="Calibiri"/>
                <a:sym typeface="Wingdings" panose="05000000000000000000" pitchFamily="2" charset="2"/>
              </a:rPr>
              <a:t> COVESA?</a:t>
            </a:r>
          </a:p>
          <a:p>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reference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implementations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developers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especially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deviating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from</a:t>
            </a:r>
            <a:r>
              <a:rPr lang="de-DE" sz="1500" dirty="0">
                <a:latin typeface="Calibiri"/>
                <a:sym typeface="Wingdings" panose="05000000000000000000" pitchFamily="2" charset="2"/>
              </a:rPr>
              <a:t> AAOS </a:t>
            </a:r>
            <a:r>
              <a:rPr lang="de-DE" sz="1500" dirty="0" err="1">
                <a:latin typeface="Calibiri"/>
                <a:sym typeface="Wingdings" panose="05000000000000000000" pitchFamily="2" charset="2"/>
              </a:rPr>
              <a:t>templates</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Identify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right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whitespots</a:t>
            </a:r>
            <a:r>
              <a:rPr lang="de-DE" sz="1500" dirty="0">
                <a:latin typeface="Calibiri"/>
                <a:sym typeface="Wingdings" panose="05000000000000000000" pitchFamily="2" charset="2"/>
              </a:rPr>
              <a:t>: </a:t>
            </a:r>
            <a:r>
              <a:rPr lang="en-US" sz="1500" dirty="0">
                <a:latin typeface="Calibiri"/>
                <a:sym typeface="Wingdings" panose="05000000000000000000" pitchFamily="2" charset="2"/>
              </a:rPr>
              <a:t>Compile the cross-OEM incompatibility issues that app developers are facing</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a:solidFill>
                  <a:schemeClr val="tx2"/>
                </a:solidFill>
                <a:latin typeface="Calibiri"/>
                <a:sym typeface="Wingdings" panose="05000000000000000000" pitchFamily="2" charset="2"/>
              </a:rPr>
              <a:t>@Thijs van Herkhuizen (Faurecia </a:t>
            </a:r>
            <a:r>
              <a:rPr lang="de-DE" sz="1500" b="1" u="sng" dirty="0" err="1">
                <a:solidFill>
                  <a:schemeClr val="tx2"/>
                </a:solidFill>
                <a:latin typeface="Calibiri"/>
                <a:sym typeface="Wingdings" panose="05000000000000000000" pitchFamily="2" charset="2"/>
              </a:rPr>
              <a:t>Aptoide</a:t>
            </a:r>
            <a:r>
              <a:rPr lang="de-DE" sz="1500" b="1" u="sng" dirty="0">
                <a:solidFill>
                  <a:schemeClr val="tx2"/>
                </a:solidFill>
                <a:latin typeface="Calibiri"/>
                <a:sym typeface="Wingdings" panose="05000000000000000000" pitchFamily="2" charset="2"/>
              </a:rPr>
              <a:t>):</a:t>
            </a:r>
            <a:r>
              <a:rPr lang="de-DE" sz="1500" b="1" dirty="0">
                <a:solidFill>
                  <a:schemeClr val="tx2"/>
                </a:solidFill>
                <a:latin typeface="Calibiri"/>
                <a:sym typeface="Wingdings" panose="05000000000000000000" pitchFamily="2" charset="2"/>
              </a:rPr>
              <a:t> </a:t>
            </a:r>
            <a:r>
              <a:rPr lang="de-DE" sz="1500" dirty="0">
                <a:latin typeface="Calibiri"/>
                <a:sym typeface="Wingdings" panose="05000000000000000000" pitchFamily="2" charset="2"/>
              </a:rPr>
              <a:t>First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from</a:t>
            </a:r>
            <a:r>
              <a:rPr lang="de-DE" sz="1500" dirty="0">
                <a:latin typeface="Calibiri"/>
                <a:sym typeface="Wingdings" panose="05000000000000000000" pitchFamily="2" charset="2"/>
              </a:rPr>
              <a:t> App Store Provider </a:t>
            </a:r>
            <a:r>
              <a:rPr lang="de-DE" sz="1500" dirty="0" err="1">
                <a:latin typeface="Calibiri"/>
                <a:sym typeface="Wingdings" panose="05000000000000000000" pitchFamily="2" charset="2"/>
              </a:rPr>
              <a:t>perspective</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Building </a:t>
            </a:r>
            <a:r>
              <a:rPr lang="de-DE" sz="1500" dirty="0" err="1">
                <a:latin typeface="Calibiri"/>
                <a:sym typeface="Wingdings" panose="05000000000000000000" pitchFamily="2" charset="2"/>
              </a:rPr>
              <a:t>compatibility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test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suite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get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which</a:t>
            </a:r>
            <a:r>
              <a:rPr lang="de-DE" sz="1500" dirty="0">
                <a:latin typeface="Calibiri"/>
                <a:sym typeface="Wingdings" panose="05000000000000000000" pitchFamily="2" charset="2"/>
              </a:rPr>
              <a:t> OEMs </a:t>
            </a:r>
            <a:r>
              <a:rPr lang="de-DE" sz="1500" dirty="0" err="1">
                <a:latin typeface="Calibiri"/>
                <a:sym typeface="Wingdings" panose="05000000000000000000" pitchFamily="2" charset="2"/>
              </a:rPr>
              <a:t>are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compatible</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timeline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milestones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deliveries</a:t>
            </a:r>
            <a:r>
              <a:rPr lang="de-DE" sz="1500" dirty="0">
                <a:latin typeface="Calibiri"/>
                <a:sym typeface="Wingdings" panose="05000000000000000000" pitchFamily="2" charset="2"/>
              </a:rPr>
              <a:t>: </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 Do @all: </a:t>
            </a:r>
            <a:r>
              <a:rPr lang="de-DE" sz="1500" dirty="0" err="1">
                <a:latin typeface="Calibiri"/>
                <a:sym typeface="Wingdings" panose="05000000000000000000" pitchFamily="2" charset="2"/>
              </a:rPr>
              <a:t>Preparing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this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meeting</a:t>
            </a:r>
            <a:r>
              <a:rPr lang="de-DE" sz="1500" dirty="0">
                <a:latin typeface="Calibiri"/>
                <a:sym typeface="Wingdings" panose="05000000000000000000" pitchFamily="2" charset="2"/>
              </a:rPr>
              <a:t> 10th </a:t>
            </a:r>
            <a:r>
              <a:rPr lang="de-DE" sz="1500" dirty="0" err="1">
                <a:latin typeface="Calibiri"/>
                <a:sym typeface="Wingdings" panose="05000000000000000000" pitchFamily="2" charset="2"/>
              </a:rPr>
              <a:t>July</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Joint </a:t>
            </a:r>
            <a:r>
              <a:rPr lang="de-DE" sz="1500" dirty="0" err="1">
                <a:latin typeface="Calibiri"/>
                <a:sym typeface="Wingdings" panose="05000000000000000000" pitchFamily="2" charset="2"/>
              </a:rPr>
              <a:t>goal</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broader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content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experience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OEM </a:t>
            </a:r>
            <a:r>
              <a:rPr lang="de-DE" sz="1500" dirty="0" err="1">
                <a:latin typeface="Calibiri"/>
                <a:sym typeface="Wingdings" panose="05000000000000000000" pitchFamily="2" charset="2"/>
              </a:rPr>
              <a:t>customers</a:t>
            </a:r>
            <a:endParaRPr lang="de-DE" sz="1500" dirty="0">
              <a:latin typeface="Calibiri"/>
              <a:sym typeface="Wingdings" panose="05000000000000000000" pitchFamily="2" charset="2"/>
            </a:endParaRPr>
          </a:p>
          <a:p>
            <a:r>
              <a:rPr lang="de-DE" sz="1500" dirty="0" err="1">
                <a:latin typeface="Calibiri"/>
                <a:sym typeface="Wingdings" panose="05000000000000000000" pitchFamily="2" charset="2"/>
              </a:rPr>
              <a:t>Prodviding</a:t>
            </a:r>
            <a:r>
              <a:rPr lang="de-DE" sz="1500" dirty="0">
                <a:latin typeface="Calibiri"/>
                <a:sym typeface="Wingdings" panose="05000000000000000000" pitchFamily="2" charset="2"/>
              </a:rPr>
              <a:t> Cross-OEM Emulator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developers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support </a:t>
            </a:r>
            <a:r>
              <a:rPr lang="de-DE" sz="1500" dirty="0" err="1">
                <a:latin typeface="Calibiri"/>
                <a:sym typeface="Wingdings" panose="05000000000000000000" pitchFamily="2" charset="2"/>
              </a:rPr>
              <a:t>development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testing</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frist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emulators</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available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Automotive;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a:solidFill>
                  <a:schemeClr val="tx2"/>
                </a:solidFill>
                <a:latin typeface="Calibiri"/>
                <a:sym typeface="Wingdings" panose="05000000000000000000" pitchFamily="2" charset="2"/>
              </a:rPr>
              <a:t>@Juhani Lehtimäki (</a:t>
            </a:r>
            <a:r>
              <a:rPr lang="de-DE" sz="1500" b="1" u="sng" dirty="0" err="1">
                <a:solidFill>
                  <a:schemeClr val="tx2"/>
                </a:solidFill>
                <a:latin typeface="Calibiri"/>
                <a:sym typeface="Wingdings" panose="05000000000000000000" pitchFamily="2" charset="2"/>
              </a:rPr>
              <a:t>Snapp</a:t>
            </a:r>
            <a:r>
              <a:rPr lang="de-DE" sz="1500" b="1" u="sng" dirty="0">
                <a:solidFill>
                  <a:schemeClr val="tx2"/>
                </a:solidFill>
                <a:latin typeface="Calibiri"/>
                <a:sym typeface="Wingdings" panose="05000000000000000000" pitchFamily="2" charset="2"/>
              </a:rPr>
              <a:t> Automotive): </a:t>
            </a:r>
            <a:r>
              <a:rPr lang="de-DE" sz="1500" dirty="0">
                <a:latin typeface="Calibiri"/>
                <a:sym typeface="Wingdings" panose="05000000000000000000" pitchFamily="2" charset="2"/>
              </a:rPr>
              <a:t>Providing </a:t>
            </a:r>
            <a:r>
              <a:rPr lang="de-DE" sz="1500" dirty="0" err="1">
                <a:latin typeface="Calibiri"/>
                <a:sym typeface="Wingdings" panose="05000000000000000000" pitchFamily="2" charset="2"/>
              </a:rPr>
              <a:t>overview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what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emulator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provides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Exploring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Snapp</a:t>
            </a:r>
            <a:r>
              <a:rPr lang="de-DE" sz="1500" dirty="0">
                <a:latin typeface="Calibiri"/>
                <a:sym typeface="Wingdings" panose="05000000000000000000" pitchFamily="2" charset="2"/>
              </a:rPr>
              <a:t> and </a:t>
            </a:r>
            <a:r>
              <a:rPr lang="de-DE" sz="1500" dirty="0" err="1">
                <a:latin typeface="Calibiri"/>
                <a:sym typeface="Wingdings" panose="05000000000000000000" pitchFamily="2" charset="2"/>
              </a:rPr>
              <a:t>Remotive</a:t>
            </a:r>
            <a:r>
              <a:rPr lang="de-DE" sz="1500" dirty="0">
                <a:latin typeface="Calibiri"/>
                <a:sym typeface="Wingdings" panose="05000000000000000000" pitchFamily="2" charset="2"/>
              </a:rPr>
              <a:t> Labs </a:t>
            </a:r>
            <a:r>
              <a:rPr lang="de-DE" sz="1500" dirty="0" err="1">
                <a:latin typeface="Calibiri"/>
                <a:sym typeface="Wingdings" panose="05000000000000000000" pitchFamily="2" charset="2"/>
              </a:rPr>
              <a:t>product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interact</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Open </a:t>
            </a:r>
            <a:r>
              <a:rPr lang="de-DE" sz="1500" dirty="0" err="1">
                <a:latin typeface="Calibiri"/>
                <a:sym typeface="Wingdings" panose="05000000000000000000" pitchFamily="2" charset="2"/>
              </a:rPr>
              <a:t>topic</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how</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keep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changes</a:t>
            </a:r>
            <a:r>
              <a:rPr lang="de-DE" sz="1500" dirty="0">
                <a:latin typeface="Calibiri"/>
                <a:sym typeface="Wingdings" panose="05000000000000000000" pitchFamily="2" charset="2"/>
              </a:rPr>
              <a:t>, do </a:t>
            </a:r>
            <a:r>
              <a:rPr lang="de-DE" sz="1500" dirty="0" err="1">
                <a:latin typeface="Calibiri"/>
                <a:sym typeface="Wingdings" panose="05000000000000000000" pitchFamily="2" charset="2"/>
              </a:rPr>
              <a:t>we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some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kind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version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controlling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for</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implementations</a:t>
            </a:r>
            <a:r>
              <a:rPr lang="de-DE" sz="1500" dirty="0">
                <a:latin typeface="Calibiri"/>
                <a:sym typeface="Wingdings" panose="05000000000000000000" pitchFamily="2" charset="2"/>
              </a:rPr>
              <a:t>?</a:t>
            </a:r>
          </a:p>
        </p:txBody>
      </p:sp>
      <p:sp>
        <p:nvSpPr>
          <p:cNvPr id="3" name="Titel 2">
            <a:extLst>
              <a:ext uri="{FF2B5EF4-FFF2-40B4-BE49-F238E27FC236}">
                <a16:creationId xmlns:a16="http://schemas.microsoft.com/office/drawing/2014/main" id="{DC227C31-B255-3386-5519-988752D9E3E0}"/>
              </a:ext>
            </a:extLst>
          </p:cNvPr>
          <p:cNvSpPr>
            <a:spLocks noGrp="1"/>
          </p:cNvSpPr>
          <p:nvPr>
            <p:ph type="title"/>
          </p:nvPr>
        </p:nvSpPr>
        <p:spPr/>
        <p:txBody>
          <a:bodyPr/>
          <a:lstStyle/>
          <a:p>
            <a:r>
              <a:rPr lang="de-DE" dirty="0">
                <a:latin typeface="Calibiri"/>
              </a:rPr>
              <a:t>Critical </a:t>
            </a:r>
            <a:r>
              <a:rPr lang="de-DE" dirty="0" err="1">
                <a:latin typeface="Calibiri"/>
              </a:rPr>
              <a:t>success</a:t>
            </a:r>
            <a:r>
              <a:rPr lang="de-DE" dirty="0">
                <a:latin typeface="Calibiri"/>
              </a:rPr>
              <a:t> </a:t>
            </a:r>
            <a:r>
              <a:rPr lang="de-DE" dirty="0" err="1">
                <a:latin typeface="Calibiri"/>
              </a:rPr>
              <a:t>factors</a:t>
            </a:r>
            <a:r>
              <a:rPr lang="de-DE" dirty="0">
                <a:latin typeface="Calibiri"/>
              </a:rPr>
              <a:t>.</a:t>
            </a:r>
          </a:p>
        </p:txBody>
      </p:sp>
      <p:sp>
        <p:nvSpPr>
          <p:cNvPr id="4" name="Rechteck 3">
            <a:extLst>
              <a:ext uri="{FF2B5EF4-FFF2-40B4-BE49-F238E27FC236}">
                <a16:creationId xmlns:a16="http://schemas.microsoft.com/office/drawing/2014/main" id="{5D473158-BCA6-378A-50A4-A514F1250F03}"/>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2085429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In-Vehicle camera access</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Manuel Saraiva, BMW</a:t>
            </a:r>
          </a:p>
        </p:txBody>
      </p:sp>
      <p:sp>
        <p:nvSpPr>
          <p:cNvPr id="9" name="Google Shape;81;p1">
            <a:extLst>
              <a:ext uri="{FF2B5EF4-FFF2-40B4-BE49-F238E27FC236}">
                <a16:creationId xmlns:a16="http://schemas.microsoft.com/office/drawing/2014/main" id="{34853B41-D777-A798-7470-9887716FDF4F}"/>
              </a:ext>
            </a:extLst>
          </p:cNvPr>
          <p:cNvSpPr txBox="1">
            <a:spLocks noGrp="1"/>
          </p:cNvSpPr>
          <p:nvPr>
            <p:ph type="body" idx="2"/>
          </p:nvPr>
        </p:nvSpPr>
        <p:spPr>
          <a:xfrm>
            <a:off x="355600" y="3922166"/>
            <a:ext cx="4637088" cy="487363"/>
          </a:xfrm>
          <a:prstGeom prst="rect">
            <a:avLst/>
          </a:prstGeom>
          <a:noFill/>
          <a:ln>
            <a:noFill/>
          </a:ln>
        </p:spPr>
        <p:txBody>
          <a:bodyPr spcFirstLastPara="1" wrap="square" lIns="91425" tIns="45700" rIns="91425" bIns="45700" anchor="t" anchorCtr="0">
            <a:normAutofit/>
          </a:bodyPr>
          <a:lstStyle/>
          <a:p>
            <a:pPr marL="0" indent="0">
              <a:spcBef>
                <a:spcPts val="0"/>
              </a:spcBef>
            </a:pPr>
            <a:r>
              <a:rPr lang="fr-FR" dirty="0"/>
              <a:t>22nd June 2023</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CBA7E69-6D1B-D9C4-D1F8-2E78C12F162E}"/>
              </a:ext>
            </a:extLst>
          </p:cNvPr>
          <p:cNvSpPr>
            <a:spLocks noGrp="1"/>
          </p:cNvSpPr>
          <p:nvPr>
            <p:ph type="body" idx="1"/>
          </p:nvPr>
        </p:nvSpPr>
        <p:spPr>
          <a:xfrm>
            <a:off x="334964" y="1445598"/>
            <a:ext cx="11456442" cy="3684588"/>
          </a:xfrm>
        </p:spPr>
        <p:txBody>
          <a:bodyPr wrap="square">
            <a:noAutofit/>
          </a:bodyPr>
          <a:lstStyle/>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App Developers </a:t>
            </a:r>
            <a:r>
              <a:rPr lang="de-DE" sz="1500" dirty="0" err="1">
                <a:latin typeface="Calibri" panose="020F0502020204030204" pitchFamily="34" charset="0"/>
                <a:cs typeface="Calibri" panose="020F0502020204030204" pitchFamily="34" charset="0"/>
              </a:rPr>
              <a:t>are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requesting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access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in-</a:t>
            </a:r>
            <a:r>
              <a:rPr lang="de-DE" sz="1500" dirty="0" err="1">
                <a:latin typeface="Calibri" panose="020F0502020204030204" pitchFamily="34" charset="0"/>
                <a:cs typeface="Calibri" panose="020F0502020204030204" pitchFamily="34" charset="0"/>
              </a:rPr>
              <a:t>vehicle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r>
              <a:rPr lang="de-DE" sz="1500" dirty="0">
                <a:latin typeface="Calibri" panose="020F0502020204030204" pitchFamily="34" charset="0"/>
                <a:cs typeface="Calibri" panose="020F0502020204030204" pitchFamily="34" charset="0"/>
              </a:rPr>
              <a:t>, e.g. Communication Apps / </a:t>
            </a:r>
            <a:r>
              <a:rPr lang="de-DE" sz="1500" dirty="0" err="1">
                <a:latin typeface="Calibri" panose="020F0502020204030204" pitchFamily="34" charset="0"/>
                <a:cs typeface="Calibri" panose="020F0502020204030204" pitchFamily="34" charset="0"/>
              </a:rPr>
              <a:t>Social</a:t>
            </a:r>
            <a:r>
              <a:rPr lang="de-DE" sz="1500" dirty="0">
                <a:latin typeface="Calibri" panose="020F0502020204030204" pitchFamily="34" charset="0"/>
                <a:cs typeface="Calibri" panose="020F0502020204030204" pitchFamily="34" charset="0"/>
              </a:rPr>
              <a:t> Media Apps.</a:t>
            </a:r>
          </a:p>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Access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in-</a:t>
            </a:r>
            <a:r>
              <a:rPr lang="de-DE" sz="1500" dirty="0" err="1">
                <a:latin typeface="Calibri" panose="020F0502020204030204" pitchFamily="34" charset="0"/>
                <a:cs typeface="Calibri" panose="020F0502020204030204" pitchFamily="34" charset="0"/>
              </a:rPr>
              <a:t>vehicle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automotive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specific</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beginning</a:t>
            </a:r>
            <a:r>
              <a:rPr lang="de-DE" sz="1500" dirty="0">
                <a:latin typeface="Calibri" panose="020F0502020204030204" pitchFamily="34" charset="0"/>
                <a:cs typeface="Calibri" panose="020F0502020204030204" pitchFamily="34" charset="0"/>
              </a:rPr>
              <a:t> Android 13</a:t>
            </a:r>
          </a:p>
          <a:p>
            <a:pPr marL="523875"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Frequently</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asked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questions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from</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developers</a:t>
            </a:r>
            <a:r>
              <a:rPr lang="de-DE" sz="1500" dirty="0">
                <a:latin typeface="Calibri" panose="020F0502020204030204" pitchFamily="34" charset="0"/>
                <a:cs typeface="Calibri" panose="020F0502020204030204" pitchFamily="34" charset="0"/>
                <a:sym typeface="Wingdings" panose="05000000000000000000" pitchFamily="2" charset="2"/>
              </a:rPr>
              <a:t>:</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sym typeface="Wingdings" panose="05000000000000000000" pitchFamily="2" charset="2"/>
              </a:rPr>
              <a:t>Which</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cameras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can</a:t>
            </a:r>
            <a:r>
              <a:rPr lang="de-DE" sz="1500" dirty="0">
                <a:latin typeface="Calibri" panose="020F0502020204030204" pitchFamily="34" charset="0"/>
                <a:cs typeface="Calibri" panose="020F0502020204030204" pitchFamily="34" charset="0"/>
                <a:sym typeface="Wingdings" panose="05000000000000000000" pitchFamily="2" charset="2"/>
              </a:rPr>
              <a:t>/</a:t>
            </a:r>
            <a:r>
              <a:rPr lang="de-DE" sz="1500" dirty="0" err="1">
                <a:latin typeface="Calibri" panose="020F0502020204030204" pitchFamily="34" charset="0"/>
                <a:cs typeface="Calibri" panose="020F0502020204030204" pitchFamily="34" charset="0"/>
                <a:sym typeface="Wingdings" panose="05000000000000000000" pitchFamily="2" charset="2"/>
              </a:rPr>
              <a:t>should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be</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accessed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What</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is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the</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default</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camera</a:t>
            </a:r>
            <a:r>
              <a:rPr lang="de-DE" sz="1500" dirty="0">
                <a:latin typeface="Calibri" panose="020F0502020204030204" pitchFamily="34" charset="0"/>
                <a:cs typeface="Calibri" panose="020F0502020204030204" pitchFamily="34" charset="0"/>
                <a:sym typeface="Wingdings" panose="05000000000000000000" pitchFamily="2" charset="2"/>
              </a:rPr>
              <a:t>?</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sym typeface="Wingdings" panose="05000000000000000000" pitchFamily="2" charset="2"/>
              </a:rPr>
              <a:t>Is</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compatibility</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ensured</a:t>
            </a:r>
            <a:r>
              <a:rPr lang="de-DE" sz="1500" dirty="0">
                <a:latin typeface="Calibri" panose="020F0502020204030204" pitchFamily="34" charset="0"/>
                <a:cs typeface="Calibri" panose="020F0502020204030204" pitchFamily="34" charset="0"/>
                <a:sym typeface="Wingdings" panose="05000000000000000000" pitchFamily="2" charset="2"/>
              </a:rPr>
              <a:t> </a:t>
            </a:r>
            <a:r>
              <a:rPr lang="de-DE" sz="1500" dirty="0" err="1">
                <a:latin typeface="Calibri" panose="020F0502020204030204" pitchFamily="34" charset="0"/>
                <a:cs typeface="Calibri" panose="020F0502020204030204" pitchFamily="34" charset="0"/>
                <a:sym typeface="Wingdings" panose="05000000000000000000" pitchFamily="2" charset="2"/>
              </a:rPr>
              <a:t>across</a:t>
            </a:r>
            <a:r>
              <a:rPr lang="de-DE" sz="1500" dirty="0">
                <a:latin typeface="Calibri" panose="020F0502020204030204" pitchFamily="34" charset="0"/>
                <a:cs typeface="Calibri" panose="020F0502020204030204" pitchFamily="34" charset="0"/>
                <a:sym typeface="Wingdings" panose="05000000000000000000" pitchFamily="2" charset="2"/>
              </a:rPr>
              <a:t> OEMs?</a:t>
            </a: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Should</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apps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already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prepare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for</a:t>
            </a:r>
            <a:r>
              <a:rPr lang="de-DE" sz="1500" dirty="0">
                <a:latin typeface="Calibri" panose="020F0502020204030204" pitchFamily="34" charset="0"/>
                <a:cs typeface="Calibri" panose="020F0502020204030204" pitchFamily="34" charset="0"/>
              </a:rPr>
              <a:t> Android 13 in </a:t>
            </a:r>
            <a:r>
              <a:rPr lang="de-DE" sz="1500" dirty="0" err="1">
                <a:latin typeface="Calibri" panose="020F0502020204030204" pitchFamily="34" charset="0"/>
                <a:cs typeface="Calibri" panose="020F0502020204030204" pitchFamily="34" charset="0"/>
              </a:rPr>
              <a:t>order</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stay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compatible</a:t>
            </a:r>
            <a:r>
              <a:rPr lang="de-DE" sz="1500" dirty="0">
                <a:latin typeface="Calibri" panose="020F0502020204030204" pitchFamily="34" charset="0"/>
                <a:cs typeface="Calibri" panose="020F0502020204030204" pitchFamily="34" charset="0"/>
              </a:rPr>
              <a:t>?</a:t>
            </a:r>
          </a:p>
          <a:p>
            <a:pPr marL="638175" lvl="1" indent="0">
              <a:buClr>
                <a:schemeClr val="accent1"/>
              </a:buClr>
            </a:pPr>
            <a:endParaRPr lang="de-DE" sz="1500" dirty="0">
              <a:latin typeface="Calibri" panose="020F0502020204030204" pitchFamily="34" charset="0"/>
              <a:cs typeface="Calibri" panose="020F0502020204030204" pitchFamily="34" charset="0"/>
            </a:endParaRPr>
          </a:p>
          <a:p>
            <a:pPr marL="523875" indent="-342900">
              <a:buClr>
                <a:schemeClr val="accent1"/>
              </a:buClr>
              <a:buFont typeface="Arial" panose="020B0604020202020204" pitchFamily="34" charset="0"/>
              <a:buChar char="•"/>
            </a:pPr>
            <a:r>
              <a:rPr lang="de-DE" sz="1500" b="1" dirty="0">
                <a:latin typeface="Calibri" panose="020F0502020204030204" pitchFamily="34" charset="0"/>
                <a:cs typeface="Calibri" panose="020F0502020204030204" pitchFamily="34" charset="0"/>
              </a:rPr>
              <a:t>Goal: </a:t>
            </a:r>
            <a:r>
              <a:rPr lang="de-DE" sz="1500" dirty="0">
                <a:latin typeface="Calibri" panose="020F0502020204030204" pitchFamily="34" charset="0"/>
                <a:cs typeface="Calibri" panose="020F0502020204030204" pitchFamily="34" charset="0"/>
              </a:rPr>
              <a:t>Providing a </a:t>
            </a:r>
            <a:r>
              <a:rPr lang="de-DE" sz="1500" dirty="0" err="1">
                <a:latin typeface="Calibri" panose="020F0502020204030204" pitchFamily="34" charset="0"/>
                <a:cs typeface="Calibri" panose="020F0502020204030204" pitchFamily="34" charset="0"/>
              </a:rPr>
              <a:t>reference</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implementation</a:t>
            </a:r>
            <a:r>
              <a:rPr lang="de-DE" sz="1500" dirty="0">
                <a:latin typeface="Calibri" panose="020F0502020204030204" pitchFamily="34" charset="0"/>
                <a:cs typeface="Calibri" panose="020F0502020204030204" pitchFamily="34" charset="0"/>
              </a:rPr>
              <a:t> via COVESA GitHub </a:t>
            </a:r>
            <a:r>
              <a:rPr lang="de-DE" sz="1500" dirty="0" err="1">
                <a:latin typeface="Calibri" panose="020F0502020204030204" pitchFamily="34" charset="0"/>
                <a:cs typeface="Calibri" panose="020F0502020204030204" pitchFamily="34" charset="0"/>
              </a:rPr>
              <a:t>for</a:t>
            </a:r>
            <a:r>
              <a:rPr lang="de-DE" sz="1500" dirty="0">
                <a:latin typeface="Calibri" panose="020F0502020204030204" pitchFamily="34" charset="0"/>
                <a:cs typeface="Calibri" panose="020F0502020204030204" pitchFamily="34" charset="0"/>
              </a:rPr>
              <a:t> App Developers</a:t>
            </a:r>
          </a:p>
          <a:p>
            <a:pPr marL="981075" lvl="1" indent="-342900">
              <a:buClr>
                <a:schemeClr val="accent1"/>
              </a:buClr>
              <a:buFont typeface="Arial" panose="020B0604020202020204" pitchFamily="34" charset="0"/>
              <a:buChar char="•"/>
            </a:pPr>
            <a:r>
              <a:rPr lang="de-DE" sz="1500" dirty="0">
                <a:latin typeface="Calibri" panose="020F0502020204030204" pitchFamily="34" charset="0"/>
                <a:cs typeface="Calibri" panose="020F0502020204030204" pitchFamily="34" charset="0"/>
              </a:rPr>
              <a:t>Working </a:t>
            </a:r>
            <a:r>
              <a:rPr lang="de-DE" sz="1500" dirty="0" err="1">
                <a:latin typeface="Calibri" panose="020F0502020204030204" pitchFamily="34" charset="0"/>
                <a:cs typeface="Calibri" panose="020F0502020204030204" pitchFamily="34" charset="0"/>
              </a:rPr>
              <a:t>across</a:t>
            </a:r>
            <a:r>
              <a:rPr lang="de-DE" sz="1500" dirty="0">
                <a:latin typeface="Calibri" panose="020F0502020204030204" pitchFamily="34" charset="0"/>
                <a:cs typeface="Calibri" panose="020F0502020204030204" pitchFamily="34" charset="0"/>
              </a:rPr>
              <a:t> Android OS </a:t>
            </a:r>
            <a:r>
              <a:rPr lang="de-DE" sz="1500" dirty="0" err="1">
                <a:latin typeface="Calibri" panose="020F0502020204030204" pitchFamily="34" charset="0"/>
                <a:cs typeface="Calibri" panose="020F0502020204030204" pitchFamily="34" charset="0"/>
              </a:rPr>
              <a:t>versions</a:t>
            </a:r>
            <a:endParaRPr lang="de-DE" sz="1500" dirty="0">
              <a:latin typeface="Calibri" panose="020F0502020204030204" pitchFamily="34" charset="0"/>
              <a:cs typeface="Calibri" panose="020F0502020204030204" pitchFamily="34" charset="0"/>
            </a:endParaRP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Granting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access</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to</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inside</a:t>
            </a:r>
            <a:r>
              <a:rPr lang="de-DE" sz="1500" dirty="0">
                <a:latin typeface="Calibri" panose="020F0502020204030204" pitchFamily="34" charset="0"/>
                <a:cs typeface="Calibri" panose="020F0502020204030204" pitchFamily="34" charset="0"/>
              </a:rPr>
              <a:t>- &amp; outside-</a:t>
            </a:r>
            <a:r>
              <a:rPr lang="de-DE" sz="1500" dirty="0" err="1">
                <a:latin typeface="Calibri" panose="020F0502020204030204" pitchFamily="34" charset="0"/>
                <a:cs typeface="Calibri" panose="020F0502020204030204" pitchFamily="34" charset="0"/>
              </a:rPr>
              <a:t>facing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cameras</a:t>
            </a:r>
            <a:endParaRPr lang="de-DE" sz="1500" dirty="0">
              <a:latin typeface="Calibri" panose="020F0502020204030204" pitchFamily="34" charset="0"/>
              <a:cs typeface="Calibri" panose="020F0502020204030204" pitchFamily="34" charset="0"/>
            </a:endParaRPr>
          </a:p>
          <a:p>
            <a:pPr marL="981075" lvl="1" indent="-342900">
              <a:buClr>
                <a:schemeClr val="accent1"/>
              </a:buClr>
              <a:buFont typeface="Arial" panose="020B0604020202020204" pitchFamily="34" charset="0"/>
              <a:buChar char="•"/>
            </a:pPr>
            <a:r>
              <a:rPr lang="de-DE" sz="1500" dirty="0" err="1">
                <a:latin typeface="Calibri" panose="020F0502020204030204" pitchFamily="34" charset="0"/>
                <a:cs typeface="Calibri" panose="020F0502020204030204" pitchFamily="34" charset="0"/>
              </a:rPr>
              <a:t>Ensuring</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compatibility</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across</a:t>
            </a:r>
            <a:r>
              <a:rPr lang="de-DE" sz="1500" dirty="0">
                <a:latin typeface="Calibri" panose="020F0502020204030204" pitchFamily="34" charset="0"/>
                <a:cs typeface="Calibri" panose="020F0502020204030204" pitchFamily="34" charset="0"/>
              </a:rPr>
              <a:t> OEMs </a:t>
            </a:r>
            <a:r>
              <a:rPr lang="de-DE" sz="1500" dirty="0" err="1">
                <a:latin typeface="Calibri" panose="020F0502020204030204" pitchFamily="34" charset="0"/>
                <a:cs typeface="Calibri" panose="020F0502020204030204" pitchFamily="34" charset="0"/>
              </a:rPr>
              <a:t>using</a:t>
            </a:r>
            <a:r>
              <a:rPr lang="de-DE" sz="1500" dirty="0">
                <a:latin typeface="Calibri" panose="020F0502020204030204" pitchFamily="34" charset="0"/>
                <a:cs typeface="Calibri" panose="020F0502020204030204" pitchFamily="34" charset="0"/>
              </a:rPr>
              <a:t> AOSP / GAS</a:t>
            </a:r>
          </a:p>
          <a:p>
            <a:pPr marL="523875" indent="-342900">
              <a:buClr>
                <a:schemeClr val="accent1"/>
              </a:buClr>
              <a:buFont typeface="Arial" panose="020B0604020202020204" pitchFamily="34" charset="0"/>
              <a:buChar char="•"/>
            </a:pPr>
            <a:endParaRPr lang="en-US" sz="1500" dirty="0">
              <a:latin typeface="Calibri" panose="020F0502020204030204" pitchFamily="34" charset="0"/>
              <a:cs typeface="Calibri" panose="020F0502020204030204" pitchFamily="34" charset="0"/>
            </a:endParaRPr>
          </a:p>
          <a:p>
            <a:pPr marL="523875" indent="-342900">
              <a:buFont typeface="Arial" panose="020B0604020202020204" pitchFamily="34" charset="0"/>
              <a:buChar char="•"/>
            </a:pPr>
            <a:endParaRPr lang="fr-FR" sz="1500" b="1" dirty="0">
              <a:latin typeface="Calibri" panose="020F0502020204030204" pitchFamily="34" charset="0"/>
              <a:cs typeface="Calibri" panose="020F0502020204030204" pitchFamily="34" charset="0"/>
            </a:endParaRPr>
          </a:p>
        </p:txBody>
      </p:sp>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ri" panose="020F0502020204030204" pitchFamily="34" charset="0"/>
                <a:cs typeface="Calibri" panose="020F0502020204030204" pitchFamily="34" charset="0"/>
              </a:rPr>
              <a:t>motivation &amp; Goal.</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4" name="Rechteck 3">
            <a:extLst>
              <a:ext uri="{FF2B5EF4-FFF2-40B4-BE49-F238E27FC236}">
                <a16:creationId xmlns:a16="http://schemas.microsoft.com/office/drawing/2014/main" id="{D372CB39-BC82-ACA5-115C-821FAEF8C7A8}"/>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rPr>
              <a:t>Presented</a:t>
            </a:r>
            <a:endParaRPr lang="de-DE" sz="1400" dirty="0">
              <a:solidFill>
                <a:schemeClr val="bg1"/>
              </a:solidFill>
            </a:endParaRPr>
          </a:p>
          <a:p>
            <a:pPr algn="ctr"/>
            <a:r>
              <a:rPr lang="de-DE" sz="1400" dirty="0">
                <a:solidFill>
                  <a:schemeClr val="bg1"/>
                </a:solidFill>
              </a:rPr>
              <a:t>Work in </a:t>
            </a:r>
            <a:r>
              <a:rPr lang="de-DE" sz="1400" dirty="0" err="1">
                <a:solidFill>
                  <a:schemeClr val="bg1"/>
                </a:solidFill>
              </a:rPr>
              <a:t>progress</a:t>
            </a:r>
            <a:endParaRPr lang="de-DE" sz="1400" dirty="0">
              <a:solidFill>
                <a:schemeClr val="bg1"/>
              </a:solidFill>
            </a:endParaRPr>
          </a:p>
        </p:txBody>
      </p:sp>
      <p:sp>
        <p:nvSpPr>
          <p:cNvPr id="6" name="Foliennummernplatzhalter 5">
            <a:extLst>
              <a:ext uri="{FF2B5EF4-FFF2-40B4-BE49-F238E27FC236}">
                <a16:creationId xmlns:a16="http://schemas.microsoft.com/office/drawing/2014/main" id="{072A4D3B-62F5-FF8B-6112-49DDD46FB2F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26</a:t>
            </a:fld>
            <a:endParaRPr b="0">
              <a:solidFill>
                <a:srgbClr val="888888"/>
              </a:solidFill>
            </a:endParaRPr>
          </a:p>
        </p:txBody>
      </p:sp>
    </p:spTree>
    <p:extLst>
      <p:ext uri="{BB962C8B-B14F-4D97-AF65-F5344CB8AC3E}">
        <p14:creationId xmlns:p14="http://schemas.microsoft.com/office/powerpoint/2010/main" val="1007255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9517BDDD-BA01-84F4-4757-5223A3922AA7}"/>
              </a:ext>
            </a:extLst>
          </p:cNvPr>
          <p:cNvPicPr>
            <a:picLocks noChangeAspect="1"/>
          </p:cNvPicPr>
          <p:nvPr/>
        </p:nvPicPr>
        <p:blipFill>
          <a:blip r:embed="rId2"/>
          <a:stretch>
            <a:fillRect/>
          </a:stretch>
        </p:blipFill>
        <p:spPr>
          <a:xfrm>
            <a:off x="9775417" y="1817783"/>
            <a:ext cx="2264879" cy="4158996"/>
          </a:xfrm>
          <a:prstGeom prst="rect">
            <a:avLst/>
          </a:prstGeom>
        </p:spPr>
      </p:pic>
      <p:sp>
        <p:nvSpPr>
          <p:cNvPr id="2" name="Espace réservé du texte 1">
            <a:extLst>
              <a:ext uri="{FF2B5EF4-FFF2-40B4-BE49-F238E27FC236}">
                <a16:creationId xmlns:a16="http://schemas.microsoft.com/office/drawing/2014/main" id="{DCBA7E69-6D1B-D9C4-D1F8-2E78C12F162E}"/>
              </a:ext>
            </a:extLst>
          </p:cNvPr>
          <p:cNvSpPr>
            <a:spLocks noGrp="1"/>
          </p:cNvSpPr>
          <p:nvPr>
            <p:ph type="body" idx="1"/>
          </p:nvPr>
        </p:nvSpPr>
        <p:spPr>
          <a:xfrm>
            <a:off x="334963" y="1243552"/>
            <a:ext cx="11456442" cy="4888746"/>
          </a:xfrm>
        </p:spPr>
        <p:txBody>
          <a:bodyPr wrap="square">
            <a:noAutofit/>
          </a:bodyPr>
          <a:lstStyle/>
          <a:p>
            <a:pPr marL="180975" indent="0">
              <a:buClr>
                <a:schemeClr val="accent1"/>
              </a:buClr>
            </a:pPr>
            <a:r>
              <a:rPr lang="en-US" sz="1700" dirty="0">
                <a:latin typeface="Calibri" panose="020F0502020204030204" pitchFamily="34" charset="0"/>
                <a:cs typeface="Calibri" panose="020F0502020204030204" pitchFamily="34" charset="0"/>
              </a:rPr>
              <a:t>Camera libraries and APIs in Android have a set of characteristics, one of them being the </a:t>
            </a:r>
            <a:r>
              <a:rPr lang="en-US" sz="1700" b="1" dirty="0">
                <a:latin typeface="Calibri" panose="020F0502020204030204" pitchFamily="34" charset="0"/>
                <a:cs typeface="Calibri" panose="020F0502020204030204" pitchFamily="34" charset="0"/>
              </a:rPr>
              <a:t>LENS_FACING</a:t>
            </a:r>
            <a:r>
              <a:rPr lang="en-US" sz="1700" dirty="0">
                <a:latin typeface="Calibri" panose="020F0502020204030204" pitchFamily="34" charset="0"/>
                <a:cs typeface="Calibri" panose="020F0502020204030204" pitchFamily="34" charset="0"/>
              </a:rPr>
              <a:t>. </a:t>
            </a:r>
          </a:p>
          <a:p>
            <a:pPr marL="180975" indent="0">
              <a:buClr>
                <a:schemeClr val="accent1"/>
              </a:buClr>
            </a:pPr>
            <a:r>
              <a:rPr lang="en-US" sz="1700" dirty="0">
                <a:latin typeface="Calibri" panose="020F0502020204030204" pitchFamily="34" charset="0"/>
                <a:cs typeface="Calibri" panose="020F0502020204030204" pitchFamily="34" charset="0"/>
              </a:rPr>
              <a:t>This property informs 3rd-party developers which camera to select.</a:t>
            </a:r>
          </a:p>
          <a:p>
            <a:pPr marL="523875" indent="-342900">
              <a:buClr>
                <a:schemeClr val="accent1"/>
              </a:buClr>
              <a:buFont typeface="Arial" panose="020B0604020202020204" pitchFamily="34" charset="0"/>
              <a:buChar char="•"/>
            </a:pPr>
            <a:endParaRPr lang="en-US" sz="1050" b="1" u="sng" dirty="0">
              <a:solidFill>
                <a:schemeClr val="accent1"/>
              </a:solidFill>
              <a:latin typeface="Calibri" panose="020F0502020204030204" pitchFamily="34" charset="0"/>
              <a:cs typeface="Calibri" panose="020F0502020204030204" pitchFamily="34" charset="0"/>
            </a:endParaRPr>
          </a:p>
          <a:p>
            <a:pPr marL="523875" indent="-342900">
              <a:buClr>
                <a:schemeClr val="accent1"/>
              </a:buClr>
              <a:buFont typeface="Arial" panose="020B0604020202020204" pitchFamily="34" charset="0"/>
              <a:buChar char="•"/>
            </a:pPr>
            <a:r>
              <a:rPr lang="en-US" sz="1600" b="1" u="sng" dirty="0">
                <a:solidFill>
                  <a:schemeClr val="accent1"/>
                </a:solidFill>
                <a:latin typeface="Calibri" panose="020F0502020204030204" pitchFamily="34" charset="0"/>
                <a:cs typeface="Calibri" panose="020F0502020204030204" pitchFamily="34" charset="0"/>
              </a:rPr>
              <a:t>AAOS (Android 13 or higher):</a:t>
            </a:r>
          </a:p>
          <a:p>
            <a:pPr marL="981075" lvl="2" indent="-342900">
              <a:buClr>
                <a:schemeClr val="accent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Introduction of AUTOMOTIVE_LENS_FACING, allowing to access variety of in-cabin cameras</a:t>
            </a: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Precondition:</a:t>
            </a:r>
            <a:r>
              <a:rPr lang="en-US" sz="1600" dirty="0">
                <a:latin typeface="Calibri" panose="020F0502020204030204" pitchFamily="34" charset="0"/>
                <a:cs typeface="Calibri" panose="020F0502020204030204" pitchFamily="34" charset="0"/>
              </a:rPr>
              <a:t> FEATURE_AUTOMOTIVE system flag (</a:t>
            </a:r>
            <a:r>
              <a:rPr lang="en-US" sz="1600" dirty="0" err="1">
                <a:latin typeface="Calibri" panose="020F0502020204030204" pitchFamily="34" charset="0"/>
                <a:cs typeface="Calibri" panose="020F0502020204030204" pitchFamily="34" charset="0"/>
              </a:rPr>
              <a:t>PackageManager.hasSystemFeature</a:t>
            </a:r>
            <a:r>
              <a:rPr lang="en-US" sz="1600" dirty="0">
                <a:latin typeface="Calibri" panose="020F0502020204030204" pitchFamily="34" charset="0"/>
                <a:cs typeface="Calibri" panose="020F0502020204030204" pitchFamily="34" charset="0"/>
              </a:rPr>
              <a:t> API)</a:t>
            </a: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Standardization: </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In-Cabin Camera: INTERIOR_SEAT_ROW_1_CENTER</a:t>
            </a:r>
          </a:p>
          <a:p>
            <a:pPr marL="638175" lvl="3" indent="0">
              <a:spcBef>
                <a:spcPts val="1000"/>
              </a:spcBef>
              <a:buClr>
                <a:schemeClr val="accent1"/>
              </a:buClr>
              <a:buSzPts val="2000"/>
            </a:pPr>
            <a:r>
              <a:rPr lang="en-US" sz="1600" dirty="0">
                <a:latin typeface="Calibri" panose="020F0502020204030204" pitchFamily="34" charset="0"/>
                <a:cs typeface="Calibri" panose="020F0502020204030204" pitchFamily="34" charset="0"/>
                <a:sym typeface="Wingdings" panose="05000000000000000000" pitchFamily="2" charset="2"/>
              </a:rPr>
              <a:t>		 Should this be the default or rather LEFT / RIGHT?</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Front-facing exterior Camera: EXTERIOR_FRONT </a:t>
            </a:r>
          </a:p>
          <a:p>
            <a:pPr marL="981075" lvl="2" indent="-342900">
              <a:buClr>
                <a:schemeClr val="accent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LENS_FACING can be supported in addition to AUTOMOTIVE_LENS_FACING</a:t>
            </a:r>
          </a:p>
          <a:p>
            <a:pPr marL="523875" indent="-342900">
              <a:buClr>
                <a:schemeClr val="accent1"/>
              </a:buClr>
              <a:buFont typeface="Arial" panose="020B0604020202020204" pitchFamily="34" charset="0"/>
              <a:buChar char="•"/>
            </a:pPr>
            <a:r>
              <a:rPr lang="en-US" sz="1600" b="1" u="sng" dirty="0">
                <a:solidFill>
                  <a:schemeClr val="accent1"/>
                </a:solidFill>
                <a:latin typeface="Calibri" panose="020F0502020204030204" pitchFamily="34" charset="0"/>
                <a:cs typeface="Calibri" panose="020F0502020204030204" pitchFamily="34" charset="0"/>
              </a:rPr>
              <a:t>Android or AAOS (up to Android 12): </a:t>
            </a:r>
            <a:endParaRPr lang="de-DE" sz="1600" b="1" u="sng" dirty="0">
              <a:solidFill>
                <a:schemeClr val="accent1"/>
              </a:solidFill>
              <a:latin typeface="Calibri" panose="020F0502020204030204" pitchFamily="34" charset="0"/>
              <a:cs typeface="Calibri" panose="020F0502020204030204" pitchFamily="34" charset="0"/>
            </a:endParaRPr>
          </a:p>
          <a:p>
            <a:pPr marL="981075" lvl="2" indent="-342900">
              <a:buClr>
                <a:schemeClr val="accent1"/>
              </a:buClr>
              <a:buFont typeface="Arial" panose="020B0604020202020204" pitchFamily="34" charset="0"/>
              <a:buChar char="•"/>
            </a:pPr>
            <a:r>
              <a:rPr lang="en-US" sz="1600" u="sng" dirty="0">
                <a:latin typeface="Calibri" panose="020F0502020204030204" pitchFamily="34" charset="0"/>
                <a:cs typeface="Calibri" panose="020F0502020204030204" pitchFamily="34" charset="0"/>
              </a:rPr>
              <a:t>Standardization: </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In-Cabin Camera: LENS_FACING_FRONT</a:t>
            </a:r>
          </a:p>
          <a:p>
            <a:pPr marL="1438275" lvl="4" indent="-342900">
              <a:spcBef>
                <a:spcPts val="1000"/>
              </a:spcBef>
              <a:buClr>
                <a:schemeClr val="accent1"/>
              </a:buClr>
              <a:buSzPts val="2000"/>
              <a:buFont typeface="Arial" panose="020B0604020202020204" pitchFamily="34" charset="0"/>
              <a:buChar char="•"/>
            </a:pPr>
            <a:r>
              <a:rPr lang="en-US" sz="1600" dirty="0">
                <a:latin typeface="Calibri" panose="020F0502020204030204" pitchFamily="34" charset="0"/>
                <a:cs typeface="Calibri" panose="020F0502020204030204" pitchFamily="34" charset="0"/>
              </a:rPr>
              <a:t>Front-facing exterior Camera: LENS_FACING_BACK</a:t>
            </a:r>
            <a:endParaRPr lang="de-DE" sz="1600" dirty="0">
              <a:latin typeface="Calibri" panose="020F0502020204030204" pitchFamily="34" charset="0"/>
              <a:cs typeface="Calibri" panose="020F0502020204030204" pitchFamily="34" charset="0"/>
            </a:endParaRPr>
          </a:p>
          <a:p>
            <a:endParaRPr lang="de-DE" sz="1600" dirty="0">
              <a:latin typeface="Calibri" panose="020F0502020204030204" pitchFamily="34" charset="0"/>
              <a:cs typeface="Calibri" panose="020F0502020204030204" pitchFamily="34" charset="0"/>
            </a:endParaRPr>
          </a:p>
        </p:txBody>
      </p:sp>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ri" panose="020F0502020204030204" pitchFamily="34" charset="0"/>
                <a:cs typeface="Calibri" panose="020F0502020204030204" pitchFamily="34" charset="0"/>
              </a:rPr>
              <a:t>Clarifications </a:t>
            </a:r>
            <a:r>
              <a:rPr lang="fr-FR" sz="2600" dirty="0" err="1">
                <a:latin typeface="Calibri" panose="020F0502020204030204" pitchFamily="34" charset="0"/>
                <a:cs typeface="Calibri" panose="020F0502020204030204" pitchFamily="34" charset="0"/>
              </a:rPr>
              <a:t>oems</a:t>
            </a:r>
            <a:r>
              <a:rPr lang="fr-FR" sz="2600" dirty="0">
                <a:latin typeface="Calibri" panose="020F0502020204030204" pitchFamily="34" charset="0"/>
                <a:cs typeface="Calibri" panose="020F0502020204030204" pitchFamily="34" charset="0"/>
              </a:rPr>
              <a:t>.</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6" name="Rechteck 5">
            <a:extLst>
              <a:ext uri="{FF2B5EF4-FFF2-40B4-BE49-F238E27FC236}">
                <a16:creationId xmlns:a16="http://schemas.microsoft.com/office/drawing/2014/main" id="{7A09BD1F-8D8A-58DD-620B-F138B32CCDD5}"/>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Presented</a:t>
            </a:r>
            <a:endParaRPr lang="de-DE" sz="1400" dirty="0">
              <a:solidFill>
                <a:schemeClr val="bg1"/>
              </a:solidFill>
              <a:latin typeface="Calibiri"/>
            </a:endParaRPr>
          </a:p>
          <a:p>
            <a:pPr algn="ctr"/>
            <a:r>
              <a:rPr lang="de-DE" sz="1400" dirty="0">
                <a:solidFill>
                  <a:schemeClr val="bg1"/>
                </a:solidFill>
                <a:latin typeface="Calibiri"/>
              </a:rPr>
              <a:t>Work in </a:t>
            </a:r>
            <a:r>
              <a:rPr lang="de-DE" sz="1400" dirty="0" err="1">
                <a:solidFill>
                  <a:schemeClr val="bg1"/>
                </a:solidFill>
                <a:latin typeface="Calibiri"/>
              </a:rPr>
              <a:t>progress</a:t>
            </a:r>
            <a:endParaRPr lang="de-DE" sz="1400" dirty="0">
              <a:solidFill>
                <a:schemeClr val="bg1"/>
              </a:solidFill>
              <a:latin typeface="Calibiri"/>
            </a:endParaRPr>
          </a:p>
        </p:txBody>
      </p:sp>
      <p:sp>
        <p:nvSpPr>
          <p:cNvPr id="7" name="Foliennummernplatzhalter 6">
            <a:extLst>
              <a:ext uri="{FF2B5EF4-FFF2-40B4-BE49-F238E27FC236}">
                <a16:creationId xmlns:a16="http://schemas.microsoft.com/office/drawing/2014/main" id="{7FB98AA7-8CE7-9125-0698-A085DD09496C}"/>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27</a:t>
            </a:fld>
            <a:endParaRPr b="0">
              <a:solidFill>
                <a:srgbClr val="888888"/>
              </a:solidFill>
            </a:endParaRPr>
          </a:p>
        </p:txBody>
      </p:sp>
    </p:spTree>
    <p:extLst>
      <p:ext uri="{BB962C8B-B14F-4D97-AF65-F5344CB8AC3E}">
        <p14:creationId xmlns:p14="http://schemas.microsoft.com/office/powerpoint/2010/main" val="1742725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D60D2D3-7F23-A491-54B8-5A4A87445389}"/>
              </a:ext>
            </a:extLst>
          </p:cNvPr>
          <p:cNvSpPr>
            <a:spLocks noGrp="1"/>
          </p:cNvSpPr>
          <p:nvPr>
            <p:ph type="title"/>
          </p:nvPr>
        </p:nvSpPr>
        <p:spPr/>
        <p:txBody>
          <a:bodyPr>
            <a:normAutofit/>
          </a:bodyPr>
          <a:lstStyle/>
          <a:p>
            <a:r>
              <a:rPr lang="fr-FR" sz="2600" dirty="0">
                <a:latin typeface="Calibiri"/>
              </a:rPr>
              <a:t>Infos for </a:t>
            </a:r>
            <a:r>
              <a:rPr lang="fr-FR" sz="2600" dirty="0" err="1">
                <a:latin typeface="Calibiri"/>
              </a:rPr>
              <a:t>developers</a:t>
            </a:r>
            <a:r>
              <a:rPr lang="fr-FR" sz="2600" dirty="0">
                <a:latin typeface="Calibiri"/>
              </a:rPr>
              <a:t>.</a:t>
            </a:r>
          </a:p>
        </p:txBody>
      </p:sp>
      <p:sp>
        <p:nvSpPr>
          <p:cNvPr id="8" name="ZoneTexte 7">
            <a:extLst>
              <a:ext uri="{FF2B5EF4-FFF2-40B4-BE49-F238E27FC236}">
                <a16:creationId xmlns:a16="http://schemas.microsoft.com/office/drawing/2014/main" id="{EF3560D1-0608-373E-6C61-B03815EB36D8}"/>
              </a:ext>
            </a:extLst>
          </p:cNvPr>
          <p:cNvSpPr txBox="1"/>
          <p:nvPr/>
        </p:nvSpPr>
        <p:spPr>
          <a:xfrm>
            <a:off x="1750865" y="792042"/>
            <a:ext cx="6096000" cy="353943"/>
          </a:xfrm>
          <a:prstGeom prst="rect">
            <a:avLst/>
          </a:prstGeom>
          <a:noFill/>
        </p:spPr>
        <p:txBody>
          <a:bodyPr wrap="square">
            <a:spAutoFit/>
          </a:bodyPr>
          <a:lstStyle/>
          <a:p>
            <a:r>
              <a:rPr lang="de-DE" sz="1700" b="1" i="1" dirty="0">
                <a:solidFill>
                  <a:schemeClr val="accent1"/>
                </a:solidFill>
                <a:latin typeface="Calibri" panose="020F0502020204030204" pitchFamily="34" charset="0"/>
                <a:cs typeface="Calibri" panose="020F0502020204030204" pitchFamily="34" charset="0"/>
              </a:rPr>
              <a:t>In-Vehicle </a:t>
            </a:r>
            <a:r>
              <a:rPr lang="de-DE" sz="1700" b="1" i="1" dirty="0" err="1">
                <a:solidFill>
                  <a:schemeClr val="accent1"/>
                </a:solidFill>
                <a:latin typeface="Calibri" panose="020F0502020204030204" pitchFamily="34" charset="0"/>
                <a:cs typeface="Calibri" panose="020F0502020204030204" pitchFamily="34" charset="0"/>
              </a:rPr>
              <a:t>Camera</a:t>
            </a:r>
            <a:r>
              <a:rPr lang="de-DE" sz="1700" b="1" i="1" dirty="0">
                <a:solidFill>
                  <a:schemeClr val="accent1"/>
                </a:solidFill>
                <a:latin typeface="Calibri" panose="020F0502020204030204" pitchFamily="34" charset="0"/>
                <a:cs typeface="Calibri" panose="020F0502020204030204" pitchFamily="34" charset="0"/>
              </a:rPr>
              <a:t> Access.</a:t>
            </a:r>
            <a:endParaRPr lang="fr-FR" sz="1700" b="1" i="1" dirty="0">
              <a:solidFill>
                <a:schemeClr val="accent1"/>
              </a:solidFill>
              <a:latin typeface="Calibri" panose="020F0502020204030204" pitchFamily="34" charset="0"/>
              <a:cs typeface="Calibri" panose="020F0502020204030204" pitchFamily="34" charset="0"/>
            </a:endParaRPr>
          </a:p>
        </p:txBody>
      </p:sp>
      <p:sp>
        <p:nvSpPr>
          <p:cNvPr id="9" name="Inhaltsplatzhalter 1">
            <a:extLst>
              <a:ext uri="{FF2B5EF4-FFF2-40B4-BE49-F238E27FC236}">
                <a16:creationId xmlns:a16="http://schemas.microsoft.com/office/drawing/2014/main" id="{F7768DAE-A66F-5A4E-DC5D-4AE2729578B5}"/>
              </a:ext>
            </a:extLst>
          </p:cNvPr>
          <p:cNvSpPr txBox="1">
            <a:spLocks/>
          </p:cNvSpPr>
          <p:nvPr/>
        </p:nvSpPr>
        <p:spPr>
          <a:xfrm>
            <a:off x="488947" y="1213001"/>
            <a:ext cx="11224684" cy="4894792"/>
          </a:xfrm>
          <a:prstGeom prst="rect">
            <a:avLst/>
          </a:prstGeom>
        </p:spPr>
        <p:txBody>
          <a:bodyPr/>
          <a:lstStyle>
            <a:lvl1pPr marL="190800" indent="-1908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sz="1800" kern="1200">
                <a:solidFill>
                  <a:schemeClr val="tx1"/>
                </a:solidFill>
                <a:latin typeface="+mn-lt"/>
                <a:ea typeface="+mn-ea"/>
                <a:cs typeface="+mn-cs"/>
              </a:defRPr>
            </a:lvl1pPr>
            <a:lvl2pPr marL="3816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2pPr>
            <a:lvl3pPr marL="5724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3pPr>
            <a:lvl4pPr marL="7632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smtClean="0">
                <a:solidFill>
                  <a:schemeClr val="tx1"/>
                </a:solidFill>
                <a:latin typeface="+mn-lt"/>
                <a:ea typeface="+mn-ea"/>
                <a:cs typeface="+mn-cs"/>
              </a:defRPr>
            </a:lvl4pPr>
            <a:lvl5pPr marL="954000" indent="-190800" algn="l" defTabSz="914400" rtl="0" eaLnBrk="1" latinLnBrk="0" hangingPunct="1">
              <a:lnSpc>
                <a:spcPct val="100000"/>
              </a:lnSpc>
              <a:spcBef>
                <a:spcPts val="0"/>
              </a:spcBef>
              <a:spcAft>
                <a:spcPts val="600"/>
              </a:spcAft>
              <a:buClr>
                <a:schemeClr val="tx2"/>
              </a:buClr>
              <a:buFont typeface="BMW Group Condensed" panose="020B0606020202020204" pitchFamily="34" charset="0"/>
              <a:buChar char="-"/>
              <a:defRPr lang="de-DE"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sz="1700" b="1" u="sng">
                <a:solidFill>
                  <a:schemeClr val="accent1"/>
                </a:solidFill>
                <a:latin typeface="Calibri" panose="020F0502020204030204" pitchFamily="34" charset="0"/>
                <a:ea typeface="Calibri" panose="020F0502020204030204" pitchFamily="34" charset="0"/>
              </a:rPr>
              <a:t>Guidelines</a:t>
            </a:r>
            <a:endParaRPr lang="en-US" sz="1700">
              <a:solidFill>
                <a:srgbClr val="000000"/>
              </a:solidFill>
              <a:latin typeface="Calibri" panose="020F0502020204030204" pitchFamily="34" charset="0"/>
              <a:ea typeface="Calibri" panose="020F0502020204030204" pitchFamily="34" charset="0"/>
            </a:endParaRPr>
          </a:p>
          <a:p>
            <a:r>
              <a:rPr lang="en-US" sz="1700">
                <a:solidFill>
                  <a:srgbClr val="000000"/>
                </a:solidFill>
                <a:latin typeface="Calibri" panose="020F0502020204030204" pitchFamily="34" charset="0"/>
                <a:ea typeface="Calibri" panose="020F0502020204030204" pitchFamily="34" charset="0"/>
              </a:rPr>
              <a:t>AUTOMOTIVE_LENS_FACING only exists in Camera2, not </a:t>
            </a:r>
            <a:r>
              <a:rPr lang="en-US" sz="1700" err="1">
                <a:solidFill>
                  <a:srgbClr val="000000"/>
                </a:solidFill>
                <a:latin typeface="Calibri" panose="020F0502020204030204" pitchFamily="34" charset="0"/>
                <a:ea typeface="Calibri" panose="020F0502020204030204" pitchFamily="34" charset="0"/>
              </a:rPr>
              <a:t>CameraX</a:t>
            </a:r>
            <a:r>
              <a:rPr lang="en-US" sz="1700">
                <a:solidFill>
                  <a:srgbClr val="000000"/>
                </a:solidFill>
                <a:latin typeface="Calibri" panose="020F0502020204030204" pitchFamily="34" charset="0"/>
                <a:ea typeface="Calibri" panose="020F0502020204030204" pitchFamily="34" charset="0"/>
              </a:rPr>
              <a:t> </a:t>
            </a:r>
          </a:p>
          <a:p>
            <a:r>
              <a:rPr lang="en-US" sz="1700">
                <a:solidFill>
                  <a:srgbClr val="000000"/>
                </a:solidFill>
                <a:latin typeface="Calibri" panose="020F0502020204030204" pitchFamily="34" charset="0"/>
                <a:ea typeface="Calibri" panose="020F0502020204030204" pitchFamily="34" charset="0"/>
                <a:sym typeface="Wingdings" pitchFamily="2" charset="2"/>
              </a:rPr>
              <a:t>App </a:t>
            </a:r>
            <a:r>
              <a:rPr lang="en-US" sz="1700" err="1">
                <a:latin typeface="Calibri" panose="020F0502020204030204" pitchFamily="34" charset="0"/>
                <a:ea typeface="Calibri" panose="020F0502020204030204" pitchFamily="34" charset="0"/>
              </a:rPr>
              <a:t>targetSdk</a:t>
            </a:r>
            <a:r>
              <a:rPr lang="en-US" sz="1700">
                <a:latin typeface="Calibri" panose="020F0502020204030204" pitchFamily="34" charset="0"/>
                <a:ea typeface="Calibri" panose="020F0502020204030204" pitchFamily="34" charset="0"/>
              </a:rPr>
              <a:t> should be 33 where AUTOMOTIVE_LENS_FACING was introduced (Android 13)</a:t>
            </a:r>
            <a:endParaRPr lang="de-DE" sz="1700">
              <a:latin typeface="Calibri" panose="020F0502020204030204" pitchFamily="34" charset="0"/>
              <a:ea typeface="Calibri" panose="020F0502020204030204" pitchFamily="34" charset="0"/>
            </a:endParaRPr>
          </a:p>
          <a:p>
            <a:r>
              <a:rPr lang="en-US" sz="1700">
                <a:latin typeface="Calibri" panose="020F0502020204030204" pitchFamily="34" charset="0"/>
                <a:ea typeface="Calibri" panose="020F0502020204030204" pitchFamily="34" charset="0"/>
              </a:rPr>
              <a:t>App </a:t>
            </a:r>
            <a:r>
              <a:rPr lang="en-US" sz="1700" err="1">
                <a:latin typeface="Calibri" panose="020F0502020204030204" pitchFamily="34" charset="0"/>
                <a:ea typeface="Calibri" panose="020F0502020204030204" pitchFamily="34" charset="0"/>
              </a:rPr>
              <a:t>minSdk</a:t>
            </a:r>
            <a:r>
              <a:rPr lang="en-US" sz="1700">
                <a:latin typeface="Calibri" panose="020F0502020204030204" pitchFamily="34" charset="0"/>
                <a:ea typeface="Calibri" panose="020F0502020204030204" pitchFamily="34" charset="0"/>
              </a:rPr>
              <a:t> should be 24 because </a:t>
            </a:r>
            <a:r>
              <a:rPr lang="en-US" sz="1700" err="1">
                <a:latin typeface="Calibri" panose="020F0502020204030204" pitchFamily="34" charset="0"/>
                <a:ea typeface="Calibri" panose="020F0502020204030204" pitchFamily="34" charset="0"/>
              </a:rPr>
              <a:t>PackageManager</a:t>
            </a:r>
            <a:r>
              <a:rPr lang="en-US" sz="1700">
                <a:latin typeface="Calibri" panose="020F0502020204030204" pitchFamily="34" charset="0"/>
                <a:ea typeface="Calibri" panose="020F0502020204030204" pitchFamily="34" charset="0"/>
              </a:rPr>
              <a:t> </a:t>
            </a:r>
            <a:r>
              <a:rPr lang="en-US" sz="1700" err="1">
                <a:latin typeface="Calibri" panose="020F0502020204030204" pitchFamily="34" charset="0"/>
                <a:ea typeface="Calibri" panose="020F0502020204030204" pitchFamily="34" charset="0"/>
              </a:rPr>
              <a:t>hasSystemFeature</a:t>
            </a:r>
            <a:r>
              <a:rPr lang="en-US" sz="1700">
                <a:latin typeface="Calibri" panose="020F0502020204030204" pitchFamily="34" charset="0"/>
                <a:ea typeface="Calibri" panose="020F0502020204030204" pitchFamily="34" charset="0"/>
              </a:rPr>
              <a:t> API is required</a:t>
            </a:r>
            <a:endParaRPr lang="de-DE"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r>
              <a:rPr lang="en-US" sz="1700" b="1" u="sng">
                <a:solidFill>
                  <a:schemeClr val="accent1"/>
                </a:solidFill>
                <a:latin typeface="Calibri" panose="020F0502020204030204" pitchFamily="34" charset="0"/>
                <a:ea typeface="Calibri" panose="020F0502020204030204" pitchFamily="34" charset="0"/>
              </a:rPr>
              <a:t>Implementation logic</a:t>
            </a:r>
            <a:endParaRPr lang="en-US" sz="1700">
              <a:solidFill>
                <a:srgbClr val="000000"/>
              </a:solidFill>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endParaRPr lang="en-US" sz="1700">
              <a:latin typeface="Calibri" panose="020F0502020204030204" pitchFamily="34" charset="0"/>
              <a:ea typeface="Calibri" panose="020F0502020204030204" pitchFamily="34" charset="0"/>
            </a:endParaRPr>
          </a:p>
          <a:p>
            <a:pPr marL="0" indent="0">
              <a:buFont typeface="Wingdings" panose="05000000000000000000" pitchFamily="2" charset="2"/>
              <a:buNone/>
            </a:pPr>
            <a:r>
              <a:rPr lang="en-US" sz="1700" i="1" err="1">
                <a:latin typeface="Calibri" panose="020F0502020204030204" pitchFamily="34" charset="0"/>
                <a:ea typeface="Calibri" panose="020F0502020204030204" pitchFamily="34" charset="0"/>
              </a:rPr>
              <a:t>Obs</a:t>
            </a:r>
            <a:r>
              <a:rPr lang="en-US" sz="1700" i="1">
                <a:latin typeface="Calibri" panose="020F0502020204030204" pitchFamily="34" charset="0"/>
                <a:ea typeface="Calibri" panose="020F0502020204030204" pitchFamily="34" charset="0"/>
              </a:rPr>
              <a:t>: these are only for the default lens facing apps can expect in automotive, but they can still use Camera2 APIs to enumerate the different cameras and characteristics/metadata.</a:t>
            </a:r>
            <a:endParaRPr lang="de-DE" sz="1700" i="1">
              <a:latin typeface="Calibri" panose="020F0502020204030204" pitchFamily="34" charset="0"/>
              <a:ea typeface="Calibri" panose="020F0502020204030204" pitchFamily="34" charset="0"/>
            </a:endParaRPr>
          </a:p>
        </p:txBody>
      </p:sp>
      <p:sp>
        <p:nvSpPr>
          <p:cNvPr id="10" name="Rectangle 3">
            <a:extLst>
              <a:ext uri="{FF2B5EF4-FFF2-40B4-BE49-F238E27FC236}">
                <a16:creationId xmlns:a16="http://schemas.microsoft.com/office/drawing/2014/main" id="{90908F85-4B17-6E34-011D-A4BF4F3E2626}"/>
              </a:ext>
            </a:extLst>
          </p:cNvPr>
          <p:cNvSpPr/>
          <p:nvPr/>
        </p:nvSpPr>
        <p:spPr>
          <a:xfrm>
            <a:off x="512036" y="3331088"/>
            <a:ext cx="3892961" cy="768927"/>
          </a:xfrm>
          <a:prstGeom prst="rect">
            <a:avLst/>
          </a:prstGeom>
          <a:solidFill>
            <a:srgbClr val="05709B"/>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DE" dirty="0">
                <a:solidFill>
                  <a:schemeClr val="bg1"/>
                </a:solidFill>
                <a:latin typeface="Calibiri"/>
                <a:cs typeface="Calibri" panose="020F0502020204030204" pitchFamily="34" charset="0"/>
              </a:rPr>
              <a:t>Check if system is AAOS </a:t>
            </a:r>
          </a:p>
          <a:p>
            <a:pPr algn="ctr"/>
            <a:r>
              <a:rPr lang="en-DE" dirty="0">
                <a:solidFill>
                  <a:schemeClr val="bg1"/>
                </a:solidFill>
                <a:latin typeface="Calibiri"/>
                <a:cs typeface="Calibri" panose="020F0502020204030204" pitchFamily="34" charset="0"/>
              </a:rPr>
              <a:t>and API level &gt;= 33</a:t>
            </a:r>
          </a:p>
        </p:txBody>
      </p:sp>
      <p:sp>
        <p:nvSpPr>
          <p:cNvPr id="11" name="Rectangle 4">
            <a:extLst>
              <a:ext uri="{FF2B5EF4-FFF2-40B4-BE49-F238E27FC236}">
                <a16:creationId xmlns:a16="http://schemas.microsoft.com/office/drawing/2014/main" id="{8D1DC350-0727-12A4-EC69-009F0A92F31E}"/>
              </a:ext>
            </a:extLst>
          </p:cNvPr>
          <p:cNvSpPr/>
          <p:nvPr/>
        </p:nvSpPr>
        <p:spPr>
          <a:xfrm>
            <a:off x="512037" y="4100016"/>
            <a:ext cx="3892961" cy="344520"/>
          </a:xfrm>
          <a:prstGeom prst="rect">
            <a:avLst/>
          </a:prstGeom>
          <a:solidFill>
            <a:srgbClr val="6DCBF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DE" sz="1100" dirty="0">
                <a:solidFill>
                  <a:schemeClr val="tx1"/>
                </a:solidFill>
                <a:latin typeface="Calibiri"/>
              </a:rPr>
              <a:t>PackageManager.hasSystemFeature(FEATURE_AUTOMOTIVE)</a:t>
            </a:r>
          </a:p>
        </p:txBody>
      </p:sp>
      <p:sp>
        <p:nvSpPr>
          <p:cNvPr id="12" name="Rectangle 5">
            <a:extLst>
              <a:ext uri="{FF2B5EF4-FFF2-40B4-BE49-F238E27FC236}">
                <a16:creationId xmlns:a16="http://schemas.microsoft.com/office/drawing/2014/main" id="{B45746E3-BC63-8AF8-36EC-8353AA152252}"/>
              </a:ext>
            </a:extLst>
          </p:cNvPr>
          <p:cNvSpPr/>
          <p:nvPr/>
        </p:nvSpPr>
        <p:spPr>
          <a:xfrm>
            <a:off x="512036" y="4444535"/>
            <a:ext cx="3892961" cy="344520"/>
          </a:xfrm>
          <a:prstGeom prst="rect">
            <a:avLst/>
          </a:prstGeom>
          <a:solidFill>
            <a:srgbClr val="B1E7F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GB" sz="1100">
                <a:solidFill>
                  <a:schemeClr val="tx1"/>
                </a:solidFill>
                <a:latin typeface="Calibiri"/>
              </a:rPr>
              <a:t>A</a:t>
            </a:r>
            <a:r>
              <a:rPr lang="en-DE" sz="1100">
                <a:solidFill>
                  <a:schemeClr val="tx1"/>
                </a:solidFill>
                <a:latin typeface="Calibiri"/>
              </a:rPr>
              <a:t>ndroid.os.Build.VERSION.SDK_INT &gt;= ...</a:t>
            </a:r>
          </a:p>
        </p:txBody>
      </p:sp>
      <p:sp>
        <p:nvSpPr>
          <p:cNvPr id="13" name="Rectangle 6">
            <a:extLst>
              <a:ext uri="{FF2B5EF4-FFF2-40B4-BE49-F238E27FC236}">
                <a16:creationId xmlns:a16="http://schemas.microsoft.com/office/drawing/2014/main" id="{619B19BC-B47E-F20E-95E5-AC7025C220FA}"/>
              </a:ext>
            </a:extLst>
          </p:cNvPr>
          <p:cNvSpPr/>
          <p:nvPr/>
        </p:nvSpPr>
        <p:spPr>
          <a:xfrm>
            <a:off x="6096000" y="2928190"/>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dirty="0">
                <a:solidFill>
                  <a:schemeClr val="bg1"/>
                </a:solidFill>
                <a:effectLst/>
                <a:latin typeface="Calibiri"/>
                <a:ea typeface="Calibri" panose="020F0502020204030204" pitchFamily="34" charset="0"/>
              </a:rPr>
              <a:t>In-Cabin Camera</a:t>
            </a:r>
            <a:endParaRPr lang="en-DE" dirty="0">
              <a:solidFill>
                <a:schemeClr val="bg1"/>
              </a:solidFill>
              <a:latin typeface="Calibiri"/>
            </a:endParaRPr>
          </a:p>
        </p:txBody>
      </p:sp>
      <p:sp>
        <p:nvSpPr>
          <p:cNvPr id="14" name="Rectangle 7">
            <a:extLst>
              <a:ext uri="{FF2B5EF4-FFF2-40B4-BE49-F238E27FC236}">
                <a16:creationId xmlns:a16="http://schemas.microsoft.com/office/drawing/2014/main" id="{37E24ACA-1746-DD95-D194-5DC673A4CA4A}"/>
              </a:ext>
            </a:extLst>
          </p:cNvPr>
          <p:cNvSpPr/>
          <p:nvPr/>
        </p:nvSpPr>
        <p:spPr>
          <a:xfrm>
            <a:off x="6096000" y="3341783"/>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Front Ext. Camera</a:t>
            </a:r>
            <a:endParaRPr lang="en-DE">
              <a:solidFill>
                <a:schemeClr val="bg1"/>
              </a:solidFill>
              <a:latin typeface="Calibiri"/>
            </a:endParaRPr>
          </a:p>
        </p:txBody>
      </p:sp>
      <p:sp>
        <p:nvSpPr>
          <p:cNvPr id="15" name="Rectangle 8">
            <a:extLst>
              <a:ext uri="{FF2B5EF4-FFF2-40B4-BE49-F238E27FC236}">
                <a16:creationId xmlns:a16="http://schemas.microsoft.com/office/drawing/2014/main" id="{11719033-679F-610B-D14A-A52C0C3F396B}"/>
              </a:ext>
            </a:extLst>
          </p:cNvPr>
          <p:cNvSpPr/>
          <p:nvPr/>
        </p:nvSpPr>
        <p:spPr>
          <a:xfrm>
            <a:off x="7987145" y="2928190"/>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dirty="0">
                <a:solidFill>
                  <a:schemeClr val="bg1"/>
                </a:solidFill>
                <a:effectLst/>
                <a:latin typeface="Calibiri"/>
                <a:ea typeface="Calibri" panose="020F0502020204030204" pitchFamily="34" charset="0"/>
              </a:rPr>
              <a:t>AUTOMOTIVE_LENS_FACING_INTERIOR_SEAT_ROW_1_CENTER</a:t>
            </a:r>
            <a:endParaRPr lang="en-DE" sz="1100" dirty="0">
              <a:solidFill>
                <a:schemeClr val="bg1"/>
              </a:solidFill>
              <a:latin typeface="Calibiri"/>
            </a:endParaRPr>
          </a:p>
        </p:txBody>
      </p:sp>
      <p:sp>
        <p:nvSpPr>
          <p:cNvPr id="16" name="Rectangle 9">
            <a:extLst>
              <a:ext uri="{FF2B5EF4-FFF2-40B4-BE49-F238E27FC236}">
                <a16:creationId xmlns:a16="http://schemas.microsoft.com/office/drawing/2014/main" id="{5790ABC7-3645-3751-F8DA-EDEC1A25A90E}"/>
              </a:ext>
            </a:extLst>
          </p:cNvPr>
          <p:cNvSpPr/>
          <p:nvPr/>
        </p:nvSpPr>
        <p:spPr>
          <a:xfrm>
            <a:off x="7987145" y="3341782"/>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a:effectLst/>
                <a:latin typeface="Calibiri"/>
                <a:ea typeface="Calibri" panose="020F0502020204030204" pitchFamily="34" charset="0"/>
              </a:rPr>
              <a:t>AUTOMOTIVE_LENS_FACING_EXTERIOR_FRONT</a:t>
            </a:r>
            <a:endParaRPr lang="en-DE" sz="1100">
              <a:solidFill>
                <a:schemeClr val="bg1"/>
              </a:solidFill>
              <a:latin typeface="Calibiri"/>
            </a:endParaRPr>
          </a:p>
        </p:txBody>
      </p:sp>
      <p:sp>
        <p:nvSpPr>
          <p:cNvPr id="17" name="Rectangle 10">
            <a:extLst>
              <a:ext uri="{FF2B5EF4-FFF2-40B4-BE49-F238E27FC236}">
                <a16:creationId xmlns:a16="http://schemas.microsoft.com/office/drawing/2014/main" id="{85490D18-8F9A-910A-576A-AF06A9CAFE96}"/>
              </a:ext>
            </a:extLst>
          </p:cNvPr>
          <p:cNvSpPr/>
          <p:nvPr/>
        </p:nvSpPr>
        <p:spPr>
          <a:xfrm>
            <a:off x="6095999" y="4457397"/>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In-Cabin Camera</a:t>
            </a:r>
            <a:endParaRPr lang="en-DE">
              <a:solidFill>
                <a:schemeClr val="bg1"/>
              </a:solidFill>
              <a:latin typeface="Calibiri"/>
            </a:endParaRPr>
          </a:p>
        </p:txBody>
      </p:sp>
      <p:sp>
        <p:nvSpPr>
          <p:cNvPr id="18" name="Rectangle 11">
            <a:extLst>
              <a:ext uri="{FF2B5EF4-FFF2-40B4-BE49-F238E27FC236}">
                <a16:creationId xmlns:a16="http://schemas.microsoft.com/office/drawing/2014/main" id="{AB114863-6D19-E7D1-BB85-CDA73070EEC7}"/>
              </a:ext>
            </a:extLst>
          </p:cNvPr>
          <p:cNvSpPr/>
          <p:nvPr/>
        </p:nvSpPr>
        <p:spPr>
          <a:xfrm>
            <a:off x="6095999" y="4870990"/>
            <a:ext cx="1891144" cy="378163"/>
          </a:xfrm>
          <a:prstGeom prst="rect">
            <a:avLst/>
          </a:prstGeom>
          <a:solidFill>
            <a:srgbClr val="76102D"/>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800">
                <a:solidFill>
                  <a:schemeClr val="bg1"/>
                </a:solidFill>
                <a:effectLst/>
                <a:latin typeface="Calibiri"/>
                <a:ea typeface="Calibri" panose="020F0502020204030204" pitchFamily="34" charset="0"/>
              </a:rPr>
              <a:t>Front Ext. Camera</a:t>
            </a:r>
            <a:endParaRPr lang="en-DE">
              <a:solidFill>
                <a:schemeClr val="bg1"/>
              </a:solidFill>
              <a:latin typeface="Calibiri"/>
            </a:endParaRPr>
          </a:p>
        </p:txBody>
      </p:sp>
      <p:sp>
        <p:nvSpPr>
          <p:cNvPr id="19" name="Rectangle 12">
            <a:extLst>
              <a:ext uri="{FF2B5EF4-FFF2-40B4-BE49-F238E27FC236}">
                <a16:creationId xmlns:a16="http://schemas.microsoft.com/office/drawing/2014/main" id="{E28EC984-1EDA-A8BD-CC51-CAF05B583956}"/>
              </a:ext>
            </a:extLst>
          </p:cNvPr>
          <p:cNvSpPr/>
          <p:nvPr/>
        </p:nvSpPr>
        <p:spPr>
          <a:xfrm>
            <a:off x="7987144" y="4457397"/>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dirty="0">
                <a:solidFill>
                  <a:schemeClr val="bg1"/>
                </a:solidFill>
                <a:effectLst/>
                <a:latin typeface="Calibiri"/>
                <a:ea typeface="Calibri" panose="020F0502020204030204" pitchFamily="34" charset="0"/>
              </a:rPr>
              <a:t>LENS_FACING_FRONT</a:t>
            </a:r>
            <a:endParaRPr lang="en-DE" sz="1100" dirty="0">
              <a:solidFill>
                <a:schemeClr val="bg1"/>
              </a:solidFill>
              <a:latin typeface="Calibiri"/>
            </a:endParaRPr>
          </a:p>
        </p:txBody>
      </p:sp>
      <p:sp>
        <p:nvSpPr>
          <p:cNvPr id="20" name="Rectangle 13">
            <a:extLst>
              <a:ext uri="{FF2B5EF4-FFF2-40B4-BE49-F238E27FC236}">
                <a16:creationId xmlns:a16="http://schemas.microsoft.com/office/drawing/2014/main" id="{77F88182-359F-FB33-D8EA-858F6B25CBF2}"/>
              </a:ext>
            </a:extLst>
          </p:cNvPr>
          <p:cNvSpPr/>
          <p:nvPr/>
        </p:nvSpPr>
        <p:spPr>
          <a:xfrm>
            <a:off x="7987144" y="4870989"/>
            <a:ext cx="3872345" cy="378163"/>
          </a:xfrm>
          <a:prstGeom prst="rect">
            <a:avLst/>
          </a:prstGeom>
          <a:solidFill>
            <a:srgbClr val="CD738C"/>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1100">
                <a:effectLst/>
                <a:latin typeface="Calibiri"/>
                <a:ea typeface="Calibri" panose="020F0502020204030204" pitchFamily="34" charset="0"/>
              </a:rPr>
              <a:t>LENS_FACING_BACK</a:t>
            </a:r>
            <a:endParaRPr lang="en-DE" sz="1100">
              <a:solidFill>
                <a:schemeClr val="bg1"/>
              </a:solidFill>
              <a:latin typeface="Calibiri"/>
            </a:endParaRPr>
          </a:p>
        </p:txBody>
      </p:sp>
      <p:sp>
        <p:nvSpPr>
          <p:cNvPr id="21" name="Right Arrow 14">
            <a:extLst>
              <a:ext uri="{FF2B5EF4-FFF2-40B4-BE49-F238E27FC236}">
                <a16:creationId xmlns:a16="http://schemas.microsoft.com/office/drawing/2014/main" id="{094B0A45-37B4-9226-50BA-9742853DCC70}"/>
              </a:ext>
            </a:extLst>
          </p:cNvPr>
          <p:cNvSpPr/>
          <p:nvPr/>
        </p:nvSpPr>
        <p:spPr>
          <a:xfrm rot="19958135">
            <a:off x="4693240" y="3261627"/>
            <a:ext cx="1122219"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en-DE" sz="1600">
                <a:solidFill>
                  <a:schemeClr val="tx1"/>
                </a:solidFill>
                <a:latin typeface="Calibiri"/>
              </a:rPr>
              <a:t>TRUE</a:t>
            </a:r>
          </a:p>
        </p:txBody>
      </p:sp>
      <p:sp>
        <p:nvSpPr>
          <p:cNvPr id="22" name="Right Arrow 15">
            <a:extLst>
              <a:ext uri="{FF2B5EF4-FFF2-40B4-BE49-F238E27FC236}">
                <a16:creationId xmlns:a16="http://schemas.microsoft.com/office/drawing/2014/main" id="{77922120-642C-A86F-1DAE-6CF7D6AF1884}"/>
              </a:ext>
            </a:extLst>
          </p:cNvPr>
          <p:cNvSpPr/>
          <p:nvPr/>
        </p:nvSpPr>
        <p:spPr>
          <a:xfrm rot="1800000">
            <a:off x="4655331" y="4213829"/>
            <a:ext cx="1122219"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en-DE" sz="1600">
                <a:solidFill>
                  <a:schemeClr val="tx1"/>
                </a:solidFill>
                <a:latin typeface="Calibiri"/>
              </a:rPr>
              <a:t>FALSE</a:t>
            </a:r>
          </a:p>
        </p:txBody>
      </p:sp>
      <p:sp>
        <p:nvSpPr>
          <p:cNvPr id="23" name="Right Arrow 16">
            <a:extLst>
              <a:ext uri="{FF2B5EF4-FFF2-40B4-BE49-F238E27FC236}">
                <a16:creationId xmlns:a16="http://schemas.microsoft.com/office/drawing/2014/main" id="{8339FAAA-73AA-DE37-1D89-B9C068AEF38F}"/>
              </a:ext>
            </a:extLst>
          </p:cNvPr>
          <p:cNvSpPr/>
          <p:nvPr/>
        </p:nvSpPr>
        <p:spPr>
          <a:xfrm rot="5400000">
            <a:off x="7679900" y="3729374"/>
            <a:ext cx="614486" cy="718592"/>
          </a:xfrm>
          <a:prstGeom prs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en-DE" sz="1600">
              <a:solidFill>
                <a:schemeClr val="tx1"/>
              </a:solidFill>
              <a:latin typeface="Calibiri"/>
            </a:endParaRPr>
          </a:p>
        </p:txBody>
      </p:sp>
      <p:sp>
        <p:nvSpPr>
          <p:cNvPr id="24" name="TextBox 18">
            <a:extLst>
              <a:ext uri="{FF2B5EF4-FFF2-40B4-BE49-F238E27FC236}">
                <a16:creationId xmlns:a16="http://schemas.microsoft.com/office/drawing/2014/main" id="{B2A0E600-963E-7231-7C9F-086B06F86CA4}"/>
              </a:ext>
            </a:extLst>
          </p:cNvPr>
          <p:cNvSpPr txBox="1"/>
          <p:nvPr/>
        </p:nvSpPr>
        <p:spPr>
          <a:xfrm>
            <a:off x="8346439" y="3947811"/>
            <a:ext cx="1326945" cy="307777"/>
          </a:xfrm>
          <a:prstGeom prst="rect">
            <a:avLst/>
          </a:prstGeom>
          <a:noFill/>
        </p:spPr>
        <p:txBody>
          <a:bodyPr wrap="square">
            <a:spAutoFit/>
          </a:bodyPr>
          <a:lstStyle/>
          <a:p>
            <a:r>
              <a:rPr lang="en-DE" sz="1400">
                <a:solidFill>
                  <a:schemeClr val="tx1"/>
                </a:solidFill>
                <a:latin typeface="Calibiri"/>
              </a:rPr>
              <a:t>FALLBACK</a:t>
            </a:r>
            <a:endParaRPr lang="en-DE" sz="1400">
              <a:latin typeface="Calibiri"/>
            </a:endParaRPr>
          </a:p>
        </p:txBody>
      </p:sp>
      <p:sp>
        <p:nvSpPr>
          <p:cNvPr id="2" name="Rechteck 1">
            <a:extLst>
              <a:ext uri="{FF2B5EF4-FFF2-40B4-BE49-F238E27FC236}">
                <a16:creationId xmlns:a16="http://schemas.microsoft.com/office/drawing/2014/main" id="{780A8A03-A298-2B85-7560-2882166962D7}"/>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Presented</a:t>
            </a:r>
            <a:endParaRPr lang="de-DE" sz="1400" dirty="0">
              <a:solidFill>
                <a:schemeClr val="bg1"/>
              </a:solidFill>
              <a:latin typeface="Calibiri"/>
            </a:endParaRPr>
          </a:p>
          <a:p>
            <a:pPr algn="ctr"/>
            <a:r>
              <a:rPr lang="de-DE" sz="1400" dirty="0">
                <a:solidFill>
                  <a:schemeClr val="bg1"/>
                </a:solidFill>
                <a:latin typeface="Calibiri"/>
              </a:rPr>
              <a:t>Work in </a:t>
            </a:r>
            <a:r>
              <a:rPr lang="de-DE" sz="1400" dirty="0" err="1">
                <a:solidFill>
                  <a:schemeClr val="bg1"/>
                </a:solidFill>
                <a:latin typeface="Calibiri"/>
              </a:rPr>
              <a:t>progress</a:t>
            </a:r>
            <a:endParaRPr lang="de-DE" sz="1400" dirty="0">
              <a:solidFill>
                <a:schemeClr val="bg1"/>
              </a:solidFill>
              <a:latin typeface="Calibiri"/>
            </a:endParaRPr>
          </a:p>
        </p:txBody>
      </p:sp>
      <p:sp>
        <p:nvSpPr>
          <p:cNvPr id="4" name="Foliennummernplatzhalter 3">
            <a:extLst>
              <a:ext uri="{FF2B5EF4-FFF2-40B4-BE49-F238E27FC236}">
                <a16:creationId xmlns:a16="http://schemas.microsoft.com/office/drawing/2014/main" id="{5F12EC4C-1811-EA7E-CBBC-62A0FF213BD6}"/>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28</a:t>
            </a:fld>
            <a:endParaRPr b="0">
              <a:solidFill>
                <a:srgbClr val="888888"/>
              </a:solidFill>
            </a:endParaRPr>
          </a:p>
        </p:txBody>
      </p:sp>
    </p:spTree>
    <p:extLst>
      <p:ext uri="{BB962C8B-B14F-4D97-AF65-F5344CB8AC3E}">
        <p14:creationId xmlns:p14="http://schemas.microsoft.com/office/powerpoint/2010/main" val="2392403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41A52F2-513F-4534-130C-AB26043D038D}"/>
              </a:ext>
            </a:extLst>
          </p:cNvPr>
          <p:cNvSpPr>
            <a:spLocks noGrp="1"/>
          </p:cNvSpPr>
          <p:nvPr>
            <p:ph sz="quarter" idx="17"/>
          </p:nvPr>
        </p:nvSpPr>
        <p:spPr/>
        <p:txBody>
          <a:bodyPr/>
          <a:lstStyle/>
          <a:p>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 Do @all: </a:t>
            </a:r>
            <a:r>
              <a:rPr lang="en-US" sz="1500" dirty="0">
                <a:latin typeface="Calibiri"/>
                <a:cs typeface="Calibri" panose="020F0502020204030204" pitchFamily="34" charset="0"/>
              </a:rPr>
              <a:t>Checking if any disagreement with mapping of the first proposal (slide 27, implementation logic)</a:t>
            </a:r>
          </a:p>
          <a:p>
            <a:r>
              <a:rPr lang="en-US" sz="1500" dirty="0" err="1">
                <a:latin typeface="Calibiri"/>
                <a:cs typeface="Calibri" panose="020F0502020204030204" pitchFamily="34" charset="0"/>
              </a:rPr>
              <a:t>Tbd</a:t>
            </a:r>
            <a:r>
              <a:rPr lang="en-US" sz="1500" dirty="0">
                <a:latin typeface="Calibiri"/>
                <a:cs typeface="Calibri" panose="020F0502020204030204" pitchFamily="34" charset="0"/>
              </a:rPr>
              <a:t>: Check with Google how Android for Cars is abstracting driver/passenger cameras and/or left/right-hand-driving cars</a:t>
            </a:r>
          </a:p>
          <a:p>
            <a:r>
              <a:rPr lang="de-DE" sz="1500" b="1" u="sng" dirty="0">
                <a:solidFill>
                  <a:schemeClr val="tx2"/>
                </a:solidFill>
                <a:latin typeface="Calibiri"/>
                <a:sym typeface="Wingdings" panose="05000000000000000000" pitchFamily="2" charset="2"/>
              </a:rPr>
              <a:t>@Thijs van Herkhuizen (Faurecia </a:t>
            </a:r>
            <a:r>
              <a:rPr lang="de-DE" sz="1500" b="1" u="sng" dirty="0" err="1">
                <a:solidFill>
                  <a:schemeClr val="tx2"/>
                </a:solidFill>
                <a:latin typeface="Calibiri"/>
                <a:sym typeface="Wingdings" panose="05000000000000000000" pitchFamily="2" charset="2"/>
              </a:rPr>
              <a:t>Aptoide</a:t>
            </a:r>
            <a:r>
              <a:rPr lang="de-DE" sz="1500" b="1" u="sng" dirty="0">
                <a:solidFill>
                  <a:schemeClr val="tx2"/>
                </a:solidFill>
                <a:latin typeface="Calibiri"/>
                <a:sym typeface="Wingdings" panose="05000000000000000000" pitchFamily="2" charset="2"/>
              </a:rPr>
              <a:t>):</a:t>
            </a:r>
            <a:r>
              <a:rPr lang="de-DE" sz="1500" b="1" dirty="0">
                <a:solidFill>
                  <a:schemeClr val="tx2"/>
                </a:solidFill>
                <a:latin typeface="Calibiri"/>
                <a:sym typeface="Wingdings" panose="05000000000000000000" pitchFamily="2" charset="2"/>
              </a:rPr>
              <a:t> </a:t>
            </a:r>
            <a:r>
              <a:rPr lang="en-US" sz="1500" b="1" dirty="0">
                <a:solidFill>
                  <a:schemeClr val="tx2"/>
                </a:solidFill>
                <a:latin typeface="Calibiri"/>
                <a:cs typeface="Calibri" panose="020F0502020204030204" pitchFamily="34" charset="0"/>
                <a:sym typeface="Wingdings" panose="05000000000000000000" pitchFamily="2" charset="2"/>
              </a:rPr>
              <a:t>T</a:t>
            </a:r>
            <a:r>
              <a:rPr lang="en-US" sz="1500" dirty="0">
                <a:latin typeface="Calibiri"/>
                <a:cs typeface="Calibri" panose="020F0502020204030204" pitchFamily="34" charset="0"/>
              </a:rPr>
              <a:t>o loop in app developers to get their perspective (and also contribute to the overall list of pain points)</a:t>
            </a:r>
          </a:p>
          <a:p>
            <a:r>
              <a:rPr lang="en-US" sz="1500" i="1" dirty="0">
                <a:latin typeface="Calibiri"/>
                <a:cs typeface="Calibri" panose="020F0502020204030204" pitchFamily="34" charset="0"/>
              </a:rPr>
              <a:t>Comment from </a:t>
            </a:r>
            <a:r>
              <a:rPr lang="de-DE" sz="1500" i="1" dirty="0">
                <a:latin typeface="Calibiri"/>
                <a:cs typeface="Calibri" panose="020F0502020204030204" pitchFamily="34" charset="0"/>
              </a:rPr>
              <a:t>Dutt, </a:t>
            </a:r>
            <a:r>
              <a:rPr lang="de-DE" sz="1500" i="1" dirty="0" err="1">
                <a:latin typeface="Calibiri"/>
                <a:cs typeface="Calibri" panose="020F0502020204030204" pitchFamily="34" charset="0"/>
              </a:rPr>
              <a:t>Yagya</a:t>
            </a:r>
            <a:r>
              <a:rPr lang="de-DE" sz="1500" i="1" dirty="0">
                <a:latin typeface="Calibiri"/>
                <a:cs typeface="Calibri" panose="020F0502020204030204" pitchFamily="34" charset="0"/>
              </a:rPr>
              <a:t> (Mercedes Benz)</a:t>
            </a:r>
            <a:r>
              <a:rPr lang="de-DE" sz="1500" dirty="0">
                <a:latin typeface="Calibiri"/>
                <a:cs typeface="Calibri" panose="020F0502020204030204" pitchFamily="34" charset="0"/>
              </a:rPr>
              <a:t>: </a:t>
            </a:r>
            <a:r>
              <a:rPr lang="en-US" sz="1500" dirty="0">
                <a:latin typeface="Calibiri"/>
                <a:cs typeface="Calibri" panose="020F0502020204030204" pitchFamily="34" charset="0"/>
              </a:rPr>
              <a:t>LENS_FACING values could be limited, need to extend? Backport from Android 13?</a:t>
            </a:r>
          </a:p>
          <a:p>
            <a:r>
              <a:rPr lang="en-US" sz="1500" i="1" dirty="0">
                <a:latin typeface="Calibiri"/>
                <a:cs typeface="Calibri" panose="020F0502020204030204" pitchFamily="34" charset="0"/>
              </a:rPr>
              <a:t>Insight from session: </a:t>
            </a:r>
            <a:r>
              <a:rPr lang="en-US" sz="1500" dirty="0">
                <a:latin typeface="Calibiri"/>
                <a:cs typeface="Calibri" panose="020F0502020204030204" pitchFamily="34" charset="0"/>
              </a:rPr>
              <a:t>There is an API for camera characteristics allowing to determine where camera is located</a:t>
            </a:r>
            <a:br>
              <a:rPr lang="en-US" sz="1500" dirty="0">
                <a:latin typeface="Calibiri"/>
                <a:cs typeface="Calibri" panose="020F0502020204030204" pitchFamily="34" charset="0"/>
              </a:rPr>
            </a:br>
            <a:r>
              <a:rPr lang="en-US" sz="1500" dirty="0">
                <a:latin typeface="Calibiri"/>
                <a:cs typeface="Calibri" panose="020F0502020204030204" pitchFamily="34" charset="0"/>
                <a:sym typeface="Wingdings" panose="05000000000000000000" pitchFamily="2" charset="2"/>
              </a:rPr>
              <a:t> Might be interesting to include this information in developer guide</a:t>
            </a:r>
            <a:endParaRPr lang="en-US" sz="1500" dirty="0">
              <a:latin typeface="Calibiri"/>
              <a:cs typeface="Calibri" panose="020F0502020204030204" pitchFamily="34" charset="0"/>
            </a:endParaRPr>
          </a:p>
          <a:p>
            <a:endParaRPr lang="de-DE" dirty="0"/>
          </a:p>
        </p:txBody>
      </p:sp>
      <p:sp>
        <p:nvSpPr>
          <p:cNvPr id="3" name="Titel 2">
            <a:extLst>
              <a:ext uri="{FF2B5EF4-FFF2-40B4-BE49-F238E27FC236}">
                <a16:creationId xmlns:a16="http://schemas.microsoft.com/office/drawing/2014/main" id="{F5D259AE-447A-17F4-FFFC-FFB23AF3D910}"/>
              </a:ext>
            </a:extLst>
          </p:cNvPr>
          <p:cNvSpPr>
            <a:spLocks noGrp="1"/>
          </p:cNvSpPr>
          <p:nvPr>
            <p:ph type="title"/>
          </p:nvPr>
        </p:nvSpPr>
        <p:spPr/>
        <p:txBody>
          <a:bodyPr/>
          <a:lstStyle/>
          <a:p>
            <a:r>
              <a:rPr lang="de-DE" dirty="0">
                <a:latin typeface="Calibiri"/>
              </a:rPr>
              <a:t>Next </a:t>
            </a:r>
            <a:r>
              <a:rPr lang="de-DE" dirty="0" err="1">
                <a:latin typeface="Calibiri"/>
              </a:rPr>
              <a:t>steps</a:t>
            </a:r>
            <a:r>
              <a:rPr lang="de-DE" dirty="0">
                <a:latin typeface="Calibiri"/>
              </a:rPr>
              <a:t> in-</a:t>
            </a:r>
            <a:r>
              <a:rPr lang="de-DE" dirty="0" err="1">
                <a:latin typeface="Calibiri"/>
              </a:rPr>
              <a:t>vehicle</a:t>
            </a:r>
            <a:r>
              <a:rPr lang="de-DE" dirty="0">
                <a:latin typeface="Calibiri"/>
              </a:rPr>
              <a:t> </a:t>
            </a:r>
            <a:r>
              <a:rPr lang="de-DE" dirty="0" err="1">
                <a:latin typeface="Calibiri"/>
              </a:rPr>
              <a:t>camera</a:t>
            </a:r>
            <a:r>
              <a:rPr lang="de-DE" dirty="0">
                <a:latin typeface="Calibiri"/>
              </a:rPr>
              <a:t> </a:t>
            </a:r>
            <a:r>
              <a:rPr lang="de-DE" dirty="0" err="1">
                <a:latin typeface="Calibiri"/>
              </a:rPr>
              <a:t>access</a:t>
            </a:r>
            <a:r>
              <a:rPr lang="de-DE" dirty="0">
                <a:latin typeface="Calibiri"/>
              </a:rPr>
              <a:t>.</a:t>
            </a:r>
          </a:p>
        </p:txBody>
      </p:sp>
    </p:spTree>
    <p:extLst>
      <p:ext uri="{BB962C8B-B14F-4D97-AF65-F5344CB8AC3E}">
        <p14:creationId xmlns:p14="http://schemas.microsoft.com/office/powerpoint/2010/main" val="369444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A226854-FD06-5581-B36A-00E9FF5D083A}"/>
              </a:ext>
            </a:extLst>
          </p:cNvPr>
          <p:cNvSpPr>
            <a:spLocks noGrp="1"/>
          </p:cNvSpPr>
          <p:nvPr>
            <p:ph sz="quarter" idx="17"/>
          </p:nvPr>
        </p:nvSpPr>
        <p:spPr>
          <a:xfrm>
            <a:off x="488947" y="1045029"/>
            <a:ext cx="11224684" cy="5263696"/>
          </a:xfrm>
        </p:spPr>
        <p:txBody>
          <a:bodyPr/>
          <a:lstStyle/>
          <a:p>
            <a:r>
              <a:rPr lang="en-US" sz="1500" dirty="0">
                <a:latin typeface="Calibiri"/>
              </a:rPr>
              <a:t>Cross-OEM emulator (including Automotive Host)</a:t>
            </a:r>
          </a:p>
          <a:p>
            <a:r>
              <a:rPr lang="en-US" sz="1500" dirty="0">
                <a:latin typeface="Calibiri"/>
              </a:rPr>
              <a:t>Camera API</a:t>
            </a:r>
          </a:p>
          <a:p>
            <a:r>
              <a:rPr lang="de-DE" sz="1500" dirty="0">
                <a:latin typeface="Calibiri"/>
              </a:rPr>
              <a:t>Best Practices</a:t>
            </a:r>
            <a:endParaRPr lang="en-US" sz="1500" dirty="0">
              <a:latin typeface="Calibiri"/>
            </a:endParaRPr>
          </a:p>
          <a:p>
            <a:r>
              <a:rPr lang="en-US" sz="1500" dirty="0">
                <a:latin typeface="Calibiri"/>
              </a:rPr>
              <a:t>Push notifications</a:t>
            </a:r>
          </a:p>
          <a:p>
            <a:r>
              <a:rPr lang="de-DE" sz="1500" dirty="0">
                <a:latin typeface="Calibiri"/>
              </a:rPr>
              <a:t>Video Apps @ Automotive</a:t>
            </a:r>
          </a:p>
          <a:p>
            <a:r>
              <a:rPr lang="de-DE" sz="1500" dirty="0" err="1">
                <a:latin typeface="Calibiri"/>
              </a:rPr>
              <a:t>Tbd</a:t>
            </a:r>
            <a:r>
              <a:rPr lang="de-DE" sz="1500" dirty="0">
                <a:latin typeface="Calibiri"/>
              </a:rPr>
              <a:t>.: Developer Communication via COVESA</a:t>
            </a:r>
          </a:p>
        </p:txBody>
      </p:sp>
      <p:sp>
        <p:nvSpPr>
          <p:cNvPr id="3" name="Titel 2">
            <a:extLst>
              <a:ext uri="{FF2B5EF4-FFF2-40B4-BE49-F238E27FC236}">
                <a16:creationId xmlns:a16="http://schemas.microsoft.com/office/drawing/2014/main" id="{12A751CA-DAD0-F54D-8FC4-6664A64CF9A4}"/>
              </a:ext>
            </a:extLst>
          </p:cNvPr>
          <p:cNvSpPr>
            <a:spLocks noGrp="1"/>
          </p:cNvSpPr>
          <p:nvPr>
            <p:ph type="title"/>
          </p:nvPr>
        </p:nvSpPr>
        <p:spPr/>
        <p:txBody>
          <a:bodyPr/>
          <a:lstStyle/>
          <a:p>
            <a:r>
              <a:rPr lang="de-DE" dirty="0" err="1">
                <a:latin typeface="Calibiri"/>
              </a:rPr>
              <a:t>Identified</a:t>
            </a:r>
            <a:r>
              <a:rPr lang="de-DE" dirty="0">
                <a:latin typeface="Calibiri"/>
              </a:rPr>
              <a:t> </a:t>
            </a:r>
            <a:r>
              <a:rPr lang="de-DE" dirty="0" err="1">
                <a:latin typeface="Calibiri"/>
              </a:rPr>
              <a:t>workstreams</a:t>
            </a:r>
            <a:r>
              <a:rPr lang="de-DE" dirty="0">
                <a:latin typeface="Calibiri"/>
              </a:rPr>
              <a:t>.</a:t>
            </a:r>
          </a:p>
        </p:txBody>
      </p:sp>
    </p:spTree>
    <p:extLst>
      <p:ext uri="{BB962C8B-B14F-4D97-AF65-F5344CB8AC3E}">
        <p14:creationId xmlns:p14="http://schemas.microsoft.com/office/powerpoint/2010/main" val="12628386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Best practices: Automotive</a:t>
            </a:r>
            <a:br>
              <a:rPr lang="en-US" dirty="0"/>
            </a:br>
            <a:r>
              <a:rPr lang="en-US" dirty="0" err="1"/>
              <a:t>aosp</a:t>
            </a:r>
            <a:r>
              <a:rPr lang="en-US" dirty="0"/>
              <a:t> app development</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Melina Mascolo, BMW</a:t>
            </a:r>
          </a:p>
        </p:txBody>
      </p:sp>
      <p:sp>
        <p:nvSpPr>
          <p:cNvPr id="3" name="Textplatzhalter 2">
            <a:extLst>
              <a:ext uri="{FF2B5EF4-FFF2-40B4-BE49-F238E27FC236}">
                <a16:creationId xmlns:a16="http://schemas.microsoft.com/office/drawing/2014/main" id="{A0826213-84A7-D6B0-9889-2C30E29D2B1F}"/>
              </a:ext>
            </a:extLst>
          </p:cNvPr>
          <p:cNvSpPr>
            <a:spLocks noGrp="1"/>
          </p:cNvSpPr>
          <p:nvPr>
            <p:ph type="body" idx="2"/>
          </p:nvPr>
        </p:nvSpPr>
        <p:spPr/>
        <p:txBody>
          <a:bodyPr>
            <a:normAutofit lnSpcReduction="10000"/>
          </a:bodyPr>
          <a:lstStyle/>
          <a:p>
            <a:endParaRPr lang="de-DE"/>
          </a:p>
        </p:txBody>
      </p:sp>
    </p:spTree>
    <p:extLst>
      <p:ext uri="{BB962C8B-B14F-4D97-AF65-F5344CB8AC3E}">
        <p14:creationId xmlns:p14="http://schemas.microsoft.com/office/powerpoint/2010/main" val="3584367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C0C1F8A-897B-3832-873A-F9E4BC0FAF2A}"/>
              </a:ext>
            </a:extLst>
          </p:cNvPr>
          <p:cNvSpPr>
            <a:spLocks noGrp="1"/>
          </p:cNvSpPr>
          <p:nvPr>
            <p:ph sz="quarter" idx="17"/>
          </p:nvPr>
        </p:nvSpPr>
        <p:spPr/>
        <p:txBody>
          <a:bodyPr anchor="ctr"/>
          <a:lstStyle/>
          <a:p>
            <a:pPr marL="0" indent="0" algn="ctr">
              <a:buNone/>
            </a:pPr>
            <a:r>
              <a:rPr lang="de-DE" sz="2800" b="1" dirty="0" err="1">
                <a:solidFill>
                  <a:schemeClr val="accent1"/>
                </a:solidFill>
              </a:rPr>
              <a:t>Is</a:t>
            </a:r>
            <a:r>
              <a:rPr lang="de-DE" sz="2800" b="1" dirty="0">
                <a:solidFill>
                  <a:schemeClr val="accent1"/>
                </a:solidFill>
              </a:rPr>
              <a:t> </a:t>
            </a:r>
            <a:r>
              <a:rPr lang="de-DE" sz="2800" b="1" dirty="0" err="1">
                <a:solidFill>
                  <a:schemeClr val="accent1"/>
                </a:solidFill>
              </a:rPr>
              <a:t>there</a:t>
            </a:r>
            <a:r>
              <a:rPr lang="de-DE" sz="2800" b="1" dirty="0">
                <a:solidFill>
                  <a:schemeClr val="accent1"/>
                </a:solidFill>
              </a:rPr>
              <a:t> a </a:t>
            </a:r>
            <a:r>
              <a:rPr lang="de-DE" sz="2800" b="1" dirty="0" err="1">
                <a:solidFill>
                  <a:schemeClr val="accent1"/>
                </a:solidFill>
              </a:rPr>
              <a:t>joint</a:t>
            </a:r>
            <a:r>
              <a:rPr lang="de-DE" sz="2800" b="1" dirty="0">
                <a:solidFill>
                  <a:schemeClr val="accent1"/>
                </a:solidFill>
              </a:rPr>
              <a:t> </a:t>
            </a:r>
            <a:r>
              <a:rPr lang="de-DE" sz="2800" b="1" dirty="0" err="1">
                <a:solidFill>
                  <a:schemeClr val="accent1"/>
                </a:solidFill>
              </a:rPr>
              <a:t>interest</a:t>
            </a:r>
            <a:r>
              <a:rPr lang="de-DE" sz="2800" b="1" dirty="0">
                <a:solidFill>
                  <a:schemeClr val="accent1"/>
                </a:solidFill>
              </a:rPr>
              <a:t> </a:t>
            </a:r>
            <a:r>
              <a:rPr lang="de-DE" sz="2800" b="1" dirty="0" err="1">
                <a:solidFill>
                  <a:schemeClr val="accent1"/>
                </a:solidFill>
              </a:rPr>
              <a:t>to</a:t>
            </a:r>
            <a:r>
              <a:rPr lang="de-DE" sz="2800" b="1" dirty="0">
                <a:solidFill>
                  <a:schemeClr val="accent1"/>
                </a:solidFill>
              </a:rPr>
              <a:t> </a:t>
            </a:r>
            <a:r>
              <a:rPr lang="de-DE" sz="2800" b="1" dirty="0" err="1">
                <a:solidFill>
                  <a:schemeClr val="accent1"/>
                </a:solidFill>
              </a:rPr>
              <a:t>have</a:t>
            </a:r>
            <a:r>
              <a:rPr lang="de-DE" sz="2800" b="1" dirty="0">
                <a:solidFill>
                  <a:schemeClr val="accent1"/>
                </a:solidFill>
              </a:rPr>
              <a:t> COVESA </a:t>
            </a:r>
            <a:r>
              <a:rPr lang="de-DE" sz="2800" b="1" dirty="0" err="1">
                <a:solidFill>
                  <a:schemeClr val="accent1"/>
                </a:solidFill>
              </a:rPr>
              <a:t>as</a:t>
            </a:r>
            <a:r>
              <a:rPr lang="de-DE" sz="2800" b="1" dirty="0">
                <a:solidFill>
                  <a:schemeClr val="accent1"/>
                </a:solidFill>
              </a:rPr>
              <a:t> </a:t>
            </a:r>
            <a:r>
              <a:rPr lang="de-DE" sz="2800" b="1" dirty="0" err="1">
                <a:solidFill>
                  <a:schemeClr val="accent1"/>
                </a:solidFill>
              </a:rPr>
              <a:t>kind</a:t>
            </a:r>
            <a:r>
              <a:rPr lang="de-DE" sz="2800" b="1" dirty="0">
                <a:solidFill>
                  <a:schemeClr val="accent1"/>
                </a:solidFill>
              </a:rPr>
              <a:t> </a:t>
            </a:r>
            <a:r>
              <a:rPr lang="de-DE" sz="2800" b="1" dirty="0" err="1">
                <a:solidFill>
                  <a:schemeClr val="accent1"/>
                </a:solidFill>
              </a:rPr>
              <a:t>of</a:t>
            </a:r>
            <a:r>
              <a:rPr lang="de-DE" sz="2800" b="1" dirty="0">
                <a:solidFill>
                  <a:schemeClr val="accent1"/>
                </a:solidFill>
              </a:rPr>
              <a:t> </a:t>
            </a:r>
            <a:r>
              <a:rPr lang="de-DE" sz="2800" b="1" dirty="0" err="1">
                <a:solidFill>
                  <a:schemeClr val="accent1"/>
                </a:solidFill>
              </a:rPr>
              <a:t>developer</a:t>
            </a:r>
            <a:r>
              <a:rPr lang="de-DE" sz="2800" b="1" dirty="0">
                <a:solidFill>
                  <a:schemeClr val="accent1"/>
                </a:solidFill>
              </a:rPr>
              <a:t> </a:t>
            </a:r>
            <a:r>
              <a:rPr lang="de-DE" sz="2800" b="1" dirty="0" err="1">
                <a:solidFill>
                  <a:schemeClr val="accent1"/>
                </a:solidFill>
              </a:rPr>
              <a:t>community</a:t>
            </a:r>
            <a:r>
              <a:rPr lang="de-DE" sz="2800" b="1" dirty="0">
                <a:solidFill>
                  <a:schemeClr val="accent1"/>
                </a:solidFill>
              </a:rPr>
              <a:t>?</a:t>
            </a:r>
          </a:p>
          <a:p>
            <a:pPr marL="0" indent="0" algn="ctr">
              <a:buNone/>
            </a:pPr>
            <a:endParaRPr lang="de-DE" sz="2800" b="1" dirty="0">
              <a:solidFill>
                <a:schemeClr val="accent1"/>
              </a:solidFill>
            </a:endParaRPr>
          </a:p>
          <a:p>
            <a:pPr marL="0" indent="0" algn="ctr">
              <a:buNone/>
            </a:pPr>
            <a:r>
              <a:rPr lang="de-DE" sz="2800" b="1" dirty="0">
                <a:solidFill>
                  <a:schemeClr val="accent1"/>
                </a:solidFill>
              </a:rPr>
              <a:t>E.g. </a:t>
            </a:r>
            <a:r>
              <a:rPr lang="de-DE" sz="2800" b="1" dirty="0" err="1">
                <a:solidFill>
                  <a:schemeClr val="accent1"/>
                </a:solidFill>
              </a:rPr>
              <a:t>with</a:t>
            </a:r>
            <a:r>
              <a:rPr lang="de-DE" sz="2800" b="1" dirty="0">
                <a:solidFill>
                  <a:schemeClr val="accent1"/>
                </a:solidFill>
              </a:rPr>
              <a:t> FAQ, </a:t>
            </a:r>
            <a:r>
              <a:rPr lang="de-DE" sz="2800" b="1" dirty="0" err="1">
                <a:solidFill>
                  <a:schemeClr val="accent1"/>
                </a:solidFill>
              </a:rPr>
              <a:t>collection</a:t>
            </a:r>
            <a:r>
              <a:rPr lang="de-DE" sz="2800" b="1" dirty="0">
                <a:solidFill>
                  <a:schemeClr val="accent1"/>
                </a:solidFill>
              </a:rPr>
              <a:t> </a:t>
            </a:r>
            <a:r>
              <a:rPr lang="de-DE" sz="2800" b="1" dirty="0" err="1">
                <a:solidFill>
                  <a:schemeClr val="accent1"/>
                </a:solidFill>
              </a:rPr>
              <a:t>of</a:t>
            </a:r>
            <a:r>
              <a:rPr lang="de-DE" sz="2800" b="1" dirty="0">
                <a:solidFill>
                  <a:schemeClr val="accent1"/>
                </a:solidFill>
              </a:rPr>
              <a:t> </a:t>
            </a:r>
            <a:r>
              <a:rPr lang="de-DE" sz="2800" b="1" dirty="0" err="1">
                <a:solidFill>
                  <a:schemeClr val="accent1"/>
                </a:solidFill>
              </a:rPr>
              <a:t>learnings</a:t>
            </a:r>
            <a:r>
              <a:rPr lang="de-DE" sz="2800" b="1" dirty="0">
                <a:solidFill>
                  <a:schemeClr val="accent1"/>
                </a:solidFill>
              </a:rPr>
              <a:t> </a:t>
            </a:r>
            <a:r>
              <a:rPr lang="de-DE" sz="2800" b="1" dirty="0" err="1">
                <a:solidFill>
                  <a:schemeClr val="accent1"/>
                </a:solidFill>
              </a:rPr>
              <a:t>from</a:t>
            </a:r>
            <a:r>
              <a:rPr lang="de-DE" sz="2800" b="1" dirty="0">
                <a:solidFill>
                  <a:schemeClr val="accent1"/>
                </a:solidFill>
              </a:rPr>
              <a:t> App Stores/OEMs/Developers</a:t>
            </a:r>
          </a:p>
        </p:txBody>
      </p:sp>
      <p:sp>
        <p:nvSpPr>
          <p:cNvPr id="3" name="Titel 2">
            <a:extLst>
              <a:ext uri="{FF2B5EF4-FFF2-40B4-BE49-F238E27FC236}">
                <a16:creationId xmlns:a16="http://schemas.microsoft.com/office/drawing/2014/main" id="{84943334-AA86-8E57-BD98-7DF1B8D0A0AD}"/>
              </a:ext>
            </a:extLst>
          </p:cNvPr>
          <p:cNvSpPr>
            <a:spLocks noGrp="1"/>
          </p:cNvSpPr>
          <p:nvPr>
            <p:ph type="title"/>
          </p:nvPr>
        </p:nvSpPr>
        <p:spPr>
          <a:xfrm>
            <a:off x="488947" y="347184"/>
            <a:ext cx="11224684" cy="400110"/>
          </a:xfrm>
        </p:spPr>
        <p:txBody>
          <a:bodyPr/>
          <a:lstStyle/>
          <a:p>
            <a:r>
              <a:rPr lang="en-US" dirty="0">
                <a:latin typeface="Calibiri"/>
              </a:rPr>
              <a:t>Best practices: Automotive </a:t>
            </a:r>
            <a:r>
              <a:rPr lang="en-US" dirty="0" err="1">
                <a:latin typeface="Calibiri"/>
              </a:rPr>
              <a:t>aosp</a:t>
            </a:r>
            <a:r>
              <a:rPr lang="en-US" dirty="0">
                <a:latin typeface="Calibiri"/>
              </a:rPr>
              <a:t> app development.</a:t>
            </a:r>
            <a:endParaRPr lang="de-DE" dirty="0">
              <a:latin typeface="Calibiri"/>
            </a:endParaRPr>
          </a:p>
        </p:txBody>
      </p:sp>
    </p:spTree>
    <p:extLst>
      <p:ext uri="{BB962C8B-B14F-4D97-AF65-F5344CB8AC3E}">
        <p14:creationId xmlns:p14="http://schemas.microsoft.com/office/powerpoint/2010/main" val="1634639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1F4F3AD-87A8-1471-CCAF-A68B126AA69D}"/>
              </a:ext>
            </a:extLst>
          </p:cNvPr>
          <p:cNvSpPr>
            <a:spLocks noGrp="1"/>
          </p:cNvSpPr>
          <p:nvPr>
            <p:ph sz="quarter" idx="17"/>
          </p:nvPr>
        </p:nvSpPr>
        <p:spPr>
          <a:xfrm>
            <a:off x="488947" y="957943"/>
            <a:ext cx="11224684" cy="5350783"/>
          </a:xfrm>
        </p:spPr>
        <p:txBody>
          <a:bodyPr/>
          <a:lstStyle/>
          <a:p>
            <a:r>
              <a:rPr lang="de-DE" sz="1400" dirty="0" err="1">
                <a:latin typeface="Calibiri"/>
              </a:rPr>
              <a:t>Collecting</a:t>
            </a:r>
            <a:r>
              <a:rPr lang="de-DE" sz="1400" dirty="0">
                <a:latin typeface="Calibiri"/>
              </a:rPr>
              <a:t> </a:t>
            </a:r>
            <a:r>
              <a:rPr lang="de-DE" sz="1400" dirty="0" err="1">
                <a:latin typeface="Calibiri"/>
              </a:rPr>
              <a:t>needed</a:t>
            </a:r>
            <a:r>
              <a:rPr lang="de-DE" sz="1400" dirty="0">
                <a:latin typeface="Calibiri"/>
              </a:rPr>
              <a:t> </a:t>
            </a:r>
            <a:r>
              <a:rPr lang="de-DE" sz="1400" dirty="0" err="1">
                <a:latin typeface="Calibiri"/>
              </a:rPr>
              <a:t>adaptions</a:t>
            </a:r>
            <a:r>
              <a:rPr lang="de-DE" sz="1400" dirty="0">
                <a:latin typeface="Calibiri"/>
              </a:rPr>
              <a:t> </a:t>
            </a:r>
            <a:r>
              <a:rPr lang="de-DE" sz="1400" dirty="0" err="1">
                <a:latin typeface="Calibiri"/>
              </a:rPr>
              <a:t>for</a:t>
            </a:r>
            <a:r>
              <a:rPr lang="de-DE" sz="1400" dirty="0">
                <a:latin typeface="Calibiri"/>
              </a:rPr>
              <a:t> </a:t>
            </a:r>
            <a:r>
              <a:rPr lang="de-DE" sz="1400" dirty="0" err="1">
                <a:latin typeface="Calibiri"/>
              </a:rPr>
              <a:t>journey</a:t>
            </a:r>
            <a:r>
              <a:rPr lang="de-DE" sz="1400" dirty="0">
                <a:latin typeface="Calibiri"/>
              </a:rPr>
              <a:t> </a:t>
            </a:r>
            <a:r>
              <a:rPr lang="de-DE" sz="1400" dirty="0" err="1">
                <a:latin typeface="Calibiri"/>
              </a:rPr>
              <a:t>how</a:t>
            </a:r>
            <a:r>
              <a:rPr lang="de-DE" sz="1400" dirty="0">
                <a:latin typeface="Calibiri"/>
              </a:rPr>
              <a:t> </a:t>
            </a:r>
            <a:r>
              <a:rPr lang="de-DE" sz="1400" dirty="0" err="1">
                <a:latin typeface="Calibiri"/>
              </a:rPr>
              <a:t>to</a:t>
            </a:r>
            <a:r>
              <a:rPr lang="de-DE" sz="1400" dirty="0">
                <a:latin typeface="Calibiri"/>
              </a:rPr>
              <a:t> bring mobile </a:t>
            </a:r>
            <a:r>
              <a:rPr lang="de-DE" sz="1400" dirty="0" err="1">
                <a:latin typeface="Calibiri"/>
              </a:rPr>
              <a:t>app</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automotive</a:t>
            </a:r>
            <a:endParaRPr lang="de-DE" sz="1400" dirty="0">
              <a:latin typeface="Calibiri"/>
            </a:endParaRPr>
          </a:p>
          <a:p>
            <a:r>
              <a:rPr lang="de-DE" sz="1400" b="1" dirty="0" err="1">
                <a:latin typeface="Calibiri"/>
              </a:rPr>
              <a:t>Structure</a:t>
            </a:r>
            <a:r>
              <a:rPr lang="de-DE" sz="1400" b="1" dirty="0">
                <a:latin typeface="Calibiri"/>
              </a:rPr>
              <a:t> / </a:t>
            </a:r>
            <a:r>
              <a:rPr lang="de-DE" sz="1400" b="1" dirty="0" err="1">
                <a:latin typeface="Calibiri"/>
              </a:rPr>
              <a:t>biggest</a:t>
            </a:r>
            <a:r>
              <a:rPr lang="de-DE" sz="1400" b="1" dirty="0">
                <a:latin typeface="Calibiri"/>
              </a:rPr>
              <a:t> </a:t>
            </a:r>
            <a:r>
              <a:rPr lang="de-DE" sz="1400" b="1" dirty="0" err="1">
                <a:latin typeface="Calibiri"/>
              </a:rPr>
              <a:t>identified</a:t>
            </a:r>
            <a:r>
              <a:rPr lang="de-DE" sz="1400" b="1" dirty="0">
                <a:latin typeface="Calibiri"/>
              </a:rPr>
              <a:t> </a:t>
            </a:r>
            <a:r>
              <a:rPr lang="de-DE" sz="1400" b="1" dirty="0" err="1">
                <a:latin typeface="Calibiri"/>
              </a:rPr>
              <a:t>pain</a:t>
            </a:r>
            <a:r>
              <a:rPr lang="de-DE" sz="1400" b="1" dirty="0">
                <a:latin typeface="Calibiri"/>
              </a:rPr>
              <a:t> </a:t>
            </a:r>
            <a:r>
              <a:rPr lang="de-DE" sz="1400" b="1" dirty="0" err="1">
                <a:latin typeface="Calibiri"/>
              </a:rPr>
              <a:t>points</a:t>
            </a:r>
            <a:r>
              <a:rPr lang="de-DE" sz="1400" b="1" dirty="0">
                <a:latin typeface="Calibiri"/>
              </a:rPr>
              <a:t>:</a:t>
            </a:r>
          </a:p>
          <a:p>
            <a:pPr lvl="1"/>
            <a:r>
              <a:rPr lang="de-DE" sz="1400" dirty="0" err="1">
                <a:latin typeface="Calibiri"/>
              </a:rPr>
              <a:t>Differences</a:t>
            </a:r>
            <a:r>
              <a:rPr lang="de-DE" sz="1400" dirty="0">
                <a:latin typeface="Calibiri"/>
              </a:rPr>
              <a:t> Android vs. Android Automotive</a:t>
            </a:r>
          </a:p>
          <a:p>
            <a:pPr lvl="1"/>
            <a:r>
              <a:rPr lang="de-DE" sz="1400" dirty="0">
                <a:latin typeface="Calibiri"/>
              </a:rPr>
              <a:t>Audiofocus</a:t>
            </a:r>
          </a:p>
          <a:p>
            <a:pPr lvl="1"/>
            <a:r>
              <a:rPr lang="de-DE" sz="1400" dirty="0">
                <a:latin typeface="Calibiri"/>
              </a:rPr>
              <a:t>Link </a:t>
            </a:r>
            <a:r>
              <a:rPr lang="de-DE" sz="1400" dirty="0" err="1">
                <a:latin typeface="Calibiri"/>
              </a:rPr>
              <a:t>handling</a:t>
            </a:r>
            <a:r>
              <a:rPr lang="de-DE" sz="1400" dirty="0">
                <a:latin typeface="Calibiri"/>
              </a:rPr>
              <a:t> (</a:t>
            </a:r>
            <a:r>
              <a:rPr lang="de-DE" sz="1400" dirty="0" err="1">
                <a:latin typeface="Calibiri"/>
              </a:rPr>
              <a:t>developers</a:t>
            </a:r>
            <a:r>
              <a:rPr lang="de-DE" sz="1400" dirty="0">
                <a:latin typeface="Calibiri"/>
              </a:rPr>
              <a:t> </a:t>
            </a:r>
            <a:r>
              <a:rPr lang="de-DE" sz="1400" dirty="0" err="1">
                <a:latin typeface="Calibiri"/>
              </a:rPr>
              <a:t>should</a:t>
            </a:r>
            <a:r>
              <a:rPr lang="de-DE" sz="1400" dirty="0">
                <a:latin typeface="Calibiri"/>
              </a:rPr>
              <a:t> not </a:t>
            </a:r>
            <a:r>
              <a:rPr lang="de-DE" sz="1400" dirty="0" err="1">
                <a:latin typeface="Calibiri"/>
              </a:rPr>
              <a:t>assume</a:t>
            </a:r>
            <a:r>
              <a:rPr lang="de-DE" sz="1400" dirty="0">
                <a:latin typeface="Calibiri"/>
              </a:rPr>
              <a:t> </a:t>
            </a:r>
            <a:r>
              <a:rPr lang="de-DE" sz="1400" dirty="0" err="1">
                <a:latin typeface="Calibiri"/>
              </a:rPr>
              <a:t>that</a:t>
            </a:r>
            <a:r>
              <a:rPr lang="de-DE" sz="1400" dirty="0">
                <a:latin typeface="Calibiri"/>
              </a:rPr>
              <a:t> OEMs </a:t>
            </a:r>
            <a:r>
              <a:rPr lang="de-DE" sz="1400" dirty="0" err="1">
                <a:latin typeface="Calibiri"/>
              </a:rPr>
              <a:t>provide</a:t>
            </a:r>
            <a:r>
              <a:rPr lang="de-DE" sz="1400" dirty="0">
                <a:latin typeface="Calibiri"/>
              </a:rPr>
              <a:t> </a:t>
            </a:r>
            <a:r>
              <a:rPr lang="de-DE" sz="1400" dirty="0" err="1">
                <a:latin typeface="Calibiri"/>
              </a:rPr>
              <a:t>browser</a:t>
            </a:r>
            <a:r>
              <a:rPr lang="de-DE" sz="1400" dirty="0">
                <a:latin typeface="Calibiri"/>
              </a:rPr>
              <a:t> </a:t>
            </a:r>
            <a:r>
              <a:rPr lang="de-DE" sz="1400" dirty="0" err="1">
                <a:latin typeface="Calibiri"/>
              </a:rPr>
              <a:t>for</a:t>
            </a:r>
            <a:r>
              <a:rPr lang="de-DE" sz="1400" dirty="0">
                <a:latin typeface="Calibiri"/>
              </a:rPr>
              <a:t> external link </a:t>
            </a:r>
            <a:r>
              <a:rPr lang="de-DE" sz="1400" dirty="0" err="1">
                <a:latin typeface="Calibiri"/>
              </a:rPr>
              <a:t>handling</a:t>
            </a:r>
            <a:r>
              <a:rPr lang="de-DE" sz="1400" dirty="0">
                <a:latin typeface="Calibiri"/>
              </a:rPr>
              <a:t>) </a:t>
            </a:r>
          </a:p>
          <a:p>
            <a:pPr lvl="1"/>
            <a:r>
              <a:rPr lang="de-DE" sz="1400" dirty="0">
                <a:latin typeface="Calibiri"/>
              </a:rPr>
              <a:t>Interaction </a:t>
            </a:r>
            <a:r>
              <a:rPr lang="de-DE" sz="1400" dirty="0" err="1">
                <a:latin typeface="Calibiri"/>
              </a:rPr>
              <a:t>with</a:t>
            </a:r>
            <a:r>
              <a:rPr lang="de-DE" sz="1400" dirty="0">
                <a:latin typeface="Calibiri"/>
              </a:rPr>
              <a:t> back </a:t>
            </a:r>
            <a:r>
              <a:rPr lang="de-DE" sz="1400" dirty="0" err="1">
                <a:latin typeface="Calibiri"/>
              </a:rPr>
              <a:t>button</a:t>
            </a:r>
            <a:r>
              <a:rPr lang="de-DE" sz="1400" dirty="0">
                <a:latin typeface="Calibiri"/>
              </a:rPr>
              <a:t> /</a:t>
            </a:r>
            <a:r>
              <a:rPr lang="de-DE" sz="1400" dirty="0" err="1">
                <a:latin typeface="Calibiri"/>
              </a:rPr>
              <a:t>home</a:t>
            </a:r>
            <a:r>
              <a:rPr lang="de-DE" sz="1400" dirty="0">
                <a:latin typeface="Calibiri"/>
              </a:rPr>
              <a:t> </a:t>
            </a:r>
            <a:r>
              <a:rPr lang="de-DE" sz="1400" dirty="0" err="1">
                <a:latin typeface="Calibiri"/>
              </a:rPr>
              <a:t>button</a:t>
            </a:r>
            <a:endParaRPr lang="de-DE" sz="1400" dirty="0">
              <a:latin typeface="Calibiri"/>
            </a:endParaRPr>
          </a:p>
          <a:p>
            <a:pPr lvl="1"/>
            <a:r>
              <a:rPr lang="de-DE" sz="1400" dirty="0" err="1">
                <a:latin typeface="Calibiri"/>
              </a:rPr>
              <a:t>Solving</a:t>
            </a:r>
            <a:r>
              <a:rPr lang="de-DE" sz="1400" dirty="0">
                <a:latin typeface="Calibiri"/>
              </a:rPr>
              <a:t> GMS </a:t>
            </a:r>
            <a:r>
              <a:rPr lang="de-DE" sz="1400" dirty="0" err="1">
                <a:latin typeface="Calibiri"/>
              </a:rPr>
              <a:t>dependencies</a:t>
            </a:r>
            <a:r>
              <a:rPr lang="de-DE" sz="1400" dirty="0">
                <a:latin typeface="Calibiri"/>
              </a:rPr>
              <a:t>, e.g. </a:t>
            </a:r>
            <a:r>
              <a:rPr lang="de-DE" sz="1400" dirty="0" err="1">
                <a:latin typeface="Calibiri"/>
              </a:rPr>
              <a:t>Firebase</a:t>
            </a:r>
            <a:r>
              <a:rPr lang="de-DE" sz="1400" dirty="0">
                <a:latin typeface="Calibiri"/>
              </a:rPr>
              <a:t>, Google Login, Google Play </a:t>
            </a:r>
            <a:r>
              <a:rPr lang="de-DE" sz="1400" dirty="0" err="1">
                <a:latin typeface="Calibiri"/>
              </a:rPr>
              <a:t>linking</a:t>
            </a:r>
            <a:endParaRPr lang="de-DE" sz="1400" dirty="0">
              <a:latin typeface="Calibiri"/>
            </a:endParaRPr>
          </a:p>
          <a:p>
            <a:pPr lvl="1"/>
            <a:r>
              <a:rPr lang="de-DE" sz="1400" dirty="0">
                <a:latin typeface="Calibiri"/>
              </a:rPr>
              <a:t>Payment </a:t>
            </a:r>
            <a:br>
              <a:rPr lang="de-DE" sz="1400" dirty="0">
                <a:latin typeface="Calibiri"/>
              </a:rPr>
            </a:b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Already</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existing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group</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regarding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payment</a:t>
            </a:r>
            <a:r>
              <a:rPr lang="de-DE" sz="1400" dirty="0">
                <a:latin typeface="Calibiri"/>
                <a:sym typeface="Wingdings" panose="05000000000000000000" pitchFamily="2" charset="2"/>
              </a:rPr>
              <a:t> in COVESA (</a:t>
            </a:r>
            <a:r>
              <a:rPr lang="de-DE" sz="1400" dirty="0" err="1">
                <a:latin typeface="Calibiri"/>
                <a:sym typeface="Wingdings" panose="05000000000000000000" pitchFamily="2" charset="2"/>
              </a:rPr>
              <a:t>involving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Stellantis</a:t>
            </a:r>
            <a:r>
              <a:rPr lang="de-DE" sz="1400" dirty="0">
                <a:latin typeface="Calibiri"/>
                <a:sym typeface="Wingdings" panose="05000000000000000000" pitchFamily="2" charset="2"/>
              </a:rPr>
              <a:t>, mavi.io) </a:t>
            </a:r>
            <a:br>
              <a:rPr lang="de-DE" sz="1400" dirty="0">
                <a:latin typeface="Calibiri"/>
                <a:sym typeface="Wingdings" panose="05000000000000000000" pitchFamily="2" charset="2"/>
              </a:rPr>
            </a:br>
            <a:r>
              <a:rPr lang="de-DE" sz="1400" dirty="0">
                <a:latin typeface="Calibiri"/>
                <a:sym typeface="Wingdings" panose="05000000000000000000" pitchFamily="2" charset="2"/>
              </a:rPr>
              <a:t> </a:t>
            </a:r>
            <a:r>
              <a:rPr lang="de-DE" sz="1400" b="1" u="sng" dirty="0">
                <a:solidFill>
                  <a:schemeClr val="tx2"/>
                </a:solidFill>
                <a:latin typeface="Calibiri"/>
                <a:sym typeface="Wingdings" panose="05000000000000000000" pitchFamily="2" charset="2"/>
              </a:rPr>
              <a:t>@</a:t>
            </a:r>
            <a:r>
              <a:rPr lang="de-DE" sz="1400" b="1" u="sng" dirty="0">
                <a:solidFill>
                  <a:schemeClr val="tx2"/>
                </a:solidFill>
                <a:latin typeface="Calibiri"/>
              </a:rPr>
              <a:t>Vamsi Krishna (mavi.io): </a:t>
            </a:r>
            <a:r>
              <a:rPr lang="de-DE" sz="1400" dirty="0">
                <a:latin typeface="Calibiri"/>
              </a:rPr>
              <a:t>Providing </a:t>
            </a:r>
            <a:r>
              <a:rPr lang="de-DE" sz="1400" dirty="0">
                <a:latin typeface="Calibiri"/>
                <a:sym typeface="Wingdings" panose="05000000000000000000" pitchFamily="2" charset="2"/>
              </a:rPr>
              <a:t>update </a:t>
            </a:r>
            <a:r>
              <a:rPr lang="de-DE" sz="1400" dirty="0" err="1">
                <a:latin typeface="Calibiri"/>
                <a:sym typeface="Wingdings" panose="05000000000000000000" pitchFamily="2" charset="2"/>
              </a:rPr>
              <a:t>to</a:t>
            </a:r>
            <a:r>
              <a:rPr lang="de-DE" sz="1400" dirty="0">
                <a:latin typeface="Calibiri"/>
                <a:sym typeface="Wingdings" panose="05000000000000000000" pitchFamily="2" charset="2"/>
              </a:rPr>
              <a:t> Expert </a:t>
            </a:r>
            <a:r>
              <a:rPr lang="de-DE" sz="1400" dirty="0" err="1">
                <a:latin typeface="Calibiri"/>
                <a:sym typeface="Wingdings" panose="05000000000000000000" pitchFamily="2" charset="2"/>
              </a:rPr>
              <a:t>group</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about</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existing</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payment</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activities</a:t>
            </a:r>
            <a:endParaRPr lang="de-DE" sz="1400" dirty="0">
              <a:latin typeface="Calibiri"/>
            </a:endParaRPr>
          </a:p>
          <a:p>
            <a:pPr lvl="1"/>
            <a:r>
              <a:rPr lang="de-DE" sz="1400" dirty="0">
                <a:latin typeface="Calibiri"/>
              </a:rPr>
              <a:t>Login </a:t>
            </a:r>
            <a:r>
              <a:rPr lang="de-DE" sz="1400" dirty="0" err="1">
                <a:latin typeface="Calibiri"/>
              </a:rPr>
              <a:t>process</a:t>
            </a:r>
            <a:endParaRPr lang="de-DE" sz="1400" dirty="0">
              <a:latin typeface="Calibiri"/>
            </a:endParaRPr>
          </a:p>
          <a:p>
            <a:pPr lvl="1"/>
            <a:r>
              <a:rPr lang="de-DE" sz="1400" dirty="0" err="1">
                <a:latin typeface="Calibiri"/>
              </a:rPr>
              <a:t>Notifications</a:t>
            </a:r>
            <a:endParaRPr lang="de-DE" sz="1400" dirty="0">
              <a:latin typeface="Calibiri"/>
            </a:endParaRPr>
          </a:p>
          <a:p>
            <a:pPr lvl="1"/>
            <a:r>
              <a:rPr lang="de-DE" sz="1400" dirty="0" err="1">
                <a:latin typeface="Calibiri"/>
              </a:rPr>
              <a:t>Camera</a:t>
            </a:r>
            <a:r>
              <a:rPr lang="de-DE" sz="1400" dirty="0">
                <a:latin typeface="Calibiri"/>
              </a:rPr>
              <a:t> </a:t>
            </a:r>
            <a:r>
              <a:rPr lang="de-DE" sz="1400" dirty="0" err="1">
                <a:latin typeface="Calibiri"/>
              </a:rPr>
              <a:t>access</a:t>
            </a:r>
            <a:endParaRPr lang="de-DE" sz="1400" dirty="0">
              <a:latin typeface="Calibiri"/>
            </a:endParaRPr>
          </a:p>
          <a:p>
            <a:pPr lvl="1"/>
            <a:r>
              <a:rPr lang="de-DE" sz="1400" dirty="0">
                <a:latin typeface="Calibiri"/>
              </a:rPr>
              <a:t>Immersive </a:t>
            </a:r>
            <a:r>
              <a:rPr lang="de-DE" sz="1400" dirty="0" err="1">
                <a:latin typeface="Calibiri"/>
              </a:rPr>
              <a:t>mode</a:t>
            </a:r>
            <a:r>
              <a:rPr lang="de-DE" sz="1400" dirty="0">
                <a:latin typeface="Calibiri"/>
              </a:rPr>
              <a:t>: Interaction </a:t>
            </a:r>
            <a:r>
              <a:rPr lang="de-DE" sz="1400" dirty="0" err="1">
                <a:latin typeface="Calibiri"/>
              </a:rPr>
              <a:t>climate</a:t>
            </a:r>
            <a:r>
              <a:rPr lang="de-DE" sz="1400" dirty="0">
                <a:latin typeface="Calibiri"/>
              </a:rPr>
              <a:t> bar / </a:t>
            </a:r>
            <a:r>
              <a:rPr lang="de-DE" sz="1400" dirty="0" err="1">
                <a:latin typeface="Calibiri"/>
              </a:rPr>
              <a:t>full</a:t>
            </a:r>
            <a:r>
              <a:rPr lang="de-DE" sz="1400" dirty="0">
                <a:latin typeface="Calibiri"/>
              </a:rPr>
              <a:t> screen</a:t>
            </a:r>
          </a:p>
          <a:p>
            <a:pPr lvl="1"/>
            <a:r>
              <a:rPr lang="de-DE" sz="1400" dirty="0" err="1">
                <a:latin typeface="Calibiri"/>
              </a:rPr>
              <a:t>How</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integrate</a:t>
            </a:r>
            <a:r>
              <a:rPr lang="de-DE" sz="1400" dirty="0">
                <a:latin typeface="Calibiri"/>
              </a:rPr>
              <a:t>/</a:t>
            </a:r>
            <a:r>
              <a:rPr lang="de-DE" sz="1400" dirty="0" err="1">
                <a:latin typeface="Calibiri"/>
              </a:rPr>
              <a:t>test</a:t>
            </a:r>
            <a:r>
              <a:rPr lang="de-DE" sz="1400" dirty="0">
                <a:latin typeface="Calibiri"/>
              </a:rPr>
              <a:t> </a:t>
            </a:r>
            <a:r>
              <a:rPr lang="de-DE" sz="1400" dirty="0" err="1">
                <a:latin typeface="Calibiri"/>
              </a:rPr>
              <a:t>app</a:t>
            </a:r>
            <a:endParaRPr lang="de-DE" sz="1400" dirty="0">
              <a:latin typeface="Calibiri"/>
            </a:endParaRPr>
          </a:p>
          <a:p>
            <a:pPr lvl="1"/>
            <a:r>
              <a:rPr lang="de-DE" sz="1400" dirty="0" err="1">
                <a:latin typeface="Calibiri"/>
              </a:rPr>
              <a:t>Prioritized</a:t>
            </a:r>
            <a:r>
              <a:rPr lang="de-DE" sz="1400" dirty="0">
                <a:latin typeface="Calibiri"/>
              </a:rPr>
              <a:t> at </a:t>
            </a:r>
            <a:r>
              <a:rPr lang="de-DE" sz="1400" dirty="0" err="1">
                <a:latin typeface="Calibiri"/>
              </a:rPr>
              <a:t>later</a:t>
            </a:r>
            <a:r>
              <a:rPr lang="de-DE" sz="1400" dirty="0">
                <a:latin typeface="Calibiri"/>
              </a:rPr>
              <a:t> </a:t>
            </a:r>
            <a:r>
              <a:rPr lang="de-DE" sz="1400" dirty="0" err="1">
                <a:latin typeface="Calibiri"/>
              </a:rPr>
              <a:t>point</a:t>
            </a:r>
            <a:r>
              <a:rPr lang="de-DE" sz="1400" dirty="0">
                <a:latin typeface="Calibiri"/>
              </a:rPr>
              <a:t> </a:t>
            </a:r>
            <a:r>
              <a:rPr lang="de-DE" sz="1400" dirty="0" err="1">
                <a:latin typeface="Calibiri"/>
              </a:rPr>
              <a:t>of</a:t>
            </a:r>
            <a:r>
              <a:rPr lang="de-DE" sz="1400" dirty="0">
                <a:latin typeface="Calibiri"/>
              </a:rPr>
              <a:t> time: Driver </a:t>
            </a:r>
            <a:r>
              <a:rPr lang="de-DE" sz="1400" dirty="0" err="1">
                <a:latin typeface="Calibiri"/>
              </a:rPr>
              <a:t>workload</a:t>
            </a:r>
            <a:r>
              <a:rPr lang="de-DE" sz="1400" dirty="0">
                <a:latin typeface="Calibiri"/>
              </a:rPr>
              <a:t>/ </a:t>
            </a:r>
            <a:r>
              <a:rPr lang="de-DE" sz="1400" dirty="0" err="1">
                <a:latin typeface="Calibiri"/>
              </a:rPr>
              <a:t>driver</a:t>
            </a:r>
            <a:r>
              <a:rPr lang="de-DE" sz="1400" dirty="0">
                <a:latin typeface="Calibiri"/>
              </a:rPr>
              <a:t> </a:t>
            </a:r>
            <a:r>
              <a:rPr lang="de-DE" sz="1400" dirty="0" err="1">
                <a:latin typeface="Calibiri"/>
              </a:rPr>
              <a:t>distraction</a:t>
            </a:r>
            <a:br>
              <a:rPr lang="de-DE" sz="1400" dirty="0">
                <a:latin typeface="Calibiri"/>
                <a:sym typeface="Wingdings" panose="05000000000000000000" pitchFamily="2" charset="2"/>
              </a:rPr>
            </a:br>
            <a:r>
              <a:rPr lang="de-DE" sz="1400" dirty="0">
                <a:latin typeface="Calibiri"/>
                <a:sym typeface="Wingdings" panose="05000000000000000000" pitchFamily="2" charset="2"/>
              </a:rPr>
              <a:t> </a:t>
            </a:r>
            <a:r>
              <a:rPr lang="de-DE" sz="1400" b="1" u="sng" dirty="0">
                <a:solidFill>
                  <a:schemeClr val="tx2"/>
                </a:solidFill>
                <a:latin typeface="Calibiri"/>
                <a:sym typeface="Wingdings" panose="05000000000000000000" pitchFamily="2" charset="2"/>
              </a:rPr>
              <a:t>@Sven Eckoldt (</a:t>
            </a:r>
            <a:r>
              <a:rPr lang="de-DE" sz="1400" b="1" u="sng" dirty="0" err="1">
                <a:solidFill>
                  <a:schemeClr val="tx2"/>
                </a:solidFill>
                <a:latin typeface="Calibiri"/>
                <a:sym typeface="Wingdings" panose="05000000000000000000" pitchFamily="2" charset="2"/>
              </a:rPr>
              <a:t>Cariad</a:t>
            </a:r>
            <a:r>
              <a:rPr lang="de-DE" sz="1400" b="1" u="sng" dirty="0">
                <a:solidFill>
                  <a:schemeClr val="tx2"/>
                </a:solidFill>
                <a:latin typeface="Calibiri"/>
                <a:sym typeface="Wingdings" panose="05000000000000000000" pitchFamily="2" charset="2"/>
              </a:rPr>
              <a:t>):</a:t>
            </a:r>
            <a:r>
              <a:rPr lang="de-DE" sz="1400" dirty="0">
                <a:latin typeface="Calibiri"/>
                <a:sym typeface="Wingdings" panose="05000000000000000000" pitchFamily="2" charset="2"/>
              </a:rPr>
              <a:t> Check </a:t>
            </a:r>
            <a:r>
              <a:rPr lang="de-DE" sz="1400" dirty="0" err="1">
                <a:latin typeface="Calibiri"/>
                <a:sym typeface="Wingdings" panose="05000000000000000000" pitchFamily="2" charset="2"/>
              </a:rPr>
              <a:t>if</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you</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can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provide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your</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insights</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guidelines</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to</a:t>
            </a:r>
            <a:r>
              <a:rPr lang="de-DE" sz="1400" dirty="0">
                <a:latin typeface="Calibiri"/>
                <a:sym typeface="Wingdings" panose="05000000000000000000" pitchFamily="2" charset="2"/>
              </a:rPr>
              <a:t> expert </a:t>
            </a:r>
            <a:r>
              <a:rPr lang="de-DE" sz="1400" dirty="0" err="1">
                <a:latin typeface="Calibiri"/>
                <a:sym typeface="Wingdings" panose="05000000000000000000" pitchFamily="2" charset="2"/>
              </a:rPr>
              <a:t>group</a:t>
            </a:r>
            <a:endParaRPr lang="de-DE" sz="1400" dirty="0">
              <a:latin typeface="Calibiri"/>
              <a:sym typeface="Wingdings" panose="05000000000000000000" pitchFamily="2" charset="2"/>
            </a:endParaRPr>
          </a:p>
          <a:p>
            <a:pPr lvl="1"/>
            <a:r>
              <a:rPr lang="de-DE" sz="1400" b="1" u="sng" dirty="0">
                <a:solidFill>
                  <a:schemeClr val="tx2"/>
                </a:solidFill>
                <a:latin typeface="Calibiri"/>
                <a:sym typeface="Wingdings" panose="05000000000000000000" pitchFamily="2" charset="2"/>
              </a:rPr>
              <a:t>@Thijs van Herkhuizen (Faurecia </a:t>
            </a:r>
            <a:r>
              <a:rPr lang="de-DE" sz="1400" b="1" u="sng" dirty="0" err="1">
                <a:solidFill>
                  <a:schemeClr val="tx2"/>
                </a:solidFill>
                <a:latin typeface="Calibiri"/>
                <a:sym typeface="Wingdings" panose="05000000000000000000" pitchFamily="2" charset="2"/>
              </a:rPr>
              <a:t>Aptoide</a:t>
            </a:r>
            <a:r>
              <a:rPr lang="de-DE" sz="1400" b="1" u="sng" dirty="0">
                <a:solidFill>
                  <a:schemeClr val="tx2"/>
                </a:solidFill>
                <a:latin typeface="Calibiri"/>
                <a:sym typeface="Wingdings" panose="05000000000000000000" pitchFamily="2" charset="2"/>
              </a:rPr>
              <a:t>):</a:t>
            </a:r>
            <a:r>
              <a:rPr lang="de-DE" sz="1400" b="1" dirty="0">
                <a:solidFill>
                  <a:schemeClr val="tx2"/>
                </a:solidFill>
                <a:latin typeface="Calibiri"/>
                <a:sym typeface="Wingdings" panose="05000000000000000000" pitchFamily="2" charset="2"/>
              </a:rPr>
              <a:t> </a:t>
            </a:r>
            <a:r>
              <a:rPr lang="de-DE" sz="1400" dirty="0">
                <a:latin typeface="Calibiri"/>
                <a:sym typeface="Wingdings" panose="05000000000000000000" pitchFamily="2" charset="2"/>
              </a:rPr>
              <a:t>Checking </a:t>
            </a:r>
            <a:r>
              <a:rPr lang="de-DE" sz="1400" dirty="0" err="1">
                <a:latin typeface="Calibiri"/>
                <a:sym typeface="Wingdings" panose="05000000000000000000" pitchFamily="2" charset="2"/>
              </a:rPr>
              <a:t>what</a:t>
            </a:r>
            <a:r>
              <a:rPr lang="de-DE" sz="1400" dirty="0">
                <a:latin typeface="Calibiri"/>
                <a:sym typeface="Wingdings" panose="05000000000000000000" pitchFamily="2" charset="2"/>
              </a:rPr>
              <a:t> Faurecia </a:t>
            </a:r>
            <a:r>
              <a:rPr lang="de-DE" sz="1400" dirty="0" err="1">
                <a:latin typeface="Calibiri"/>
                <a:sym typeface="Wingdings" panose="05000000000000000000" pitchFamily="2" charset="2"/>
              </a:rPr>
              <a:t>Aptoide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can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provide</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from</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their</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documentation</a:t>
            </a:r>
            <a:r>
              <a:rPr lang="de-DE" sz="1400" dirty="0">
                <a:latin typeface="Calibiri"/>
                <a:sym typeface="Wingdings" panose="05000000000000000000" pitchFamily="2" charset="2"/>
              </a:rPr>
              <a:t> </a:t>
            </a:r>
            <a:r>
              <a:rPr lang="de-DE" sz="1400" dirty="0" err="1">
                <a:latin typeface="Calibiri"/>
                <a:sym typeface="Wingdings" panose="05000000000000000000" pitchFamily="2" charset="2"/>
              </a:rPr>
              <a:t>already</a:t>
            </a:r>
            <a:endParaRPr lang="de-DE" sz="1400" dirty="0">
              <a:latin typeface="Calibiri"/>
              <a:sym typeface="Wingdings" panose="05000000000000000000" pitchFamily="2" charset="2"/>
            </a:endParaRPr>
          </a:p>
          <a:p>
            <a:r>
              <a:rPr lang="de-DE" sz="1400" b="1" u="sng" dirty="0">
                <a:solidFill>
                  <a:schemeClr val="tx2"/>
                </a:solidFill>
                <a:latin typeface="Calibiri"/>
                <a:cs typeface="Calibri" panose="020F0502020204030204" pitchFamily="34" charset="0"/>
              </a:rPr>
              <a:t>@Sven Eckoldt (</a:t>
            </a:r>
            <a:r>
              <a:rPr lang="de-DE" sz="1400" b="1" u="sng" dirty="0" err="1">
                <a:solidFill>
                  <a:schemeClr val="tx2"/>
                </a:solidFill>
                <a:latin typeface="Calibiri"/>
                <a:cs typeface="Calibri" panose="020F0502020204030204" pitchFamily="34" charset="0"/>
              </a:rPr>
              <a:t>Cariad</a:t>
            </a:r>
            <a:r>
              <a:rPr lang="de-DE" sz="1400" b="1" u="sng" dirty="0">
                <a:solidFill>
                  <a:schemeClr val="tx2"/>
                </a:solidFill>
                <a:latin typeface="Calibiri"/>
                <a:cs typeface="Calibri" panose="020F0502020204030204" pitchFamily="34" charset="0"/>
              </a:rPr>
              <a:t>): </a:t>
            </a:r>
            <a:r>
              <a:rPr lang="de-DE" sz="1400" dirty="0" err="1">
                <a:latin typeface="Calibiri"/>
              </a:rPr>
              <a:t>To</a:t>
            </a:r>
            <a:r>
              <a:rPr lang="de-DE" sz="1400" dirty="0">
                <a:latin typeface="Calibiri"/>
              </a:rPr>
              <a:t> </a:t>
            </a:r>
            <a:r>
              <a:rPr lang="de-DE" sz="1400" dirty="0" err="1">
                <a:latin typeface="Calibiri"/>
              </a:rPr>
              <a:t>clarify</a:t>
            </a:r>
            <a:r>
              <a:rPr lang="de-DE" sz="1400" dirty="0">
                <a:latin typeface="Calibiri"/>
              </a:rPr>
              <a:t> </a:t>
            </a:r>
            <a:r>
              <a:rPr lang="de-DE" sz="1400" dirty="0" err="1">
                <a:latin typeface="Calibiri"/>
              </a:rPr>
              <a:t>with</a:t>
            </a:r>
            <a:r>
              <a:rPr lang="de-DE" sz="1400" dirty="0">
                <a:latin typeface="Calibiri"/>
              </a:rPr>
              <a:t> Harman </a:t>
            </a:r>
            <a:r>
              <a:rPr lang="de-DE" sz="1400" dirty="0" err="1">
                <a:latin typeface="Calibiri"/>
              </a:rPr>
              <a:t>if</a:t>
            </a:r>
            <a:r>
              <a:rPr lang="de-DE" sz="1400" dirty="0">
                <a:latin typeface="Calibiri"/>
              </a:rPr>
              <a:t> </a:t>
            </a:r>
            <a:r>
              <a:rPr lang="de-DE" sz="1400" dirty="0" err="1">
                <a:latin typeface="Calibiri"/>
              </a:rPr>
              <a:t>they</a:t>
            </a:r>
            <a:r>
              <a:rPr lang="de-DE" sz="1400" dirty="0">
                <a:latin typeface="Calibiri"/>
              </a:rPr>
              <a:t> </a:t>
            </a:r>
            <a:r>
              <a:rPr lang="de-DE" sz="1400" dirty="0" err="1">
                <a:latin typeface="Calibiri"/>
              </a:rPr>
              <a:t>are</a:t>
            </a:r>
            <a:r>
              <a:rPr lang="de-DE" sz="1400" dirty="0">
                <a:latin typeface="Calibiri"/>
              </a:rPr>
              <a:t> </a:t>
            </a:r>
            <a:r>
              <a:rPr lang="de-DE" sz="1400" dirty="0" err="1">
                <a:latin typeface="Calibiri"/>
              </a:rPr>
              <a:t>willing</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contribute</a:t>
            </a:r>
            <a:r>
              <a:rPr lang="de-DE" sz="1400" dirty="0">
                <a:latin typeface="Calibiri"/>
              </a:rPr>
              <a:t> </a:t>
            </a:r>
            <a:r>
              <a:rPr lang="de-DE" sz="1400" dirty="0" err="1">
                <a:latin typeface="Calibiri"/>
              </a:rPr>
              <a:t>to</a:t>
            </a:r>
            <a:r>
              <a:rPr lang="de-DE" sz="1400" dirty="0">
                <a:latin typeface="Calibiri"/>
              </a:rPr>
              <a:t> COVESA </a:t>
            </a:r>
            <a:r>
              <a:rPr lang="de-DE" sz="1400" dirty="0" err="1">
                <a:latin typeface="Calibiri"/>
              </a:rPr>
              <a:t>app</a:t>
            </a:r>
            <a:r>
              <a:rPr lang="de-DE" sz="1400" dirty="0">
                <a:latin typeface="Calibiri"/>
              </a:rPr>
              <a:t> </a:t>
            </a:r>
            <a:r>
              <a:rPr lang="de-DE" sz="1400" dirty="0" err="1">
                <a:latin typeface="Calibiri"/>
              </a:rPr>
              <a:t>developer</a:t>
            </a:r>
            <a:r>
              <a:rPr lang="de-DE" sz="1400" dirty="0">
                <a:latin typeface="Calibiri"/>
              </a:rPr>
              <a:t> </a:t>
            </a:r>
            <a:r>
              <a:rPr lang="de-DE" sz="1400" dirty="0" err="1">
                <a:latin typeface="Calibiri"/>
              </a:rPr>
              <a:t>documentation</a:t>
            </a:r>
            <a:endParaRPr lang="de-DE" sz="1400" dirty="0">
              <a:latin typeface="Calibiri"/>
            </a:endParaRPr>
          </a:p>
          <a:p>
            <a:r>
              <a:rPr lang="de-DE" sz="1400" dirty="0" err="1">
                <a:latin typeface="Calibiri"/>
              </a:rPr>
              <a:t>Longterm</a:t>
            </a:r>
            <a:r>
              <a:rPr lang="de-DE" sz="1400" dirty="0">
                <a:latin typeface="Calibiri"/>
              </a:rPr>
              <a:t> </a:t>
            </a:r>
            <a:r>
              <a:rPr lang="de-DE" sz="1400" dirty="0" err="1">
                <a:latin typeface="Calibiri"/>
              </a:rPr>
              <a:t>goal</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have</a:t>
            </a:r>
            <a:r>
              <a:rPr lang="de-DE" sz="1400" dirty="0">
                <a:latin typeface="Calibiri"/>
              </a:rPr>
              <a:t> </a:t>
            </a:r>
            <a:r>
              <a:rPr lang="de-DE" sz="1400" dirty="0" err="1">
                <a:latin typeface="Calibiri"/>
              </a:rPr>
              <a:t>reference</a:t>
            </a:r>
            <a:r>
              <a:rPr lang="de-DE" sz="1400" dirty="0">
                <a:latin typeface="Calibiri"/>
              </a:rPr>
              <a:t> </a:t>
            </a:r>
            <a:r>
              <a:rPr lang="de-DE" sz="1400" dirty="0" err="1">
                <a:latin typeface="Calibiri"/>
              </a:rPr>
              <a:t>app</a:t>
            </a:r>
            <a:r>
              <a:rPr lang="de-DE" sz="1400" dirty="0">
                <a:latin typeface="Calibiri"/>
              </a:rPr>
              <a:t> </a:t>
            </a:r>
            <a:r>
              <a:rPr lang="de-DE" sz="1400" dirty="0" err="1">
                <a:latin typeface="Calibiri"/>
              </a:rPr>
              <a:t>everyone</a:t>
            </a:r>
            <a:r>
              <a:rPr lang="de-DE" sz="1400" dirty="0">
                <a:latin typeface="Calibiri"/>
              </a:rPr>
              <a:t> </a:t>
            </a:r>
            <a:r>
              <a:rPr lang="de-DE" sz="1400" dirty="0" err="1">
                <a:latin typeface="Calibiri"/>
              </a:rPr>
              <a:t>contributes</a:t>
            </a:r>
            <a:r>
              <a:rPr lang="de-DE" sz="1400" dirty="0">
                <a:latin typeface="Calibiri"/>
              </a:rPr>
              <a:t> </a:t>
            </a:r>
            <a:r>
              <a:rPr lang="de-DE" sz="1400" dirty="0" err="1">
                <a:latin typeface="Calibiri"/>
              </a:rPr>
              <a:t>to</a:t>
            </a:r>
            <a:r>
              <a:rPr lang="de-DE" sz="1400" dirty="0">
                <a:latin typeface="Calibiri"/>
              </a:rPr>
              <a:t> (</a:t>
            </a:r>
            <a:r>
              <a:rPr lang="de-DE" sz="1400" dirty="0" err="1">
                <a:latin typeface="Calibiri"/>
              </a:rPr>
              <a:t>displaying</a:t>
            </a:r>
            <a:r>
              <a:rPr lang="de-DE" sz="1400" dirty="0">
                <a:latin typeface="Calibiri"/>
              </a:rPr>
              <a:t> </a:t>
            </a:r>
            <a:r>
              <a:rPr lang="de-DE" sz="1400" dirty="0" err="1">
                <a:latin typeface="Calibiri"/>
              </a:rPr>
              <a:t>camera</a:t>
            </a:r>
            <a:r>
              <a:rPr lang="de-DE" sz="1400" dirty="0">
                <a:latin typeface="Calibiri"/>
              </a:rPr>
              <a:t>, </a:t>
            </a:r>
            <a:r>
              <a:rPr lang="de-DE" sz="1400" dirty="0" err="1">
                <a:latin typeface="Calibiri"/>
              </a:rPr>
              <a:t>playing</a:t>
            </a:r>
            <a:r>
              <a:rPr lang="de-DE" sz="1400" dirty="0">
                <a:latin typeface="Calibiri"/>
              </a:rPr>
              <a:t> </a:t>
            </a:r>
            <a:r>
              <a:rPr lang="de-DE" sz="1400" dirty="0" err="1">
                <a:latin typeface="Calibiri"/>
              </a:rPr>
              <a:t>sound</a:t>
            </a:r>
            <a:r>
              <a:rPr lang="de-DE" sz="1400" dirty="0">
                <a:latin typeface="Calibiri"/>
              </a:rPr>
              <a:t>, send </a:t>
            </a:r>
            <a:r>
              <a:rPr lang="de-DE" sz="1400" dirty="0" err="1">
                <a:latin typeface="Calibiri"/>
              </a:rPr>
              <a:t>notification</a:t>
            </a:r>
            <a:r>
              <a:rPr lang="de-DE" sz="1400" dirty="0">
                <a:latin typeface="Calibiri"/>
              </a:rPr>
              <a:t>, etc.)</a:t>
            </a:r>
            <a:br>
              <a:rPr lang="de-DE" sz="1400" dirty="0">
                <a:latin typeface="Calibiri"/>
              </a:rPr>
            </a:br>
            <a:r>
              <a:rPr lang="de-DE" sz="1400" dirty="0">
                <a:latin typeface="Calibiri"/>
                <a:sym typeface="Wingdings" panose="05000000000000000000" pitchFamily="2" charset="2"/>
              </a:rPr>
              <a:t> </a:t>
            </a:r>
            <a:r>
              <a:rPr lang="de-DE" sz="1400" dirty="0" err="1">
                <a:latin typeface="Calibiri"/>
              </a:rPr>
              <a:t>There</a:t>
            </a:r>
            <a:r>
              <a:rPr lang="de-DE" sz="1400" dirty="0">
                <a:latin typeface="Calibiri"/>
              </a:rPr>
              <a:t> </a:t>
            </a:r>
            <a:r>
              <a:rPr lang="de-DE" sz="1400" dirty="0" err="1">
                <a:latin typeface="Calibiri"/>
              </a:rPr>
              <a:t>is</a:t>
            </a:r>
            <a:r>
              <a:rPr lang="de-DE" sz="1400" dirty="0">
                <a:latin typeface="Calibiri"/>
              </a:rPr>
              <a:t> potential </a:t>
            </a:r>
            <a:r>
              <a:rPr lang="de-DE" sz="1400" dirty="0" err="1">
                <a:latin typeface="Calibiri"/>
              </a:rPr>
              <a:t>to</a:t>
            </a:r>
            <a:r>
              <a:rPr lang="de-DE" sz="1400" dirty="0">
                <a:latin typeface="Calibiri"/>
              </a:rPr>
              <a:t> </a:t>
            </a:r>
            <a:r>
              <a:rPr lang="de-DE" sz="1400" dirty="0" err="1">
                <a:latin typeface="Calibiri"/>
              </a:rPr>
              <a:t>refer</a:t>
            </a:r>
            <a:r>
              <a:rPr lang="de-DE" sz="1400" dirty="0">
                <a:latin typeface="Calibiri"/>
              </a:rPr>
              <a:t> </a:t>
            </a:r>
            <a:r>
              <a:rPr lang="de-DE" sz="1400" dirty="0" err="1">
                <a:latin typeface="Calibiri"/>
              </a:rPr>
              <a:t>to</a:t>
            </a:r>
            <a:r>
              <a:rPr lang="de-DE" sz="1400" dirty="0">
                <a:latin typeface="Calibiri"/>
              </a:rPr>
              <a:t> Google </a:t>
            </a:r>
            <a:r>
              <a:rPr lang="de-DE" sz="1400" dirty="0" err="1">
                <a:latin typeface="Calibiri"/>
              </a:rPr>
              <a:t>reference</a:t>
            </a:r>
            <a:r>
              <a:rPr lang="de-DE" sz="1400" dirty="0">
                <a:latin typeface="Calibiri"/>
              </a:rPr>
              <a:t> </a:t>
            </a:r>
            <a:r>
              <a:rPr lang="de-DE" sz="1400" dirty="0" err="1">
                <a:latin typeface="Calibiri"/>
              </a:rPr>
              <a:t>applications</a:t>
            </a:r>
            <a:r>
              <a:rPr lang="de-DE" sz="1400" dirty="0">
                <a:latin typeface="Calibiri"/>
              </a:rPr>
              <a:t> </a:t>
            </a:r>
            <a:r>
              <a:rPr lang="de-DE" sz="1400" dirty="0" err="1">
                <a:latin typeface="Calibiri"/>
              </a:rPr>
              <a:t>or</a:t>
            </a:r>
            <a:r>
              <a:rPr lang="de-DE" sz="1400" dirty="0">
                <a:latin typeface="Calibiri"/>
              </a:rPr>
              <a:t> open source </a:t>
            </a:r>
            <a:r>
              <a:rPr lang="de-DE" sz="1400" dirty="0" err="1">
                <a:latin typeface="Calibiri"/>
              </a:rPr>
              <a:t>applications</a:t>
            </a:r>
            <a:r>
              <a:rPr lang="de-DE" sz="1400" dirty="0">
                <a:latin typeface="Calibiri"/>
              </a:rPr>
              <a:t> </a:t>
            </a:r>
            <a:r>
              <a:rPr lang="de-DE" sz="1400" dirty="0" err="1">
                <a:latin typeface="Calibiri"/>
              </a:rPr>
              <a:t>built</a:t>
            </a:r>
            <a:r>
              <a:rPr lang="de-DE" sz="1400" dirty="0">
                <a:latin typeface="Calibiri"/>
              </a:rPr>
              <a:t> </a:t>
            </a:r>
            <a:r>
              <a:rPr lang="de-DE" sz="1400" dirty="0" err="1">
                <a:latin typeface="Calibiri"/>
              </a:rPr>
              <a:t>for</a:t>
            </a:r>
            <a:r>
              <a:rPr lang="de-DE" sz="1400" dirty="0">
                <a:latin typeface="Calibiri"/>
              </a:rPr>
              <a:t> Android Automotive  such </a:t>
            </a:r>
            <a:r>
              <a:rPr lang="de-DE" sz="1400" dirty="0" err="1">
                <a:latin typeface="Calibiri"/>
              </a:rPr>
              <a:t>as</a:t>
            </a:r>
            <a:r>
              <a:rPr lang="de-DE" sz="1400" dirty="0">
                <a:latin typeface="Calibiri"/>
              </a:rPr>
              <a:t> </a:t>
            </a:r>
            <a:r>
              <a:rPr lang="de-DE" sz="1400" dirty="0" err="1">
                <a:latin typeface="Calibiri"/>
                <a:hlinkClick r:id="rId2">
                  <a:extLst>
                    <a:ext uri="{A12FA001-AC4F-418D-AE19-62706E023703}">
                      <ahyp:hlinkClr xmlns:ahyp="http://schemas.microsoft.com/office/drawing/2018/hyperlinkcolor" val="tx"/>
                    </a:ext>
                  </a:extLst>
                </a:hlinkClick>
              </a:rPr>
              <a:t>EVMap</a:t>
            </a:r>
            <a:endParaRPr lang="de-DE" sz="1400" dirty="0">
              <a:latin typeface="Calibiri"/>
            </a:endParaRPr>
          </a:p>
        </p:txBody>
      </p:sp>
      <p:sp>
        <p:nvSpPr>
          <p:cNvPr id="3" name="Titel 2">
            <a:extLst>
              <a:ext uri="{FF2B5EF4-FFF2-40B4-BE49-F238E27FC236}">
                <a16:creationId xmlns:a16="http://schemas.microsoft.com/office/drawing/2014/main" id="{31351212-582E-DD46-A5EA-AD8AFC72481A}"/>
              </a:ext>
            </a:extLst>
          </p:cNvPr>
          <p:cNvSpPr>
            <a:spLocks noGrp="1"/>
          </p:cNvSpPr>
          <p:nvPr>
            <p:ph type="title"/>
          </p:nvPr>
        </p:nvSpPr>
        <p:spPr/>
        <p:txBody>
          <a:bodyPr/>
          <a:lstStyle/>
          <a:p>
            <a:r>
              <a:rPr lang="en-US" dirty="0">
                <a:latin typeface="Calibiri"/>
              </a:rPr>
              <a:t>Best practices: Automotive </a:t>
            </a:r>
            <a:r>
              <a:rPr lang="en-US" dirty="0" err="1">
                <a:latin typeface="Calibiri"/>
              </a:rPr>
              <a:t>aosp</a:t>
            </a:r>
            <a:r>
              <a:rPr lang="en-US" dirty="0">
                <a:latin typeface="Calibiri"/>
              </a:rPr>
              <a:t> app development.</a:t>
            </a:r>
            <a:endParaRPr lang="de-DE" dirty="0"/>
          </a:p>
        </p:txBody>
      </p:sp>
      <p:sp>
        <p:nvSpPr>
          <p:cNvPr id="4" name="Rechteck 3">
            <a:extLst>
              <a:ext uri="{FF2B5EF4-FFF2-40B4-BE49-F238E27FC236}">
                <a16:creationId xmlns:a16="http://schemas.microsoft.com/office/drawing/2014/main" id="{93BEDF8B-B57D-C19C-B4BA-4B12BFE1DB30}"/>
              </a:ext>
            </a:extLst>
          </p:cNvPr>
          <p:cNvSpPr/>
          <p:nvPr/>
        </p:nvSpPr>
        <p:spPr>
          <a:xfrm rot="1272258">
            <a:off x="10684871" y="305639"/>
            <a:ext cx="1410789" cy="505018"/>
          </a:xfrm>
          <a:prstGeom prst="rect">
            <a:avLst/>
          </a:prstGeom>
          <a:solidFill>
            <a:schemeClr val="tx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de-DE" sz="1400" dirty="0" err="1">
                <a:solidFill>
                  <a:schemeClr val="bg1"/>
                </a:solidFill>
                <a:latin typeface="Calibiri"/>
              </a:rPr>
              <a:t>Jointly</a:t>
            </a:r>
            <a:r>
              <a:rPr lang="de-DE" sz="1400" dirty="0">
                <a:solidFill>
                  <a:schemeClr val="bg1"/>
                </a:solidFill>
                <a:latin typeface="Calibiri"/>
              </a:rPr>
              <a:t> </a:t>
            </a:r>
            <a:r>
              <a:rPr lang="de-DE" sz="1400" dirty="0" err="1">
                <a:solidFill>
                  <a:schemeClr val="bg1"/>
                </a:solidFill>
                <a:latin typeface="Calibiri"/>
              </a:rPr>
              <a:t>collected</a:t>
            </a:r>
            <a:endParaRPr lang="de-DE" sz="1400" dirty="0">
              <a:solidFill>
                <a:schemeClr val="bg1"/>
              </a:solidFill>
              <a:latin typeface="Calibiri"/>
            </a:endParaRPr>
          </a:p>
        </p:txBody>
      </p:sp>
    </p:spTree>
    <p:extLst>
      <p:ext uri="{BB962C8B-B14F-4D97-AF65-F5344CB8AC3E}">
        <p14:creationId xmlns:p14="http://schemas.microsoft.com/office/powerpoint/2010/main" val="2281264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387077"/>
            <a:ext cx="6640129" cy="570516"/>
          </a:xfrm>
          <a:prstGeom prst="rect">
            <a:avLst/>
          </a:prstGeom>
          <a:noFill/>
          <a:ln>
            <a:noFill/>
          </a:ln>
        </p:spPr>
        <p:txBody>
          <a:bodyPr spcFirstLastPara="1" wrap="square" lIns="91425" tIns="45700" rIns="91425" bIns="45700" anchor="t" anchorCtr="0">
            <a:normAutofit fontScale="90000"/>
          </a:bodyPr>
          <a:lstStyle/>
          <a:p>
            <a:pPr>
              <a:buSzPct val="100000"/>
            </a:pPr>
            <a:r>
              <a:rPr lang="en-US" b="0" dirty="0"/>
              <a:t>AUTOMOTIVE AOSP ECOSYSTEM </a:t>
            </a:r>
            <a:br>
              <a:rPr lang="en-US" b="0" dirty="0"/>
            </a:br>
            <a:r>
              <a:rPr lang="en-US" b="0" dirty="0"/>
              <a:t>AND RISKS OF FRAGMENTATION</a:t>
            </a:r>
          </a:p>
        </p:txBody>
      </p:sp>
      <p:sp>
        <p:nvSpPr>
          <p:cNvPr id="80" name="Google Shape;80;p1"/>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José Freitas, Faurecia </a:t>
            </a:r>
            <a:r>
              <a:rPr lang="en-US" dirty="0" err="1"/>
              <a:t>Aptoide</a:t>
            </a:r>
            <a:endParaRPr lang="en-US" dirty="0"/>
          </a:p>
        </p:txBody>
      </p:sp>
      <p:sp>
        <p:nvSpPr>
          <p:cNvPr id="3" name="Textplatzhalter 2">
            <a:extLst>
              <a:ext uri="{FF2B5EF4-FFF2-40B4-BE49-F238E27FC236}">
                <a16:creationId xmlns:a16="http://schemas.microsoft.com/office/drawing/2014/main" id="{28556151-9BFF-A48B-44BD-20988F797A45}"/>
              </a:ext>
            </a:extLst>
          </p:cNvPr>
          <p:cNvSpPr>
            <a:spLocks noGrp="1"/>
          </p:cNvSpPr>
          <p:nvPr>
            <p:ph type="body" idx="2"/>
          </p:nvPr>
        </p:nvSpPr>
        <p:spPr/>
        <p:txBody>
          <a:bodyPr>
            <a:normAutofit lnSpcReduction="10000"/>
          </a:bodyPr>
          <a:lstStyle/>
          <a:p>
            <a:endParaRPr lang="de-DE"/>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D4B66A-CC99-3982-CEDC-1623589B7DD3}"/>
              </a:ext>
            </a:extLst>
          </p:cNvPr>
          <p:cNvSpPr>
            <a:spLocks noGrp="1"/>
          </p:cNvSpPr>
          <p:nvPr>
            <p:ph type="title"/>
          </p:nvPr>
        </p:nvSpPr>
        <p:spPr/>
        <p:txBody>
          <a:bodyPr/>
          <a:lstStyle/>
          <a:p>
            <a:r>
              <a:rPr lang="en-GB" dirty="0"/>
              <a:t>Agenda</a:t>
            </a:r>
          </a:p>
        </p:txBody>
      </p:sp>
      <p:sp>
        <p:nvSpPr>
          <p:cNvPr id="7" name="Text Placeholder 6">
            <a:extLst>
              <a:ext uri="{FF2B5EF4-FFF2-40B4-BE49-F238E27FC236}">
                <a16:creationId xmlns:a16="http://schemas.microsoft.com/office/drawing/2014/main" id="{0D3B7CBF-BB93-B913-DD0D-63E812A7C6BB}"/>
              </a:ext>
            </a:extLst>
          </p:cNvPr>
          <p:cNvSpPr>
            <a:spLocks noGrp="1"/>
          </p:cNvSpPr>
          <p:nvPr>
            <p:ph type="body" idx="1"/>
          </p:nvPr>
        </p:nvSpPr>
        <p:spPr>
          <a:xfrm>
            <a:off x="334963" y="1220432"/>
            <a:ext cx="10166350" cy="4285459"/>
          </a:xfrm>
        </p:spPr>
        <p:txBody>
          <a:bodyPr>
            <a:normAutofit/>
          </a:bodyPr>
          <a:lstStyle/>
          <a:p>
            <a:pPr marL="558800" indent="-457200">
              <a:buFont typeface="+mj-lt"/>
              <a:buAutoNum type="arabicPeriod"/>
            </a:pPr>
            <a:r>
              <a:rPr lang="en-GB" sz="2800" dirty="0"/>
              <a:t>Automotive AOSP vs Cars with Google Built-in (Ecosystem differences)</a:t>
            </a:r>
          </a:p>
          <a:p>
            <a:pPr marL="558800" indent="-457200">
              <a:buFont typeface="+mj-lt"/>
              <a:buAutoNum type="arabicPeriod"/>
            </a:pPr>
            <a:r>
              <a:rPr lang="en-GB" sz="2800" dirty="0"/>
              <a:t>Android for Cars: Categories of Apps and Risks of Fragmentation</a:t>
            </a:r>
          </a:p>
          <a:p>
            <a:pPr marL="558800" indent="-457200">
              <a:buFont typeface="+mj-lt"/>
              <a:buAutoNum type="arabicPeriod"/>
            </a:pPr>
            <a:r>
              <a:rPr lang="en-GB" sz="2800" dirty="0"/>
              <a:t>Cars App Library and Automotive App Host</a:t>
            </a:r>
          </a:p>
          <a:p>
            <a:pPr marL="558800" indent="-457200">
              <a:buFont typeface="+mj-lt"/>
              <a:buAutoNum type="arabicPeriod"/>
            </a:pPr>
            <a:r>
              <a:rPr lang="en-GB" sz="2800" dirty="0"/>
              <a:t>Communication Apps</a:t>
            </a:r>
          </a:p>
          <a:p>
            <a:pPr marL="558800" indent="-457200">
              <a:buFont typeface="+mj-lt"/>
              <a:buAutoNum type="arabicPeriod"/>
            </a:pPr>
            <a:r>
              <a:rPr lang="en-GB" sz="2800" dirty="0"/>
              <a:t>Key Takeaways</a:t>
            </a:r>
          </a:p>
          <a:p>
            <a:pPr marL="558800" indent="-457200">
              <a:buFont typeface="+mj-lt"/>
              <a:buAutoNum type="arabicPeriod"/>
            </a:pPr>
            <a:endParaRPr lang="en-GB" sz="2800" dirty="0"/>
          </a:p>
        </p:txBody>
      </p:sp>
      <p:sp>
        <p:nvSpPr>
          <p:cNvPr id="3" name="TextBox 2">
            <a:extLst>
              <a:ext uri="{FF2B5EF4-FFF2-40B4-BE49-F238E27FC236}">
                <a16:creationId xmlns:a16="http://schemas.microsoft.com/office/drawing/2014/main" id="{A476337B-DF1B-5844-88DC-2E0095D9CC0F}"/>
              </a:ext>
            </a:extLst>
          </p:cNvPr>
          <p:cNvSpPr txBox="1"/>
          <p:nvPr/>
        </p:nvSpPr>
        <p:spPr>
          <a:xfrm>
            <a:off x="25814" y="6487268"/>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8" name="Rechteck 7">
            <a:extLst>
              <a:ext uri="{FF2B5EF4-FFF2-40B4-BE49-F238E27FC236}">
                <a16:creationId xmlns:a16="http://schemas.microsoft.com/office/drawing/2014/main" id="{5E146395-3C44-C719-F706-5647DA5EFCE3}"/>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7DC872E4-F202-CDB7-ECB9-967CAD92EB43}"/>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34</a:t>
            </a:fld>
            <a:endParaRPr b="0">
              <a:solidFill>
                <a:srgbClr val="888888"/>
              </a:solidFill>
            </a:endParaRPr>
          </a:p>
        </p:txBody>
      </p:sp>
    </p:spTree>
    <p:extLst>
      <p:ext uri="{BB962C8B-B14F-4D97-AF65-F5344CB8AC3E}">
        <p14:creationId xmlns:p14="http://schemas.microsoft.com/office/powerpoint/2010/main" val="2529744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a:xfrm>
            <a:off x="2928257" y="2882687"/>
            <a:ext cx="8394680" cy="591316"/>
          </a:xfrm>
        </p:spPr>
        <p:txBody>
          <a:bodyPr>
            <a:normAutofit fontScale="90000"/>
          </a:bodyPr>
          <a:lstStyle/>
          <a:p>
            <a:r>
              <a:rPr lang="en-GB" dirty="0"/>
              <a:t>Automotive AOSP vs Cars with Google Built-in (Ecosystem differences)</a:t>
            </a:r>
          </a:p>
        </p:txBody>
      </p:sp>
      <p:sp>
        <p:nvSpPr>
          <p:cNvPr id="3" name="Rechteck 2">
            <a:extLst>
              <a:ext uri="{FF2B5EF4-FFF2-40B4-BE49-F238E27FC236}">
                <a16:creationId xmlns:a16="http://schemas.microsoft.com/office/drawing/2014/main" id="{82B35869-09D4-965C-5DD9-FED8351BBCBA}"/>
              </a:ext>
            </a:extLst>
          </p:cNvPr>
          <p:cNvSpPr/>
          <p:nvPr/>
        </p:nvSpPr>
        <p:spPr>
          <a:xfrm rot="1272258">
            <a:off x="10648363" y="307514"/>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069E518C-21EB-F29A-FE4E-7360DD438D92}"/>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35</a:t>
            </a:fld>
            <a:endParaRPr b="0">
              <a:solidFill>
                <a:srgbClr val="888888"/>
              </a:solidFill>
            </a:endParaRPr>
          </a:p>
        </p:txBody>
      </p:sp>
    </p:spTree>
    <p:extLst>
      <p:ext uri="{BB962C8B-B14F-4D97-AF65-F5344CB8AC3E}">
        <p14:creationId xmlns:p14="http://schemas.microsoft.com/office/powerpoint/2010/main" val="20677997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AC43A07-7155-D5AC-00F6-17965F88C4DE}"/>
              </a:ext>
            </a:extLst>
          </p:cNvPr>
          <p:cNvSpPr>
            <a:spLocks noGrp="1"/>
          </p:cNvSpPr>
          <p:nvPr>
            <p:ph type="title"/>
          </p:nvPr>
        </p:nvSpPr>
        <p:spPr/>
        <p:txBody>
          <a:bodyPr/>
          <a:lstStyle/>
          <a:p>
            <a:r>
              <a:rPr lang="en-GB" dirty="0"/>
              <a:t>Automotive AOSP</a:t>
            </a:r>
          </a:p>
        </p:txBody>
      </p:sp>
      <p:sp>
        <p:nvSpPr>
          <p:cNvPr id="11" name="Text Placeholder 10">
            <a:extLst>
              <a:ext uri="{FF2B5EF4-FFF2-40B4-BE49-F238E27FC236}">
                <a16:creationId xmlns:a16="http://schemas.microsoft.com/office/drawing/2014/main" id="{CF29C83E-57E1-D8DC-7C1F-A9F102FAE568}"/>
              </a:ext>
            </a:extLst>
          </p:cNvPr>
          <p:cNvSpPr>
            <a:spLocks noGrp="1"/>
          </p:cNvSpPr>
          <p:nvPr>
            <p:ph type="body" idx="1"/>
          </p:nvPr>
        </p:nvSpPr>
        <p:spPr>
          <a:xfrm>
            <a:off x="334962" y="1220432"/>
            <a:ext cx="7666038" cy="4808153"/>
          </a:xfrm>
        </p:spPr>
        <p:txBody>
          <a:bodyPr>
            <a:normAutofit fontScale="92500"/>
          </a:bodyPr>
          <a:lstStyle/>
          <a:p>
            <a:r>
              <a:rPr lang="en-GB" sz="2000" b="0" dirty="0">
                <a:solidFill>
                  <a:srgbClr val="202124"/>
                </a:solidFill>
                <a:effectLst/>
                <a:latin typeface="Roboto" panose="02000000000000000000" pitchFamily="2" charset="0"/>
              </a:rPr>
              <a:t>Automotive AOSP (a.k.a. “Android Automotive”, or Android Automotive OS) is open source</a:t>
            </a:r>
          </a:p>
          <a:p>
            <a:r>
              <a:rPr lang="en-GB" sz="2000" b="1" i="1" dirty="0">
                <a:solidFill>
                  <a:srgbClr val="202124"/>
                </a:solidFill>
                <a:effectLst/>
                <a:latin typeface="Roboto" panose="02000000000000000000" pitchFamily="2" charset="0"/>
              </a:rPr>
              <a:t>“Android Automotive is Android”</a:t>
            </a:r>
            <a:r>
              <a:rPr lang="en-GB" i="1" dirty="0">
                <a:solidFill>
                  <a:srgbClr val="202124"/>
                </a:solidFill>
                <a:latin typeface="Roboto" panose="02000000000000000000" pitchFamily="2" charset="0"/>
              </a:rPr>
              <a:t>:</a:t>
            </a:r>
            <a:r>
              <a:rPr lang="en-GB" sz="2000" b="0" i="1" dirty="0">
                <a:solidFill>
                  <a:srgbClr val="202124"/>
                </a:solidFill>
                <a:effectLst/>
                <a:latin typeface="Roboto" panose="02000000000000000000" pitchFamily="2" charset="0"/>
              </a:rPr>
              <a:t> “Android Automotive is not a fork or parallel development of Android.”</a:t>
            </a:r>
          </a:p>
          <a:p>
            <a:r>
              <a:rPr lang="en-GB" b="1" i="1" dirty="0">
                <a:solidFill>
                  <a:srgbClr val="202124"/>
                </a:solidFill>
                <a:effectLst/>
                <a:latin typeface="Roboto" panose="02000000000000000000" pitchFamily="2" charset="0"/>
              </a:rPr>
              <a:t>“Android Automotive extends Android”</a:t>
            </a:r>
            <a:r>
              <a:rPr lang="en-GB" i="1" dirty="0">
                <a:solidFill>
                  <a:srgbClr val="202124"/>
                </a:solidFill>
                <a:latin typeface="Roboto" panose="02000000000000000000" pitchFamily="2" charset="0"/>
              </a:rPr>
              <a:t>:</a:t>
            </a:r>
            <a:r>
              <a:rPr lang="en-GB" b="0" i="1" dirty="0">
                <a:solidFill>
                  <a:srgbClr val="202124"/>
                </a:solidFill>
                <a:effectLst/>
                <a:latin typeface="Roboto" panose="02000000000000000000" pitchFamily="2" charset="0"/>
              </a:rPr>
              <a:t> </a:t>
            </a:r>
            <a:r>
              <a:rPr lang="en-GB" i="1" dirty="0">
                <a:solidFill>
                  <a:srgbClr val="202124"/>
                </a:solidFill>
                <a:latin typeface="Roboto" panose="02000000000000000000" pitchFamily="2" charset="0"/>
              </a:rPr>
              <a:t>t</a:t>
            </a:r>
            <a:r>
              <a:rPr lang="en-GB" b="0" i="1" dirty="0">
                <a:solidFill>
                  <a:srgbClr val="202124"/>
                </a:solidFill>
                <a:effectLst/>
                <a:latin typeface="Roboto" panose="02000000000000000000" pitchFamily="2" charset="0"/>
              </a:rPr>
              <a:t>o add “support for automotive-specific requirements, features, and technologies.”</a:t>
            </a:r>
          </a:p>
          <a:p>
            <a:r>
              <a:rPr lang="en-GB" b="0" dirty="0"/>
              <a:t>Automotive AOSP </a:t>
            </a:r>
            <a:r>
              <a:rPr lang="en-GB" b="0" u="sng" dirty="0"/>
              <a:t>does not include Google Automotive Services (GAS)</a:t>
            </a:r>
            <a:endParaRPr lang="en-GB" i="1" u="sng" dirty="0">
              <a:solidFill>
                <a:srgbClr val="202124"/>
              </a:solidFill>
              <a:latin typeface="Roboto" panose="02000000000000000000" pitchFamily="2" charset="0"/>
            </a:endParaRPr>
          </a:p>
          <a:p>
            <a:pPr algn="l"/>
            <a:r>
              <a:rPr lang="en-GB" b="0" dirty="0"/>
              <a:t>OEMs using Automotive AOSP need to provide or source solutions for:</a:t>
            </a:r>
          </a:p>
          <a:p>
            <a:pPr lvl="1"/>
            <a:r>
              <a:rPr lang="en-GB" dirty="0"/>
              <a:t>Maps</a:t>
            </a:r>
          </a:p>
          <a:p>
            <a:pPr lvl="1"/>
            <a:r>
              <a:rPr lang="en-GB" dirty="0"/>
              <a:t>Voice Assistant</a:t>
            </a:r>
            <a:endParaRPr lang="en-GB" b="0" dirty="0"/>
          </a:p>
          <a:p>
            <a:pPr lvl="1"/>
            <a:r>
              <a:rPr lang="en-GB" b="0" dirty="0"/>
              <a:t>Apps distribution</a:t>
            </a:r>
          </a:p>
          <a:p>
            <a:pPr lvl="1"/>
            <a:r>
              <a:rPr lang="en-GB" dirty="0"/>
              <a:t>3</a:t>
            </a:r>
            <a:r>
              <a:rPr lang="en-GB" baseline="30000" dirty="0"/>
              <a:t>rd</a:t>
            </a:r>
            <a:r>
              <a:rPr lang="en-GB" dirty="0"/>
              <a:t> party apps features dependent on GAS (e.g. Google Pay, Automotive App Host  Maps rendering, etc.)</a:t>
            </a:r>
            <a:endParaRPr lang="en-GB" sz="2000" b="0" i="1" dirty="0">
              <a:solidFill>
                <a:srgbClr val="202124"/>
              </a:solidFill>
              <a:effectLst/>
              <a:latin typeface="Roboto" panose="02000000000000000000" pitchFamily="2" charset="0"/>
            </a:endParaRPr>
          </a:p>
          <a:p>
            <a:endParaRPr lang="en-GB" dirty="0"/>
          </a:p>
        </p:txBody>
      </p:sp>
      <p:pic>
        <p:nvPicPr>
          <p:cNvPr id="9" name="Picture 8" descr="A picture containing clipart, graphics, design, illustration&#10;&#10;Description automatically generated">
            <a:extLst>
              <a:ext uri="{FF2B5EF4-FFF2-40B4-BE49-F238E27FC236}">
                <a16:creationId xmlns:a16="http://schemas.microsoft.com/office/drawing/2014/main" id="{CF12EE10-F81A-7ED5-8D43-CCC6BDA0BA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82076" y="1671616"/>
            <a:ext cx="2839947" cy="3180741"/>
          </a:xfrm>
          <a:prstGeom prst="rect">
            <a:avLst/>
          </a:prstGeom>
        </p:spPr>
      </p:pic>
      <p:sp>
        <p:nvSpPr>
          <p:cNvPr id="12" name="TextBox 11">
            <a:extLst>
              <a:ext uri="{FF2B5EF4-FFF2-40B4-BE49-F238E27FC236}">
                <a16:creationId xmlns:a16="http://schemas.microsoft.com/office/drawing/2014/main" id="{EB67860D-7CFC-EB80-D2BD-96C75D63B48C}"/>
              </a:ext>
            </a:extLst>
          </p:cNvPr>
          <p:cNvSpPr txBox="1"/>
          <p:nvPr/>
        </p:nvSpPr>
        <p:spPr>
          <a:xfrm>
            <a:off x="353302" y="6153745"/>
            <a:ext cx="886659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https://source.android.com/docs/devices/automotive/start/what_automotive</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3" name="TextBox 12">
            <a:extLst>
              <a:ext uri="{FF2B5EF4-FFF2-40B4-BE49-F238E27FC236}">
                <a16:creationId xmlns:a16="http://schemas.microsoft.com/office/drawing/2014/main" id="{A7A12C92-AF40-F053-1957-EC98ED53D20E}"/>
              </a:ext>
            </a:extLst>
          </p:cNvPr>
          <p:cNvSpPr txBox="1"/>
          <p:nvPr/>
        </p:nvSpPr>
        <p:spPr>
          <a:xfrm>
            <a:off x="353302" y="5872983"/>
            <a:ext cx="609600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4"/>
              </a:rPr>
              <a:t>https://developers.google.com/cars/design/automotive-os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5" name="TextBox 14">
            <a:extLst>
              <a:ext uri="{FF2B5EF4-FFF2-40B4-BE49-F238E27FC236}">
                <a16:creationId xmlns:a16="http://schemas.microsoft.com/office/drawing/2014/main" id="{57F7BA07-F9FC-7B81-DBB1-D0D7820BF162}"/>
              </a:ext>
            </a:extLst>
          </p:cNvPr>
          <p:cNvSpPr txBox="1"/>
          <p:nvPr/>
        </p:nvSpPr>
        <p:spPr>
          <a:xfrm>
            <a:off x="8482076" y="5755653"/>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6" name="TextBox 15">
            <a:extLst>
              <a:ext uri="{FF2B5EF4-FFF2-40B4-BE49-F238E27FC236}">
                <a16:creationId xmlns:a16="http://schemas.microsoft.com/office/drawing/2014/main" id="{48EDFD01-BDC4-1843-DC4F-C8074B63301E}"/>
              </a:ext>
            </a:extLst>
          </p:cNvPr>
          <p:cNvSpPr txBox="1"/>
          <p:nvPr/>
        </p:nvSpPr>
        <p:spPr>
          <a:xfrm>
            <a:off x="353302" y="6490839"/>
            <a:ext cx="7092593"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5"/>
              </a:rPr>
              <a:t>https://developer.android.com/training/cars/google-services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2" name="Rechteck 1">
            <a:extLst>
              <a:ext uri="{FF2B5EF4-FFF2-40B4-BE49-F238E27FC236}">
                <a16:creationId xmlns:a16="http://schemas.microsoft.com/office/drawing/2014/main" id="{1563DD72-C9A9-5AEF-9B3F-B17C50922FDF}"/>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3" name="Foliennummernplatzhalter 2">
            <a:extLst>
              <a:ext uri="{FF2B5EF4-FFF2-40B4-BE49-F238E27FC236}">
                <a16:creationId xmlns:a16="http://schemas.microsoft.com/office/drawing/2014/main" id="{F4DFC4FE-1BE0-EA26-906A-FAC22E7539F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36</a:t>
            </a:fld>
            <a:endParaRPr b="0">
              <a:solidFill>
                <a:srgbClr val="888888"/>
              </a:solidFill>
            </a:endParaRPr>
          </a:p>
        </p:txBody>
      </p:sp>
    </p:spTree>
    <p:extLst>
      <p:ext uri="{BB962C8B-B14F-4D97-AF65-F5344CB8AC3E}">
        <p14:creationId xmlns:p14="http://schemas.microsoft.com/office/powerpoint/2010/main" val="3646041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58BDA3E-8AB6-3091-0B67-3E7458E878F5}"/>
              </a:ext>
            </a:extLst>
          </p:cNvPr>
          <p:cNvSpPr>
            <a:spLocks noGrp="1"/>
          </p:cNvSpPr>
          <p:nvPr>
            <p:ph type="title"/>
          </p:nvPr>
        </p:nvSpPr>
        <p:spPr/>
        <p:txBody>
          <a:bodyPr/>
          <a:lstStyle/>
          <a:p>
            <a:r>
              <a:rPr lang="en-GB" dirty="0"/>
              <a:t>Automotive AOSP vs Cars with Google Built-in</a:t>
            </a:r>
          </a:p>
        </p:txBody>
      </p:sp>
      <p:pic>
        <p:nvPicPr>
          <p:cNvPr id="6" name="Picture 5" descr="A picture containing clipart, graphics, design, illustration&#10;&#10;Description automatically generated">
            <a:extLst>
              <a:ext uri="{FF2B5EF4-FFF2-40B4-BE49-F238E27FC236}">
                <a16:creationId xmlns:a16="http://schemas.microsoft.com/office/drawing/2014/main" id="{0E9E374B-CE28-C5FD-87F2-1426A36DAF2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95452" y="914629"/>
            <a:ext cx="803570" cy="900000"/>
          </a:xfrm>
          <a:prstGeom prst="rect">
            <a:avLst/>
          </a:prstGeom>
        </p:spPr>
      </p:pic>
      <p:sp>
        <p:nvSpPr>
          <p:cNvPr id="11" name="TextBox 10">
            <a:extLst>
              <a:ext uri="{FF2B5EF4-FFF2-40B4-BE49-F238E27FC236}">
                <a16:creationId xmlns:a16="http://schemas.microsoft.com/office/drawing/2014/main" id="{D40F7C39-AA7C-7162-5E71-0D070986D3A9}"/>
              </a:ext>
            </a:extLst>
          </p:cNvPr>
          <p:cNvSpPr txBox="1"/>
          <p:nvPr/>
        </p:nvSpPr>
        <p:spPr>
          <a:xfrm>
            <a:off x="527147" y="2015110"/>
            <a:ext cx="174345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Maps</a:t>
            </a:r>
          </a:p>
        </p:txBody>
      </p:sp>
      <p:sp>
        <p:nvSpPr>
          <p:cNvPr id="12" name="TextBox 11">
            <a:extLst>
              <a:ext uri="{FF2B5EF4-FFF2-40B4-BE49-F238E27FC236}">
                <a16:creationId xmlns:a16="http://schemas.microsoft.com/office/drawing/2014/main" id="{C96B2BBB-AB23-59A4-83C4-30F4761A366E}"/>
              </a:ext>
            </a:extLst>
          </p:cNvPr>
          <p:cNvSpPr txBox="1"/>
          <p:nvPr/>
        </p:nvSpPr>
        <p:spPr>
          <a:xfrm>
            <a:off x="527147" y="3047766"/>
            <a:ext cx="230265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App Store</a:t>
            </a:r>
          </a:p>
        </p:txBody>
      </p:sp>
      <p:sp>
        <p:nvSpPr>
          <p:cNvPr id="13" name="TextBox 12">
            <a:extLst>
              <a:ext uri="{FF2B5EF4-FFF2-40B4-BE49-F238E27FC236}">
                <a16:creationId xmlns:a16="http://schemas.microsoft.com/office/drawing/2014/main" id="{993F9A2D-023E-2947-D8A9-95F5E5B07CC1}"/>
              </a:ext>
            </a:extLst>
          </p:cNvPr>
          <p:cNvSpPr txBox="1"/>
          <p:nvPr/>
        </p:nvSpPr>
        <p:spPr>
          <a:xfrm>
            <a:off x="527147" y="4045026"/>
            <a:ext cx="329758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Voice Assistant</a:t>
            </a:r>
          </a:p>
        </p:txBody>
      </p:sp>
      <p:sp>
        <p:nvSpPr>
          <p:cNvPr id="14" name="TextBox 13">
            <a:extLst>
              <a:ext uri="{FF2B5EF4-FFF2-40B4-BE49-F238E27FC236}">
                <a16:creationId xmlns:a16="http://schemas.microsoft.com/office/drawing/2014/main" id="{355002F9-48FC-12D4-0D26-68C6695D9FA2}"/>
              </a:ext>
            </a:extLst>
          </p:cNvPr>
          <p:cNvSpPr txBox="1"/>
          <p:nvPr/>
        </p:nvSpPr>
        <p:spPr>
          <a:xfrm>
            <a:off x="527147" y="4994201"/>
            <a:ext cx="262530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1" i="0" u="none" strike="noStrike" kern="0" cap="none" spc="0" normalizeH="0" baseline="0" noProof="0" dirty="0">
                <a:ln>
                  <a:noFill/>
                </a:ln>
                <a:solidFill>
                  <a:srgbClr val="000000"/>
                </a:solidFill>
                <a:effectLst/>
                <a:uLnTx/>
                <a:uFillTx/>
                <a:latin typeface="Arial"/>
                <a:cs typeface="Arial"/>
                <a:sym typeface="Arial"/>
              </a:rPr>
              <a:t>3</a:t>
            </a:r>
            <a:r>
              <a:rPr kumimoji="0" lang="en-GB" sz="2800" b="1" i="0" u="none" strike="noStrike" kern="0" cap="none" spc="0" normalizeH="0" baseline="30000" noProof="0" dirty="0">
                <a:ln>
                  <a:noFill/>
                </a:ln>
                <a:solidFill>
                  <a:srgbClr val="000000"/>
                </a:solidFill>
                <a:effectLst/>
                <a:uLnTx/>
                <a:uFillTx/>
                <a:latin typeface="Arial"/>
                <a:cs typeface="Arial"/>
                <a:sym typeface="Arial"/>
              </a:rPr>
              <a:t>rd</a:t>
            </a:r>
            <a:r>
              <a:rPr kumimoji="0" lang="en-GB" sz="2800" b="1" i="0" u="none" strike="noStrike" kern="0" cap="none" spc="0" normalizeH="0" baseline="0" noProof="0" dirty="0">
                <a:ln>
                  <a:noFill/>
                </a:ln>
                <a:solidFill>
                  <a:srgbClr val="000000"/>
                </a:solidFill>
                <a:effectLst/>
                <a:uLnTx/>
                <a:uFillTx/>
                <a:latin typeface="Arial"/>
                <a:cs typeface="Arial"/>
                <a:sym typeface="Arial"/>
              </a:rPr>
              <a:t> party apps</a:t>
            </a:r>
          </a:p>
        </p:txBody>
      </p:sp>
      <p:grpSp>
        <p:nvGrpSpPr>
          <p:cNvPr id="15" name="Group 14">
            <a:extLst>
              <a:ext uri="{FF2B5EF4-FFF2-40B4-BE49-F238E27FC236}">
                <a16:creationId xmlns:a16="http://schemas.microsoft.com/office/drawing/2014/main" id="{B54832B1-722E-A206-0CA3-B06E7C1058E5}"/>
              </a:ext>
            </a:extLst>
          </p:cNvPr>
          <p:cNvGrpSpPr/>
          <p:nvPr/>
        </p:nvGrpSpPr>
        <p:grpSpPr>
          <a:xfrm>
            <a:off x="3709800" y="3003376"/>
            <a:ext cx="4574874" cy="612000"/>
            <a:chOff x="3479099" y="3586880"/>
            <a:chExt cx="4574874" cy="612000"/>
          </a:xfrm>
        </p:grpSpPr>
        <p:pic>
          <p:nvPicPr>
            <p:cNvPr id="16" name="Picture 2" descr="Faurecia Aptoide">
              <a:extLst>
                <a:ext uri="{FF2B5EF4-FFF2-40B4-BE49-F238E27FC236}">
                  <a16:creationId xmlns:a16="http://schemas.microsoft.com/office/drawing/2014/main" id="{AAD3B388-092F-44FE-A3C4-F65B40D4C15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479099" y="3586880"/>
              <a:ext cx="2481977" cy="612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close-up of a logo&#10;&#10;Description automatically generated with medium confidence">
              <a:extLst>
                <a:ext uri="{FF2B5EF4-FFF2-40B4-BE49-F238E27FC236}">
                  <a16:creationId xmlns:a16="http://schemas.microsoft.com/office/drawing/2014/main" id="{A0858E5B-004C-9C4D-B4F4-FA4929A2A5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3586880"/>
              <a:ext cx="1957973" cy="612000"/>
            </a:xfrm>
            <a:prstGeom prst="rect">
              <a:avLst/>
            </a:prstGeom>
          </p:spPr>
        </p:pic>
      </p:grpSp>
      <p:grpSp>
        <p:nvGrpSpPr>
          <p:cNvPr id="4" name="Group 3">
            <a:extLst>
              <a:ext uri="{FF2B5EF4-FFF2-40B4-BE49-F238E27FC236}">
                <a16:creationId xmlns:a16="http://schemas.microsoft.com/office/drawing/2014/main" id="{145DDB8E-FF0D-881D-471D-44B2667440CB}"/>
              </a:ext>
            </a:extLst>
          </p:cNvPr>
          <p:cNvGrpSpPr/>
          <p:nvPr/>
        </p:nvGrpSpPr>
        <p:grpSpPr>
          <a:xfrm>
            <a:off x="3380178" y="1916720"/>
            <a:ext cx="5397553" cy="720000"/>
            <a:chOff x="3380178" y="1916720"/>
            <a:chExt cx="5397553" cy="720000"/>
          </a:xfrm>
        </p:grpSpPr>
        <p:pic>
          <p:nvPicPr>
            <p:cNvPr id="19" name="Picture 18" descr="A picture containing graphics, screenshot, graphic design&#10;&#10;Description automatically generated">
              <a:extLst>
                <a:ext uri="{FF2B5EF4-FFF2-40B4-BE49-F238E27FC236}">
                  <a16:creationId xmlns:a16="http://schemas.microsoft.com/office/drawing/2014/main" id="{97ED8F48-11DE-B149-7199-0C9B267CDEA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80515" y="1970720"/>
              <a:ext cx="1797216" cy="612000"/>
            </a:xfrm>
            <a:prstGeom prst="rect">
              <a:avLst/>
            </a:prstGeom>
          </p:spPr>
        </p:pic>
        <p:pic>
          <p:nvPicPr>
            <p:cNvPr id="20" name="Graphic 19">
              <a:extLst>
                <a:ext uri="{FF2B5EF4-FFF2-40B4-BE49-F238E27FC236}">
                  <a16:creationId xmlns:a16="http://schemas.microsoft.com/office/drawing/2014/main" id="{A5DA63CF-A654-C735-AA10-C4CF85A0002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375756" y="2006720"/>
              <a:ext cx="2400000" cy="540000"/>
            </a:xfrm>
            <a:prstGeom prst="rect">
              <a:avLst/>
            </a:prstGeom>
          </p:spPr>
        </p:pic>
        <p:pic>
          <p:nvPicPr>
            <p:cNvPr id="21" name="Graphic 20">
              <a:extLst>
                <a:ext uri="{FF2B5EF4-FFF2-40B4-BE49-F238E27FC236}">
                  <a16:creationId xmlns:a16="http://schemas.microsoft.com/office/drawing/2014/main" id="{401B9B79-25BB-3EA2-47C1-76027182E039}"/>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380178" y="1916720"/>
              <a:ext cx="790820" cy="720000"/>
            </a:xfrm>
            <a:prstGeom prst="rect">
              <a:avLst/>
            </a:prstGeom>
          </p:spPr>
        </p:pic>
      </p:grpSp>
      <p:grpSp>
        <p:nvGrpSpPr>
          <p:cNvPr id="22" name="Group 21">
            <a:extLst>
              <a:ext uri="{FF2B5EF4-FFF2-40B4-BE49-F238E27FC236}">
                <a16:creationId xmlns:a16="http://schemas.microsoft.com/office/drawing/2014/main" id="{7C554AEB-EDD3-E619-E91F-0A9DA3757E65}"/>
              </a:ext>
            </a:extLst>
          </p:cNvPr>
          <p:cNvGrpSpPr/>
          <p:nvPr/>
        </p:nvGrpSpPr>
        <p:grpSpPr>
          <a:xfrm>
            <a:off x="4445483" y="3946636"/>
            <a:ext cx="3103509" cy="720000"/>
            <a:chOff x="4720087" y="4530140"/>
            <a:chExt cx="3103509" cy="720000"/>
          </a:xfrm>
        </p:grpSpPr>
        <p:pic>
          <p:nvPicPr>
            <p:cNvPr id="23" name="Picture 22" descr="A blue and black logo&#10;&#10;Description automatically generated with low confidence">
              <a:extLst>
                <a:ext uri="{FF2B5EF4-FFF2-40B4-BE49-F238E27FC236}">
                  <a16:creationId xmlns:a16="http://schemas.microsoft.com/office/drawing/2014/main" id="{0508A938-69EE-B12B-6252-F92F0FF782CA}"/>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l="17096" t="18505" r="18386" b="19595"/>
            <a:stretch/>
          </p:blipFill>
          <p:spPr>
            <a:xfrm>
              <a:off x="4720087" y="4530339"/>
              <a:ext cx="1101600" cy="719603"/>
            </a:xfrm>
            <a:prstGeom prst="rect">
              <a:avLst/>
            </a:prstGeom>
          </p:spPr>
        </p:pic>
        <p:pic>
          <p:nvPicPr>
            <p:cNvPr id="24" name="Picture 23" descr="A picture containing graphics, circle, screenshot, font&#10;&#10;Description automatically generated">
              <a:extLst>
                <a:ext uri="{FF2B5EF4-FFF2-40B4-BE49-F238E27FC236}">
                  <a16:creationId xmlns:a16="http://schemas.microsoft.com/office/drawing/2014/main" id="{FAD95FD2-660F-8F65-FBB4-C09D7D857B0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412054" y="4530140"/>
              <a:ext cx="1411542" cy="720000"/>
            </a:xfrm>
            <a:prstGeom prst="rect">
              <a:avLst/>
            </a:prstGeom>
          </p:spPr>
        </p:pic>
      </p:grpSp>
      <p:sp>
        <p:nvSpPr>
          <p:cNvPr id="25" name="TextBox 24">
            <a:extLst>
              <a:ext uri="{FF2B5EF4-FFF2-40B4-BE49-F238E27FC236}">
                <a16:creationId xmlns:a16="http://schemas.microsoft.com/office/drawing/2014/main" id="{CB12DAF4-66E6-7059-88A6-ADDE85872941}"/>
              </a:ext>
            </a:extLst>
          </p:cNvPr>
          <p:cNvSpPr txBox="1"/>
          <p:nvPr/>
        </p:nvSpPr>
        <p:spPr>
          <a:xfrm>
            <a:off x="8284674" y="4922761"/>
            <a:ext cx="3907326" cy="134395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Ecosystem driven by Google together with OEMs</a:t>
            </a:r>
          </a:p>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More focus on </a:t>
            </a:r>
            <a:r>
              <a:rPr kumimoji="0" lang="en-GB" sz="1400" b="1" i="0" u="none" strike="noStrike" kern="0" cap="none" spc="0" normalizeH="0" baseline="0" noProof="0" dirty="0">
                <a:ln>
                  <a:noFill/>
                </a:ln>
                <a:solidFill>
                  <a:srgbClr val="000000"/>
                </a:solidFill>
                <a:effectLst/>
                <a:uLnTx/>
                <a:uFillTx/>
                <a:latin typeface="Arial"/>
                <a:cs typeface="Arial"/>
                <a:sym typeface="Arial"/>
              </a:rPr>
              <a:t>“templated” apps</a:t>
            </a:r>
            <a:r>
              <a:rPr kumimoji="0" lang="en-GB" sz="1400" b="0" i="0" u="none" strike="noStrike" kern="0" cap="none" spc="0" normalizeH="0" baseline="0" noProof="0" dirty="0">
                <a:ln>
                  <a:noFill/>
                </a:ln>
                <a:solidFill>
                  <a:srgbClr val="000000"/>
                </a:solidFill>
                <a:effectLst/>
                <a:uLnTx/>
                <a:uFillTx/>
                <a:latin typeface="Arial"/>
                <a:cs typeface="Arial"/>
                <a:sym typeface="Arial"/>
              </a:rPr>
              <a:t> that can be deployed to Android Auto and Android Automotive OS</a:t>
            </a:r>
          </a:p>
        </p:txBody>
      </p:sp>
      <p:sp>
        <p:nvSpPr>
          <p:cNvPr id="26" name="TextBox 25">
            <a:extLst>
              <a:ext uri="{FF2B5EF4-FFF2-40B4-BE49-F238E27FC236}">
                <a16:creationId xmlns:a16="http://schemas.microsoft.com/office/drawing/2014/main" id="{5DF36CC8-016D-BF56-160D-572AEDFCB1B7}"/>
              </a:ext>
            </a:extLst>
          </p:cNvPr>
          <p:cNvSpPr txBox="1"/>
          <p:nvPr/>
        </p:nvSpPr>
        <p:spPr>
          <a:xfrm>
            <a:off x="3678120" y="4922761"/>
            <a:ext cx="4638235" cy="1343958"/>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Ecosystem driven by OEMs and App store providers, following official Android documentation</a:t>
            </a:r>
          </a:p>
          <a:p>
            <a:pPr marL="342900" marR="0" lvl="0" indent="-342900" algn="l" defTabSz="914400" rtl="0" eaLnBrk="1" fontAlgn="auto" latinLnBrk="0" hangingPunct="1">
              <a:lnSpc>
                <a:spcPct val="90000"/>
              </a:lnSpc>
              <a:spcBef>
                <a:spcPts val="1000"/>
              </a:spcBef>
              <a:spcAft>
                <a:spcPts val="1200"/>
              </a:spcAft>
              <a:buClr>
                <a:srgbClr val="00B1C3"/>
              </a:buClr>
              <a:buSzPct val="100000"/>
              <a:buFont typeface="Arial"/>
              <a:buBlip>
                <a:blip r:embed="rId12">
                  <a:extLst>
                    <a:ext uri="{96DAC541-7B7A-43D3-8B79-37D633B846F1}">
                      <asvg:svgBlip xmlns:asvg="http://schemas.microsoft.com/office/drawing/2016/SVG/main" r:embed="rId13"/>
                    </a:ext>
                  </a:extLst>
                </a:blip>
              </a:buBlip>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Less focus on “templated” apps when compared to GAS systems → </a:t>
            </a:r>
            <a:r>
              <a:rPr kumimoji="0" lang="en-GB" sz="1400" b="1" i="0" u="none" strike="noStrike" kern="0" cap="none" spc="0" normalizeH="0" baseline="0" noProof="0" dirty="0">
                <a:ln>
                  <a:noFill/>
                </a:ln>
                <a:solidFill>
                  <a:srgbClr val="000000"/>
                </a:solidFill>
                <a:effectLst/>
                <a:uLnTx/>
                <a:uFillTx/>
                <a:latin typeface="Arial"/>
                <a:cs typeface="Arial"/>
                <a:sym typeface="Arial"/>
              </a:rPr>
              <a:t>Risk of fragmentation/apps incompatibility</a:t>
            </a:r>
          </a:p>
        </p:txBody>
      </p:sp>
      <p:sp>
        <p:nvSpPr>
          <p:cNvPr id="27" name="TextBox 26">
            <a:extLst>
              <a:ext uri="{FF2B5EF4-FFF2-40B4-BE49-F238E27FC236}">
                <a16:creationId xmlns:a16="http://schemas.microsoft.com/office/drawing/2014/main" id="{40D03E50-A465-FBBF-96AD-0547B3DA74BE}"/>
              </a:ext>
            </a:extLst>
          </p:cNvPr>
          <p:cNvSpPr txBox="1"/>
          <p:nvPr/>
        </p:nvSpPr>
        <p:spPr>
          <a:xfrm>
            <a:off x="25814" y="6487268"/>
            <a:ext cx="316243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681EC110-B6A7-36CB-6C44-6B7BE455B5B5}"/>
              </a:ext>
            </a:extLst>
          </p:cNvPr>
          <p:cNvSpPr txBox="1"/>
          <p:nvPr/>
        </p:nvSpPr>
        <p:spPr>
          <a:xfrm>
            <a:off x="9050685" y="1999411"/>
            <a:ext cx="2614168"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Google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Automotive</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solidFill>
                <a:effectLst/>
                <a:uLnTx/>
                <a:uFillTx/>
                <a:latin typeface="Arial"/>
                <a:cs typeface="Arial"/>
                <a:sym typeface="Arial"/>
              </a:rPr>
              <a:t>Services </a:t>
            </a:r>
          </a:p>
        </p:txBody>
      </p:sp>
      <p:sp>
        <p:nvSpPr>
          <p:cNvPr id="28" name="TextBox 27">
            <a:extLst>
              <a:ext uri="{FF2B5EF4-FFF2-40B4-BE49-F238E27FC236}">
                <a16:creationId xmlns:a16="http://schemas.microsoft.com/office/drawing/2014/main" id="{F0475BE4-EA3A-C9F5-8EBC-3BF65CE2DCB9}"/>
              </a:ext>
            </a:extLst>
          </p:cNvPr>
          <p:cNvSpPr txBox="1"/>
          <p:nvPr/>
        </p:nvSpPr>
        <p:spPr>
          <a:xfrm>
            <a:off x="3709799" y="6487268"/>
            <a:ext cx="606285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Examples of some of the providers of the different types of apps/services</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7" name="Rechteck 6">
            <a:extLst>
              <a:ext uri="{FF2B5EF4-FFF2-40B4-BE49-F238E27FC236}">
                <a16:creationId xmlns:a16="http://schemas.microsoft.com/office/drawing/2014/main" id="{0E5E27AD-6274-06BF-72CC-F56198B127D5}"/>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8" name="Foliennummernplatzhalter 7">
            <a:extLst>
              <a:ext uri="{FF2B5EF4-FFF2-40B4-BE49-F238E27FC236}">
                <a16:creationId xmlns:a16="http://schemas.microsoft.com/office/drawing/2014/main" id="{9437D014-CB1D-0CAB-65CE-EF1C06B31E3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37</a:t>
            </a:fld>
            <a:endParaRPr b="0">
              <a:solidFill>
                <a:srgbClr val="888888"/>
              </a:solidFill>
            </a:endParaRPr>
          </a:p>
        </p:txBody>
      </p:sp>
    </p:spTree>
    <p:extLst>
      <p:ext uri="{BB962C8B-B14F-4D97-AF65-F5344CB8AC3E}">
        <p14:creationId xmlns:p14="http://schemas.microsoft.com/office/powerpoint/2010/main" val="11818836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Android for Cars</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p:txBody>
          <a:bodyPr/>
          <a:lstStyle/>
          <a:p>
            <a:r>
              <a:rPr lang="en-GB" dirty="0"/>
              <a:t>Categories of Apps and risks of fragmentation</a:t>
            </a:r>
            <a:endParaRPr lang="en-US" dirty="0"/>
          </a:p>
        </p:txBody>
      </p:sp>
      <p:sp>
        <p:nvSpPr>
          <p:cNvPr id="3" name="TextBox 2">
            <a:extLst>
              <a:ext uri="{FF2B5EF4-FFF2-40B4-BE49-F238E27FC236}">
                <a16:creationId xmlns:a16="http://schemas.microsoft.com/office/drawing/2014/main" id="{BEE1EFAF-C265-FC26-20D5-E94171F51ACA}"/>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Rechteck 3">
            <a:extLst>
              <a:ext uri="{FF2B5EF4-FFF2-40B4-BE49-F238E27FC236}">
                <a16:creationId xmlns:a16="http://schemas.microsoft.com/office/drawing/2014/main" id="{EC5B71C2-2C4F-7E16-BAE6-0D06142C4FC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75556FDF-C555-8F09-28C6-B3422F62B19C}"/>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38</a:t>
            </a:fld>
            <a:endParaRPr b="0">
              <a:solidFill>
                <a:srgbClr val="888888"/>
              </a:solidFill>
            </a:endParaRPr>
          </a:p>
        </p:txBody>
      </p:sp>
    </p:spTree>
    <p:extLst>
      <p:ext uri="{BB962C8B-B14F-4D97-AF65-F5344CB8AC3E}">
        <p14:creationId xmlns:p14="http://schemas.microsoft.com/office/powerpoint/2010/main" val="33411914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2CC3125-B6F2-FC8D-8AF3-5E86AA57C360}"/>
              </a:ext>
            </a:extLst>
          </p:cNvPr>
          <p:cNvSpPr>
            <a:spLocks noGrp="1"/>
          </p:cNvSpPr>
          <p:nvPr>
            <p:ph type="title"/>
          </p:nvPr>
        </p:nvSpPr>
        <p:spPr/>
        <p:txBody>
          <a:bodyPr/>
          <a:lstStyle/>
          <a:p>
            <a:r>
              <a:rPr lang="en-GB" dirty="0"/>
              <a:t>Android for Cars Categories of Apps</a:t>
            </a:r>
          </a:p>
        </p:txBody>
      </p:sp>
      <p:sp>
        <p:nvSpPr>
          <p:cNvPr id="6" name="Text Placeholder 5">
            <a:extLst>
              <a:ext uri="{FF2B5EF4-FFF2-40B4-BE49-F238E27FC236}">
                <a16:creationId xmlns:a16="http://schemas.microsoft.com/office/drawing/2014/main" id="{C3B430AE-4D78-5B30-7687-47CEABCDCF07}"/>
              </a:ext>
            </a:extLst>
          </p:cNvPr>
          <p:cNvSpPr>
            <a:spLocks noGrp="1"/>
          </p:cNvSpPr>
          <p:nvPr>
            <p:ph type="body" idx="1"/>
          </p:nvPr>
        </p:nvSpPr>
        <p:spPr>
          <a:xfrm>
            <a:off x="334962" y="1420336"/>
            <a:ext cx="6100763" cy="4299102"/>
          </a:xfrm>
        </p:spPr>
        <p:txBody>
          <a:bodyPr>
            <a:normAutofit/>
          </a:bodyPr>
          <a:lstStyle/>
          <a:p>
            <a:r>
              <a:rPr lang="en-GB" dirty="0"/>
              <a:t>Categories of Apps</a:t>
            </a:r>
          </a:p>
          <a:p>
            <a:pPr lvl="1"/>
            <a:r>
              <a:rPr lang="en-GB" dirty="0"/>
              <a:t>Media (audio)</a:t>
            </a:r>
          </a:p>
          <a:p>
            <a:pPr lvl="1"/>
            <a:r>
              <a:rPr lang="en-GB" dirty="0"/>
              <a:t>Messaging (*)</a:t>
            </a:r>
          </a:p>
          <a:p>
            <a:pPr lvl="1"/>
            <a:r>
              <a:rPr lang="en-GB" dirty="0"/>
              <a:t>Navigation </a:t>
            </a:r>
          </a:p>
          <a:p>
            <a:pPr lvl="1"/>
            <a:r>
              <a:rPr lang="en-GB" dirty="0"/>
              <a:t>Point of Interest (POI)</a:t>
            </a:r>
          </a:p>
          <a:p>
            <a:pPr lvl="1"/>
            <a:r>
              <a:rPr lang="en-GB" dirty="0"/>
              <a:t>Internet of Things (IOT)</a:t>
            </a:r>
          </a:p>
          <a:p>
            <a:pPr lvl="1"/>
            <a:r>
              <a:rPr lang="en-GB" dirty="0"/>
              <a:t>Weather (**)</a:t>
            </a:r>
          </a:p>
          <a:p>
            <a:pPr lvl="1"/>
            <a:r>
              <a:rPr lang="en-GB" dirty="0"/>
              <a:t>Video</a:t>
            </a:r>
          </a:p>
          <a:p>
            <a:pPr lvl="1"/>
            <a:r>
              <a:rPr lang="en-GB" dirty="0"/>
              <a:t>Games</a:t>
            </a:r>
          </a:p>
        </p:txBody>
      </p:sp>
      <p:sp>
        <p:nvSpPr>
          <p:cNvPr id="7" name="TextBox 6">
            <a:extLst>
              <a:ext uri="{FF2B5EF4-FFF2-40B4-BE49-F238E27FC236}">
                <a16:creationId xmlns:a16="http://schemas.microsoft.com/office/drawing/2014/main" id="{31A41518-00EF-DC08-6FF1-F6325260064E}"/>
              </a:ext>
            </a:extLst>
          </p:cNvPr>
          <p:cNvSpPr txBox="1"/>
          <p:nvPr/>
        </p:nvSpPr>
        <p:spPr>
          <a:xfrm>
            <a:off x="6048374" y="5794858"/>
            <a:ext cx="6100762"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2"/>
              </a:rPr>
              <a:t>https://developer.android.com/training/cars#supported-app-categories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A14420BC-FCF4-1994-6D0F-3CDBF6BC1F9D}"/>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9" name="TextBox 8">
            <a:extLst>
              <a:ext uri="{FF2B5EF4-FFF2-40B4-BE49-F238E27FC236}">
                <a16:creationId xmlns:a16="http://schemas.microsoft.com/office/drawing/2014/main" id="{5E6858F2-730E-7B83-0290-D978E69BBFEC}"/>
              </a:ext>
            </a:extLst>
          </p:cNvPr>
          <p:cNvSpPr txBox="1"/>
          <p:nvPr/>
        </p:nvSpPr>
        <p:spPr>
          <a:xfrm>
            <a:off x="334962" y="5579415"/>
            <a:ext cx="5365751"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Only Android Auto for now, Android Automotive expected soon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a:t>
            </a: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hlinkClick r:id="rId3"/>
              </a:rPr>
              <a:t>weather is in an early access program</a:t>
            </a:r>
            <a:r>
              <a:rPr kumimoji="0" lang="en-GB" sz="1400" b="0" i="0" u="none" strike="noStrike" kern="0" cap="none" spc="0" normalizeH="0" baseline="0" noProof="0" dirty="0">
                <a:ln>
                  <a:noFill/>
                </a:ln>
                <a:solidFill>
                  <a:srgbClr val="202124"/>
                </a:solidFill>
                <a:effectLst/>
                <a:uLnTx/>
                <a:uFillTx/>
                <a:latin typeface="Roboto" panose="02000000000000000000" pitchFamily="2" charset="0"/>
                <a:cs typeface="Arial"/>
                <a:sym typeface="Arial"/>
              </a:rPr>
              <a:t>” (no public documentation yet) </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1" name="TextBox 10">
            <a:extLst>
              <a:ext uri="{FF2B5EF4-FFF2-40B4-BE49-F238E27FC236}">
                <a16:creationId xmlns:a16="http://schemas.microsoft.com/office/drawing/2014/main" id="{5329FA5B-3750-0BAE-CF27-44FFF0EEDF78}"/>
              </a:ext>
            </a:extLst>
          </p:cNvPr>
          <p:cNvSpPr txBox="1"/>
          <p:nvPr/>
        </p:nvSpPr>
        <p:spPr>
          <a:xfrm>
            <a:off x="6491288" y="5304091"/>
            <a:ext cx="5657848"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https://android-developers.googleblog.com/2023/05/whats-new-with-android-for-cars.html</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76809DA5-F5FD-A3B1-FD60-1BC14708F8E9}"/>
              </a:ext>
            </a:extLst>
          </p:cNvPr>
          <p:cNvSpPr txBox="1"/>
          <p:nvPr/>
        </p:nvSpPr>
        <p:spPr>
          <a:xfrm>
            <a:off x="5612524" y="2023485"/>
            <a:ext cx="5855493"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srgbClr val="000000"/>
                </a:solidFill>
                <a:effectLst/>
                <a:uLnTx/>
                <a:uFillTx/>
                <a:latin typeface="Courier New"/>
                <a:cs typeface="Arial"/>
                <a:sym typeface="Arial"/>
              </a:rPr>
              <a:t>“Bring your app to vehicles running </a:t>
            </a:r>
            <a:r>
              <a:rPr kumimoji="0" lang="en-US" sz="1800" b="0" i="1" u="sng" strike="noStrike" kern="0" cap="none" spc="0" normalizeH="0" baseline="0" noProof="0" dirty="0">
                <a:ln>
                  <a:noFill/>
                </a:ln>
                <a:solidFill>
                  <a:srgbClr val="000000"/>
                </a:solidFill>
                <a:effectLst/>
                <a:uLnTx/>
                <a:uFillTx/>
                <a:latin typeface="Courier New"/>
                <a:cs typeface="Arial"/>
                <a:sym typeface="Arial"/>
              </a:rPr>
              <a:t>either Android Auto or Android Automotive </a:t>
            </a:r>
            <a:r>
              <a:rPr kumimoji="0" lang="en-US" sz="1800" b="0" i="1" u="none" strike="noStrike" kern="0" cap="none" spc="0" normalizeH="0" baseline="0" noProof="0" dirty="0">
                <a:ln>
                  <a:noFill/>
                </a:ln>
                <a:solidFill>
                  <a:srgbClr val="000000"/>
                </a:solidFill>
                <a:effectLst/>
                <a:uLnTx/>
                <a:uFillTx/>
                <a:latin typeface="Courier New"/>
                <a:cs typeface="Arial"/>
                <a:sym typeface="Arial"/>
              </a:rPr>
              <a:t>OS. Use </a:t>
            </a:r>
            <a:r>
              <a:rPr kumimoji="0" lang="en-US" sz="1800" b="0" i="1" u="sng" strike="noStrike" kern="0" cap="none" spc="0" normalizeH="0" baseline="0" noProof="0" dirty="0">
                <a:ln>
                  <a:noFill/>
                </a:ln>
                <a:solidFill>
                  <a:srgbClr val="000000"/>
                </a:solidFill>
                <a:effectLst/>
                <a:uLnTx/>
                <a:uFillTx/>
                <a:latin typeface="Courier New"/>
                <a:cs typeface="Arial"/>
                <a:sym typeface="Arial"/>
              </a:rPr>
              <a:t>one app architecture that works for both cases</a:t>
            </a:r>
            <a:r>
              <a:rPr kumimoji="0" lang="en-US" sz="1800" b="0" i="1" u="none" strike="noStrike" kern="0" cap="none" spc="0" normalizeH="0" baseline="0" noProof="0" dirty="0">
                <a:ln>
                  <a:noFill/>
                </a:ln>
                <a:solidFill>
                  <a:srgbClr val="000000"/>
                </a:solidFill>
                <a:effectLst/>
                <a:uLnTx/>
                <a:uFillTx/>
                <a:latin typeface="Courier New"/>
                <a:cs typeface="Arial"/>
                <a:sym typeface="Arial"/>
              </a:rPr>
              <a:t> so every user can enjoy your app.”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000000"/>
                </a:solidFill>
                <a:effectLst/>
                <a:uLnTx/>
                <a:uFillTx/>
                <a:latin typeface="Arial"/>
                <a:cs typeface="Arial"/>
                <a:sym typeface="Arial"/>
                <a:hlinkClick r:id="rId4"/>
              </a:rPr>
              <a:t>https://developer.android.com/training/cars</a:t>
            </a:r>
            <a:r>
              <a:rPr kumimoji="0" lang="en-GB" sz="1800" b="0" i="0" u="none" strike="noStrike" kern="0" cap="none" spc="0" normalizeH="0" baseline="0" noProof="0" dirty="0">
                <a:ln>
                  <a:noFill/>
                </a:ln>
                <a:solidFill>
                  <a:srgbClr val="000000"/>
                </a:solidFill>
                <a:effectLst/>
                <a:uLnTx/>
                <a:uFillTx/>
                <a:latin typeface="Arial"/>
                <a:cs typeface="Arial"/>
                <a:sym typeface="Arial"/>
              </a:rPr>
              <a:t> </a:t>
            </a:r>
          </a:p>
        </p:txBody>
      </p:sp>
      <p:sp>
        <p:nvSpPr>
          <p:cNvPr id="2" name="Rechteck 1">
            <a:extLst>
              <a:ext uri="{FF2B5EF4-FFF2-40B4-BE49-F238E27FC236}">
                <a16:creationId xmlns:a16="http://schemas.microsoft.com/office/drawing/2014/main" id="{8E40385F-387D-51F7-823A-D228EAFD0BFD}"/>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30D9DE97-EE6C-7039-4D3E-A028444FEBC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39</a:t>
            </a:fld>
            <a:endParaRPr b="0">
              <a:solidFill>
                <a:srgbClr val="888888"/>
              </a:solidFill>
            </a:endParaRPr>
          </a:p>
        </p:txBody>
      </p:sp>
    </p:spTree>
    <p:extLst>
      <p:ext uri="{BB962C8B-B14F-4D97-AF65-F5344CB8AC3E}">
        <p14:creationId xmlns:p14="http://schemas.microsoft.com/office/powerpoint/2010/main" val="1170879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Automotive AOSP App </a:t>
            </a:r>
            <a:br>
              <a:rPr lang="en-US" dirty="0"/>
            </a:br>
            <a:r>
              <a:rPr lang="en-US" dirty="0"/>
              <a:t>Framework Standardization</a:t>
            </a:r>
            <a:endParaRPr dirty="0"/>
          </a:p>
        </p:txBody>
      </p:sp>
      <p:sp>
        <p:nvSpPr>
          <p:cNvPr id="81" name="Google Shape;81;p1"/>
          <p:cNvSpPr txBox="1">
            <a:spLocks noGrp="1"/>
          </p:cNvSpPr>
          <p:nvPr>
            <p:ph type="body" idx="2"/>
          </p:nvPr>
        </p:nvSpPr>
        <p:spPr>
          <a:xfrm>
            <a:off x="381727" y="3922166"/>
            <a:ext cx="4637088"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de-DE" dirty="0"/>
              <a:t>22.06.2023</a:t>
            </a:r>
            <a:endParaRPr dirty="0"/>
          </a:p>
        </p:txBody>
      </p:sp>
      <p:sp>
        <p:nvSpPr>
          <p:cNvPr id="3" name="Textplatzhalter 2">
            <a:extLst>
              <a:ext uri="{FF2B5EF4-FFF2-40B4-BE49-F238E27FC236}">
                <a16:creationId xmlns:a16="http://schemas.microsoft.com/office/drawing/2014/main" id="{D93FCB3D-6858-5B2C-B8DC-D675A53C3D72}"/>
              </a:ext>
            </a:extLst>
          </p:cNvPr>
          <p:cNvSpPr>
            <a:spLocks noGrp="1"/>
          </p:cNvSpPr>
          <p:nvPr>
            <p:ph type="body" idx="1"/>
          </p:nvPr>
        </p:nvSpPr>
        <p:spPr>
          <a:xfrm>
            <a:off x="155303" y="3429000"/>
            <a:ext cx="6604000" cy="487363"/>
          </a:xfrm>
        </p:spPr>
        <p:txBody>
          <a:bodyPr>
            <a:normAutofit lnSpcReduction="10000"/>
          </a:bodyPr>
          <a:lstStyle/>
          <a:p>
            <a:r>
              <a:rPr lang="de-DE" dirty="0"/>
              <a:t>Expert Group</a:t>
            </a:r>
          </a:p>
        </p:txBody>
      </p:sp>
    </p:spTree>
    <p:extLst>
      <p:ext uri="{BB962C8B-B14F-4D97-AF65-F5344CB8AC3E}">
        <p14:creationId xmlns:p14="http://schemas.microsoft.com/office/powerpoint/2010/main" val="8290967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14552B-99BB-E9C2-A9C2-CCD0F399173F}"/>
              </a:ext>
            </a:extLst>
          </p:cNvPr>
          <p:cNvSpPr>
            <a:spLocks noGrp="1"/>
          </p:cNvSpPr>
          <p:nvPr>
            <p:ph type="title"/>
          </p:nvPr>
        </p:nvSpPr>
        <p:spPr/>
        <p:txBody>
          <a:bodyPr/>
          <a:lstStyle/>
          <a:p>
            <a:r>
              <a:rPr lang="en-GB" dirty="0"/>
              <a:t>Typology of Apps</a:t>
            </a:r>
          </a:p>
        </p:txBody>
      </p:sp>
      <p:graphicFrame>
        <p:nvGraphicFramePr>
          <p:cNvPr id="6" name="Diagram 5">
            <a:extLst>
              <a:ext uri="{FF2B5EF4-FFF2-40B4-BE49-F238E27FC236}">
                <a16:creationId xmlns:a16="http://schemas.microsoft.com/office/drawing/2014/main" id="{04747F87-C04C-9133-0FA7-E00AB4288F1C}"/>
              </a:ext>
            </a:extLst>
          </p:cNvPr>
          <p:cNvGraphicFramePr/>
          <p:nvPr/>
        </p:nvGraphicFramePr>
        <p:xfrm>
          <a:off x="517524" y="987972"/>
          <a:ext cx="856355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37936263-6496-903E-EF46-D79925EF0036}"/>
              </a:ext>
            </a:extLst>
          </p:cNvPr>
          <p:cNvSpPr txBox="1"/>
          <p:nvPr/>
        </p:nvSpPr>
        <p:spPr>
          <a:xfrm>
            <a:off x="0" y="6458593"/>
            <a:ext cx="743664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https://source.android.com/docs/automotive/driver_distraction/guidelines#do</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9" name="Rectangle 8">
            <a:extLst>
              <a:ext uri="{FF2B5EF4-FFF2-40B4-BE49-F238E27FC236}">
                <a16:creationId xmlns:a16="http://schemas.microsoft.com/office/drawing/2014/main" id="{A94A4410-F77F-1A67-F196-A4540B65D926}"/>
              </a:ext>
            </a:extLst>
          </p:cNvPr>
          <p:cNvSpPr/>
          <p:nvPr/>
        </p:nvSpPr>
        <p:spPr>
          <a:xfrm>
            <a:off x="9712903" y="2657476"/>
            <a:ext cx="2243693" cy="312896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sym typeface="Arial"/>
              </a:rPr>
              <a:t>(Current) Risk of fragmentation/ incompatibility</a:t>
            </a:r>
          </a:p>
        </p:txBody>
      </p:sp>
      <p:grpSp>
        <p:nvGrpSpPr>
          <p:cNvPr id="21" name="Group 20">
            <a:extLst>
              <a:ext uri="{FF2B5EF4-FFF2-40B4-BE49-F238E27FC236}">
                <a16:creationId xmlns:a16="http://schemas.microsoft.com/office/drawing/2014/main" id="{FE1FC0B6-E457-01C2-FD47-2011140C438F}"/>
              </a:ext>
            </a:extLst>
          </p:cNvPr>
          <p:cNvGrpSpPr/>
          <p:nvPr/>
        </p:nvGrpSpPr>
        <p:grpSpPr>
          <a:xfrm>
            <a:off x="10210585" y="3415704"/>
            <a:ext cx="1248329" cy="2070500"/>
            <a:chOff x="9855539" y="3415704"/>
            <a:chExt cx="1248329" cy="2070500"/>
          </a:xfrm>
        </p:grpSpPr>
        <p:grpSp>
          <p:nvGrpSpPr>
            <p:cNvPr id="10" name="Group 9">
              <a:extLst>
                <a:ext uri="{FF2B5EF4-FFF2-40B4-BE49-F238E27FC236}">
                  <a16:creationId xmlns:a16="http://schemas.microsoft.com/office/drawing/2014/main" id="{7EAE92B4-C888-305F-DD9D-D99AC0DDF336}"/>
                </a:ext>
              </a:extLst>
            </p:cNvPr>
            <p:cNvGrpSpPr/>
            <p:nvPr/>
          </p:nvGrpSpPr>
          <p:grpSpPr>
            <a:xfrm>
              <a:off x="9855539" y="4143376"/>
              <a:ext cx="1230312" cy="615156"/>
              <a:chOff x="6893718" y="1163753"/>
              <a:chExt cx="1230312" cy="615156"/>
            </a:xfrm>
          </p:grpSpPr>
          <p:sp>
            <p:nvSpPr>
              <p:cNvPr id="11" name="Rounded Rectangle 10">
                <a:extLst>
                  <a:ext uri="{FF2B5EF4-FFF2-40B4-BE49-F238E27FC236}">
                    <a16:creationId xmlns:a16="http://schemas.microsoft.com/office/drawing/2014/main" id="{8E5E8703-C8E6-38EE-5DB1-775D1A1BD820}"/>
                  </a:ext>
                </a:extLst>
              </p:cNvPr>
              <p:cNvSpPr/>
              <p:nvPr/>
            </p:nvSpPr>
            <p:spPr>
              <a:xfrm>
                <a:off x="6893718" y="1163753"/>
                <a:ext cx="1230312" cy="615156"/>
              </a:xfrm>
              <a:prstGeom prst="roundRect">
                <a:avLst>
                  <a:gd name="adj" fmla="val 1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ounded Rectangle 4">
                <a:extLst>
                  <a:ext uri="{FF2B5EF4-FFF2-40B4-BE49-F238E27FC236}">
                    <a16:creationId xmlns:a16="http://schemas.microsoft.com/office/drawing/2014/main" id="{C2BF3DB2-6AE4-5027-6B27-711F32D2D91B}"/>
                  </a:ext>
                </a:extLst>
              </p:cNvPr>
              <p:cNvSpPr txBox="1"/>
              <p:nvPr/>
            </p:nvSpPr>
            <p:spPr>
              <a:xfrm>
                <a:off x="6911735" y="1181770"/>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Medium</a:t>
                </a:r>
              </a:p>
            </p:txBody>
          </p:sp>
        </p:grpSp>
        <p:grpSp>
          <p:nvGrpSpPr>
            <p:cNvPr id="13" name="Group 12">
              <a:extLst>
                <a:ext uri="{FF2B5EF4-FFF2-40B4-BE49-F238E27FC236}">
                  <a16:creationId xmlns:a16="http://schemas.microsoft.com/office/drawing/2014/main" id="{EE3E07A6-2BF8-4B71-FD49-3CE4F1ADAD93}"/>
                </a:ext>
              </a:extLst>
            </p:cNvPr>
            <p:cNvGrpSpPr/>
            <p:nvPr/>
          </p:nvGrpSpPr>
          <p:grpSpPr>
            <a:xfrm>
              <a:off x="9873556" y="3415704"/>
              <a:ext cx="1230312" cy="615156"/>
              <a:chOff x="5171281" y="456323"/>
              <a:chExt cx="1230312" cy="615156"/>
            </a:xfrm>
          </p:grpSpPr>
          <p:sp>
            <p:nvSpPr>
              <p:cNvPr id="14" name="Rounded Rectangle 13">
                <a:extLst>
                  <a:ext uri="{FF2B5EF4-FFF2-40B4-BE49-F238E27FC236}">
                    <a16:creationId xmlns:a16="http://schemas.microsoft.com/office/drawing/2014/main" id="{D588146A-F265-7B6F-D95C-2D3B3880A019}"/>
                  </a:ext>
                </a:extLst>
              </p:cNvPr>
              <p:cNvSpPr/>
              <p:nvPr/>
            </p:nvSpPr>
            <p:spPr>
              <a:xfrm>
                <a:off x="5171281" y="456323"/>
                <a:ext cx="1230312" cy="615156"/>
              </a:xfrm>
              <a:prstGeom prst="roundRect">
                <a:avLst>
                  <a:gd name="adj" fmla="val 1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Rounded Rectangle 4">
                <a:extLst>
                  <a:ext uri="{FF2B5EF4-FFF2-40B4-BE49-F238E27FC236}">
                    <a16:creationId xmlns:a16="http://schemas.microsoft.com/office/drawing/2014/main" id="{BD28DBED-E686-560F-9E3C-B189CC616129}"/>
                  </a:ext>
                </a:extLst>
              </p:cNvPr>
              <p:cNvSpPr txBox="1"/>
              <p:nvPr/>
            </p:nvSpPr>
            <p:spPr>
              <a:xfrm>
                <a:off x="5189298" y="474340"/>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Low</a:t>
                </a:r>
              </a:p>
            </p:txBody>
          </p:sp>
        </p:grpSp>
        <p:grpSp>
          <p:nvGrpSpPr>
            <p:cNvPr id="16" name="Group 15">
              <a:extLst>
                <a:ext uri="{FF2B5EF4-FFF2-40B4-BE49-F238E27FC236}">
                  <a16:creationId xmlns:a16="http://schemas.microsoft.com/office/drawing/2014/main" id="{773737D0-2466-6C0D-55AB-F593E57C043A}"/>
                </a:ext>
              </a:extLst>
            </p:cNvPr>
            <p:cNvGrpSpPr/>
            <p:nvPr/>
          </p:nvGrpSpPr>
          <p:grpSpPr>
            <a:xfrm>
              <a:off x="9873556" y="4871048"/>
              <a:ext cx="1230312" cy="615156"/>
              <a:chOff x="5171281" y="2932327"/>
              <a:chExt cx="1230312" cy="615156"/>
            </a:xfrm>
          </p:grpSpPr>
          <p:sp>
            <p:nvSpPr>
              <p:cNvPr id="17" name="Rounded Rectangle 16">
                <a:extLst>
                  <a:ext uri="{FF2B5EF4-FFF2-40B4-BE49-F238E27FC236}">
                    <a16:creationId xmlns:a16="http://schemas.microsoft.com/office/drawing/2014/main" id="{5E164887-28EE-CA86-7079-C0231A816D22}"/>
                  </a:ext>
                </a:extLst>
              </p:cNvPr>
              <p:cNvSpPr/>
              <p:nvPr/>
            </p:nvSpPr>
            <p:spPr>
              <a:xfrm>
                <a:off x="5171281" y="2932327"/>
                <a:ext cx="1230312" cy="615156"/>
              </a:xfrm>
              <a:prstGeom prst="roundRect">
                <a:avLst>
                  <a:gd name="adj" fmla="val 10000"/>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Rounded Rectangle 4">
                <a:extLst>
                  <a:ext uri="{FF2B5EF4-FFF2-40B4-BE49-F238E27FC236}">
                    <a16:creationId xmlns:a16="http://schemas.microsoft.com/office/drawing/2014/main" id="{6A0299E0-7A1F-9698-BBF1-A7AAD7E533CD}"/>
                  </a:ext>
                </a:extLst>
              </p:cNvPr>
              <p:cNvSpPr txBox="1"/>
              <p:nvPr/>
            </p:nvSpPr>
            <p:spPr>
              <a:xfrm>
                <a:off x="5189298" y="2950344"/>
                <a:ext cx="1194278" cy="5791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marL="0" marR="0" lvl="0" indent="0" algn="ctr" defTabSz="533400" rtl="0" eaLnBrk="1" fontAlgn="auto" latinLnBrk="0" hangingPunct="1">
                  <a:lnSpc>
                    <a:spcPct val="90000"/>
                  </a:lnSpc>
                  <a:spcBef>
                    <a:spcPct val="0"/>
                  </a:spcBef>
                  <a:spcAft>
                    <a:spcPct val="35000"/>
                  </a:spcAft>
                  <a:buClr>
                    <a:srgbClr val="000000"/>
                  </a:buClr>
                  <a:buSzTx/>
                  <a:buFont typeface="Arial"/>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sym typeface="Arial"/>
                  </a:rPr>
                  <a:t>High</a:t>
                </a:r>
              </a:p>
            </p:txBody>
          </p:sp>
        </p:grpSp>
      </p:grpSp>
      <p:sp>
        <p:nvSpPr>
          <p:cNvPr id="19" name="TextBox 18">
            <a:extLst>
              <a:ext uri="{FF2B5EF4-FFF2-40B4-BE49-F238E27FC236}">
                <a16:creationId xmlns:a16="http://schemas.microsoft.com/office/drawing/2014/main" id="{9E5DF0DF-2B6E-56C3-D1F9-EE81D85EB1E7}"/>
              </a:ext>
            </a:extLst>
          </p:cNvPr>
          <p:cNvSpPr txBox="1"/>
          <p:nvPr/>
        </p:nvSpPr>
        <p:spPr>
          <a:xfrm>
            <a:off x="0" y="6098862"/>
            <a:ext cx="6100762"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EDF59428-FDCC-53DF-CC68-37C573AFE02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5" name="Foliennummernplatzhalter 4">
            <a:extLst>
              <a:ext uri="{FF2B5EF4-FFF2-40B4-BE49-F238E27FC236}">
                <a16:creationId xmlns:a16="http://schemas.microsoft.com/office/drawing/2014/main" id="{A4CDC75B-15CF-BA15-6F37-123264ECE325}"/>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40</a:t>
            </a:fld>
            <a:endParaRPr b="0">
              <a:solidFill>
                <a:srgbClr val="888888"/>
              </a:solidFill>
            </a:endParaRPr>
          </a:p>
        </p:txBody>
      </p:sp>
    </p:spTree>
    <p:extLst>
      <p:ext uri="{BB962C8B-B14F-4D97-AF65-F5344CB8AC3E}">
        <p14:creationId xmlns:p14="http://schemas.microsoft.com/office/powerpoint/2010/main" val="4516899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995099-680F-5815-3432-0C84247083C7}"/>
              </a:ext>
            </a:extLst>
          </p:cNvPr>
          <p:cNvSpPr>
            <a:spLocks noGrp="1"/>
          </p:cNvSpPr>
          <p:nvPr>
            <p:ph type="title"/>
          </p:nvPr>
        </p:nvSpPr>
        <p:spPr/>
        <p:txBody>
          <a:bodyPr/>
          <a:lstStyle/>
          <a:p>
            <a:r>
              <a:rPr lang="en-GB" dirty="0"/>
              <a:t>The easy ones first: Media(Audio), Gaming, Video</a:t>
            </a:r>
          </a:p>
        </p:txBody>
      </p:sp>
      <p:graphicFrame>
        <p:nvGraphicFramePr>
          <p:cNvPr id="5" name="Diagram 4">
            <a:extLst>
              <a:ext uri="{FF2B5EF4-FFF2-40B4-BE49-F238E27FC236}">
                <a16:creationId xmlns:a16="http://schemas.microsoft.com/office/drawing/2014/main" id="{EB4253A7-0987-5DFC-1A0B-81E4010AEBD1}"/>
              </a:ext>
            </a:extLst>
          </p:cNvPr>
          <p:cNvGraphicFramePr/>
          <p:nvPr/>
        </p:nvGraphicFramePr>
        <p:xfrm>
          <a:off x="354724" y="1683005"/>
          <a:ext cx="4797426" cy="47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a:extLst>
              <a:ext uri="{FF2B5EF4-FFF2-40B4-BE49-F238E27FC236}">
                <a16:creationId xmlns:a16="http://schemas.microsoft.com/office/drawing/2014/main" id="{B9858353-7C55-7D9E-05EB-85DE8DB87918}"/>
              </a:ext>
            </a:extLst>
          </p:cNvPr>
          <p:cNvSpPr>
            <a:spLocks noGrp="1"/>
          </p:cNvSpPr>
          <p:nvPr>
            <p:ph type="body" idx="1"/>
          </p:nvPr>
        </p:nvSpPr>
        <p:spPr>
          <a:xfrm>
            <a:off x="5264146" y="1683005"/>
            <a:ext cx="6927854" cy="1331662"/>
          </a:xfrm>
        </p:spPr>
        <p:txBody>
          <a:bodyPr>
            <a:noAutofit/>
          </a:bodyPr>
          <a:lstStyle/>
          <a:p>
            <a:r>
              <a:rPr lang="en-GB" sz="1800" dirty="0"/>
              <a:t>Audio streaming apps are headless services (no UI)</a:t>
            </a:r>
          </a:p>
          <a:p>
            <a:r>
              <a:rPr lang="en-GB" sz="1800" dirty="0"/>
              <a:t>UI is from IVI system Media Player (AOSP or OEM custom)</a:t>
            </a:r>
          </a:p>
          <a:p>
            <a:r>
              <a:rPr lang="en-GB" sz="1800" dirty="0"/>
              <a:t>Interfaces are stable and understood by OEMs and Apps publishers</a:t>
            </a:r>
          </a:p>
        </p:txBody>
      </p:sp>
      <p:sp>
        <p:nvSpPr>
          <p:cNvPr id="7" name="Text Placeholder 5">
            <a:extLst>
              <a:ext uri="{FF2B5EF4-FFF2-40B4-BE49-F238E27FC236}">
                <a16:creationId xmlns:a16="http://schemas.microsoft.com/office/drawing/2014/main" id="{CB6719F7-530C-C82F-9829-3A417D43975C}"/>
              </a:ext>
            </a:extLst>
          </p:cNvPr>
          <p:cNvSpPr txBox="1">
            <a:spLocks/>
          </p:cNvSpPr>
          <p:nvPr/>
        </p:nvSpPr>
        <p:spPr>
          <a:xfrm>
            <a:off x="5264146" y="3455580"/>
            <a:ext cx="6808792" cy="13316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Gaming apps have their own UI (simple or no adaptation from mobile)</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Risk of </a:t>
            </a:r>
            <a:r>
              <a:rPr kumimoji="0" lang="en-GB" sz="1800" b="0" i="0" u="sng" strike="noStrike" kern="0" cap="none" spc="0" normalizeH="0" baseline="0" noProof="0" dirty="0">
                <a:ln>
                  <a:noFill/>
                </a:ln>
                <a:solidFill>
                  <a:srgbClr val="000000"/>
                </a:solidFill>
                <a:effectLst/>
                <a:uLnTx/>
                <a:uFillTx/>
                <a:latin typeface="Calibri"/>
                <a:cs typeface="Calibri"/>
                <a:sym typeface="Calibri"/>
              </a:rPr>
              <a:t>incompatibility only for in-app purchases</a:t>
            </a:r>
          </a:p>
        </p:txBody>
      </p:sp>
      <p:sp>
        <p:nvSpPr>
          <p:cNvPr id="8" name="Text Placeholder 5">
            <a:extLst>
              <a:ext uri="{FF2B5EF4-FFF2-40B4-BE49-F238E27FC236}">
                <a16:creationId xmlns:a16="http://schemas.microsoft.com/office/drawing/2014/main" id="{C1C42F9E-97D3-5526-A2F1-9E1905166874}"/>
              </a:ext>
            </a:extLst>
          </p:cNvPr>
          <p:cNvSpPr txBox="1">
            <a:spLocks/>
          </p:cNvSpPr>
          <p:nvPr/>
        </p:nvSpPr>
        <p:spPr>
          <a:xfrm>
            <a:off x="5259381" y="4808136"/>
            <a:ext cx="6808792" cy="13316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Theoretically no risk of incompatibility …</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1800" b="0" i="0" u="none" strike="noStrike" kern="0" cap="none" spc="0" normalizeH="0" baseline="0" noProof="0" dirty="0">
                <a:ln>
                  <a:noFill/>
                </a:ln>
                <a:solidFill>
                  <a:srgbClr val="000000"/>
                </a:solidFill>
                <a:effectLst/>
                <a:uLnTx/>
                <a:uFillTx/>
                <a:latin typeface="Calibri"/>
                <a:cs typeface="Calibri"/>
                <a:sym typeface="Calibri"/>
              </a:rPr>
              <a:t>… however official documentation mentions a dependency to </a:t>
            </a:r>
            <a:r>
              <a:rPr kumimoji="0" lang="en-GB" sz="1800"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alibri"/>
              </a:rPr>
              <a:t>android-automotive-video</a:t>
            </a:r>
            <a:r>
              <a:rPr kumimoji="0" lang="en-GB" sz="1800" b="0" i="0" u="none" strike="noStrike" kern="0" cap="none" spc="0" normalizeH="0" baseline="0" noProof="0" dirty="0">
                <a:ln>
                  <a:noFill/>
                </a:ln>
                <a:solidFill>
                  <a:srgbClr val="202124"/>
                </a:solidFill>
                <a:effectLst/>
                <a:uLnTx/>
                <a:uFillTx/>
                <a:latin typeface="Roboto" panose="02000000000000000000" pitchFamily="2" charset="0"/>
                <a:cs typeface="Calibri"/>
                <a:sym typeface="Calibri"/>
              </a:rPr>
              <a:t> library</a:t>
            </a:r>
            <a:endParaRPr kumimoji="0" lang="en-GB"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10" name="TextBox 9">
            <a:extLst>
              <a:ext uri="{FF2B5EF4-FFF2-40B4-BE49-F238E27FC236}">
                <a16:creationId xmlns:a16="http://schemas.microsoft.com/office/drawing/2014/main" id="{1DF4D037-A37B-3CB8-17DE-0D8648124B7B}"/>
              </a:ext>
            </a:extLst>
          </p:cNvPr>
          <p:cNvSpPr txBox="1"/>
          <p:nvPr/>
        </p:nvSpPr>
        <p:spPr>
          <a:xfrm>
            <a:off x="-4762" y="6113316"/>
            <a:ext cx="4648200" cy="31660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https://developer.android.com/training/cars/parked/video</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B0F9E956-0028-1D94-6D3F-2457B30317C1}"/>
              </a:ext>
            </a:extLst>
          </p:cNvPr>
          <p:cNvSpPr txBox="1"/>
          <p:nvPr/>
        </p:nvSpPr>
        <p:spPr>
          <a:xfrm>
            <a:off x="-4762" y="6423300"/>
            <a:ext cx="477432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https://developer.android.com/training/cars/parked/games</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4" name="TextBox 13">
            <a:extLst>
              <a:ext uri="{FF2B5EF4-FFF2-40B4-BE49-F238E27FC236}">
                <a16:creationId xmlns:a16="http://schemas.microsoft.com/office/drawing/2014/main" id="{C09E384D-6111-7414-A3CA-78F67F9DF8FC}"/>
              </a:ext>
            </a:extLst>
          </p:cNvPr>
          <p:cNvSpPr txBox="1"/>
          <p:nvPr/>
        </p:nvSpPr>
        <p:spPr>
          <a:xfrm>
            <a:off x="4886325" y="6423300"/>
            <a:ext cx="466508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9"/>
              </a:rPr>
              <a:t>https://developer.android.com/training/cars/media</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EE3BEC77-E028-9724-FEDC-9F5A7F606287}"/>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9547AFC3-E621-03FC-1D64-56342488B60D}"/>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41</a:t>
            </a:fld>
            <a:endParaRPr b="0">
              <a:solidFill>
                <a:srgbClr val="888888"/>
              </a:solidFill>
            </a:endParaRPr>
          </a:p>
        </p:txBody>
      </p:sp>
    </p:spTree>
    <p:extLst>
      <p:ext uri="{BB962C8B-B14F-4D97-AF65-F5344CB8AC3E}">
        <p14:creationId xmlns:p14="http://schemas.microsoft.com/office/powerpoint/2010/main" val="24408865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5EFD58-4190-A948-640E-63B0DA8CACD0}"/>
              </a:ext>
            </a:extLst>
          </p:cNvPr>
          <p:cNvSpPr>
            <a:spLocks noGrp="1"/>
          </p:cNvSpPr>
          <p:nvPr>
            <p:ph type="title"/>
          </p:nvPr>
        </p:nvSpPr>
        <p:spPr/>
        <p:txBody>
          <a:bodyPr/>
          <a:lstStyle/>
          <a:p>
            <a:r>
              <a:rPr lang="en-GB" dirty="0"/>
              <a:t>Apps that Use Cars App Library</a:t>
            </a:r>
          </a:p>
        </p:txBody>
      </p:sp>
      <p:graphicFrame>
        <p:nvGraphicFramePr>
          <p:cNvPr id="6" name="Diagram 5">
            <a:extLst>
              <a:ext uri="{FF2B5EF4-FFF2-40B4-BE49-F238E27FC236}">
                <a16:creationId xmlns:a16="http://schemas.microsoft.com/office/drawing/2014/main" id="{7DF0CF6C-00A8-36B9-2AB8-2F7A15EF99FF}"/>
              </a:ext>
            </a:extLst>
          </p:cNvPr>
          <p:cNvGraphicFramePr/>
          <p:nvPr/>
        </p:nvGraphicFramePr>
        <p:xfrm>
          <a:off x="60324" y="987972"/>
          <a:ext cx="521176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3">
            <a:extLst>
              <a:ext uri="{FF2B5EF4-FFF2-40B4-BE49-F238E27FC236}">
                <a16:creationId xmlns:a16="http://schemas.microsoft.com/office/drawing/2014/main" id="{3A2F6913-84EB-D15E-648B-A46C533EB7C3}"/>
              </a:ext>
            </a:extLst>
          </p:cNvPr>
          <p:cNvSpPr>
            <a:spLocks noGrp="1"/>
          </p:cNvSpPr>
          <p:nvPr>
            <p:ph type="body" idx="1"/>
          </p:nvPr>
        </p:nvSpPr>
        <p:spPr>
          <a:xfrm>
            <a:off x="5612523" y="3786188"/>
            <a:ext cx="6303251" cy="2620451"/>
          </a:xfrm>
        </p:spPr>
        <p:txBody>
          <a:bodyPr/>
          <a:lstStyle/>
          <a:p>
            <a:r>
              <a:rPr lang="en-GB" b="1" dirty="0"/>
              <a:t>Implications for OEMs</a:t>
            </a:r>
          </a:p>
          <a:p>
            <a:pPr lvl="1"/>
            <a:r>
              <a:rPr lang="en-GB" dirty="0"/>
              <a:t>Integration of </a:t>
            </a:r>
            <a:r>
              <a:rPr lang="en-GB" dirty="0">
                <a:hlinkClick r:id="rId7"/>
              </a:rPr>
              <a:t>Automotive App Host</a:t>
            </a:r>
            <a:r>
              <a:rPr lang="en-GB" dirty="0"/>
              <a:t> (but AOSP version doesn’t support maps)</a:t>
            </a:r>
          </a:p>
          <a:p>
            <a:pPr lvl="1"/>
            <a:r>
              <a:rPr lang="en-GB" dirty="0">
                <a:hlinkClick r:id="rId8"/>
              </a:rPr>
              <a:t>Customization of Car UI Library</a:t>
            </a:r>
            <a:endParaRPr lang="en-GB" dirty="0"/>
          </a:p>
        </p:txBody>
      </p:sp>
      <p:sp>
        <p:nvSpPr>
          <p:cNvPr id="8" name="Text Placeholder 3">
            <a:extLst>
              <a:ext uri="{FF2B5EF4-FFF2-40B4-BE49-F238E27FC236}">
                <a16:creationId xmlns:a16="http://schemas.microsoft.com/office/drawing/2014/main" id="{C28F0627-6D32-0A8D-9A3F-F685F842A513}"/>
              </a:ext>
            </a:extLst>
          </p:cNvPr>
          <p:cNvSpPr txBox="1">
            <a:spLocks/>
          </p:cNvSpPr>
          <p:nvPr/>
        </p:nvSpPr>
        <p:spPr>
          <a:xfrm>
            <a:off x="5612523" y="1309688"/>
            <a:ext cx="6303251" cy="262045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Implications for Apps Publishers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Build their apps using Cars App Library and its templated components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Test their app in a representative environment (e.g. emulator)</a:t>
            </a:r>
          </a:p>
        </p:txBody>
      </p:sp>
      <p:sp>
        <p:nvSpPr>
          <p:cNvPr id="10" name="TextBox 9">
            <a:extLst>
              <a:ext uri="{FF2B5EF4-FFF2-40B4-BE49-F238E27FC236}">
                <a16:creationId xmlns:a16="http://schemas.microsoft.com/office/drawing/2014/main" id="{7F309623-8A3C-5038-098D-AB03A0F00E94}"/>
              </a:ext>
            </a:extLst>
          </p:cNvPr>
          <p:cNvSpPr txBox="1"/>
          <p:nvPr/>
        </p:nvSpPr>
        <p:spPr>
          <a:xfrm>
            <a:off x="5064918" y="6016766"/>
            <a:ext cx="495061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7"/>
              </a:rPr>
              <a:t>https://source.android.com/docs/automotive/hmi/aosp_host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2" name="TextBox 11">
            <a:extLst>
              <a:ext uri="{FF2B5EF4-FFF2-40B4-BE49-F238E27FC236}">
                <a16:creationId xmlns:a16="http://schemas.microsoft.com/office/drawing/2014/main" id="{CBF85070-CAFB-F564-42E6-8AD968576EC4}"/>
              </a:ext>
            </a:extLst>
          </p:cNvPr>
          <p:cNvSpPr txBox="1"/>
          <p:nvPr/>
        </p:nvSpPr>
        <p:spPr>
          <a:xfrm>
            <a:off x="-7157" y="6550223"/>
            <a:ext cx="6100762"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8"/>
              </a:rPr>
              <a:t>https://source.android.com/docs/automotive/hmi/car_ui/appendix_b</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3CA57339-ACC9-4E5D-64DF-2A28EF868EF6}"/>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5" name="Foliennummernplatzhalter 4">
            <a:extLst>
              <a:ext uri="{FF2B5EF4-FFF2-40B4-BE49-F238E27FC236}">
                <a16:creationId xmlns:a16="http://schemas.microsoft.com/office/drawing/2014/main" id="{A639C040-B288-09D6-28F0-B8F534B16852}"/>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42</a:t>
            </a:fld>
            <a:endParaRPr b="0">
              <a:solidFill>
                <a:srgbClr val="888888"/>
              </a:solidFill>
            </a:endParaRPr>
          </a:p>
        </p:txBody>
      </p:sp>
    </p:spTree>
    <p:extLst>
      <p:ext uri="{BB962C8B-B14F-4D97-AF65-F5344CB8AC3E}">
        <p14:creationId xmlns:p14="http://schemas.microsoft.com/office/powerpoint/2010/main" val="2405362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Car Apps Library and Automotive Host</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p:txBody>
          <a:bodyPr/>
          <a:lstStyle/>
          <a:p>
            <a:r>
              <a:rPr lang="en-GB" dirty="0"/>
              <a:t>For Navigation, POI, IOT and Weather Apps</a:t>
            </a:r>
          </a:p>
        </p:txBody>
      </p:sp>
      <p:sp>
        <p:nvSpPr>
          <p:cNvPr id="3" name="Rechteck 2">
            <a:extLst>
              <a:ext uri="{FF2B5EF4-FFF2-40B4-BE49-F238E27FC236}">
                <a16:creationId xmlns:a16="http://schemas.microsoft.com/office/drawing/2014/main" id="{EE0E34C6-1CC9-474B-69BF-58953CF6F1EC}"/>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071F8157-099C-B4FF-9DD1-729499D7063E}"/>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43</a:t>
            </a:fld>
            <a:endParaRPr b="0">
              <a:solidFill>
                <a:srgbClr val="888888"/>
              </a:solidFill>
            </a:endParaRPr>
          </a:p>
        </p:txBody>
      </p:sp>
    </p:spTree>
    <p:extLst>
      <p:ext uri="{BB962C8B-B14F-4D97-AF65-F5344CB8AC3E}">
        <p14:creationId xmlns:p14="http://schemas.microsoft.com/office/powerpoint/2010/main" val="18774482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FFFF64-E6FC-EAAA-EECE-2EF95FAA356F}"/>
              </a:ext>
            </a:extLst>
          </p:cNvPr>
          <p:cNvSpPr>
            <a:spLocks noGrp="1"/>
          </p:cNvSpPr>
          <p:nvPr>
            <p:ph type="title"/>
          </p:nvPr>
        </p:nvSpPr>
        <p:spPr/>
        <p:txBody>
          <a:bodyPr/>
          <a:lstStyle/>
          <a:p>
            <a:r>
              <a:rPr lang="en-GB" dirty="0"/>
              <a:t>Dependencies for Apps using Cars App Library </a:t>
            </a:r>
          </a:p>
        </p:txBody>
      </p:sp>
      <p:grpSp>
        <p:nvGrpSpPr>
          <p:cNvPr id="41" name="Group 40">
            <a:extLst>
              <a:ext uri="{FF2B5EF4-FFF2-40B4-BE49-F238E27FC236}">
                <a16:creationId xmlns:a16="http://schemas.microsoft.com/office/drawing/2014/main" id="{66EB6F61-421F-0C3E-07B4-D7419CB3FF0A}"/>
              </a:ext>
            </a:extLst>
          </p:cNvPr>
          <p:cNvGrpSpPr/>
          <p:nvPr/>
        </p:nvGrpSpPr>
        <p:grpSpPr>
          <a:xfrm>
            <a:off x="7713676" y="4237366"/>
            <a:ext cx="1904902" cy="2185991"/>
            <a:chOff x="9215015" y="2986088"/>
            <a:chExt cx="2057823" cy="2700337"/>
          </a:xfrm>
        </p:grpSpPr>
        <p:sp>
          <p:nvSpPr>
            <p:cNvPr id="20" name="Rectangle 19">
              <a:extLst>
                <a:ext uri="{FF2B5EF4-FFF2-40B4-BE49-F238E27FC236}">
                  <a16:creationId xmlns:a16="http://schemas.microsoft.com/office/drawing/2014/main" id="{AFEF00DB-A5FE-0260-093B-1304B822FAEE}"/>
                </a:ext>
              </a:extLst>
            </p:cNvPr>
            <p:cNvSpPr/>
            <p:nvPr/>
          </p:nvSpPr>
          <p:spPr>
            <a:xfrm>
              <a:off x="9215015" y="2986088"/>
              <a:ext cx="2057823" cy="2700337"/>
            </a:xfrm>
            <a:prstGeom prst="rect">
              <a:avLst/>
            </a:prstGeom>
            <a:solidFill>
              <a:schemeClr val="tx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Arial"/>
                  <a:ea typeface="+mn-ea"/>
                  <a:cs typeface="+mn-cs"/>
                  <a:sym typeface="Arial"/>
                </a:rPr>
                <a:t>PROVIDED BY</a:t>
              </a:r>
            </a:p>
          </p:txBody>
        </p:sp>
        <p:grpSp>
          <p:nvGrpSpPr>
            <p:cNvPr id="19" name="Group 18">
              <a:extLst>
                <a:ext uri="{FF2B5EF4-FFF2-40B4-BE49-F238E27FC236}">
                  <a16:creationId xmlns:a16="http://schemas.microsoft.com/office/drawing/2014/main" id="{CF94B3C6-0C90-4D10-F599-A4D9193AF4B0}"/>
                </a:ext>
              </a:extLst>
            </p:cNvPr>
            <p:cNvGrpSpPr/>
            <p:nvPr/>
          </p:nvGrpSpPr>
          <p:grpSpPr>
            <a:xfrm>
              <a:off x="9523926" y="3559893"/>
              <a:ext cx="1440000" cy="1761751"/>
              <a:chOff x="9521385" y="3559893"/>
              <a:chExt cx="1440000" cy="1761751"/>
            </a:xfrm>
          </p:grpSpPr>
          <p:sp>
            <p:nvSpPr>
              <p:cNvPr id="12" name="Rectangle 11">
                <a:extLst>
                  <a:ext uri="{FF2B5EF4-FFF2-40B4-BE49-F238E27FC236}">
                    <a16:creationId xmlns:a16="http://schemas.microsoft.com/office/drawing/2014/main" id="{55D0D360-482D-056C-2B41-BFA4D975F79F}"/>
                  </a:ext>
                </a:extLst>
              </p:cNvPr>
              <p:cNvSpPr/>
              <p:nvPr/>
            </p:nvSpPr>
            <p:spPr>
              <a:xfrm>
                <a:off x="9521385" y="4791950"/>
                <a:ext cx="1440000" cy="529694"/>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3RD PARTY</a:t>
                </a:r>
              </a:p>
            </p:txBody>
          </p:sp>
          <p:sp>
            <p:nvSpPr>
              <p:cNvPr id="13" name="Rectangle 12">
                <a:extLst>
                  <a:ext uri="{FF2B5EF4-FFF2-40B4-BE49-F238E27FC236}">
                    <a16:creationId xmlns:a16="http://schemas.microsoft.com/office/drawing/2014/main" id="{66536BD0-8554-4671-91E8-0FDAA34AFCFC}"/>
                  </a:ext>
                </a:extLst>
              </p:cNvPr>
              <p:cNvSpPr/>
              <p:nvPr/>
            </p:nvSpPr>
            <p:spPr>
              <a:xfrm>
                <a:off x="9521385" y="4175921"/>
                <a:ext cx="1440000" cy="497841"/>
              </a:xfrm>
              <a:prstGeom prst="rect">
                <a:avLst/>
              </a:prstGeom>
              <a:solidFill>
                <a:srgbClr val="3CC2EB"/>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OEM</a:t>
                </a:r>
              </a:p>
            </p:txBody>
          </p:sp>
          <p:sp>
            <p:nvSpPr>
              <p:cNvPr id="14" name="Rectangle 13">
                <a:extLst>
                  <a:ext uri="{FF2B5EF4-FFF2-40B4-BE49-F238E27FC236}">
                    <a16:creationId xmlns:a16="http://schemas.microsoft.com/office/drawing/2014/main" id="{EF46B9AC-2451-B4CF-3636-A7561239D537}"/>
                  </a:ext>
                </a:extLst>
              </p:cNvPr>
              <p:cNvSpPr/>
              <p:nvPr/>
            </p:nvSpPr>
            <p:spPr>
              <a:xfrm>
                <a:off x="9521385" y="3559893"/>
                <a:ext cx="1440000" cy="497841"/>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ANDROID</a:t>
                </a:r>
              </a:p>
            </p:txBody>
          </p:sp>
        </p:grpSp>
      </p:grpSp>
      <p:sp>
        <p:nvSpPr>
          <p:cNvPr id="8" name="Rectangle 7">
            <a:extLst>
              <a:ext uri="{FF2B5EF4-FFF2-40B4-BE49-F238E27FC236}">
                <a16:creationId xmlns:a16="http://schemas.microsoft.com/office/drawing/2014/main" id="{1F426832-27EA-F8E1-0661-83A469D58141}"/>
              </a:ext>
            </a:extLst>
          </p:cNvPr>
          <p:cNvSpPr/>
          <p:nvPr/>
        </p:nvSpPr>
        <p:spPr>
          <a:xfrm>
            <a:off x="491919" y="2450834"/>
            <a:ext cx="1800000" cy="77152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a:ln>
                  <a:noFill/>
                </a:ln>
                <a:solidFill>
                  <a:srgbClr val="FFFFFF"/>
                </a:solidFill>
                <a:effectLst/>
                <a:uLnTx/>
                <a:uFillTx/>
                <a:latin typeface="Arial"/>
                <a:ea typeface="+mn-ea"/>
                <a:cs typeface="+mn-cs"/>
                <a:sym typeface="Arial"/>
              </a:rPr>
              <a:t>3rd PARTY AP</a:t>
            </a: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P</a:t>
            </a:r>
          </a:p>
        </p:txBody>
      </p:sp>
      <p:sp>
        <p:nvSpPr>
          <p:cNvPr id="9" name="Rectangle 8">
            <a:extLst>
              <a:ext uri="{FF2B5EF4-FFF2-40B4-BE49-F238E27FC236}">
                <a16:creationId xmlns:a16="http://schemas.microsoft.com/office/drawing/2014/main" id="{706FCB9A-E36A-3A3D-23C8-8F15D2DD18DC}"/>
              </a:ext>
            </a:extLst>
          </p:cNvPr>
          <p:cNvSpPr/>
          <p:nvPr/>
        </p:nvSpPr>
        <p:spPr>
          <a:xfrm>
            <a:off x="491919" y="4069999"/>
            <a:ext cx="1800000" cy="771525"/>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CAR UI LIBRARY</a:t>
            </a:r>
          </a:p>
        </p:txBody>
      </p:sp>
      <p:sp>
        <p:nvSpPr>
          <p:cNvPr id="10" name="Rectangle 9">
            <a:extLst>
              <a:ext uri="{FF2B5EF4-FFF2-40B4-BE49-F238E27FC236}">
                <a16:creationId xmlns:a16="http://schemas.microsoft.com/office/drawing/2014/main" id="{CDCD334A-9355-D1BC-FF2D-EEE105457A12}"/>
              </a:ext>
            </a:extLst>
          </p:cNvPr>
          <p:cNvSpPr/>
          <p:nvPr/>
        </p:nvSpPr>
        <p:spPr>
          <a:xfrm>
            <a:off x="4178655" y="4069999"/>
            <a:ext cx="2386013" cy="771525"/>
          </a:xfrm>
          <a:prstGeom prst="rect">
            <a:avLst/>
          </a:prstGeom>
          <a:solidFill>
            <a:srgbClr val="3CC2EB"/>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ea typeface="+mn-ea"/>
                <a:cs typeface="+mn-cs"/>
                <a:sym typeface="Arial"/>
              </a:rPr>
              <a:t>OEM CAR UI LIBRARY CUSTOMIZATION</a:t>
            </a:r>
          </a:p>
        </p:txBody>
      </p:sp>
      <p:grpSp>
        <p:nvGrpSpPr>
          <p:cNvPr id="18" name="Group 17">
            <a:extLst>
              <a:ext uri="{FF2B5EF4-FFF2-40B4-BE49-F238E27FC236}">
                <a16:creationId xmlns:a16="http://schemas.microsoft.com/office/drawing/2014/main" id="{F2D45315-9663-7368-FC10-9CC4A73BBD2C}"/>
              </a:ext>
            </a:extLst>
          </p:cNvPr>
          <p:cNvGrpSpPr/>
          <p:nvPr/>
        </p:nvGrpSpPr>
        <p:grpSpPr>
          <a:xfrm>
            <a:off x="4178065" y="2450834"/>
            <a:ext cx="2387193" cy="771525"/>
            <a:chOff x="4419122" y="3421459"/>
            <a:chExt cx="2387193" cy="771525"/>
          </a:xfrm>
        </p:grpSpPr>
        <p:sp>
          <p:nvSpPr>
            <p:cNvPr id="11" name="Rectangle 10">
              <a:extLst>
                <a:ext uri="{FF2B5EF4-FFF2-40B4-BE49-F238E27FC236}">
                  <a16:creationId xmlns:a16="http://schemas.microsoft.com/office/drawing/2014/main" id="{48741FB8-7529-5F19-310E-F70FA2E2C238}"/>
                </a:ext>
              </a:extLst>
            </p:cNvPr>
            <p:cNvSpPr/>
            <p:nvPr/>
          </p:nvSpPr>
          <p:spPr>
            <a:xfrm>
              <a:off x="4419909" y="3421459"/>
              <a:ext cx="2386013" cy="771525"/>
            </a:xfrm>
            <a:prstGeom prst="rect">
              <a:avLst/>
            </a:prstGeom>
            <a:solidFill>
              <a:srgbClr val="78A600"/>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6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5" name="Triangle 14">
              <a:extLst>
                <a:ext uri="{FF2B5EF4-FFF2-40B4-BE49-F238E27FC236}">
                  <a16:creationId xmlns:a16="http://schemas.microsoft.com/office/drawing/2014/main" id="{39683CD0-D079-E81D-8C57-1D5344E843BB}"/>
                </a:ext>
              </a:extLst>
            </p:cNvPr>
            <p:cNvSpPr/>
            <p:nvPr/>
          </p:nvSpPr>
          <p:spPr>
            <a:xfrm flipV="1">
              <a:off x="4419515" y="3422021"/>
              <a:ext cx="2386800" cy="770400"/>
            </a:xfrm>
            <a:prstGeom prst="triangle">
              <a:avLst>
                <a:gd name="adj" fmla="val 10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7" name="TextBox 16">
              <a:extLst>
                <a:ext uri="{FF2B5EF4-FFF2-40B4-BE49-F238E27FC236}">
                  <a16:creationId xmlns:a16="http://schemas.microsoft.com/office/drawing/2014/main" id="{5E4C9CE6-7B76-7D3C-9998-B0B5B1EB570C}"/>
                </a:ext>
              </a:extLst>
            </p:cNvPr>
            <p:cNvSpPr txBox="1"/>
            <p:nvPr/>
          </p:nvSpPr>
          <p:spPr>
            <a:xfrm>
              <a:off x="4419122" y="3546056"/>
              <a:ext cx="23868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FFFFFF"/>
                  </a:solidFill>
                  <a:effectLst/>
                  <a:uLnTx/>
                  <a:uFillTx/>
                  <a:latin typeface="Arial"/>
                  <a:cs typeface="Arial"/>
                  <a:sym typeface="Arial"/>
                </a:rPr>
                <a:t>AUTOMOTIVE APP HOST</a:t>
              </a:r>
            </a:p>
          </p:txBody>
        </p:sp>
      </p:grpSp>
      <p:cxnSp>
        <p:nvCxnSpPr>
          <p:cNvPr id="30" name="Straight Arrow Connector 29">
            <a:extLst>
              <a:ext uri="{FF2B5EF4-FFF2-40B4-BE49-F238E27FC236}">
                <a16:creationId xmlns:a16="http://schemas.microsoft.com/office/drawing/2014/main" id="{4A5E4C5B-E8CF-CD30-CF07-AD06CAB7F4BF}"/>
              </a:ext>
            </a:extLst>
          </p:cNvPr>
          <p:cNvCxnSpPr>
            <a:cxnSpLocks/>
          </p:cNvCxnSpPr>
          <p:nvPr/>
        </p:nvCxnSpPr>
        <p:spPr>
          <a:xfrm flipH="1">
            <a:off x="2291919" y="4455762"/>
            <a:ext cx="188673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B912D24-50E0-A549-7170-B585F2E939BC}"/>
              </a:ext>
            </a:extLst>
          </p:cNvPr>
          <p:cNvSpPr txBox="1"/>
          <p:nvPr/>
        </p:nvSpPr>
        <p:spPr>
          <a:xfrm>
            <a:off x="242912" y="3271708"/>
            <a:ext cx="1082446" cy="73866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App built with Cars App library</a:t>
            </a:r>
          </a:p>
        </p:txBody>
      </p:sp>
      <p:cxnSp>
        <p:nvCxnSpPr>
          <p:cNvPr id="35" name="Straight Arrow Connector 34">
            <a:extLst>
              <a:ext uri="{FF2B5EF4-FFF2-40B4-BE49-F238E27FC236}">
                <a16:creationId xmlns:a16="http://schemas.microsoft.com/office/drawing/2014/main" id="{3E69F944-8C64-7A70-3D14-8EDFDF14FEA5}"/>
              </a:ext>
            </a:extLst>
          </p:cNvPr>
          <p:cNvCxnSpPr>
            <a:cxnSpLocks/>
          </p:cNvCxnSpPr>
          <p:nvPr/>
        </p:nvCxnSpPr>
        <p:spPr>
          <a:xfrm>
            <a:off x="2292214" y="2820985"/>
            <a:ext cx="188614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34A7B72-F624-BCC5-D43E-11D20E457A7E}"/>
              </a:ext>
            </a:extLst>
          </p:cNvPr>
          <p:cNvSpPr txBox="1"/>
          <p:nvPr/>
        </p:nvSpPr>
        <p:spPr>
          <a:xfrm>
            <a:off x="2460876" y="4200397"/>
            <a:ext cx="1548822"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OEM Skinning /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UI Customization</a:t>
            </a:r>
          </a:p>
        </p:txBody>
      </p:sp>
      <p:sp>
        <p:nvSpPr>
          <p:cNvPr id="40" name="TextBox 39">
            <a:extLst>
              <a:ext uri="{FF2B5EF4-FFF2-40B4-BE49-F238E27FC236}">
                <a16:creationId xmlns:a16="http://schemas.microsoft.com/office/drawing/2014/main" id="{DD21828D-7B14-2FCC-7737-1170276C146E}"/>
              </a:ext>
            </a:extLst>
          </p:cNvPr>
          <p:cNvSpPr txBox="1"/>
          <p:nvPr/>
        </p:nvSpPr>
        <p:spPr>
          <a:xfrm>
            <a:off x="2426412" y="2297765"/>
            <a:ext cx="161775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App relies on host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rPr>
              <a:t>to be executed</a:t>
            </a:r>
          </a:p>
        </p:txBody>
      </p:sp>
      <p:cxnSp>
        <p:nvCxnSpPr>
          <p:cNvPr id="49" name="Straight Arrow Connector 48">
            <a:extLst>
              <a:ext uri="{FF2B5EF4-FFF2-40B4-BE49-F238E27FC236}">
                <a16:creationId xmlns:a16="http://schemas.microsoft.com/office/drawing/2014/main" id="{2218A3D3-F88D-81B4-D15E-F8141808B1C3}"/>
              </a:ext>
            </a:extLst>
          </p:cNvPr>
          <p:cNvCxnSpPr>
            <a:stCxn id="8" idx="2"/>
            <a:endCxn id="9" idx="0"/>
          </p:cNvCxnSpPr>
          <p:nvPr/>
        </p:nvCxnSpPr>
        <p:spPr>
          <a:xfrm>
            <a:off x="1391919" y="3222359"/>
            <a:ext cx="0" cy="8476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252B003-04B5-7DAF-573B-0864DB509880}"/>
              </a:ext>
            </a:extLst>
          </p:cNvPr>
          <p:cNvGrpSpPr/>
          <p:nvPr/>
        </p:nvGrpSpPr>
        <p:grpSpPr>
          <a:xfrm>
            <a:off x="7227053" y="1868232"/>
            <a:ext cx="4784478" cy="1512397"/>
            <a:chOff x="7184189" y="2211137"/>
            <a:chExt cx="4868778" cy="1512397"/>
          </a:xfrm>
        </p:grpSpPr>
        <p:sp>
          <p:nvSpPr>
            <p:cNvPr id="51" name="TextBox 50">
              <a:extLst>
                <a:ext uri="{FF2B5EF4-FFF2-40B4-BE49-F238E27FC236}">
                  <a16:creationId xmlns:a16="http://schemas.microsoft.com/office/drawing/2014/main" id="{32C45324-EB84-7955-8F7F-4B22C098D7D2}"/>
                </a:ext>
              </a:extLst>
            </p:cNvPr>
            <p:cNvSpPr txBox="1"/>
            <p:nvPr/>
          </p:nvSpPr>
          <p:spPr>
            <a:xfrm>
              <a:off x="7184189" y="2211137"/>
              <a:ext cx="486877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1" u="none" strike="noStrike" kern="0" cap="none" spc="0" normalizeH="0" baseline="0" noProof="0" dirty="0">
                  <a:ln>
                    <a:noFill/>
                  </a:ln>
                  <a:solidFill>
                    <a:srgbClr val="000000"/>
                  </a:solidFill>
                  <a:effectLst/>
                  <a:uLnTx/>
                  <a:uFillTx/>
                  <a:latin typeface="Courier New"/>
                  <a:cs typeface="Arial"/>
                  <a:sym typeface="Arial"/>
                  <a:hlinkClick r:id="rId2"/>
                </a:rPr>
                <a:t>CarAppService</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is an abstract </a:t>
              </a:r>
              <a:r>
                <a:rPr kumimoji="0" lang="en-US" sz="1600" b="0" i="1" u="none" strike="noStrike" kern="0" cap="none" spc="0" normalizeH="0" baseline="0" noProof="0" dirty="0">
                  <a:ln>
                    <a:noFill/>
                  </a:ln>
                  <a:solidFill>
                    <a:srgbClr val="000000"/>
                  </a:solidFill>
                  <a:effectLst/>
                  <a:uLnTx/>
                  <a:uFillTx/>
                  <a:latin typeface="Courier New"/>
                  <a:cs typeface="Arial"/>
                  <a:sym typeface="Arial"/>
                  <a:hlinkClick r:id="rId3"/>
                </a:rPr>
                <a:t>Service</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class that your app must implement and export to be </a:t>
              </a:r>
              <a:r>
                <a:rPr kumimoji="0" lang="en-US" sz="1600" b="0" i="1" u="sng" strike="noStrike" kern="0" cap="none" spc="0" normalizeH="0" baseline="0" noProof="0" dirty="0">
                  <a:ln>
                    <a:noFill/>
                  </a:ln>
                  <a:solidFill>
                    <a:srgbClr val="000000"/>
                  </a:solidFill>
                  <a:effectLst/>
                  <a:uLnTx/>
                  <a:uFillTx/>
                  <a:latin typeface="Courier New"/>
                  <a:cs typeface="Arial"/>
                  <a:sym typeface="Arial"/>
                </a:rPr>
                <a:t>discovered and managed by the host</a:t>
              </a:r>
              <a:r>
                <a:rPr kumimoji="0" lang="en-US" sz="1600" b="0" i="1" u="none" strike="noStrike" kern="0" cap="none" spc="0" normalizeH="0" baseline="0" noProof="0" dirty="0">
                  <a:ln>
                    <a:noFill/>
                  </a:ln>
                  <a:solidFill>
                    <a:srgbClr val="000000"/>
                  </a:solidFill>
                  <a:effectLst/>
                  <a:uLnTx/>
                  <a:uFillTx/>
                  <a:latin typeface="Courier New"/>
                  <a:cs typeface="Arial"/>
                  <a:sym typeface="Arial"/>
                </a:rPr>
                <a:t>. </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sp>
          <p:nvSpPr>
            <p:cNvPr id="52" name="TextBox 51">
              <a:extLst>
                <a:ext uri="{FF2B5EF4-FFF2-40B4-BE49-F238E27FC236}">
                  <a16:creationId xmlns:a16="http://schemas.microsoft.com/office/drawing/2014/main" id="{9DF395C2-B1C2-DDF1-90EF-07F4B3ABF13B}"/>
                </a:ext>
              </a:extLst>
            </p:cNvPr>
            <p:cNvSpPr txBox="1"/>
            <p:nvPr/>
          </p:nvSpPr>
          <p:spPr>
            <a:xfrm>
              <a:off x="7184190" y="3415757"/>
              <a:ext cx="459546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hlinkClick r:id="rId4"/>
                </a:rPr>
                <a:t>https://developer.android.com/training/cars/apps</a:t>
              </a:r>
              <a:r>
                <a:rPr kumimoji="0" lang="en-US" sz="1400" b="0" i="0" u="none" strike="noStrike" kern="0" cap="none" spc="0" normalizeH="0" baseline="0" noProof="0" dirty="0">
                  <a:ln>
                    <a:noFill/>
                  </a:ln>
                  <a:solidFill>
                    <a:srgbClr val="000000"/>
                  </a:solidFill>
                  <a:effectLst/>
                  <a:uLnTx/>
                  <a:uFillTx/>
                  <a:latin typeface="Arial"/>
                  <a:cs typeface="Arial"/>
                  <a:sym typeface="Arial"/>
                </a:rPr>
                <a:t> </a:t>
              </a:r>
            </a:p>
          </p:txBody>
        </p:sp>
      </p:grpSp>
      <p:sp>
        <p:nvSpPr>
          <p:cNvPr id="2" name="TextBox 1">
            <a:extLst>
              <a:ext uri="{FF2B5EF4-FFF2-40B4-BE49-F238E27FC236}">
                <a16:creationId xmlns:a16="http://schemas.microsoft.com/office/drawing/2014/main" id="{DA8CC807-2829-8601-B6CF-B65319C24891}"/>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Rechteck 3">
            <a:extLst>
              <a:ext uri="{FF2B5EF4-FFF2-40B4-BE49-F238E27FC236}">
                <a16:creationId xmlns:a16="http://schemas.microsoft.com/office/drawing/2014/main" id="{462295D8-91E9-DC42-EE39-FD746741AF11}"/>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6" name="Foliennummernplatzhalter 5">
            <a:extLst>
              <a:ext uri="{FF2B5EF4-FFF2-40B4-BE49-F238E27FC236}">
                <a16:creationId xmlns:a16="http://schemas.microsoft.com/office/drawing/2014/main" id="{98A86E1B-2498-6A67-7778-D975D288308B}"/>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44</a:t>
            </a:fld>
            <a:endParaRPr b="0">
              <a:solidFill>
                <a:srgbClr val="888888"/>
              </a:solidFill>
            </a:endParaRPr>
          </a:p>
        </p:txBody>
      </p:sp>
    </p:spTree>
    <p:extLst>
      <p:ext uri="{BB962C8B-B14F-4D97-AF65-F5344CB8AC3E}">
        <p14:creationId xmlns:p14="http://schemas.microsoft.com/office/powerpoint/2010/main" val="1690228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A77C2-C534-9F26-EBFB-4CCF9E1C74E8}"/>
              </a:ext>
            </a:extLst>
          </p:cNvPr>
          <p:cNvSpPr>
            <a:spLocks noGrp="1"/>
          </p:cNvSpPr>
          <p:nvPr>
            <p:ph type="title"/>
          </p:nvPr>
        </p:nvSpPr>
        <p:spPr/>
        <p:txBody>
          <a:bodyPr/>
          <a:lstStyle/>
          <a:p>
            <a:r>
              <a:rPr lang="en-GB" dirty="0"/>
              <a:t>Automotive Host for 3PAs that render maps</a:t>
            </a:r>
          </a:p>
        </p:txBody>
      </p:sp>
      <p:graphicFrame>
        <p:nvGraphicFramePr>
          <p:cNvPr id="5" name="Diagram 4">
            <a:extLst>
              <a:ext uri="{FF2B5EF4-FFF2-40B4-BE49-F238E27FC236}">
                <a16:creationId xmlns:a16="http://schemas.microsoft.com/office/drawing/2014/main" id="{2769F44A-8CD4-F4E2-03BC-46545E79F357}"/>
              </a:ext>
            </a:extLst>
          </p:cNvPr>
          <p:cNvGraphicFramePr/>
          <p:nvPr/>
        </p:nvGraphicFramePr>
        <p:xfrm>
          <a:off x="-514350" y="1944213"/>
          <a:ext cx="5857875" cy="4385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5C0DB3A-5CAC-3156-F060-D41AA6FD5A54}"/>
              </a:ext>
            </a:extLst>
          </p:cNvPr>
          <p:cNvSpPr txBox="1"/>
          <p:nvPr/>
        </p:nvSpPr>
        <p:spPr>
          <a:xfrm>
            <a:off x="261795" y="6396335"/>
            <a:ext cx="68918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https://developer.android.com/training/cars/apps#supported-app-categories</a:t>
            </a: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US"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D62FA6E2-975A-5FAD-58EF-58808E9000F4}"/>
              </a:ext>
            </a:extLst>
          </p:cNvPr>
          <p:cNvSpPr txBox="1"/>
          <p:nvPr/>
        </p:nvSpPr>
        <p:spPr>
          <a:xfrm>
            <a:off x="4787841" y="990106"/>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by Host </a:t>
            </a:r>
          </a:p>
        </p:txBody>
      </p:sp>
      <p:grpSp>
        <p:nvGrpSpPr>
          <p:cNvPr id="32" name="Group 31">
            <a:extLst>
              <a:ext uri="{FF2B5EF4-FFF2-40B4-BE49-F238E27FC236}">
                <a16:creationId xmlns:a16="http://schemas.microsoft.com/office/drawing/2014/main" id="{C5533AE2-A2B0-6CE9-CE4C-0F1C464D7A5D}"/>
              </a:ext>
            </a:extLst>
          </p:cNvPr>
          <p:cNvGrpSpPr/>
          <p:nvPr/>
        </p:nvGrpSpPr>
        <p:grpSpPr>
          <a:xfrm>
            <a:off x="7826330" y="987972"/>
            <a:ext cx="3241733" cy="1667236"/>
            <a:chOff x="7826330" y="987972"/>
            <a:chExt cx="3241733" cy="1667236"/>
          </a:xfrm>
        </p:grpSpPr>
        <p:sp>
          <p:nvSpPr>
            <p:cNvPr id="9" name="TextBox 8">
              <a:extLst>
                <a:ext uri="{FF2B5EF4-FFF2-40B4-BE49-F238E27FC236}">
                  <a16:creationId xmlns:a16="http://schemas.microsoft.com/office/drawing/2014/main" id="{1824367B-FA1F-BC91-240B-55BEEB661873}"/>
                </a:ext>
              </a:extLst>
            </p:cNvPr>
            <p:cNvSpPr txBox="1"/>
            <p:nvPr/>
          </p:nvSpPr>
          <p:spPr>
            <a:xfrm>
              <a:off x="7826330" y="987972"/>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by the App </a:t>
              </a:r>
            </a:p>
          </p:txBody>
        </p:sp>
        <p:sp>
          <p:nvSpPr>
            <p:cNvPr id="11" name="TextBox 10">
              <a:extLst>
                <a:ext uri="{FF2B5EF4-FFF2-40B4-BE49-F238E27FC236}">
                  <a16:creationId xmlns:a16="http://schemas.microsoft.com/office/drawing/2014/main" id="{717183C7-20B8-2EFA-31D9-2F41053F9887}"/>
                </a:ext>
              </a:extLst>
            </p:cNvPr>
            <p:cNvSpPr txBox="1"/>
            <p:nvPr/>
          </p:nvSpPr>
          <p:spPr>
            <a:xfrm>
              <a:off x="8032327" y="2008877"/>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grpSp>
      <p:sp>
        <p:nvSpPr>
          <p:cNvPr id="12" name="TextBox 11">
            <a:extLst>
              <a:ext uri="{FF2B5EF4-FFF2-40B4-BE49-F238E27FC236}">
                <a16:creationId xmlns:a16="http://schemas.microsoft.com/office/drawing/2014/main" id="{F8A49423-6B66-1BAC-F8BA-1BAE0F725800}"/>
              </a:ext>
            </a:extLst>
          </p:cNvPr>
          <p:cNvSpPr txBox="1"/>
          <p:nvPr/>
        </p:nvSpPr>
        <p:spPr>
          <a:xfrm>
            <a:off x="4993838" y="3250943"/>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3" name="TextBox 12">
            <a:extLst>
              <a:ext uri="{FF2B5EF4-FFF2-40B4-BE49-F238E27FC236}">
                <a16:creationId xmlns:a16="http://schemas.microsoft.com/office/drawing/2014/main" id="{E71E963E-F720-6205-D65A-1182D1A1732E}"/>
              </a:ext>
            </a:extLst>
          </p:cNvPr>
          <p:cNvSpPr txBox="1"/>
          <p:nvPr/>
        </p:nvSpPr>
        <p:spPr>
          <a:xfrm>
            <a:off x="4993838" y="4386579"/>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4" name="TextBox 13">
            <a:extLst>
              <a:ext uri="{FF2B5EF4-FFF2-40B4-BE49-F238E27FC236}">
                <a16:creationId xmlns:a16="http://schemas.microsoft.com/office/drawing/2014/main" id="{0AD8ACB4-09C3-8F58-856A-A1D8E96FEE0A}"/>
              </a:ext>
            </a:extLst>
          </p:cNvPr>
          <p:cNvSpPr txBox="1"/>
          <p:nvPr/>
        </p:nvSpPr>
        <p:spPr>
          <a:xfrm>
            <a:off x="4993838" y="5522215"/>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4" name="Rechteck 3">
            <a:extLst>
              <a:ext uri="{FF2B5EF4-FFF2-40B4-BE49-F238E27FC236}">
                <a16:creationId xmlns:a16="http://schemas.microsoft.com/office/drawing/2014/main" id="{9D1631B7-C2F5-6FA8-B7CC-2EFA04011A94}"/>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F2C405D9-B949-FA7B-43F5-726D1F4C03AA}"/>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45</a:t>
            </a:fld>
            <a:endParaRPr b="0">
              <a:solidFill>
                <a:srgbClr val="888888"/>
              </a:solidFill>
            </a:endParaRPr>
          </a:p>
        </p:txBody>
      </p:sp>
    </p:spTree>
    <p:extLst>
      <p:ext uri="{BB962C8B-B14F-4D97-AF65-F5344CB8AC3E}">
        <p14:creationId xmlns:p14="http://schemas.microsoft.com/office/powerpoint/2010/main" val="1123623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A77C2-C534-9F26-EBFB-4CCF9E1C74E8}"/>
              </a:ext>
            </a:extLst>
          </p:cNvPr>
          <p:cNvSpPr>
            <a:spLocks noGrp="1"/>
          </p:cNvSpPr>
          <p:nvPr>
            <p:ph type="title"/>
          </p:nvPr>
        </p:nvSpPr>
        <p:spPr/>
        <p:txBody>
          <a:bodyPr/>
          <a:lstStyle/>
          <a:p>
            <a:r>
              <a:rPr lang="en-GB" dirty="0"/>
              <a:t>Automotive Host for 3PAs that render maps</a:t>
            </a:r>
          </a:p>
        </p:txBody>
      </p:sp>
      <p:graphicFrame>
        <p:nvGraphicFramePr>
          <p:cNvPr id="5" name="Diagram 4">
            <a:extLst>
              <a:ext uri="{FF2B5EF4-FFF2-40B4-BE49-F238E27FC236}">
                <a16:creationId xmlns:a16="http://schemas.microsoft.com/office/drawing/2014/main" id="{2769F44A-8CD4-F4E2-03BC-46545E79F357}"/>
              </a:ext>
            </a:extLst>
          </p:cNvPr>
          <p:cNvGraphicFramePr/>
          <p:nvPr/>
        </p:nvGraphicFramePr>
        <p:xfrm>
          <a:off x="-514350" y="1944213"/>
          <a:ext cx="5857875" cy="4385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5C0DB3A-5CAC-3156-F060-D41AA6FD5A54}"/>
              </a:ext>
            </a:extLst>
          </p:cNvPr>
          <p:cNvSpPr txBox="1"/>
          <p:nvPr/>
        </p:nvSpPr>
        <p:spPr>
          <a:xfrm>
            <a:off x="261795" y="6396335"/>
            <a:ext cx="68918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7"/>
              </a:rPr>
              <a:t>https://developer.android.com/training/cars/apps#supported-app-categories</a:t>
            </a: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00000"/>
                </a:solidFill>
                <a:effectLst/>
                <a:uLnTx/>
                <a:uFillTx/>
                <a:latin typeface="Arial"/>
                <a:cs typeface="Arial"/>
                <a:sym typeface="Arial"/>
                <a:hlinkClick r:id="rId8"/>
              </a:rPr>
              <a:t>https://developer.android.com/training/cars#supported-app-categories</a:t>
            </a:r>
            <a:r>
              <a:rPr kumimoji="0" lang="en-US"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8" name="TextBox 7">
            <a:extLst>
              <a:ext uri="{FF2B5EF4-FFF2-40B4-BE49-F238E27FC236}">
                <a16:creationId xmlns:a16="http://schemas.microsoft.com/office/drawing/2014/main" id="{D62FA6E2-975A-5FAD-58EF-58808E9000F4}"/>
              </a:ext>
            </a:extLst>
          </p:cNvPr>
          <p:cNvSpPr txBox="1"/>
          <p:nvPr/>
        </p:nvSpPr>
        <p:spPr>
          <a:xfrm>
            <a:off x="4787841" y="990106"/>
            <a:ext cx="324173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Map rendered by Host </a:t>
            </a:r>
          </a:p>
        </p:txBody>
      </p:sp>
      <p:sp>
        <p:nvSpPr>
          <p:cNvPr id="12" name="TextBox 11">
            <a:extLst>
              <a:ext uri="{FF2B5EF4-FFF2-40B4-BE49-F238E27FC236}">
                <a16:creationId xmlns:a16="http://schemas.microsoft.com/office/drawing/2014/main" id="{F8A49423-6B66-1BAC-F8BA-1BAE0F725800}"/>
              </a:ext>
            </a:extLst>
          </p:cNvPr>
          <p:cNvSpPr txBox="1"/>
          <p:nvPr/>
        </p:nvSpPr>
        <p:spPr>
          <a:xfrm>
            <a:off x="4993838" y="3250943"/>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3" name="TextBox 12">
            <a:extLst>
              <a:ext uri="{FF2B5EF4-FFF2-40B4-BE49-F238E27FC236}">
                <a16:creationId xmlns:a16="http://schemas.microsoft.com/office/drawing/2014/main" id="{E71E963E-F720-6205-D65A-1182D1A1732E}"/>
              </a:ext>
            </a:extLst>
          </p:cNvPr>
          <p:cNvSpPr txBox="1"/>
          <p:nvPr/>
        </p:nvSpPr>
        <p:spPr>
          <a:xfrm>
            <a:off x="4993838" y="4386579"/>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sp>
        <p:nvSpPr>
          <p:cNvPr id="14" name="TextBox 13">
            <a:extLst>
              <a:ext uri="{FF2B5EF4-FFF2-40B4-BE49-F238E27FC236}">
                <a16:creationId xmlns:a16="http://schemas.microsoft.com/office/drawing/2014/main" id="{0AD8ACB4-09C3-8F58-856A-A1D8E96FEE0A}"/>
              </a:ext>
            </a:extLst>
          </p:cNvPr>
          <p:cNvSpPr txBox="1"/>
          <p:nvPr/>
        </p:nvSpPr>
        <p:spPr>
          <a:xfrm>
            <a:off x="4993838" y="5522215"/>
            <a:ext cx="2829738"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Arial"/>
                <a:cs typeface="Arial"/>
                <a:sym typeface="Arial"/>
              </a:rPr>
              <a:t>✓</a:t>
            </a:r>
          </a:p>
        </p:txBody>
      </p:sp>
      <p:grpSp>
        <p:nvGrpSpPr>
          <p:cNvPr id="29" name="Group 28">
            <a:extLst>
              <a:ext uri="{FF2B5EF4-FFF2-40B4-BE49-F238E27FC236}">
                <a16:creationId xmlns:a16="http://schemas.microsoft.com/office/drawing/2014/main" id="{D4CCFDEF-781B-1925-D86F-7E0578BB1604}"/>
              </a:ext>
            </a:extLst>
          </p:cNvPr>
          <p:cNvGrpSpPr/>
          <p:nvPr/>
        </p:nvGrpSpPr>
        <p:grpSpPr>
          <a:xfrm>
            <a:off x="7544445" y="3313188"/>
            <a:ext cx="3992684" cy="861037"/>
            <a:chOff x="6897752" y="1911517"/>
            <a:chExt cx="3992684" cy="861037"/>
          </a:xfrm>
        </p:grpSpPr>
        <p:sp>
          <p:nvSpPr>
            <p:cNvPr id="30" name="Content Placeholder 1">
              <a:extLst>
                <a:ext uri="{FF2B5EF4-FFF2-40B4-BE49-F238E27FC236}">
                  <a16:creationId xmlns:a16="http://schemas.microsoft.com/office/drawing/2014/main" id="{AD656C05-FAD8-F0CC-65FE-B5AB5BF585EA}"/>
                </a:ext>
              </a:extLst>
            </p:cNvPr>
            <p:cNvSpPr txBox="1">
              <a:spLocks/>
            </p:cNvSpPr>
            <p:nvPr/>
          </p:nvSpPr>
          <p:spPr bwMode="gray">
            <a:xfrm>
              <a:off x="7406200" y="1911517"/>
              <a:ext cx="3484236"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2000" b="0" i="0" u="none" strike="noStrike" kern="1200" cap="none" spc="0" normalizeH="0" baseline="0" noProof="0" dirty="0">
                  <a:ln>
                    <a:noFill/>
                  </a:ln>
                  <a:solidFill>
                    <a:srgbClr val="003684"/>
                  </a:solidFill>
                  <a:effectLst/>
                  <a:uLnTx/>
                  <a:uFillTx/>
                  <a:latin typeface="Arial"/>
                  <a:ea typeface="Malgun Gothic"/>
                  <a:cs typeface="Arial"/>
                  <a:sym typeface="Arial"/>
                </a:rPr>
                <a:t>Automotive App Host needs to be able (among other things) to render maps </a:t>
              </a:r>
              <a:endParaRPr kumimoji="0" lang="en-GB" sz="2400" b="0" i="0" u="none" strike="noStrike" kern="1200" cap="none" spc="0" normalizeH="0" baseline="0" noProof="0" dirty="0">
                <a:ln>
                  <a:noFill/>
                </a:ln>
                <a:solidFill>
                  <a:srgbClr val="00B1C3"/>
                </a:solidFill>
                <a:effectLst/>
                <a:uLnTx/>
                <a:uFillTx/>
                <a:latin typeface="Arial"/>
                <a:ea typeface="Malgun Gothic" panose="020B0503020000020004" pitchFamily="34" charset="-127"/>
                <a:cs typeface="Arial"/>
                <a:sym typeface="Arial"/>
              </a:endParaRPr>
            </a:p>
          </p:txBody>
        </p:sp>
        <p:pic>
          <p:nvPicPr>
            <p:cNvPr id="31" name="Graphic 17" descr="Lights On with solid fill">
              <a:extLst>
                <a:ext uri="{FF2B5EF4-FFF2-40B4-BE49-F238E27FC236}">
                  <a16:creationId xmlns:a16="http://schemas.microsoft.com/office/drawing/2014/main" id="{A2E67891-5D7A-CC1A-115A-B21C4958BD60}"/>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897752" y="2139759"/>
              <a:ext cx="374737" cy="438150"/>
            </a:xfrm>
            <a:prstGeom prst="rect">
              <a:avLst/>
            </a:prstGeom>
          </p:spPr>
        </p:pic>
      </p:grpSp>
      <p:sp>
        <p:nvSpPr>
          <p:cNvPr id="4" name="Rechteck 3">
            <a:extLst>
              <a:ext uri="{FF2B5EF4-FFF2-40B4-BE49-F238E27FC236}">
                <a16:creationId xmlns:a16="http://schemas.microsoft.com/office/drawing/2014/main" id="{1D279AAB-D1AC-A342-B8C9-FD22CE093DD8}"/>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362589CD-FFC6-6068-B939-3005957D2BA0}"/>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46</a:t>
            </a:fld>
            <a:endParaRPr b="0">
              <a:solidFill>
                <a:srgbClr val="888888"/>
              </a:solidFill>
            </a:endParaRPr>
          </a:p>
        </p:txBody>
      </p:sp>
    </p:spTree>
    <p:extLst>
      <p:ext uri="{BB962C8B-B14F-4D97-AF65-F5344CB8AC3E}">
        <p14:creationId xmlns:p14="http://schemas.microsoft.com/office/powerpoint/2010/main" val="32296623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1FF40F-E5E8-3DD1-A3CA-70BF6BCF68EF}"/>
              </a:ext>
            </a:extLst>
          </p:cNvPr>
          <p:cNvSpPr>
            <a:spLocks noGrp="1"/>
          </p:cNvSpPr>
          <p:nvPr>
            <p:ph type="title"/>
          </p:nvPr>
        </p:nvSpPr>
        <p:spPr/>
        <p:txBody>
          <a:bodyPr/>
          <a:lstStyle/>
          <a:p>
            <a:r>
              <a:rPr lang="en-GB" dirty="0"/>
              <a:t>AOSP Automotive App Host</a:t>
            </a:r>
          </a:p>
        </p:txBody>
      </p:sp>
      <p:sp>
        <p:nvSpPr>
          <p:cNvPr id="5" name="TextBox 4">
            <a:extLst>
              <a:ext uri="{FF2B5EF4-FFF2-40B4-BE49-F238E27FC236}">
                <a16:creationId xmlns:a16="http://schemas.microsoft.com/office/drawing/2014/main" id="{83B61140-CD84-F47B-79B5-7B9617951F8F}"/>
              </a:ext>
            </a:extLst>
          </p:cNvPr>
          <p:cNvSpPr txBox="1"/>
          <p:nvPr/>
        </p:nvSpPr>
        <p:spPr>
          <a:xfrm>
            <a:off x="940516" y="1306569"/>
            <a:ext cx="3002837"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GAS Version </a:t>
            </a:r>
            <a:r>
              <a:rPr kumimoji="0" lang="en-GB" sz="2800" b="0" i="0" u="none" strike="noStrike" kern="0" cap="none" spc="0" normalizeH="0" baseline="30000" noProof="0" dirty="0">
                <a:ln>
                  <a:noFill/>
                </a:ln>
                <a:solidFill>
                  <a:srgbClr val="000000"/>
                </a:solidFill>
                <a:effectLst/>
                <a:uLnTx/>
                <a:uFillTx/>
                <a:latin typeface="Calibri" panose="020F0502020204030204" pitchFamily="34" charset="0"/>
                <a:cs typeface="Calibri" panose="020F0502020204030204" pitchFamily="34" charset="0"/>
                <a:sym typeface="Arial"/>
              </a:rPr>
              <a:t>(1)</a:t>
            </a:r>
          </a:p>
        </p:txBody>
      </p:sp>
      <p:sp>
        <p:nvSpPr>
          <p:cNvPr id="6" name="TextBox 5">
            <a:extLst>
              <a:ext uri="{FF2B5EF4-FFF2-40B4-BE49-F238E27FC236}">
                <a16:creationId xmlns:a16="http://schemas.microsoft.com/office/drawing/2014/main" id="{BABB3C1B-AF8A-CA3A-7C4C-AB1AFA1A88B1}"/>
              </a:ext>
            </a:extLst>
          </p:cNvPr>
          <p:cNvSpPr txBox="1"/>
          <p:nvPr/>
        </p:nvSpPr>
        <p:spPr>
          <a:xfrm>
            <a:off x="6479378" y="1306569"/>
            <a:ext cx="3002837"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AOSP Version</a:t>
            </a:r>
            <a:r>
              <a:rPr kumimoji="0" lang="en-GB" sz="2800" b="0" i="0" u="none" strike="noStrike" kern="0" cap="none" spc="0" normalizeH="0" baseline="30000" noProof="0" dirty="0">
                <a:ln>
                  <a:noFill/>
                </a:ln>
                <a:solidFill>
                  <a:srgbClr val="000000"/>
                </a:solidFill>
                <a:effectLst/>
                <a:uLnTx/>
                <a:uFillTx/>
                <a:latin typeface="Calibri" panose="020F0502020204030204" pitchFamily="34" charset="0"/>
                <a:cs typeface="Calibri" panose="020F0502020204030204" pitchFamily="34" charset="0"/>
                <a:sym typeface="Arial"/>
              </a:rPr>
              <a:t> (2)</a:t>
            </a:r>
            <a:endPar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11" name="TextBox 10">
            <a:extLst>
              <a:ext uri="{FF2B5EF4-FFF2-40B4-BE49-F238E27FC236}">
                <a16:creationId xmlns:a16="http://schemas.microsoft.com/office/drawing/2014/main" id="{D198817D-9A03-7E9C-E99A-BF0C2B875B77}"/>
              </a:ext>
            </a:extLst>
          </p:cNvPr>
          <p:cNvSpPr txBox="1"/>
          <p:nvPr/>
        </p:nvSpPr>
        <p:spPr>
          <a:xfrm>
            <a:off x="940516" y="5692171"/>
            <a:ext cx="4560181"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2"/>
              </a:rPr>
              <a:t>(1) https://play.google.com/store/apps/details?id=com.google.android.apps.automotive.templates.host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13" name="TextBox 12">
            <a:extLst>
              <a:ext uri="{FF2B5EF4-FFF2-40B4-BE49-F238E27FC236}">
                <a16:creationId xmlns:a16="http://schemas.microsoft.com/office/drawing/2014/main" id="{31688AA8-BFCE-F21E-8C26-4DD73D253418}"/>
              </a:ext>
            </a:extLst>
          </p:cNvPr>
          <p:cNvSpPr txBox="1"/>
          <p:nvPr/>
        </p:nvSpPr>
        <p:spPr>
          <a:xfrm>
            <a:off x="5500697" y="5692171"/>
            <a:ext cx="5086345"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3"/>
              </a:rPr>
              <a:t>(2)  https://android.googlesource.com/platform/packages/apps/Car/Templates/+/refs/heads/master/Host</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Content Placeholder 1">
            <a:extLst>
              <a:ext uri="{FF2B5EF4-FFF2-40B4-BE49-F238E27FC236}">
                <a16:creationId xmlns:a16="http://schemas.microsoft.com/office/drawing/2014/main" id="{5F5C9D44-E7A6-4522-13EE-6583BB43F40C}"/>
              </a:ext>
            </a:extLst>
          </p:cNvPr>
          <p:cNvSpPr txBox="1">
            <a:spLocks/>
          </p:cNvSpPr>
          <p:nvPr/>
        </p:nvSpPr>
        <p:spPr bwMode="gray">
          <a:xfrm>
            <a:off x="940516" y="4933527"/>
            <a:ext cx="418904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GAS Emulator, using </a:t>
            </a:r>
            <a:r>
              <a:rPr kumimoji="0" lang="en-GB" sz="1600" b="0" i="0" u="sng" strike="noStrike" kern="1200" cap="none" spc="0" normalizeH="0" baseline="0" noProof="0" dirty="0">
                <a:ln>
                  <a:noFill/>
                </a:ln>
                <a:solidFill>
                  <a:srgbClr val="000000"/>
                </a:solidFill>
                <a:effectLst/>
                <a:uLnTx/>
                <a:uFillTx/>
                <a:latin typeface="Arial"/>
                <a:ea typeface="Malgun Gothic"/>
                <a:cs typeface="Arial"/>
                <a:sym typeface="Arial"/>
              </a:rPr>
              <a:t>GAS Automotive Host (with Google Maps)</a:t>
            </a: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800" b="0" i="0" u="none" strike="noStrike" kern="1200" cap="none" spc="0" normalizeH="0" baseline="0" noProof="0" dirty="0">
              <a:ln>
                <a:noFill/>
              </a:ln>
              <a:solidFill>
                <a:srgbClr val="000000"/>
              </a:solidFill>
              <a:effectLst/>
              <a:uLnTx/>
              <a:uFillTx/>
              <a:latin typeface="Arial"/>
              <a:ea typeface="Malgun Gothic" panose="020B0503020000020004" pitchFamily="34" charset="-127"/>
              <a:cs typeface="Arial"/>
              <a:sym typeface="Arial"/>
            </a:endParaRPr>
          </a:p>
        </p:txBody>
      </p:sp>
      <p:pic>
        <p:nvPicPr>
          <p:cNvPr id="8" name="Picture 7" descr="A screenshot of a map&#10;&#10;Description automatically generated with medium confidence">
            <a:extLst>
              <a:ext uri="{FF2B5EF4-FFF2-40B4-BE49-F238E27FC236}">
                <a16:creationId xmlns:a16="http://schemas.microsoft.com/office/drawing/2014/main" id="{0F7ED34D-03E6-338A-B3A5-6402C0F9B2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0516" y="1908554"/>
            <a:ext cx="4189045" cy="2739646"/>
          </a:xfrm>
          <a:prstGeom prst="rect">
            <a:avLst/>
          </a:prstGeom>
        </p:spPr>
      </p:pic>
      <p:pic>
        <p:nvPicPr>
          <p:cNvPr id="10" name="Picture 9" descr="A screenshot of a phone&#10;&#10;Description automatically generated with medium confidence">
            <a:extLst>
              <a:ext uri="{FF2B5EF4-FFF2-40B4-BE49-F238E27FC236}">
                <a16:creationId xmlns:a16="http://schemas.microsoft.com/office/drawing/2014/main" id="{2455DD2A-D778-B065-AF16-05389BE2A12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96000" y="1887832"/>
            <a:ext cx="3828585" cy="2879403"/>
          </a:xfrm>
          <a:prstGeom prst="rect">
            <a:avLst/>
          </a:prstGeom>
        </p:spPr>
      </p:pic>
      <p:sp>
        <p:nvSpPr>
          <p:cNvPr id="12" name="Content Placeholder 1">
            <a:extLst>
              <a:ext uri="{FF2B5EF4-FFF2-40B4-BE49-F238E27FC236}">
                <a16:creationId xmlns:a16="http://schemas.microsoft.com/office/drawing/2014/main" id="{BB253609-D915-945E-2E8F-3356ACD80337}"/>
              </a:ext>
            </a:extLst>
          </p:cNvPr>
          <p:cNvSpPr txBox="1">
            <a:spLocks/>
          </p:cNvSpPr>
          <p:nvPr/>
        </p:nvSpPr>
        <p:spPr bwMode="gray">
          <a:xfrm>
            <a:off x="6096000" y="4979103"/>
            <a:ext cx="418904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non-GAS Emulator, using </a:t>
            </a:r>
            <a:r>
              <a:rPr kumimoji="0" lang="en-GB" sz="1600" b="0" i="0" u="sng" strike="noStrike" kern="1200" cap="none" spc="0" normalizeH="0" baseline="0" noProof="0" dirty="0">
                <a:ln>
                  <a:noFill/>
                </a:ln>
                <a:solidFill>
                  <a:srgbClr val="000000"/>
                </a:solidFill>
                <a:effectLst/>
                <a:uLnTx/>
                <a:uFillTx/>
                <a:latin typeface="Arial"/>
                <a:ea typeface="Malgun Gothic"/>
                <a:cs typeface="Arial"/>
                <a:sym typeface="Arial"/>
              </a:rPr>
              <a:t>AOSP Automotive Host (without maps)</a:t>
            </a:r>
            <a:r>
              <a:rPr kumimoji="0" lang="en-GB" sz="16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800" b="0" i="0" u="none" strike="noStrike" kern="1200" cap="none" spc="0" normalizeH="0" baseline="0" noProof="0" dirty="0">
              <a:ln>
                <a:noFill/>
              </a:ln>
              <a:solidFill>
                <a:srgbClr val="000000"/>
              </a:solidFill>
              <a:effectLst/>
              <a:uLnTx/>
              <a:uFillTx/>
              <a:latin typeface="Arial"/>
              <a:ea typeface="Malgun Gothic" panose="020B0503020000020004" pitchFamily="34" charset="-127"/>
              <a:cs typeface="Arial"/>
              <a:sym typeface="Arial"/>
            </a:endParaRPr>
          </a:p>
        </p:txBody>
      </p:sp>
      <p:sp>
        <p:nvSpPr>
          <p:cNvPr id="7" name="Rechteck 6">
            <a:extLst>
              <a:ext uri="{FF2B5EF4-FFF2-40B4-BE49-F238E27FC236}">
                <a16:creationId xmlns:a16="http://schemas.microsoft.com/office/drawing/2014/main" id="{2FFAD792-8CFF-E968-D0B0-92DBD9D22593}"/>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5D3AB3A2-C9B6-9D22-C252-E3AAAFA4EF3F}"/>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47</a:t>
            </a:fld>
            <a:endParaRPr b="0">
              <a:solidFill>
                <a:srgbClr val="888888"/>
              </a:solidFill>
            </a:endParaRPr>
          </a:p>
        </p:txBody>
      </p:sp>
    </p:spTree>
    <p:extLst>
      <p:ext uri="{BB962C8B-B14F-4D97-AF65-F5344CB8AC3E}">
        <p14:creationId xmlns:p14="http://schemas.microsoft.com/office/powerpoint/2010/main" val="34138145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50B99CB-4A53-33E5-280B-64EA98E81618}"/>
              </a:ext>
            </a:extLst>
          </p:cNvPr>
          <p:cNvSpPr txBox="1"/>
          <p:nvPr/>
        </p:nvSpPr>
        <p:spPr>
          <a:xfrm>
            <a:off x="507381" y="5648143"/>
            <a:ext cx="5136182"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FA0057"/>
              </a:buClr>
              <a:buSzTx/>
              <a:buFont typeface="Arial"/>
              <a:buNone/>
              <a:tabLst/>
              <a:defRPr/>
            </a:pPr>
            <a:r>
              <a:rPr kumimoji="0" lang="en-GB" sz="1400" b="0" i="0" u="none" strike="noStrike" kern="1200" cap="none" spc="0" normalizeH="0" baseline="0" noProof="0" dirty="0">
                <a:ln>
                  <a:noFill/>
                </a:ln>
                <a:solidFill>
                  <a:srgbClr val="000000"/>
                </a:solidFill>
                <a:effectLst/>
                <a:uLnTx/>
                <a:uFillTx/>
                <a:latin typeface="Arial"/>
                <a:ea typeface="Malgun Gothic"/>
                <a:cs typeface="Arial"/>
                <a:sym typeface="Arial"/>
              </a:rPr>
              <a:t>Screenshot from a non-GAS Emulator, </a:t>
            </a:r>
            <a:r>
              <a:rPr kumimoji="0" lang="en-GB" sz="1400" b="0" i="0" u="none" strike="noStrike" kern="0" cap="none" spc="0" normalizeH="0" baseline="0" noProof="0" dirty="0">
                <a:ln>
                  <a:noFill/>
                </a:ln>
                <a:solidFill>
                  <a:srgbClr val="000000"/>
                </a:solidFill>
                <a:effectLst/>
                <a:uLnTx/>
                <a:uFillTx/>
                <a:latin typeface="Arial"/>
                <a:ea typeface="Malgun Gothic"/>
                <a:cs typeface="Arial"/>
                <a:sym typeface="Arial"/>
              </a:rPr>
              <a:t>using </a:t>
            </a:r>
            <a:r>
              <a:rPr kumimoji="0" lang="en-GB" sz="1400" b="0" i="0" u="sng" strike="noStrike" kern="0" cap="none" spc="0" normalizeH="0" baseline="0" noProof="0" dirty="0">
                <a:ln>
                  <a:noFill/>
                </a:ln>
                <a:solidFill>
                  <a:srgbClr val="000000"/>
                </a:solidFill>
                <a:effectLst/>
                <a:uLnTx/>
                <a:uFillTx/>
                <a:latin typeface="Arial"/>
                <a:ea typeface="Malgun Gothic"/>
                <a:cs typeface="Arial"/>
                <a:sym typeface="Arial"/>
              </a:rPr>
              <a:t>Faurecia </a:t>
            </a:r>
            <a:r>
              <a:rPr kumimoji="0" lang="en-GB" sz="1400" b="0" i="0" u="sng" strike="noStrike" kern="0" cap="none" spc="0" normalizeH="0" baseline="0" noProof="0" dirty="0" err="1">
                <a:ln>
                  <a:noFill/>
                </a:ln>
                <a:solidFill>
                  <a:srgbClr val="000000"/>
                </a:solidFill>
                <a:effectLst/>
                <a:uLnTx/>
                <a:uFillTx/>
                <a:latin typeface="Arial"/>
                <a:ea typeface="Malgun Gothic"/>
                <a:cs typeface="Arial"/>
                <a:sym typeface="Arial"/>
              </a:rPr>
              <a:t>Aptoide</a:t>
            </a:r>
            <a:r>
              <a:rPr kumimoji="0" lang="en-GB" sz="1400" b="0" i="0" u="sng" strike="noStrike" kern="0" cap="none" spc="0" normalizeH="0" baseline="0" noProof="0" dirty="0">
                <a:ln>
                  <a:noFill/>
                </a:ln>
                <a:solidFill>
                  <a:srgbClr val="000000"/>
                </a:solidFill>
                <a:effectLst/>
                <a:uLnTx/>
                <a:uFillTx/>
                <a:latin typeface="Arial"/>
                <a:ea typeface="Malgun Gothic"/>
                <a:cs typeface="Arial"/>
                <a:sym typeface="Arial"/>
              </a:rPr>
              <a:t> Automotive Host (with OSM Maps)</a:t>
            </a:r>
            <a:r>
              <a:rPr kumimoji="0" lang="en-GB" sz="1400" b="0" i="0" u="none" strike="noStrike" kern="1200" cap="none" spc="0" normalizeH="0" baseline="0" noProof="0" dirty="0">
                <a:ln>
                  <a:noFill/>
                </a:ln>
                <a:solidFill>
                  <a:srgbClr val="000000"/>
                </a:solidFill>
                <a:effectLst/>
                <a:uLnTx/>
                <a:uFillTx/>
                <a:latin typeface="Arial"/>
                <a:ea typeface="Malgun Gothic"/>
                <a:cs typeface="Arial"/>
                <a:sym typeface="Arial"/>
              </a:rPr>
              <a:t>, displaying a POI example app</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itle 2">
            <a:extLst>
              <a:ext uri="{FF2B5EF4-FFF2-40B4-BE49-F238E27FC236}">
                <a16:creationId xmlns:a16="http://schemas.microsoft.com/office/drawing/2014/main" id="{9C1FF40F-E5E8-3DD1-A3CA-70BF6BCF68EF}"/>
              </a:ext>
            </a:extLst>
          </p:cNvPr>
          <p:cNvSpPr>
            <a:spLocks noGrp="1"/>
          </p:cNvSpPr>
          <p:nvPr>
            <p:ph type="title"/>
          </p:nvPr>
        </p:nvSpPr>
        <p:spPr/>
        <p:txBody>
          <a:bodyPr/>
          <a:lstStyle/>
          <a:p>
            <a:r>
              <a:rPr lang="en-GB" dirty="0"/>
              <a:t>COVESA (?) Automotive App Host</a:t>
            </a:r>
          </a:p>
        </p:txBody>
      </p:sp>
      <p:sp>
        <p:nvSpPr>
          <p:cNvPr id="7" name="TextBox 6">
            <a:extLst>
              <a:ext uri="{FF2B5EF4-FFF2-40B4-BE49-F238E27FC236}">
                <a16:creationId xmlns:a16="http://schemas.microsoft.com/office/drawing/2014/main" id="{9A5C9AD4-5AA0-2D63-0BB8-BBF13FA448D8}"/>
              </a:ext>
            </a:extLst>
          </p:cNvPr>
          <p:cNvSpPr txBox="1"/>
          <p:nvPr/>
        </p:nvSpPr>
        <p:spPr>
          <a:xfrm>
            <a:off x="601734" y="1401819"/>
            <a:ext cx="504182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rPr>
              <a:t>COVESA Version (?)</a:t>
            </a:r>
          </a:p>
        </p:txBody>
      </p:sp>
      <p:pic>
        <p:nvPicPr>
          <p:cNvPr id="8" name="Picture 7" descr="Graphical user interface, application&#10;&#10;Description automatically generated">
            <a:extLst>
              <a:ext uri="{FF2B5EF4-FFF2-40B4-BE49-F238E27FC236}">
                <a16:creationId xmlns:a16="http://schemas.microsoft.com/office/drawing/2014/main" id="{45868568-B781-67F3-2B31-F23E0F55151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50918" y="5500149"/>
            <a:ext cx="2083673" cy="694558"/>
          </a:xfrm>
          <a:prstGeom prst="rect">
            <a:avLst/>
          </a:prstGeom>
        </p:spPr>
      </p:pic>
      <p:pic>
        <p:nvPicPr>
          <p:cNvPr id="4" name="Picture 3">
            <a:extLst>
              <a:ext uri="{FF2B5EF4-FFF2-40B4-BE49-F238E27FC236}">
                <a16:creationId xmlns:a16="http://schemas.microsoft.com/office/drawing/2014/main" id="{A105445C-C37E-3DEA-86CC-8FE6312E84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734" y="2249824"/>
            <a:ext cx="5041829" cy="3279391"/>
          </a:xfrm>
          <a:prstGeom prst="rect">
            <a:avLst/>
          </a:prstGeom>
        </p:spPr>
      </p:pic>
      <p:sp>
        <p:nvSpPr>
          <p:cNvPr id="11" name="Text Placeholder 3">
            <a:extLst>
              <a:ext uri="{FF2B5EF4-FFF2-40B4-BE49-F238E27FC236}">
                <a16:creationId xmlns:a16="http://schemas.microsoft.com/office/drawing/2014/main" id="{29C9C3F3-033A-348E-9B53-857851DCD7A1}"/>
              </a:ext>
            </a:extLst>
          </p:cNvPr>
          <p:cNvSpPr txBox="1">
            <a:spLocks/>
          </p:cNvSpPr>
          <p:nvPr/>
        </p:nvSpPr>
        <p:spPr>
          <a:xfrm>
            <a:off x="5841129" y="1452565"/>
            <a:ext cx="6303251" cy="407665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01600" marR="0" lvl="0" indent="0" algn="l" defTabSz="914400" rtl="0" eaLnBrk="1" fontAlgn="auto" latinLnBrk="0" hangingPunct="1">
              <a:lnSpc>
                <a:spcPct val="90000"/>
              </a:lnSpc>
              <a:spcBef>
                <a:spcPts val="1000"/>
              </a:spcBef>
              <a:spcAft>
                <a:spcPts val="0"/>
              </a:spcAft>
              <a:buClr>
                <a:srgbClr val="000000"/>
              </a:buClr>
              <a:buSzPts val="2000"/>
              <a:buFont typeface="Arial"/>
              <a:buNone/>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Next steps: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Potential COVESA contribution:</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Automotive App Host reference implementation using open source maps (e.g. Open Street Map)</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Use an Interface that Abstracts Maps Provider so that OEMs can easily plug their Maps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Create a common interface for automotive intents (Multiple Waypoints, Electric Vehicles Trip Plans) based on </a:t>
            </a:r>
            <a:r>
              <a:rPr kumimoji="0" lang="en-GB" sz="2000" b="0" i="0" u="none" strike="noStrike" kern="0" cap="none" spc="0" normalizeH="0" baseline="0" noProof="0" dirty="0">
                <a:ln>
                  <a:noFill/>
                </a:ln>
                <a:solidFill>
                  <a:srgbClr val="000000"/>
                </a:solidFill>
                <a:effectLst/>
                <a:uLnTx/>
                <a:uFillTx/>
                <a:latin typeface="Calibri"/>
                <a:cs typeface="Calibri"/>
                <a:sym typeface="Calibri"/>
                <a:hlinkClick r:id="rId4"/>
              </a:rPr>
              <a:t>Google Maps for Automotive Intents</a:t>
            </a:r>
            <a:endParaRPr kumimoji="0" lang="en-GB" sz="2000" b="0" i="0" u="none" strike="noStrike" kern="0" cap="none" spc="0" normalizeH="0" baseline="0" noProof="0" dirty="0">
              <a:ln>
                <a:noFill/>
              </a:ln>
              <a:solidFill>
                <a:srgbClr val="000000"/>
              </a:solidFill>
              <a:effectLst/>
              <a:uLnTx/>
              <a:uFillTx/>
              <a:latin typeface="Calibri"/>
              <a:cs typeface="Calibri"/>
              <a:sym typeface="Calibri"/>
            </a:endParaRP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COVESA or AOSP repository?</a:t>
            </a:r>
          </a:p>
        </p:txBody>
      </p:sp>
      <p:sp>
        <p:nvSpPr>
          <p:cNvPr id="13" name="TextBox 12">
            <a:extLst>
              <a:ext uri="{FF2B5EF4-FFF2-40B4-BE49-F238E27FC236}">
                <a16:creationId xmlns:a16="http://schemas.microsoft.com/office/drawing/2014/main" id="{D575F2EC-C811-929D-E322-181E2657C7A4}"/>
              </a:ext>
            </a:extLst>
          </p:cNvPr>
          <p:cNvSpPr txBox="1"/>
          <p:nvPr/>
        </p:nvSpPr>
        <p:spPr>
          <a:xfrm>
            <a:off x="507381" y="6429920"/>
            <a:ext cx="822402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cs typeface="Arial"/>
                <a:sym typeface="Arial"/>
                <a:hlinkClick r:id="rId4"/>
              </a:rPr>
              <a:t>https://developers.google.com/maps/documentation/urls/android-intents-automotive</a:t>
            </a:r>
            <a:r>
              <a:rPr kumimoji="0" lang="en-GB" sz="1400" b="0" i="0" u="none" strike="noStrike" kern="0" cap="none" spc="0" normalizeH="0" baseline="0" noProof="0" dirty="0">
                <a:ln>
                  <a:noFill/>
                </a:ln>
                <a:solidFill>
                  <a:srgbClr val="000000"/>
                </a:solidFill>
                <a:effectLst/>
                <a:uLnTx/>
                <a:uFillTx/>
                <a:latin typeface="Arial"/>
                <a:cs typeface="Arial"/>
                <a:sym typeface="Arial"/>
              </a:rPr>
              <a:t> </a:t>
            </a:r>
          </a:p>
        </p:txBody>
      </p:sp>
      <p:sp>
        <p:nvSpPr>
          <p:cNvPr id="5" name="Rechteck 4">
            <a:extLst>
              <a:ext uri="{FF2B5EF4-FFF2-40B4-BE49-F238E27FC236}">
                <a16:creationId xmlns:a16="http://schemas.microsoft.com/office/drawing/2014/main" id="{5C5824FD-FF74-1F3A-B8B3-A8BD1BB07666}"/>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9" name="Foliennummernplatzhalter 8">
            <a:extLst>
              <a:ext uri="{FF2B5EF4-FFF2-40B4-BE49-F238E27FC236}">
                <a16:creationId xmlns:a16="http://schemas.microsoft.com/office/drawing/2014/main" id="{A239F3D6-1BA4-C368-1A07-F284B3475DA1}"/>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48</a:t>
            </a:fld>
            <a:endParaRPr b="0">
              <a:solidFill>
                <a:srgbClr val="888888"/>
              </a:solidFill>
            </a:endParaRPr>
          </a:p>
        </p:txBody>
      </p:sp>
    </p:spTree>
    <p:extLst>
      <p:ext uri="{BB962C8B-B14F-4D97-AF65-F5344CB8AC3E}">
        <p14:creationId xmlns:p14="http://schemas.microsoft.com/office/powerpoint/2010/main" val="17626616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Communication Apps</a:t>
            </a:r>
            <a:endParaRPr lang="en-US" dirty="0"/>
          </a:p>
        </p:txBody>
      </p:sp>
      <p:sp>
        <p:nvSpPr>
          <p:cNvPr id="6" name="Subtitle 5">
            <a:extLst>
              <a:ext uri="{FF2B5EF4-FFF2-40B4-BE49-F238E27FC236}">
                <a16:creationId xmlns:a16="http://schemas.microsoft.com/office/drawing/2014/main" id="{A134D0E2-16C5-C550-83DC-18C0C76DA0B8}"/>
              </a:ext>
            </a:extLst>
          </p:cNvPr>
          <p:cNvSpPr>
            <a:spLocks noGrp="1"/>
          </p:cNvSpPr>
          <p:nvPr>
            <p:ph type="subTitle" idx="1"/>
          </p:nvPr>
        </p:nvSpPr>
        <p:spPr>
          <a:xfrm>
            <a:off x="3213221" y="3474003"/>
            <a:ext cx="7202367" cy="1655762"/>
          </a:xfrm>
        </p:spPr>
        <p:txBody>
          <a:bodyPr/>
          <a:lstStyle/>
          <a:p>
            <a:r>
              <a:rPr lang="en-GB" dirty="0"/>
              <a:t>Rely on Cars App library, Push Notifications and Camera interface</a:t>
            </a:r>
          </a:p>
        </p:txBody>
      </p:sp>
      <p:sp>
        <p:nvSpPr>
          <p:cNvPr id="3" name="Rechteck 2">
            <a:extLst>
              <a:ext uri="{FF2B5EF4-FFF2-40B4-BE49-F238E27FC236}">
                <a16:creationId xmlns:a16="http://schemas.microsoft.com/office/drawing/2014/main" id="{1D961C8C-7C72-C371-A80A-5F479BE97E79}"/>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BEE84C5D-69E2-5A05-CE51-DABB44C7601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49</a:t>
            </a:fld>
            <a:endParaRPr b="0">
              <a:solidFill>
                <a:srgbClr val="888888"/>
              </a:solidFill>
            </a:endParaRPr>
          </a:p>
        </p:txBody>
      </p:sp>
    </p:spTree>
    <p:extLst>
      <p:ext uri="{BB962C8B-B14F-4D97-AF65-F5344CB8AC3E}">
        <p14:creationId xmlns:p14="http://schemas.microsoft.com/office/powerpoint/2010/main" val="83961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dirty="0"/>
              <a:t>WELCOME</a:t>
            </a:r>
            <a:endParaRPr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Graham Smethurst, COVESA/ BMW</a:t>
            </a:r>
          </a:p>
        </p:txBody>
      </p:sp>
      <p:sp>
        <p:nvSpPr>
          <p:cNvPr id="3" name="Textplatzhalter 2">
            <a:extLst>
              <a:ext uri="{FF2B5EF4-FFF2-40B4-BE49-F238E27FC236}">
                <a16:creationId xmlns:a16="http://schemas.microsoft.com/office/drawing/2014/main" id="{DDB0393B-4716-0A3B-6D14-04FA438719A6}"/>
              </a:ext>
            </a:extLst>
          </p:cNvPr>
          <p:cNvSpPr>
            <a:spLocks noGrp="1"/>
          </p:cNvSpPr>
          <p:nvPr>
            <p:ph type="body" idx="2"/>
          </p:nvPr>
        </p:nvSpPr>
        <p:spPr/>
        <p:txBody>
          <a:bodyPr>
            <a:normAutofit lnSpcReduction="10000"/>
          </a:bodyPr>
          <a:lstStyle/>
          <a:p>
            <a:endParaRPr lang="de-DE"/>
          </a:p>
        </p:txBody>
      </p:sp>
    </p:spTree>
    <p:extLst>
      <p:ext uri="{BB962C8B-B14F-4D97-AF65-F5344CB8AC3E}">
        <p14:creationId xmlns:p14="http://schemas.microsoft.com/office/powerpoint/2010/main" val="31991719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11C082-DACB-82E1-3F00-37BA456D060A}"/>
              </a:ext>
            </a:extLst>
          </p:cNvPr>
          <p:cNvSpPr>
            <a:spLocks noGrp="1"/>
          </p:cNvSpPr>
          <p:nvPr>
            <p:ph type="title"/>
          </p:nvPr>
        </p:nvSpPr>
        <p:spPr/>
        <p:txBody>
          <a:bodyPr/>
          <a:lstStyle/>
          <a:p>
            <a:r>
              <a:rPr lang="en-GB" dirty="0"/>
              <a:t>What about Communication Apps?</a:t>
            </a:r>
          </a:p>
        </p:txBody>
      </p:sp>
      <p:graphicFrame>
        <p:nvGraphicFramePr>
          <p:cNvPr id="5" name="Diagram 4">
            <a:extLst>
              <a:ext uri="{FF2B5EF4-FFF2-40B4-BE49-F238E27FC236}">
                <a16:creationId xmlns:a16="http://schemas.microsoft.com/office/drawing/2014/main" id="{3899B099-0496-B099-1A03-4F079ED4F9CA}"/>
              </a:ext>
            </a:extLst>
          </p:cNvPr>
          <p:cNvGraphicFramePr/>
          <p:nvPr/>
        </p:nvGraphicFramePr>
        <p:xfrm>
          <a:off x="174623" y="1271588"/>
          <a:ext cx="4797426" cy="4606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3">
            <a:extLst>
              <a:ext uri="{FF2B5EF4-FFF2-40B4-BE49-F238E27FC236}">
                <a16:creationId xmlns:a16="http://schemas.microsoft.com/office/drawing/2014/main" id="{99714D7C-9EF0-90D6-7274-50A10D9582FD}"/>
              </a:ext>
            </a:extLst>
          </p:cNvPr>
          <p:cNvSpPr txBox="1">
            <a:spLocks/>
          </p:cNvSpPr>
          <p:nvPr/>
        </p:nvSpPr>
        <p:spPr>
          <a:xfrm>
            <a:off x="5612524" y="1657350"/>
            <a:ext cx="6303251" cy="352265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1pPr>
            <a:lvl2pPr marL="914400" marR="0" lvl="1" indent="-355600" algn="l" rtl="0">
              <a:lnSpc>
                <a:spcPct val="90000"/>
              </a:lnSpc>
              <a:spcBef>
                <a:spcPts val="1000"/>
              </a:spcBef>
              <a:spcAft>
                <a:spcPts val="0"/>
              </a:spcAft>
              <a:buClr>
                <a:schemeClr val="dk1"/>
              </a:buClr>
              <a:buSzPts val="2000"/>
              <a:buFont typeface="NTR"/>
              <a:buChar char="−"/>
              <a:defRPr sz="20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6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600"/>
              </a:spcBef>
              <a:spcAft>
                <a:spcPts val="0"/>
              </a:spcAft>
              <a:buClr>
                <a:schemeClr val="dk1"/>
              </a:buClr>
              <a:buSzPts val="1800"/>
              <a:buFont typeface="Arial"/>
              <a:buChar char="•"/>
              <a:defRPr sz="1400" b="0" i="1" u="none" strike="noStrike" cap="none">
                <a:solidFill>
                  <a:schemeClr val="dk1"/>
                </a:solidFill>
                <a:latin typeface="Calibri"/>
                <a:ea typeface="Calibri"/>
                <a:cs typeface="Calibri"/>
                <a:sym typeface="Calibri"/>
              </a:defRPr>
            </a:lvl4pPr>
            <a:lvl5pPr marL="2286000" marR="0" lvl="4" indent="-228600" algn="l" rtl="0">
              <a:lnSpc>
                <a:spcPct val="90000"/>
              </a:lnSpc>
              <a:spcBef>
                <a:spcPts val="6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Communication/Messaging not yet a category on Android Automotive, likely in the future (Zoom, Microsoft Teams, and Webex by Cisco (*) )</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Probably based on </a:t>
            </a:r>
            <a:r>
              <a:rPr kumimoji="0" lang="en-GB" sz="2000" b="1" i="0" u="none" strike="noStrike" kern="0" cap="none" spc="0" normalizeH="0" baseline="0" noProof="0" dirty="0">
                <a:ln>
                  <a:noFill/>
                </a:ln>
                <a:solidFill>
                  <a:srgbClr val="000000"/>
                </a:solidFill>
                <a:effectLst/>
                <a:uLnTx/>
                <a:uFillTx/>
                <a:latin typeface="Calibri"/>
                <a:cs typeface="Calibri"/>
                <a:sym typeface="Calibri"/>
              </a:rPr>
              <a:t>Cars App Library</a:t>
            </a:r>
          </a:p>
          <a:p>
            <a:pPr marL="457200" marR="0" lvl="0" indent="-355600" algn="l" defTabSz="914400" rtl="0" eaLnBrk="1" fontAlgn="auto" latinLnBrk="0" hangingPunct="1">
              <a:lnSpc>
                <a:spcPct val="90000"/>
              </a:lnSpc>
              <a:spcBef>
                <a:spcPts val="1000"/>
              </a:spcBef>
              <a:spcAft>
                <a:spcPts val="0"/>
              </a:spcAft>
              <a:buClr>
                <a:srgbClr val="000000"/>
              </a:buClr>
              <a:buSzPts val="2000"/>
              <a:buFont typeface="Arial"/>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Depend on:</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1" i="0" u="none" strike="noStrike" kern="0" cap="none" spc="0" normalizeH="0" baseline="0" noProof="0" dirty="0">
                <a:ln>
                  <a:noFill/>
                </a:ln>
                <a:solidFill>
                  <a:srgbClr val="000000"/>
                </a:solidFill>
                <a:effectLst/>
                <a:uLnTx/>
                <a:uFillTx/>
                <a:latin typeface="Calibri"/>
                <a:cs typeface="Calibri"/>
                <a:sym typeface="Calibri"/>
              </a:rPr>
              <a:t>Push Notifications for incoming calls/messages</a:t>
            </a:r>
          </a:p>
          <a:p>
            <a:pPr marL="914400" marR="0" lvl="1" indent="-355600" algn="l" defTabSz="914400" rtl="0" eaLnBrk="1" fontAlgn="auto" latinLnBrk="0" hangingPunct="1">
              <a:lnSpc>
                <a:spcPct val="90000"/>
              </a:lnSpc>
              <a:spcBef>
                <a:spcPts val="1000"/>
              </a:spcBef>
              <a:spcAft>
                <a:spcPts val="0"/>
              </a:spcAft>
              <a:buClr>
                <a:srgbClr val="000000"/>
              </a:buClr>
              <a:buSzPts val="2000"/>
              <a:buFont typeface="NTR"/>
              <a:buChar char="−"/>
              <a:tabLst/>
              <a:defRPr/>
            </a:pPr>
            <a:r>
              <a:rPr kumimoji="0" lang="en-GB" sz="2000" b="0" i="0" u="none" strike="noStrike" kern="0" cap="none" spc="0" normalizeH="0" baseline="0" noProof="0" dirty="0">
                <a:ln>
                  <a:noFill/>
                </a:ln>
                <a:solidFill>
                  <a:srgbClr val="000000"/>
                </a:solidFill>
                <a:effectLst/>
                <a:uLnTx/>
                <a:uFillTx/>
                <a:latin typeface="Calibri"/>
                <a:cs typeface="Calibri"/>
                <a:sym typeface="Calibri"/>
              </a:rPr>
              <a:t>Camera interface for video Conferencing</a:t>
            </a:r>
          </a:p>
        </p:txBody>
      </p:sp>
      <p:grpSp>
        <p:nvGrpSpPr>
          <p:cNvPr id="9" name="Group 8">
            <a:extLst>
              <a:ext uri="{FF2B5EF4-FFF2-40B4-BE49-F238E27FC236}">
                <a16:creationId xmlns:a16="http://schemas.microsoft.com/office/drawing/2014/main" id="{5D5E852C-F570-1A91-E98A-89382E10837B}"/>
              </a:ext>
            </a:extLst>
          </p:cNvPr>
          <p:cNvGrpSpPr/>
          <p:nvPr/>
        </p:nvGrpSpPr>
        <p:grpSpPr>
          <a:xfrm>
            <a:off x="3991987" y="4943924"/>
            <a:ext cx="5666362" cy="861037"/>
            <a:chOff x="6897752" y="1911517"/>
            <a:chExt cx="5666362" cy="861037"/>
          </a:xfrm>
        </p:grpSpPr>
        <p:sp>
          <p:nvSpPr>
            <p:cNvPr id="10" name="Content Placeholder 1">
              <a:extLst>
                <a:ext uri="{FF2B5EF4-FFF2-40B4-BE49-F238E27FC236}">
                  <a16:creationId xmlns:a16="http://schemas.microsoft.com/office/drawing/2014/main" id="{1106A225-E77D-4852-240D-92C1F3434AAF}"/>
                </a:ext>
              </a:extLst>
            </p:cNvPr>
            <p:cNvSpPr txBox="1">
              <a:spLocks/>
            </p:cNvSpPr>
            <p:nvPr/>
          </p:nvSpPr>
          <p:spPr bwMode="gray">
            <a:xfrm>
              <a:off x="7406199" y="1911517"/>
              <a:ext cx="5157915" cy="861037"/>
            </a:xfrm>
            <a:prstGeom prst="rect">
              <a:avLst/>
            </a:prstGeom>
          </p:spPr>
          <p:txBody>
            <a:bodyPr vert="horz" wrap="square" lIns="0" tIns="0" rIns="0" bIns="0" rtlCol="0" anchor="t">
              <a:noAutofit/>
            </a:bodyPr>
            <a:lstStyle>
              <a:lvl1pPr marL="266700" indent="-266700" algn="l" defTabSz="914400" rtl="0" eaLnBrk="1" latinLnBrk="0" hangingPunct="1">
                <a:lnSpc>
                  <a:spcPct val="100000"/>
                </a:lnSpc>
                <a:spcBef>
                  <a:spcPts val="1800"/>
                </a:spcBef>
                <a:buClr>
                  <a:schemeClr val="accent5"/>
                </a:buClr>
                <a:buFont typeface="Segoe UI Symbol" panose="020B0502040204020203" pitchFamily="34" charset="0"/>
                <a:buChar char=""/>
                <a:defRPr lang="fr-FR" sz="1800" b="0" kern="1200">
                  <a:solidFill>
                    <a:schemeClr val="accent1"/>
                  </a:solidFill>
                  <a:latin typeface="+mn-lt"/>
                  <a:ea typeface="Malgun Gothic" panose="020B0503020000020004" pitchFamily="34" charset="-127"/>
                  <a:cs typeface="+mn-cs"/>
                </a:defRPr>
              </a:lvl1pPr>
              <a:lvl2pPr marL="534988" indent="-268288" algn="l" defTabSz="914400" rtl="0" eaLnBrk="1" latinLnBrk="0" hangingPunct="1">
                <a:lnSpc>
                  <a:spcPct val="100000"/>
                </a:lnSpc>
                <a:spcBef>
                  <a:spcPts val="1200"/>
                </a:spcBef>
                <a:buClr>
                  <a:schemeClr val="accent5"/>
                </a:buClr>
                <a:buFont typeface="Segoe UI Symbol" panose="020B0502040204020203" pitchFamily="34" charset="0"/>
                <a:buChar char="▸"/>
                <a:defRPr lang="fr-FR" sz="1600" kern="1200" dirty="0" smtClean="0">
                  <a:solidFill>
                    <a:schemeClr val="accent1"/>
                  </a:solidFill>
                  <a:latin typeface="+mn-lt"/>
                  <a:ea typeface="+mn-ea"/>
                  <a:cs typeface="+mn-cs"/>
                </a:defRPr>
              </a:lvl2pPr>
              <a:lvl3pPr marL="714375" indent="-171450" algn="l" defTabSz="914400" rtl="0" eaLnBrk="1" latinLnBrk="0" hangingPunct="1">
                <a:lnSpc>
                  <a:spcPct val="100000"/>
                </a:lnSpc>
                <a:spcBef>
                  <a:spcPts val="600"/>
                </a:spcBef>
                <a:buClr>
                  <a:schemeClr val="accent5"/>
                </a:buClr>
                <a:buFont typeface="Wingdings" panose="05000000000000000000" pitchFamily="2" charset="2"/>
                <a:buChar char="§"/>
                <a:defRPr lang="fr-FR" sz="1400" kern="1200" dirty="0" smtClean="0">
                  <a:solidFill>
                    <a:schemeClr val="accent1"/>
                  </a:solidFill>
                  <a:latin typeface="+mn-lt"/>
                  <a:ea typeface="+mn-ea"/>
                  <a:cs typeface="+mn-cs"/>
                </a:defRPr>
              </a:lvl3pPr>
              <a:lvl4pPr marL="895350" indent="-180975" algn="l" defTabSz="914400" rtl="0" eaLnBrk="1" latinLnBrk="0" hangingPunct="1">
                <a:lnSpc>
                  <a:spcPct val="100000"/>
                </a:lnSpc>
                <a:spcBef>
                  <a:spcPts val="0"/>
                </a:spcBef>
                <a:buClr>
                  <a:schemeClr val="accent5"/>
                </a:buClr>
                <a:buFont typeface="Century Gothic" panose="020B0502020202020204" pitchFamily="34" charset="0"/>
                <a:buChar char="–"/>
                <a:defRPr lang="fr-FR" sz="1200" kern="1200" dirty="0" smtClean="0">
                  <a:solidFill>
                    <a:schemeClr val="accent1"/>
                  </a:solidFill>
                  <a:latin typeface="+mn-lt"/>
                  <a:ea typeface="+mn-ea"/>
                  <a:cs typeface="+mn-cs"/>
                </a:defRPr>
              </a:lvl4pPr>
              <a:lvl5pPr marL="1885950" indent="-285750" algn="l" defTabSz="914400" rtl="0" eaLnBrk="1" latinLnBrk="0" hangingPunct="1">
                <a:lnSpc>
                  <a:spcPct val="90000"/>
                </a:lnSpc>
                <a:spcBef>
                  <a:spcPts val="500"/>
                </a:spcBef>
                <a:buClr>
                  <a:srgbClr val="003684"/>
                </a:buClr>
                <a:buFont typeface="Malgun Gothic" panose="020B0503020000020004" pitchFamily="34" charset="-127"/>
                <a:buChar char="–"/>
                <a:defRPr lang="fr-FR" sz="1200" kern="1200" dirty="0" smtClean="0">
                  <a:solidFill>
                    <a:srgbClr val="32447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800"/>
                </a:spcBef>
                <a:spcAft>
                  <a:spcPts val="0"/>
                </a:spcAft>
                <a:buClr>
                  <a:srgbClr val="FA0057"/>
                </a:buClr>
                <a:buSzTx/>
                <a:buFont typeface="Segoe UI Symbol" panose="020B0502040204020203" pitchFamily="34" charset="0"/>
                <a:buNone/>
                <a:tabLst/>
                <a:defRPr/>
              </a:pPr>
              <a:r>
                <a:rPr kumimoji="0" lang="en-GB" sz="2000" b="0" i="0" u="none" strike="noStrike" kern="1200" cap="none" spc="0" normalizeH="0" baseline="0" noProof="0" dirty="0">
                  <a:ln>
                    <a:noFill/>
                  </a:ln>
                  <a:solidFill>
                    <a:srgbClr val="003684"/>
                  </a:solidFill>
                  <a:effectLst/>
                  <a:uLnTx/>
                  <a:uFillTx/>
                  <a:latin typeface="Arial"/>
                  <a:ea typeface="Malgun Gothic"/>
                  <a:cs typeface="Arial"/>
                  <a:sym typeface="Arial"/>
                </a:rPr>
                <a:t>Android Push Notifications rely on Google Mobile Services (GMS). A priority to be tackled by COVESA.</a:t>
              </a:r>
              <a:endParaRPr kumimoji="0" lang="en-GB" sz="2400" b="0" i="0" u="none" strike="noStrike" kern="1200" cap="none" spc="0" normalizeH="0" baseline="0" noProof="0" dirty="0">
                <a:ln>
                  <a:noFill/>
                </a:ln>
                <a:solidFill>
                  <a:srgbClr val="00B1C3"/>
                </a:solidFill>
                <a:effectLst/>
                <a:uLnTx/>
                <a:uFillTx/>
                <a:latin typeface="Arial"/>
                <a:ea typeface="Malgun Gothic" panose="020B0503020000020004" pitchFamily="34" charset="-127"/>
                <a:cs typeface="Arial"/>
                <a:sym typeface="Arial"/>
              </a:endParaRPr>
            </a:p>
          </p:txBody>
        </p:sp>
        <p:pic>
          <p:nvPicPr>
            <p:cNvPr id="11" name="Graphic 17" descr="Lights On with solid fill">
              <a:extLst>
                <a:ext uri="{FF2B5EF4-FFF2-40B4-BE49-F238E27FC236}">
                  <a16:creationId xmlns:a16="http://schemas.microsoft.com/office/drawing/2014/main" id="{F2E27EB6-987B-8BA6-5B96-3CA6DE4B4992}"/>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897752" y="2139759"/>
              <a:ext cx="374737" cy="438150"/>
            </a:xfrm>
            <a:prstGeom prst="rect">
              <a:avLst/>
            </a:prstGeom>
          </p:spPr>
        </p:pic>
      </p:grpSp>
      <p:sp>
        <p:nvSpPr>
          <p:cNvPr id="12" name="TextBox 11">
            <a:extLst>
              <a:ext uri="{FF2B5EF4-FFF2-40B4-BE49-F238E27FC236}">
                <a16:creationId xmlns:a16="http://schemas.microsoft.com/office/drawing/2014/main" id="{D0B55574-2EC6-9694-CC6F-BA22B9770556}"/>
              </a:ext>
            </a:extLst>
          </p:cNvPr>
          <p:cNvSpPr txBox="1"/>
          <p:nvPr/>
        </p:nvSpPr>
        <p:spPr>
          <a:xfrm>
            <a:off x="0" y="6540358"/>
            <a:ext cx="3162435"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1" u="none" strike="noStrike" kern="0" cap="none" spc="0" normalizeH="0" baseline="0" noProof="0" dirty="0">
                <a:ln>
                  <a:noFill/>
                </a:ln>
                <a:solidFill>
                  <a:srgbClr val="202124"/>
                </a:solidFill>
                <a:effectLst/>
                <a:uLnTx/>
                <a:uFillTx/>
                <a:latin typeface="Roboto" panose="02000000000000000000" pitchFamily="2" charset="0"/>
                <a:cs typeface="Arial"/>
                <a:sym typeface="Arial"/>
              </a:rPr>
              <a:t>Android is a trademark of Google LLC.</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 name="TextBox 5">
            <a:extLst>
              <a:ext uri="{FF2B5EF4-FFF2-40B4-BE49-F238E27FC236}">
                <a16:creationId xmlns:a16="http://schemas.microsoft.com/office/drawing/2014/main" id="{A250BA28-2F3E-048D-9A2E-3FAF45486C4E}"/>
              </a:ext>
            </a:extLst>
          </p:cNvPr>
          <p:cNvSpPr txBox="1"/>
          <p:nvPr/>
        </p:nvSpPr>
        <p:spPr>
          <a:xfrm>
            <a:off x="0" y="6142488"/>
            <a:ext cx="758176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0" i="0" u="none" strike="noStrike" kern="0" cap="none" spc="0" normalizeH="0" baseline="0" noProof="0" dirty="0">
                <a:ln>
                  <a:noFill/>
                </a:ln>
                <a:solidFill>
                  <a:srgbClr val="000000"/>
                </a:solidFill>
                <a:effectLst/>
                <a:uLnTx/>
                <a:uFillTx/>
                <a:latin typeface="Arial"/>
                <a:cs typeface="Arial"/>
                <a:sym typeface="Arial"/>
                <a:hlinkClick r:id="rId9"/>
              </a:rPr>
              <a:t>(*) https://android-developers.googleblog.com/2023/05/whats-new-with-android-for-cars.html</a:t>
            </a:r>
            <a:r>
              <a:rPr kumimoji="0" lang="en-GB" sz="1200" b="0" i="0" u="none" strike="noStrike" kern="0" cap="none" spc="0" normalizeH="0" baseline="0" noProof="0" dirty="0">
                <a:ln>
                  <a:noFill/>
                </a:ln>
                <a:solidFill>
                  <a:srgbClr val="000000"/>
                </a:solidFill>
                <a:effectLst/>
                <a:uLnTx/>
                <a:uFillTx/>
                <a:latin typeface="Arial"/>
                <a:cs typeface="Arial"/>
                <a:sym typeface="Arial"/>
              </a:rPr>
              <a:t> </a:t>
            </a:r>
          </a:p>
        </p:txBody>
      </p:sp>
      <p:sp>
        <p:nvSpPr>
          <p:cNvPr id="4" name="Rechteck 3">
            <a:extLst>
              <a:ext uri="{FF2B5EF4-FFF2-40B4-BE49-F238E27FC236}">
                <a16:creationId xmlns:a16="http://schemas.microsoft.com/office/drawing/2014/main" id="{343DFCD0-C8D1-9423-9C1F-A72E23EA5669}"/>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7" name="Foliennummernplatzhalter 6">
            <a:extLst>
              <a:ext uri="{FF2B5EF4-FFF2-40B4-BE49-F238E27FC236}">
                <a16:creationId xmlns:a16="http://schemas.microsoft.com/office/drawing/2014/main" id="{0B3AC015-2CB4-D95F-28D8-B9C0172D1894}"/>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50</a:t>
            </a:fld>
            <a:endParaRPr b="0">
              <a:solidFill>
                <a:srgbClr val="888888"/>
              </a:solidFill>
            </a:endParaRPr>
          </a:p>
        </p:txBody>
      </p:sp>
    </p:spTree>
    <p:extLst>
      <p:ext uri="{BB962C8B-B14F-4D97-AF65-F5344CB8AC3E}">
        <p14:creationId xmlns:p14="http://schemas.microsoft.com/office/powerpoint/2010/main" val="26379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8D6973-EE87-9C16-7240-4B74038FEBAC}"/>
              </a:ext>
            </a:extLst>
          </p:cNvPr>
          <p:cNvSpPr>
            <a:spLocks noGrp="1"/>
          </p:cNvSpPr>
          <p:nvPr>
            <p:ph type="title"/>
          </p:nvPr>
        </p:nvSpPr>
        <p:spPr/>
        <p:txBody>
          <a:bodyPr>
            <a:normAutofit/>
          </a:bodyPr>
          <a:lstStyle/>
          <a:p>
            <a:r>
              <a:rPr lang="en-GB" dirty="0"/>
              <a:t>Key Takeaways</a:t>
            </a:r>
            <a:endParaRPr lang="en-US" dirty="0"/>
          </a:p>
        </p:txBody>
      </p:sp>
      <p:sp>
        <p:nvSpPr>
          <p:cNvPr id="4" name="Subtitle 3">
            <a:extLst>
              <a:ext uri="{FF2B5EF4-FFF2-40B4-BE49-F238E27FC236}">
                <a16:creationId xmlns:a16="http://schemas.microsoft.com/office/drawing/2014/main" id="{F98EFD83-6ED2-708D-7A55-07DFD3D3C0B2}"/>
              </a:ext>
            </a:extLst>
          </p:cNvPr>
          <p:cNvSpPr>
            <a:spLocks noGrp="1"/>
          </p:cNvSpPr>
          <p:nvPr>
            <p:ph type="subTitle" idx="1"/>
          </p:nvPr>
        </p:nvSpPr>
        <p:spPr/>
        <p:txBody>
          <a:bodyPr/>
          <a:lstStyle/>
          <a:p>
            <a:r>
              <a:rPr lang="en-GB" dirty="0"/>
              <a:t>For Automotive AOSP App Framework Standardization WG</a:t>
            </a:r>
          </a:p>
        </p:txBody>
      </p:sp>
      <p:sp>
        <p:nvSpPr>
          <p:cNvPr id="3" name="Rechteck 2">
            <a:extLst>
              <a:ext uri="{FF2B5EF4-FFF2-40B4-BE49-F238E27FC236}">
                <a16:creationId xmlns:a16="http://schemas.microsoft.com/office/drawing/2014/main" id="{8990E468-4CB6-BD04-6BEF-F0EE24A7F4ED}"/>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6" name="Foliennummernplatzhalter 5">
            <a:extLst>
              <a:ext uri="{FF2B5EF4-FFF2-40B4-BE49-F238E27FC236}">
                <a16:creationId xmlns:a16="http://schemas.microsoft.com/office/drawing/2014/main" id="{523F33A1-6997-A089-8E8E-B1E87D8CA0A8}"/>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51</a:t>
            </a:fld>
            <a:endParaRPr b="0">
              <a:solidFill>
                <a:srgbClr val="888888"/>
              </a:solidFill>
            </a:endParaRPr>
          </a:p>
        </p:txBody>
      </p:sp>
    </p:spTree>
    <p:extLst>
      <p:ext uri="{BB962C8B-B14F-4D97-AF65-F5344CB8AC3E}">
        <p14:creationId xmlns:p14="http://schemas.microsoft.com/office/powerpoint/2010/main" val="27782363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172ADF-0D8E-B5B2-9089-B81283A75036}"/>
              </a:ext>
            </a:extLst>
          </p:cNvPr>
          <p:cNvSpPr>
            <a:spLocks noGrp="1"/>
          </p:cNvSpPr>
          <p:nvPr>
            <p:ph type="title"/>
          </p:nvPr>
        </p:nvSpPr>
        <p:spPr/>
        <p:txBody>
          <a:bodyPr>
            <a:normAutofit fontScale="90000"/>
          </a:bodyPr>
          <a:lstStyle/>
          <a:p>
            <a:r>
              <a:rPr lang="en-GB" dirty="0"/>
              <a:t>Key Takeaways for COVESA Automotive AOSP App WG</a:t>
            </a:r>
          </a:p>
        </p:txBody>
      </p:sp>
      <p:sp>
        <p:nvSpPr>
          <p:cNvPr id="7" name="Text Placeholder 3">
            <a:extLst>
              <a:ext uri="{FF2B5EF4-FFF2-40B4-BE49-F238E27FC236}">
                <a16:creationId xmlns:a16="http://schemas.microsoft.com/office/drawing/2014/main" id="{60AA2762-A550-DFA4-5206-F2617F0F17ED}"/>
              </a:ext>
            </a:extLst>
          </p:cNvPr>
          <p:cNvSpPr>
            <a:spLocks noGrp="1"/>
          </p:cNvSpPr>
          <p:nvPr>
            <p:ph type="body" idx="1"/>
          </p:nvPr>
        </p:nvSpPr>
        <p:spPr>
          <a:xfrm>
            <a:off x="334962" y="1220432"/>
            <a:ext cx="11039281" cy="4285459"/>
          </a:xfrm>
        </p:spPr>
        <p:txBody>
          <a:bodyPr>
            <a:normAutofit/>
          </a:bodyPr>
          <a:lstStyle/>
          <a:p>
            <a:r>
              <a:rPr lang="en-GB" b="1" dirty="0"/>
              <a:t>Top priority</a:t>
            </a:r>
            <a:r>
              <a:rPr lang="en-GB" dirty="0"/>
              <a:t>: avoid fragmentation and ensure compatibility (to the possible extent)</a:t>
            </a:r>
          </a:p>
          <a:p>
            <a:pPr lvl="1"/>
            <a:r>
              <a:rPr lang="en-GB" dirty="0"/>
              <a:t>Make sure Apps publishers can Create Once Publish Everywhere</a:t>
            </a:r>
          </a:p>
          <a:p>
            <a:pPr lvl="1"/>
            <a:r>
              <a:rPr lang="en-GB" dirty="0"/>
              <a:t>Provide the tools for Apps Publishers to validate their apps</a:t>
            </a:r>
          </a:p>
          <a:p>
            <a:r>
              <a:rPr lang="en-GB" dirty="0"/>
              <a:t>Specific topics to tackle:</a:t>
            </a:r>
          </a:p>
          <a:p>
            <a:pPr lvl="1"/>
            <a:r>
              <a:rPr lang="en-GB" dirty="0"/>
              <a:t>Non-GAS Emulators → Tools for Apps publishers to validate their apps</a:t>
            </a:r>
          </a:p>
          <a:p>
            <a:pPr lvl="1"/>
            <a:r>
              <a:rPr lang="en-GB" dirty="0"/>
              <a:t>Automotive App Host able to render maps (available also on the emulator) → for Apps publishers and also for OEMs</a:t>
            </a:r>
          </a:p>
          <a:p>
            <a:pPr lvl="1"/>
            <a:r>
              <a:rPr lang="en-GB" dirty="0"/>
              <a:t>Push Notifications  → to enable new features needed by Communication apps</a:t>
            </a:r>
          </a:p>
          <a:p>
            <a:pPr lvl="1"/>
            <a:r>
              <a:rPr lang="en-GB" dirty="0"/>
              <a:t>Camera2 reference implementation → feasibility of Camera2 API for use cases such as video conferencing</a:t>
            </a:r>
          </a:p>
        </p:txBody>
      </p:sp>
      <p:sp>
        <p:nvSpPr>
          <p:cNvPr id="2" name="Rechteck 1">
            <a:extLst>
              <a:ext uri="{FF2B5EF4-FFF2-40B4-BE49-F238E27FC236}">
                <a16:creationId xmlns:a16="http://schemas.microsoft.com/office/drawing/2014/main" id="{ED5089B4-3D73-DDB4-5174-DC64501A5D75}"/>
              </a:ext>
            </a:extLst>
          </p:cNvPr>
          <p:cNvSpPr/>
          <p:nvPr/>
        </p:nvSpPr>
        <p:spPr>
          <a:xfrm rot="1272258">
            <a:off x="10648363" y="298805"/>
            <a:ext cx="1448577" cy="505018"/>
          </a:xfrm>
          <a:prstGeom prst="rect">
            <a:avLst/>
          </a:prstGeom>
          <a:solidFill>
            <a:srgbClr val="035970"/>
          </a:solidFill>
          <a:ln w="19050" cap="flat" cmpd="sng" algn="ctr">
            <a:noFill/>
            <a:prstDash val="solid"/>
            <a:miter lim="800000"/>
          </a:ln>
          <a:effectLst/>
        </p:spPr>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err="1">
                <a:ln>
                  <a:noFill/>
                </a:ln>
                <a:solidFill>
                  <a:srgbClr val="FFFFFF"/>
                </a:solidFill>
                <a:effectLst/>
                <a:uLnTx/>
                <a:uFillTx/>
                <a:latin typeface="Calibiri"/>
                <a:ea typeface="+mn-ea"/>
                <a:cs typeface="+mn-cs"/>
              </a:rPr>
              <a:t>Presented</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rgbClr val="FFFFFF"/>
                </a:solidFill>
                <a:effectLst/>
                <a:uLnTx/>
                <a:uFillTx/>
                <a:latin typeface="Calibiri"/>
                <a:ea typeface="+mn-ea"/>
                <a:cs typeface="+mn-cs"/>
              </a:rPr>
              <a:t>Work in </a:t>
            </a:r>
            <a:r>
              <a:rPr kumimoji="0" lang="de-DE" sz="1400" b="0" i="0" u="none" strike="noStrike" kern="0" cap="none" spc="0" normalizeH="0" baseline="0" noProof="0" dirty="0" err="1">
                <a:ln>
                  <a:noFill/>
                </a:ln>
                <a:solidFill>
                  <a:srgbClr val="FFFFFF"/>
                </a:solidFill>
                <a:effectLst/>
                <a:uLnTx/>
                <a:uFillTx/>
                <a:latin typeface="Calibiri"/>
                <a:ea typeface="+mn-ea"/>
                <a:cs typeface="+mn-cs"/>
              </a:rPr>
              <a:t>progress</a:t>
            </a:r>
            <a:endParaRPr kumimoji="0" lang="de-DE" sz="1400" b="0" i="0" u="none" strike="noStrike" kern="0" cap="none" spc="0" normalizeH="0" baseline="0" noProof="0" dirty="0">
              <a:ln>
                <a:noFill/>
              </a:ln>
              <a:solidFill>
                <a:srgbClr val="FFFFFF"/>
              </a:solidFill>
              <a:effectLst/>
              <a:uLnTx/>
              <a:uFillTx/>
              <a:latin typeface="Calibiri"/>
              <a:ea typeface="+mn-ea"/>
              <a:cs typeface="+mn-cs"/>
            </a:endParaRPr>
          </a:p>
        </p:txBody>
      </p:sp>
      <p:sp>
        <p:nvSpPr>
          <p:cNvPr id="4" name="Foliennummernplatzhalter 3">
            <a:extLst>
              <a:ext uri="{FF2B5EF4-FFF2-40B4-BE49-F238E27FC236}">
                <a16:creationId xmlns:a16="http://schemas.microsoft.com/office/drawing/2014/main" id="{F712E7D7-5A0C-88DF-8B20-6078B9082376}"/>
              </a:ext>
            </a:extLst>
          </p:cNvPr>
          <p:cNvSpPr>
            <a:spLocks noGrp="1"/>
          </p:cNvSpPr>
          <p:nvPr>
            <p:ph type="sldNum" idx="12"/>
          </p:nvPr>
        </p:nvSpPr>
        <p:spPr/>
        <p:txBody>
          <a:bodyPr/>
          <a:lstStyle/>
          <a:p>
            <a:pPr marL="0" lvl="0" indent="0" algn="r" rtl="0">
              <a:spcBef>
                <a:spcPts val="0"/>
              </a:spcBef>
              <a:spcAft>
                <a:spcPts val="0"/>
              </a:spcAft>
              <a:buNone/>
            </a:pPr>
            <a:r>
              <a:rPr lang="en-US"/>
              <a:t>| </a:t>
            </a:r>
            <a:fld id="{00000000-1234-1234-1234-123412341234}" type="slidenum">
              <a:rPr lang="en-US" b="0" smtClean="0">
                <a:solidFill>
                  <a:srgbClr val="888888"/>
                </a:solidFill>
              </a:rPr>
              <a:t>52</a:t>
            </a:fld>
            <a:endParaRPr b="0">
              <a:solidFill>
                <a:srgbClr val="888888"/>
              </a:solidFill>
            </a:endParaRPr>
          </a:p>
        </p:txBody>
      </p:sp>
    </p:spTree>
    <p:extLst>
      <p:ext uri="{BB962C8B-B14F-4D97-AF65-F5344CB8AC3E}">
        <p14:creationId xmlns:p14="http://schemas.microsoft.com/office/powerpoint/2010/main" val="33754445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FURTHER F2F EVENTS</a:t>
            </a:r>
            <a:endParaRPr b="0"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Paul Boyes, COVESA</a:t>
            </a:r>
          </a:p>
        </p:txBody>
      </p:sp>
      <p:sp>
        <p:nvSpPr>
          <p:cNvPr id="3" name="Textplatzhalter 2">
            <a:extLst>
              <a:ext uri="{FF2B5EF4-FFF2-40B4-BE49-F238E27FC236}">
                <a16:creationId xmlns:a16="http://schemas.microsoft.com/office/drawing/2014/main" id="{30B6E100-F2B5-29C9-E1D2-70DC5FF514AE}"/>
              </a:ext>
            </a:extLst>
          </p:cNvPr>
          <p:cNvSpPr>
            <a:spLocks noGrp="1"/>
          </p:cNvSpPr>
          <p:nvPr>
            <p:ph type="body" idx="2"/>
          </p:nvPr>
        </p:nvSpPr>
        <p:spPr/>
        <p:txBody>
          <a:bodyPr>
            <a:normAutofit lnSpcReduction="10000"/>
          </a:bodyPr>
          <a:lstStyle/>
          <a:p>
            <a:endParaRPr lang="de-DE" dirty="0"/>
          </a:p>
        </p:txBody>
      </p:sp>
    </p:spTree>
    <p:extLst>
      <p:ext uri="{BB962C8B-B14F-4D97-AF65-F5344CB8AC3E}">
        <p14:creationId xmlns:p14="http://schemas.microsoft.com/office/powerpoint/2010/main" val="1562720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F7A3BF3-36C2-DDC0-FE3C-2BF083389A9F}"/>
              </a:ext>
            </a:extLst>
          </p:cNvPr>
          <p:cNvSpPr>
            <a:spLocks noGrp="1"/>
          </p:cNvSpPr>
          <p:nvPr>
            <p:ph sz="quarter" idx="17"/>
          </p:nvPr>
        </p:nvSpPr>
        <p:spPr/>
        <p:txBody>
          <a:bodyPr/>
          <a:lstStyle/>
          <a:p>
            <a:r>
              <a:rPr lang="de-DE" sz="1500" dirty="0">
                <a:latin typeface="Calibiri"/>
              </a:rPr>
              <a:t>All Members Meeting (AMM) 2x </a:t>
            </a:r>
            <a:r>
              <a:rPr lang="de-DE" sz="1500" dirty="0" err="1">
                <a:latin typeface="Calibiri"/>
              </a:rPr>
              <a:t>year</a:t>
            </a:r>
            <a:br>
              <a:rPr lang="de-DE" sz="1500" dirty="0">
                <a:latin typeface="Calibiri"/>
              </a:rPr>
            </a:br>
            <a:r>
              <a:rPr lang="de-DE" sz="1500" dirty="0">
                <a:latin typeface="Calibiri"/>
                <a:sym typeface="Wingdings" panose="05000000000000000000" pitchFamily="2" charset="2"/>
              </a:rPr>
              <a:t> 1x Europe</a:t>
            </a:r>
            <a:br>
              <a:rPr lang="de-DE" sz="1500" dirty="0">
                <a:latin typeface="Calibiri"/>
                <a:sym typeface="Wingdings" panose="05000000000000000000" pitchFamily="2" charset="2"/>
              </a:rPr>
            </a:br>
            <a:r>
              <a:rPr lang="de-DE" sz="1500" dirty="0">
                <a:latin typeface="Calibiri"/>
                <a:sym typeface="Wingdings" panose="05000000000000000000" pitchFamily="2" charset="2"/>
              </a:rPr>
              <a:t> 1x US</a:t>
            </a:r>
          </a:p>
          <a:p>
            <a:r>
              <a:rPr lang="de-DE" sz="1500" dirty="0">
                <a:latin typeface="Calibiri"/>
                <a:sym typeface="Wingdings" panose="05000000000000000000" pitchFamily="2" charset="2"/>
              </a:rPr>
              <a:t>Option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combine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longer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working</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session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expert </a:t>
            </a:r>
            <a:r>
              <a:rPr lang="de-DE" sz="1500" dirty="0" err="1">
                <a:latin typeface="Calibiri"/>
                <a:sym typeface="Wingdings" panose="05000000000000000000" pitchFamily="2" charset="2"/>
              </a:rPr>
              <a:t>group</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with</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presentations</a:t>
            </a:r>
            <a:r>
              <a:rPr lang="de-DE" sz="1500" dirty="0">
                <a:latin typeface="Calibiri"/>
                <a:sym typeface="Wingdings" panose="05000000000000000000" pitchFamily="2" charset="2"/>
              </a:rPr>
              <a:t> at AMM</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@all: </a:t>
            </a:r>
            <a:r>
              <a:rPr lang="de-DE" sz="1500" dirty="0">
                <a:latin typeface="Calibiri"/>
                <a:sym typeface="Wingdings" panose="05000000000000000000" pitchFamily="2" charset="2"/>
              </a:rPr>
              <a:t>Check </a:t>
            </a:r>
            <a:r>
              <a:rPr lang="de-DE" sz="1500" dirty="0" err="1">
                <a:latin typeface="Calibiri"/>
                <a:sym typeface="Wingdings" panose="05000000000000000000" pitchFamily="2" charset="2"/>
              </a:rPr>
              <a:t>possibility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attendence</a:t>
            </a:r>
            <a:r>
              <a:rPr lang="de-DE" sz="1500" dirty="0">
                <a:latin typeface="Calibiri"/>
                <a:sym typeface="Wingdings" panose="05000000000000000000" pitchFamily="2" charset="2"/>
              </a:rPr>
              <a:t> AMM in Detroit 10th-12th </a:t>
            </a:r>
            <a:r>
              <a:rPr lang="de-DE" sz="1500" dirty="0" err="1">
                <a:latin typeface="Calibiri"/>
                <a:sym typeface="Wingdings" panose="05000000000000000000" pitchFamily="2" charset="2"/>
              </a:rPr>
              <a:t>October</a:t>
            </a:r>
            <a:r>
              <a:rPr lang="de-DE" sz="1500" dirty="0">
                <a:latin typeface="Calibiri"/>
                <a:sym typeface="Wingdings" panose="05000000000000000000" pitchFamily="2" charset="2"/>
              </a:rPr>
              <a:t> </a:t>
            </a:r>
            <a:br>
              <a:rPr lang="de-DE" sz="1500" dirty="0">
                <a:latin typeface="Calibiri"/>
                <a:sym typeface="Wingdings" panose="05000000000000000000" pitchFamily="2" charset="2"/>
              </a:rPr>
            </a:br>
            <a:r>
              <a:rPr lang="de-DE" sz="1500" dirty="0">
                <a:latin typeface="Calibiri"/>
                <a:sym typeface="Wingdings" panose="05000000000000000000" pitchFamily="2" charset="2"/>
              </a:rPr>
              <a:t> GM </a:t>
            </a:r>
            <a:r>
              <a:rPr lang="de-DE" sz="1500" dirty="0" err="1">
                <a:latin typeface="Calibiri"/>
                <a:sym typeface="Wingdings" panose="05000000000000000000" pitchFamily="2" charset="2"/>
              </a:rPr>
              <a:t>confirmed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attendance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already</a:t>
            </a:r>
            <a:endParaRPr lang="de-DE" sz="1500" dirty="0">
              <a:latin typeface="Calibiri"/>
              <a:sym typeface="Wingdings" panose="05000000000000000000" pitchFamily="2" charset="2"/>
            </a:endParaRPr>
          </a:p>
          <a:p>
            <a:r>
              <a:rPr lang="de-DE" sz="1500" dirty="0">
                <a:latin typeface="Calibiri"/>
                <a:sym typeface="Wingdings" panose="05000000000000000000" pitchFamily="2" charset="2"/>
              </a:rPr>
              <a:t>COVESA Event @ CES: 1x </a:t>
            </a:r>
            <a:r>
              <a:rPr lang="de-DE" sz="1500" dirty="0" err="1">
                <a:latin typeface="Calibiri"/>
                <a:sym typeface="Wingdings" panose="05000000000000000000" pitchFamily="2" charset="2"/>
              </a:rPr>
              <a:t>year</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next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one</a:t>
            </a:r>
            <a:r>
              <a:rPr lang="de-DE" sz="1500" dirty="0">
                <a:latin typeface="Calibiri"/>
                <a:sym typeface="Wingdings" panose="05000000000000000000" pitchFamily="2" charset="2"/>
              </a:rPr>
              <a:t> </a:t>
            </a:r>
            <a:r>
              <a:rPr lang="de-DE" sz="1500" dirty="0">
                <a:highlight>
                  <a:srgbClr val="FFFF00"/>
                </a:highlight>
                <a:latin typeface="Calibiri"/>
                <a:sym typeface="Wingdings" panose="05000000000000000000" pitchFamily="2" charset="2"/>
              </a:rPr>
              <a:t>09.01.2024, </a:t>
            </a:r>
            <a:r>
              <a:rPr lang="de-DE" sz="1500" dirty="0" err="1">
                <a:highlight>
                  <a:srgbClr val="FFFF00"/>
                </a:highlight>
                <a:latin typeface="Calibiri"/>
                <a:sym typeface="Wingdings" panose="05000000000000000000" pitchFamily="2" charset="2"/>
              </a:rPr>
              <a:t>begin</a:t>
            </a:r>
            <a:r>
              <a:rPr lang="de-DE" sz="1500" dirty="0">
                <a:highlight>
                  <a:srgbClr val="FFFF00"/>
                </a:highlight>
                <a:latin typeface="Calibiri"/>
                <a:sym typeface="Wingdings" panose="05000000000000000000" pitchFamily="2" charset="2"/>
              </a:rPr>
              <a:t> </a:t>
            </a:r>
            <a:r>
              <a:rPr lang="de-DE" sz="1500" dirty="0" err="1">
                <a:highlight>
                  <a:srgbClr val="FFFF00"/>
                </a:highlight>
                <a:latin typeface="Calibiri"/>
                <a:sym typeface="Wingdings" panose="05000000000000000000" pitchFamily="2" charset="2"/>
              </a:rPr>
              <a:t>afternoon</a:t>
            </a:r>
            <a:r>
              <a:rPr lang="de-DE" sz="1500" dirty="0">
                <a:latin typeface="Calibiri"/>
                <a:sym typeface="Wingdings" panose="05000000000000000000" pitchFamily="2" charset="2"/>
              </a:rPr>
              <a:t>)</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@OEMs/App Store Provider: </a:t>
            </a:r>
            <a:r>
              <a:rPr lang="de-DE" sz="1500" dirty="0">
                <a:latin typeface="Calibiri"/>
                <a:sym typeface="Wingdings" panose="05000000000000000000" pitchFamily="2" charset="2"/>
              </a:rPr>
              <a:t>Check </a:t>
            </a:r>
            <a:r>
              <a:rPr lang="de-DE" sz="1500" dirty="0" err="1">
                <a:latin typeface="Calibiri"/>
                <a:sym typeface="Wingdings" panose="05000000000000000000" pitchFamily="2" charset="2"/>
              </a:rPr>
              <a:t>if</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joint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a:t>
            </a:r>
            <a:r>
              <a:rPr lang="de-DE" sz="1500" dirty="0">
                <a:latin typeface="Calibiri"/>
                <a:sym typeface="Wingdings" panose="05000000000000000000" pitchFamily="2" charset="2"/>
              </a:rPr>
              <a:t> 2024 </a:t>
            </a:r>
            <a:r>
              <a:rPr lang="de-DE" sz="1500" dirty="0" err="1">
                <a:latin typeface="Calibiri"/>
                <a:sym typeface="Wingdings" panose="05000000000000000000" pitchFamily="2" charset="2"/>
              </a:rPr>
              <a:t>is</a:t>
            </a:r>
            <a:r>
              <a:rPr lang="de-DE" sz="1500" dirty="0">
                <a:latin typeface="Calibiri"/>
                <a:sym typeface="Wingdings" panose="05000000000000000000" pitchFamily="2" charset="2"/>
              </a:rPr>
              <a:t> possible (e.g. </a:t>
            </a:r>
            <a:r>
              <a:rPr lang="de-DE" sz="1500" dirty="0" err="1">
                <a:latin typeface="Calibiri"/>
                <a:sym typeface="Wingdings" panose="05000000000000000000" pitchFamily="2" charset="2"/>
              </a:rPr>
              <a:t>joint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discussion</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round</a:t>
            </a:r>
            <a:r>
              <a:rPr lang="de-DE" sz="1500" dirty="0">
                <a:latin typeface="Calibiri"/>
                <a:sym typeface="Wingdings" panose="05000000000000000000" pitchFamily="2" charset="2"/>
              </a:rPr>
              <a:t>/</a:t>
            </a:r>
            <a:r>
              <a:rPr lang="de-DE" sz="1500" dirty="0" err="1">
                <a:latin typeface="Calibiri"/>
                <a:sym typeface="Wingdings" panose="05000000000000000000" pitchFamily="2" charset="2"/>
              </a:rPr>
              <a:t>showcasing</a:t>
            </a:r>
            <a:r>
              <a:rPr lang="de-DE" sz="1500" dirty="0">
                <a:latin typeface="Calibiri"/>
                <a:sym typeface="Wingdings" panose="05000000000000000000" pitchFamily="2" charset="2"/>
              </a:rPr>
              <a:t> same </a:t>
            </a:r>
            <a:r>
              <a:rPr lang="de-DE" sz="1500" dirty="0" err="1">
                <a:latin typeface="Calibiri"/>
                <a:sym typeface="Wingdings" panose="05000000000000000000" pitchFamily="2" charset="2"/>
              </a:rPr>
              <a:t>apps</a:t>
            </a:r>
            <a:r>
              <a:rPr lang="de-DE" sz="1500" dirty="0">
                <a:latin typeface="Calibiri"/>
                <a:sym typeface="Wingdings" panose="05000000000000000000" pitchFamily="2" charset="2"/>
              </a:rPr>
              <a:t> in different </a:t>
            </a:r>
            <a:r>
              <a:rPr lang="de-DE" sz="1500" dirty="0" err="1">
                <a:latin typeface="Calibiri"/>
                <a:sym typeface="Wingdings" panose="05000000000000000000" pitchFamily="2" charset="2"/>
              </a:rPr>
              <a:t>vehicles</a:t>
            </a:r>
            <a:r>
              <a:rPr lang="de-DE" sz="1500" dirty="0">
                <a:latin typeface="Calibiri"/>
                <a:sym typeface="Wingdings" panose="05000000000000000000" pitchFamily="2" charset="2"/>
              </a:rPr>
              <a:t>)</a:t>
            </a:r>
          </a:p>
          <a:p>
            <a:r>
              <a:rPr lang="de-DE" sz="1500" dirty="0">
                <a:latin typeface="Calibiri"/>
                <a:sym typeface="Wingdings" panose="05000000000000000000" pitchFamily="2" charset="2"/>
              </a:rPr>
              <a:t>Further </a:t>
            </a:r>
            <a:r>
              <a:rPr lang="de-DE" sz="1500" dirty="0" err="1">
                <a:latin typeface="Calibiri"/>
                <a:sym typeface="Wingdings" panose="05000000000000000000" pitchFamily="2" charset="2"/>
              </a:rPr>
              <a:t>independently</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organized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events</a:t>
            </a:r>
            <a:br>
              <a:rPr lang="de-DE" sz="1500" dirty="0">
                <a:latin typeface="Calibiri"/>
                <a:sym typeface="Wingdings" panose="05000000000000000000" pitchFamily="2" charset="2"/>
              </a:rPr>
            </a:br>
            <a:r>
              <a:rPr lang="de-DE" sz="1500" dirty="0">
                <a:latin typeface="Calibiri"/>
                <a:sym typeface="Wingdings" panose="05000000000000000000" pitchFamily="2" charset="2"/>
              </a:rPr>
              <a:t> </a:t>
            </a:r>
            <a:r>
              <a:rPr lang="de-DE" sz="1500" b="1" u="sng" dirty="0" err="1">
                <a:solidFill>
                  <a:schemeClr val="tx2"/>
                </a:solidFill>
                <a:latin typeface="Calibiri"/>
                <a:sym typeface="Wingdings" panose="05000000000000000000" pitchFamily="2" charset="2"/>
              </a:rPr>
              <a:t>To</a:t>
            </a:r>
            <a:r>
              <a:rPr lang="de-DE" sz="1500" b="1" u="sng" dirty="0">
                <a:solidFill>
                  <a:schemeClr val="tx2"/>
                </a:solidFill>
                <a:latin typeface="Calibiri"/>
                <a:sym typeface="Wingdings" panose="05000000000000000000" pitchFamily="2" charset="2"/>
              </a:rPr>
              <a:t>-Do @all: </a:t>
            </a:r>
            <a:r>
              <a:rPr lang="de-DE" sz="1500" dirty="0">
                <a:latin typeface="Calibiri"/>
                <a:sym typeface="Wingdings" panose="05000000000000000000" pitchFamily="2" charset="2"/>
              </a:rPr>
              <a:t>Who </a:t>
            </a:r>
            <a:r>
              <a:rPr lang="de-DE" sz="1500" dirty="0" err="1">
                <a:latin typeface="Calibiri"/>
                <a:sym typeface="Wingdings" panose="05000000000000000000" pitchFamily="2" charset="2"/>
              </a:rPr>
              <a:t>would</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be</a:t>
            </a:r>
            <a:r>
              <a:rPr lang="de-DE" sz="1500" dirty="0">
                <a:latin typeface="Calibiri"/>
                <a:sym typeface="Wingdings" panose="05000000000000000000" pitchFamily="2" charset="2"/>
              </a:rPr>
              <a:t> open </a:t>
            </a:r>
            <a:r>
              <a:rPr lang="de-DE" sz="1500" dirty="0" err="1">
                <a:latin typeface="Calibiri"/>
                <a:sym typeface="Wingdings" panose="05000000000000000000" pitchFamily="2" charset="2"/>
              </a:rPr>
              <a:t>to</a:t>
            </a:r>
            <a:r>
              <a:rPr lang="de-DE" sz="1500" dirty="0">
                <a:latin typeface="Calibiri"/>
                <a:sym typeface="Wingdings" panose="05000000000000000000" pitchFamily="2" charset="2"/>
              </a:rPr>
              <a:t> host </a:t>
            </a:r>
            <a:r>
              <a:rPr lang="de-DE" sz="1500" dirty="0" err="1">
                <a:latin typeface="Calibiri"/>
                <a:sym typeface="Wingdings" panose="05000000000000000000" pitchFamily="2" charset="2"/>
              </a:rPr>
              <a:t>the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next</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onsite</a:t>
            </a:r>
            <a:r>
              <a:rPr lang="de-DE" sz="1500" dirty="0">
                <a:latin typeface="Calibiri"/>
                <a:sym typeface="Wingdings" panose="05000000000000000000" pitchFamily="2" charset="2"/>
              </a:rPr>
              <a:t> </a:t>
            </a:r>
            <a:r>
              <a:rPr lang="de-DE" sz="1500" dirty="0" err="1">
                <a:latin typeface="Calibiri"/>
                <a:sym typeface="Wingdings" panose="05000000000000000000" pitchFamily="2" charset="2"/>
              </a:rPr>
              <a:t>event</a:t>
            </a:r>
            <a:r>
              <a:rPr lang="de-DE" sz="1500" dirty="0">
                <a:latin typeface="Calibiri"/>
                <a:sym typeface="Wingdings" panose="05000000000000000000" pitchFamily="2" charset="2"/>
              </a:rPr>
              <a:t>?</a:t>
            </a:r>
            <a:endParaRPr lang="de-DE" sz="1500" dirty="0">
              <a:latin typeface="Calibiri"/>
            </a:endParaRPr>
          </a:p>
          <a:p>
            <a:pPr marL="0" indent="0">
              <a:buNone/>
            </a:pPr>
            <a:endParaRPr lang="de-DE" sz="1500" dirty="0">
              <a:latin typeface="Calibiri"/>
            </a:endParaRPr>
          </a:p>
        </p:txBody>
      </p:sp>
      <p:sp>
        <p:nvSpPr>
          <p:cNvPr id="3" name="Titel 2">
            <a:extLst>
              <a:ext uri="{FF2B5EF4-FFF2-40B4-BE49-F238E27FC236}">
                <a16:creationId xmlns:a16="http://schemas.microsoft.com/office/drawing/2014/main" id="{6B719B1E-8B17-F97F-680F-BB58C639ECC0}"/>
              </a:ext>
            </a:extLst>
          </p:cNvPr>
          <p:cNvSpPr>
            <a:spLocks noGrp="1"/>
          </p:cNvSpPr>
          <p:nvPr>
            <p:ph type="title"/>
          </p:nvPr>
        </p:nvSpPr>
        <p:spPr/>
        <p:txBody>
          <a:bodyPr/>
          <a:lstStyle/>
          <a:p>
            <a:r>
              <a:rPr lang="de-DE" dirty="0">
                <a:latin typeface="Calibiri"/>
              </a:rPr>
              <a:t>Further F2F Meetings </a:t>
            </a:r>
            <a:r>
              <a:rPr lang="de-DE" dirty="0" err="1">
                <a:latin typeface="Calibiri"/>
              </a:rPr>
              <a:t>for</a:t>
            </a:r>
            <a:r>
              <a:rPr lang="de-DE" dirty="0">
                <a:latin typeface="Calibiri"/>
              </a:rPr>
              <a:t> expert </a:t>
            </a:r>
            <a:r>
              <a:rPr lang="de-DE" dirty="0" err="1">
                <a:latin typeface="Calibiri"/>
              </a:rPr>
              <a:t>group</a:t>
            </a:r>
            <a:r>
              <a:rPr lang="de-DE" dirty="0">
                <a:latin typeface="Calibiri"/>
              </a:rPr>
              <a:t>.</a:t>
            </a:r>
          </a:p>
        </p:txBody>
      </p:sp>
    </p:spTree>
    <p:extLst>
      <p:ext uri="{BB962C8B-B14F-4D97-AF65-F5344CB8AC3E}">
        <p14:creationId xmlns:p14="http://schemas.microsoft.com/office/powerpoint/2010/main" val="20418111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355983" y="2507149"/>
            <a:ext cx="6640129" cy="570516"/>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0000"/>
              <a:buFont typeface="Calibri"/>
              <a:buNone/>
            </a:pPr>
            <a:r>
              <a:rPr lang="en-US" b="0" dirty="0"/>
              <a:t>MEETING WRAP UP</a:t>
            </a:r>
            <a:endParaRPr b="0" dirty="0"/>
          </a:p>
        </p:txBody>
      </p:sp>
      <p:sp>
        <p:nvSpPr>
          <p:cNvPr id="8" name="Google Shape;80;p1">
            <a:extLst>
              <a:ext uri="{FF2B5EF4-FFF2-40B4-BE49-F238E27FC236}">
                <a16:creationId xmlns:a16="http://schemas.microsoft.com/office/drawing/2014/main" id="{75760F3F-D8A8-47B0-A115-3452E2C9E4E1}"/>
              </a:ext>
            </a:extLst>
          </p:cNvPr>
          <p:cNvSpPr txBox="1">
            <a:spLocks noGrp="1"/>
          </p:cNvSpPr>
          <p:nvPr>
            <p:ph type="body" idx="1"/>
          </p:nvPr>
        </p:nvSpPr>
        <p:spPr>
          <a:xfrm>
            <a:off x="355600" y="3429000"/>
            <a:ext cx="6604000" cy="48736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2000"/>
              <a:buNone/>
            </a:pPr>
            <a:r>
              <a:rPr lang="en-US" dirty="0"/>
              <a:t>Melina Mascolo, BMW</a:t>
            </a:r>
          </a:p>
        </p:txBody>
      </p:sp>
      <p:sp>
        <p:nvSpPr>
          <p:cNvPr id="3" name="Textplatzhalter 2">
            <a:extLst>
              <a:ext uri="{FF2B5EF4-FFF2-40B4-BE49-F238E27FC236}">
                <a16:creationId xmlns:a16="http://schemas.microsoft.com/office/drawing/2014/main" id="{30B6E100-F2B5-29C9-E1D2-70DC5FF514AE}"/>
              </a:ext>
            </a:extLst>
          </p:cNvPr>
          <p:cNvSpPr>
            <a:spLocks noGrp="1"/>
          </p:cNvSpPr>
          <p:nvPr>
            <p:ph type="body" idx="2"/>
          </p:nvPr>
        </p:nvSpPr>
        <p:spPr/>
        <p:txBody>
          <a:bodyPr>
            <a:normAutofit lnSpcReduction="10000"/>
          </a:bodyPr>
          <a:lstStyle/>
          <a:p>
            <a:endParaRPr lang="de-DE" dirty="0"/>
          </a:p>
        </p:txBody>
      </p:sp>
    </p:spTree>
    <p:extLst>
      <p:ext uri="{BB962C8B-B14F-4D97-AF65-F5344CB8AC3E}">
        <p14:creationId xmlns:p14="http://schemas.microsoft.com/office/powerpoint/2010/main" val="144184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A226854-FD06-5581-B36A-00E9FF5D083A}"/>
              </a:ext>
            </a:extLst>
          </p:cNvPr>
          <p:cNvSpPr>
            <a:spLocks noGrp="1"/>
          </p:cNvSpPr>
          <p:nvPr>
            <p:ph sz="quarter" idx="17"/>
          </p:nvPr>
        </p:nvSpPr>
        <p:spPr>
          <a:xfrm>
            <a:off x="488947" y="1045029"/>
            <a:ext cx="11224684" cy="5263696"/>
          </a:xfrm>
        </p:spPr>
        <p:txBody>
          <a:bodyPr vert="horz" lIns="0" tIns="0" rIns="0" bIns="0" numCol="2" rtlCol="0" anchor="t">
            <a:noAutofit/>
          </a:bodyPr>
          <a:lstStyle/>
          <a:p>
            <a:pPr marL="0" indent="0">
              <a:buNone/>
            </a:pPr>
            <a:r>
              <a:rPr lang="de-DE" sz="1500" b="1" dirty="0" err="1">
                <a:solidFill>
                  <a:schemeClr val="tx2"/>
                </a:solidFill>
                <a:latin typeface="Calibiri"/>
              </a:rPr>
              <a:t>Participants</a:t>
            </a:r>
            <a:r>
              <a:rPr lang="de-DE" sz="1500" b="1" dirty="0">
                <a:solidFill>
                  <a:schemeClr val="tx2"/>
                </a:solidFill>
                <a:latin typeface="Calibiri"/>
              </a:rPr>
              <a:t> Onsite:</a:t>
            </a:r>
          </a:p>
          <a:p>
            <a:pPr marL="190500" indent="-190500"/>
            <a:r>
              <a:rPr lang="de-DE" sz="1500" dirty="0">
                <a:latin typeface="Calibiri"/>
              </a:rPr>
              <a:t>BMW</a:t>
            </a:r>
          </a:p>
          <a:p>
            <a:pPr marL="190500" indent="-190500"/>
            <a:r>
              <a:rPr lang="de-DE" sz="1500" dirty="0" err="1">
                <a:latin typeface="Calibiri"/>
              </a:rPr>
              <a:t>Cariad</a:t>
            </a:r>
            <a:endParaRPr lang="de-DE" sz="1500" dirty="0">
              <a:latin typeface="Calibiri"/>
            </a:endParaRPr>
          </a:p>
          <a:p>
            <a:pPr marL="190500" indent="-190500"/>
            <a:r>
              <a:rPr lang="de-DE" sz="1500" dirty="0">
                <a:latin typeface="Calibiri"/>
              </a:rPr>
              <a:t>Mercedes</a:t>
            </a:r>
          </a:p>
          <a:p>
            <a:pPr marL="190500" indent="-190500"/>
            <a:r>
              <a:rPr lang="de-DE" sz="1500" dirty="0">
                <a:latin typeface="Calibiri"/>
              </a:rPr>
              <a:t>General Motors</a:t>
            </a:r>
          </a:p>
          <a:p>
            <a:pPr marL="190500" indent="-190500"/>
            <a:r>
              <a:rPr lang="de-DE" sz="1500" dirty="0">
                <a:latin typeface="Calibiri"/>
              </a:rPr>
              <a:t>Faurecia </a:t>
            </a:r>
            <a:r>
              <a:rPr lang="de-DE" sz="1500" dirty="0" err="1">
                <a:latin typeface="Calibiri"/>
              </a:rPr>
              <a:t>Aptoide</a:t>
            </a:r>
            <a:endParaRPr lang="de-DE" sz="1500" dirty="0">
              <a:latin typeface="Calibiri"/>
            </a:endParaRPr>
          </a:p>
          <a:p>
            <a:pPr marL="190500" indent="-190500"/>
            <a:r>
              <a:rPr lang="de-DE" sz="1500" dirty="0">
                <a:latin typeface="Calibiri"/>
              </a:rPr>
              <a:t>Elektrobit</a:t>
            </a:r>
          </a:p>
          <a:p>
            <a:pPr marL="190500" indent="-190500"/>
            <a:r>
              <a:rPr lang="de-DE" sz="1500" dirty="0" err="1">
                <a:latin typeface="Calibiri"/>
              </a:rPr>
              <a:t>Ansys</a:t>
            </a:r>
            <a:endParaRPr lang="de-DE" sz="1500" dirty="0">
              <a:latin typeface="Calibiri"/>
            </a:endParaRPr>
          </a:p>
          <a:p>
            <a:pPr marL="190500" indent="-190500"/>
            <a:r>
              <a:rPr lang="de-DE" sz="1500" dirty="0">
                <a:latin typeface="Calibiri"/>
              </a:rPr>
              <a:t>Bosch</a:t>
            </a:r>
          </a:p>
          <a:p>
            <a:pPr marL="190500" indent="-190500"/>
            <a:r>
              <a:rPr lang="de-DE" sz="1500" dirty="0">
                <a:latin typeface="Calibiri"/>
              </a:rPr>
              <a:t>L&amp;T Technologies</a:t>
            </a:r>
          </a:p>
          <a:p>
            <a:pPr marL="190500" indent="-190500"/>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0" indent="0">
              <a:buNone/>
            </a:pPr>
            <a:endParaRPr lang="de-DE" sz="1500" dirty="0">
              <a:latin typeface="Calibiri"/>
            </a:endParaRPr>
          </a:p>
          <a:p>
            <a:pPr marL="190500" indent="-190500"/>
            <a:endParaRPr lang="de-DE" sz="1500" dirty="0">
              <a:latin typeface="Calibiri"/>
            </a:endParaRPr>
          </a:p>
          <a:p>
            <a:pPr marL="190500" indent="-190500"/>
            <a:endParaRPr lang="de-DE" sz="1500" dirty="0">
              <a:latin typeface="Calibiri"/>
            </a:endParaRPr>
          </a:p>
          <a:p>
            <a:pPr marL="0" indent="0">
              <a:buNone/>
            </a:pPr>
            <a:r>
              <a:rPr lang="de-DE" sz="1500" b="1" dirty="0">
                <a:solidFill>
                  <a:schemeClr val="tx2"/>
                </a:solidFill>
                <a:latin typeface="Calibiri"/>
              </a:rPr>
              <a:t>Virtual </a:t>
            </a:r>
            <a:r>
              <a:rPr lang="de-DE" sz="1500" b="1" dirty="0" err="1">
                <a:solidFill>
                  <a:schemeClr val="tx2"/>
                </a:solidFill>
                <a:latin typeface="Calibiri"/>
              </a:rPr>
              <a:t>Participants</a:t>
            </a:r>
            <a:r>
              <a:rPr lang="de-DE" sz="1500" b="1" dirty="0">
                <a:solidFill>
                  <a:schemeClr val="tx2"/>
                </a:solidFill>
                <a:latin typeface="Calibiri"/>
              </a:rPr>
              <a:t>:</a:t>
            </a:r>
          </a:p>
          <a:p>
            <a:pPr marL="190500" indent="-190500"/>
            <a:r>
              <a:rPr lang="de-DE" sz="1500" dirty="0">
                <a:latin typeface="Calibiri"/>
              </a:rPr>
              <a:t>Volvo Cars</a:t>
            </a:r>
          </a:p>
          <a:p>
            <a:pPr marL="190500" indent="-190500"/>
            <a:r>
              <a:rPr lang="de-DE" sz="1500" dirty="0">
                <a:latin typeface="Calibiri"/>
              </a:rPr>
              <a:t>Hyundai </a:t>
            </a:r>
            <a:r>
              <a:rPr lang="de-DE" sz="1500" dirty="0" err="1">
                <a:latin typeface="Calibiri"/>
              </a:rPr>
              <a:t>Mobis</a:t>
            </a:r>
            <a:endParaRPr lang="de-DE" sz="1500" dirty="0">
              <a:latin typeface="Calibiri"/>
            </a:endParaRPr>
          </a:p>
          <a:p>
            <a:pPr marL="190500" indent="-190500"/>
            <a:r>
              <a:rPr lang="de-DE" sz="1500" dirty="0">
                <a:latin typeface="Calibiri"/>
              </a:rPr>
              <a:t>General Motors</a:t>
            </a:r>
          </a:p>
          <a:p>
            <a:pPr marL="190500" indent="-190500"/>
            <a:r>
              <a:rPr lang="de-DE" sz="1500" dirty="0" err="1">
                <a:latin typeface="Calibiri"/>
              </a:rPr>
              <a:t>Mbition</a:t>
            </a:r>
            <a:endParaRPr lang="de-DE" sz="1500" dirty="0">
              <a:latin typeface="Calibiri"/>
            </a:endParaRPr>
          </a:p>
          <a:p>
            <a:pPr marL="190500" indent="-190500"/>
            <a:r>
              <a:rPr lang="de-DE" sz="1500" dirty="0">
                <a:latin typeface="Calibiri"/>
              </a:rPr>
              <a:t>BMW</a:t>
            </a:r>
          </a:p>
          <a:p>
            <a:pPr marL="190500" indent="-190500"/>
            <a:r>
              <a:rPr lang="de-DE" sz="1500" dirty="0" err="1">
                <a:latin typeface="Calibiri"/>
              </a:rPr>
              <a:t>RemotiveLabs</a:t>
            </a:r>
            <a:endParaRPr lang="de-DE" sz="1500" dirty="0">
              <a:latin typeface="Calibiri"/>
            </a:endParaRPr>
          </a:p>
          <a:p>
            <a:pPr marL="190500" indent="-190500"/>
            <a:r>
              <a:rPr lang="de-DE" sz="1500" dirty="0" err="1">
                <a:latin typeface="Calibiri"/>
              </a:rPr>
              <a:t>Luxoft</a:t>
            </a:r>
            <a:endParaRPr lang="de-DE" sz="1500" dirty="0">
              <a:latin typeface="Calibiri"/>
            </a:endParaRPr>
          </a:p>
          <a:p>
            <a:pPr marL="190500" indent="-190500"/>
            <a:r>
              <a:rPr lang="de-DE" sz="1500" dirty="0">
                <a:latin typeface="Calibiri"/>
              </a:rPr>
              <a:t>COVESA</a:t>
            </a:r>
          </a:p>
          <a:p>
            <a:pPr marL="190500" indent="-190500"/>
            <a:r>
              <a:rPr lang="de-DE" sz="1500" dirty="0">
                <a:latin typeface="Calibiri"/>
              </a:rPr>
              <a:t>Blackberry</a:t>
            </a:r>
          </a:p>
          <a:p>
            <a:pPr marL="190500" indent="-190500"/>
            <a:r>
              <a:rPr lang="de-DE" sz="1500" dirty="0">
                <a:latin typeface="Calibiri"/>
              </a:rPr>
              <a:t>Jimmy Technologies</a:t>
            </a:r>
          </a:p>
          <a:p>
            <a:pPr marL="190500" indent="-190500"/>
            <a:r>
              <a:rPr lang="de-DE" sz="1500" dirty="0" err="1">
                <a:latin typeface="Calibiri"/>
              </a:rPr>
              <a:t>Grapeup</a:t>
            </a:r>
            <a:endParaRPr lang="de-DE" sz="1500" dirty="0">
              <a:latin typeface="Calibiri"/>
            </a:endParaRPr>
          </a:p>
          <a:p>
            <a:pPr marL="190500" indent="-190500"/>
            <a:r>
              <a:rPr lang="de-DE" sz="1500" dirty="0">
                <a:latin typeface="Calibiri"/>
              </a:rPr>
              <a:t>Mavi.io</a:t>
            </a:r>
          </a:p>
          <a:p>
            <a:pPr marL="190500" indent="-190500"/>
            <a:r>
              <a:rPr lang="de-DE" sz="1500" dirty="0">
                <a:latin typeface="Calibiri"/>
              </a:rPr>
              <a:t>LGE</a:t>
            </a:r>
          </a:p>
          <a:p>
            <a:pPr marL="190500" indent="-190500"/>
            <a:endParaRPr lang="de-DE" sz="1500" dirty="0">
              <a:solidFill>
                <a:schemeClr val="tx2"/>
              </a:solidFill>
              <a:latin typeface="Calibiri"/>
            </a:endParaRPr>
          </a:p>
          <a:p>
            <a:pPr marL="0" indent="0">
              <a:buNone/>
            </a:pPr>
            <a:endParaRPr lang="de-DE" sz="1500" dirty="0">
              <a:latin typeface="Calibiri"/>
            </a:endParaRPr>
          </a:p>
        </p:txBody>
      </p:sp>
      <p:sp>
        <p:nvSpPr>
          <p:cNvPr id="3" name="Titel 2">
            <a:extLst>
              <a:ext uri="{FF2B5EF4-FFF2-40B4-BE49-F238E27FC236}">
                <a16:creationId xmlns:a16="http://schemas.microsoft.com/office/drawing/2014/main" id="{12A751CA-DAD0-F54D-8FC4-6664A64CF9A4}"/>
              </a:ext>
            </a:extLst>
          </p:cNvPr>
          <p:cNvSpPr>
            <a:spLocks noGrp="1"/>
          </p:cNvSpPr>
          <p:nvPr>
            <p:ph type="title"/>
          </p:nvPr>
        </p:nvSpPr>
        <p:spPr/>
        <p:txBody>
          <a:bodyPr/>
          <a:lstStyle/>
          <a:p>
            <a:r>
              <a:rPr lang="de-DE" dirty="0" err="1">
                <a:latin typeface="Calibiri"/>
              </a:rPr>
              <a:t>Participants</a:t>
            </a:r>
            <a:r>
              <a:rPr lang="de-DE" dirty="0">
                <a:latin typeface="Calibiri"/>
              </a:rPr>
              <a:t>.</a:t>
            </a:r>
          </a:p>
        </p:txBody>
      </p:sp>
    </p:spTree>
    <p:extLst>
      <p:ext uri="{BB962C8B-B14F-4D97-AF65-F5344CB8AC3E}">
        <p14:creationId xmlns:p14="http://schemas.microsoft.com/office/powerpoint/2010/main" val="3332841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Antitrust Note Well</a:t>
            </a: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9602667" cy="4285459"/>
          </a:xfrm>
        </p:spPr>
        <p:txBody>
          <a:bodyPr>
            <a:normAutofit/>
          </a:bodyPr>
          <a:lstStyle/>
          <a:p>
            <a:pPr marL="0" indent="0">
              <a:buNone/>
            </a:pPr>
            <a:r>
              <a:rPr lang="en-US" sz="2800" dirty="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p>
          <a:p>
            <a:pPr marL="0" indent="0">
              <a:buNone/>
            </a:pPr>
            <a:endParaRPr lang="en-US" sz="2800" dirty="0"/>
          </a:p>
        </p:txBody>
      </p:sp>
    </p:spTree>
    <p:extLst>
      <p:ext uri="{BB962C8B-B14F-4D97-AF65-F5344CB8AC3E}">
        <p14:creationId xmlns:p14="http://schemas.microsoft.com/office/powerpoint/2010/main" val="464720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60710AC4-9529-46AB-BCDF-8B7BEC68D309}"/>
              </a:ext>
            </a:extLst>
          </p:cNvPr>
          <p:cNvSpPr>
            <a:spLocks noGrp="1"/>
          </p:cNvSpPr>
          <p:nvPr>
            <p:ph type="pic" sz="quarter" idx="10"/>
          </p:nvPr>
        </p:nvSpPr>
        <p:spPr/>
      </p:sp>
      <p:sp>
        <p:nvSpPr>
          <p:cNvPr id="11" name="Titel 2">
            <a:extLst>
              <a:ext uri="{FF2B5EF4-FFF2-40B4-BE49-F238E27FC236}">
                <a16:creationId xmlns:a16="http://schemas.microsoft.com/office/drawing/2014/main" id="{B251C8B1-D736-4A4F-A7AC-062466B867CB}"/>
              </a:ext>
            </a:extLst>
          </p:cNvPr>
          <p:cNvSpPr txBox="1">
            <a:spLocks/>
          </p:cNvSpPr>
          <p:nvPr/>
        </p:nvSpPr>
        <p:spPr>
          <a:xfrm>
            <a:off x="-9525" y="1782115"/>
            <a:ext cx="12201525" cy="692291"/>
          </a:xfrm>
          <a:prstGeom prst="rect">
            <a:avLst/>
          </a:prstGeom>
        </p:spPr>
        <p:txBody>
          <a:bodyPr vert="horz" lIns="471600" tIns="35996" rIns="471600" bIns="0" rtlCol="0" anchor="b" anchorCtr="0">
            <a:noAutofit/>
          </a:bodyPr>
          <a:lstStyle>
            <a:lvl1pPr algn="l" defTabSz="914400" rtl="0" eaLnBrk="1" latinLnBrk="0" hangingPunct="1">
              <a:lnSpc>
                <a:spcPct val="90000"/>
              </a:lnSpc>
              <a:spcBef>
                <a:spcPct val="0"/>
              </a:spcBef>
              <a:spcAft>
                <a:spcPts val="600"/>
              </a:spcAft>
              <a:buNone/>
              <a:defRPr sz="7200" b="0" i="0" kern="1200" cap="all" baseline="0">
                <a:solidFill>
                  <a:schemeClr val="bg1"/>
                </a:solidFill>
                <a:latin typeface="BMW Group Global Regular" pitchFamily="2" charset="-128"/>
                <a:ea typeface="+mj-ea"/>
                <a:cs typeface="BMW Group Global Regular" pitchFamily="2" charset="-128"/>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000" b="0" i="0" u="none" strike="noStrike" kern="1200" cap="all" spc="0" normalizeH="0" baseline="0" noProof="0" dirty="0">
                <a:ln>
                  <a:noFill/>
                </a:ln>
                <a:solidFill>
                  <a:srgbClr val="FFFFFF"/>
                </a:solidFill>
                <a:effectLst/>
                <a:uLnTx/>
                <a:uFillTx/>
                <a:ea typeface="+mj-ea"/>
              </a:rPr>
              <a:t>BMW</a:t>
            </a:r>
            <a:r>
              <a:rPr kumimoji="0" lang="en-GB" sz="4000" b="0" i="0" u="none" strike="noStrike" kern="1200" cap="all" spc="0" normalizeH="0" baseline="0" noProof="0" dirty="0">
                <a:ln>
                  <a:noFill/>
                </a:ln>
                <a:solidFill>
                  <a:srgbClr val="FFFFFF"/>
                </a:solidFill>
                <a:effectLst/>
                <a:uLnTx/>
                <a:uFillTx/>
                <a:ea typeface="+mj-ea"/>
              </a:rPr>
              <a:t> STARTUP GARAGE</a:t>
            </a:r>
          </a:p>
        </p:txBody>
      </p:sp>
      <p:sp>
        <p:nvSpPr>
          <p:cNvPr id="12" name="Untertitel 6">
            <a:extLst>
              <a:ext uri="{FF2B5EF4-FFF2-40B4-BE49-F238E27FC236}">
                <a16:creationId xmlns:a16="http://schemas.microsoft.com/office/drawing/2014/main" id="{0C92E159-F82A-4A01-80F6-821B910B3A0F}"/>
              </a:ext>
            </a:extLst>
          </p:cNvPr>
          <p:cNvSpPr txBox="1">
            <a:spLocks/>
          </p:cNvSpPr>
          <p:nvPr/>
        </p:nvSpPr>
        <p:spPr>
          <a:xfrm>
            <a:off x="-9525" y="2595415"/>
            <a:ext cx="12201525" cy="2666649"/>
          </a:xfrm>
          <a:prstGeom prst="rect">
            <a:avLst/>
          </a:prstGeom>
        </p:spPr>
        <p:txBody>
          <a:bodyPr vert="horz" lIns="471600" tIns="35996" rIns="471600" bIns="0" rtlCol="0">
            <a:noAutofit/>
          </a:bodyPr>
          <a:lstStyle>
            <a:lvl1pPr marL="0" indent="0" algn="l" defTabSz="914400" rtl="0" eaLnBrk="1" latinLnBrk="0" hangingPunct="1">
              <a:lnSpc>
                <a:spcPct val="93000"/>
              </a:lnSpc>
              <a:spcBef>
                <a:spcPts val="0"/>
              </a:spcBef>
              <a:spcAft>
                <a:spcPts val="600"/>
              </a:spcAft>
              <a:buClr>
                <a:schemeClr val="accent2"/>
              </a:buClr>
              <a:buFont typeface="Wingdings" panose="05000000000000000000" pitchFamily="2" charset="2"/>
              <a:buNone/>
              <a:defRPr sz="4000" b="1" i="0" kern="1200" cap="all" baseline="0">
                <a:solidFill>
                  <a:schemeClr val="bg1"/>
                </a:solidFill>
                <a:latin typeface="+mj-lt"/>
                <a:ea typeface="+mn-ea"/>
                <a:cs typeface="BMW Group Global Light" pitchFamily="2" charset="-128"/>
              </a:defRPr>
            </a:lvl1pPr>
            <a:lvl2pPr marL="4572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2000" b="0" i="0" kern="1200">
                <a:solidFill>
                  <a:schemeClr val="tx1">
                    <a:tint val="75000"/>
                  </a:schemeClr>
                </a:solidFill>
                <a:latin typeface="+mn-lt"/>
                <a:ea typeface="+mn-ea"/>
                <a:cs typeface="BMW Group Global Light" pitchFamily="2" charset="-128"/>
              </a:defRPr>
            </a:lvl2pPr>
            <a:lvl3pPr marL="9144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800" b="0" i="0" kern="1200">
                <a:solidFill>
                  <a:schemeClr val="tx1">
                    <a:tint val="75000"/>
                  </a:schemeClr>
                </a:solidFill>
                <a:latin typeface="+mn-lt"/>
                <a:ea typeface="+mn-ea"/>
                <a:cs typeface="BMW Group Global Light" pitchFamily="2" charset="-128"/>
              </a:defRPr>
            </a:lvl3pPr>
            <a:lvl4pPr marL="13716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600" b="0" i="0" kern="1200">
                <a:solidFill>
                  <a:schemeClr val="tx1">
                    <a:tint val="75000"/>
                  </a:schemeClr>
                </a:solidFill>
                <a:latin typeface="+mn-lt"/>
                <a:ea typeface="+mn-ea"/>
                <a:cs typeface="BMW Group Global Light" pitchFamily="2" charset="-128"/>
              </a:defRPr>
            </a:lvl4pPr>
            <a:lvl5pPr marL="1828800" indent="0" algn="l" defTabSz="914400" rtl="0" eaLnBrk="1" latinLnBrk="0" hangingPunct="1">
              <a:lnSpc>
                <a:spcPct val="93000"/>
              </a:lnSpc>
              <a:spcBef>
                <a:spcPts val="20"/>
              </a:spcBef>
              <a:spcAft>
                <a:spcPts val="600"/>
              </a:spcAft>
              <a:buClr>
                <a:schemeClr val="accent2"/>
              </a:buClr>
              <a:buFont typeface="BMW Group Condensed" panose="020B0606020202020204" pitchFamily="34" charset="0"/>
              <a:buNone/>
              <a:defRPr lang="de-DE" sz="1600" b="0" i="0" kern="1200">
                <a:solidFill>
                  <a:schemeClr val="tx1">
                    <a:tint val="75000"/>
                  </a:schemeClr>
                </a:solidFill>
                <a:latin typeface="+mn-lt"/>
                <a:ea typeface="+mn-ea"/>
                <a:cs typeface="BMW Group Global Light" pitchFamily="2" charset="-128"/>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3000"/>
              </a:lnSpc>
              <a:spcBef>
                <a:spcPts val="0"/>
              </a:spcBef>
              <a:spcAft>
                <a:spcPts val="600"/>
              </a:spcAft>
              <a:buClr>
                <a:srgbClr val="92A2BD"/>
              </a:buClr>
              <a:buSzTx/>
              <a:buFont typeface="Wingdings" panose="05000000000000000000" pitchFamily="2" charset="2"/>
              <a:buNone/>
              <a:tabLst/>
              <a:defRPr/>
            </a:pPr>
            <a:r>
              <a:rPr kumimoji="0" lang="en-US" sz="2000" b="0" i="0" u="none" strike="noStrike" kern="1200" cap="all" spc="0" normalizeH="0" baseline="0" noProof="0" dirty="0">
                <a:ln>
                  <a:noFill/>
                </a:ln>
                <a:solidFill>
                  <a:srgbClr val="FFFFFF"/>
                </a:solidFill>
                <a:effectLst/>
                <a:uLnTx/>
                <a:uFillTx/>
                <a:latin typeface="BMW Group Condensed"/>
                <a:ea typeface="+mn-ea"/>
              </a:rPr>
              <a:t>The Venture Client Unit for Startup Enabled Innovations.</a:t>
            </a:r>
          </a:p>
          <a:p>
            <a:pPr marL="0" marR="0" lvl="0" indent="0" algn="l" defTabSz="914400" rtl="0" eaLnBrk="1" fontAlgn="auto" latinLnBrk="0" hangingPunct="1">
              <a:lnSpc>
                <a:spcPct val="93000"/>
              </a:lnSpc>
              <a:spcBef>
                <a:spcPts val="0"/>
              </a:spcBef>
              <a:spcAft>
                <a:spcPts val="600"/>
              </a:spcAft>
              <a:buClr>
                <a:srgbClr val="92A2BD"/>
              </a:buClr>
              <a:buSzTx/>
              <a:buFont typeface="Wingdings" panose="05000000000000000000" pitchFamily="2" charset="2"/>
              <a:buNone/>
              <a:tabLst/>
              <a:defRPr/>
            </a:pPr>
            <a:endParaRPr kumimoji="0" lang="de-DE" sz="2000" b="0" i="0" u="none" strike="noStrike" kern="1200" cap="all" spc="0" normalizeH="0" baseline="0" noProof="0" dirty="0">
              <a:ln>
                <a:noFill/>
              </a:ln>
              <a:solidFill>
                <a:srgbClr val="FFFFFF"/>
              </a:solidFill>
              <a:effectLst/>
              <a:uLnTx/>
              <a:uFillTx/>
              <a:latin typeface="BMW Group Condensed"/>
              <a:ea typeface="+mn-ea"/>
            </a:endParaRPr>
          </a:p>
        </p:txBody>
      </p:sp>
    </p:spTree>
    <p:extLst>
      <p:ext uri="{BB962C8B-B14F-4D97-AF65-F5344CB8AC3E}">
        <p14:creationId xmlns:p14="http://schemas.microsoft.com/office/powerpoint/2010/main" val="3657827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p>
            <a:pPr marL="0" marR="0" lvl="0" indent="0" algn="r" defTabSz="839785" rtl="0" eaLnBrk="1" fontAlgn="auto" latinLnBrk="0" hangingPunct="1">
              <a:lnSpc>
                <a:spcPct val="100000"/>
              </a:lnSpc>
              <a:spcBef>
                <a:spcPts val="0"/>
              </a:spcBef>
              <a:spcAft>
                <a:spcPts val="0"/>
              </a:spcAft>
              <a:buClrTx/>
              <a:buSzTx/>
              <a:buFontTx/>
              <a:buNone/>
              <a:tabLst/>
              <a:defRPr/>
            </a:pPr>
            <a:r>
              <a:rPr kumimoji="0" lang="de-DE" sz="753" b="0" i="0" u="none" strike="noStrike" kern="1200" cap="none" spc="0" normalizeH="0" baseline="0" noProof="0">
                <a:ln>
                  <a:noFill/>
                </a:ln>
                <a:solidFill>
                  <a:prstClr val="white"/>
                </a:solidFill>
                <a:effectLst/>
                <a:uLnTx/>
                <a:uFillTx/>
                <a:ea typeface="BMW Group Global Light" pitchFamily="2" charset="-128"/>
              </a:rPr>
              <a:t>Page </a:t>
            </a:r>
            <a:fld id="{AA807A42-CF27-4B84-8583-18EBE418342E}" type="slidenum">
              <a:rPr kumimoji="0" lang="de-DE" sz="753" b="0" i="0" u="none" strike="noStrike" kern="1200" cap="none" spc="0" normalizeH="0" baseline="0" noProof="0">
                <a:ln>
                  <a:noFill/>
                </a:ln>
                <a:solidFill>
                  <a:prstClr val="white"/>
                </a:solidFill>
                <a:effectLst/>
                <a:uLnTx/>
                <a:uFillTx/>
                <a:ea typeface="BMW Group Global Light" pitchFamily="2" charset="-128"/>
              </a:rPr>
              <a:pPr marL="0" marR="0" lvl="0" indent="0" algn="r" defTabSz="839785" rtl="0" eaLnBrk="1" fontAlgn="auto" latinLnBrk="0" hangingPunct="1">
                <a:lnSpc>
                  <a:spcPct val="100000"/>
                </a:lnSpc>
                <a:spcBef>
                  <a:spcPts val="0"/>
                </a:spcBef>
                <a:spcAft>
                  <a:spcPts val="0"/>
                </a:spcAft>
                <a:buClrTx/>
                <a:buSzTx/>
                <a:buFontTx/>
                <a:buNone/>
                <a:tabLst/>
                <a:defRPr/>
              </a:pPr>
              <a:t>8</a:t>
            </a:fld>
            <a:endParaRPr kumimoji="0" lang="de-DE" sz="753" b="0" i="0" u="none" strike="noStrike" kern="1200" cap="none" spc="0" normalizeH="0" baseline="0" noProof="0" dirty="0">
              <a:ln>
                <a:noFill/>
              </a:ln>
              <a:solidFill>
                <a:prstClr val="white"/>
              </a:solidFill>
              <a:effectLst/>
              <a:uLnTx/>
              <a:uFillTx/>
              <a:ea typeface="BMW Group Global Light" pitchFamily="2" charset="-128"/>
            </a:endParaRPr>
          </a:p>
        </p:txBody>
      </p:sp>
      <p:sp>
        <p:nvSpPr>
          <p:cNvPr id="4" name="Titel 3"/>
          <p:cNvSpPr>
            <a:spLocks noGrp="1"/>
          </p:cNvSpPr>
          <p:nvPr>
            <p:ph type="title"/>
          </p:nvPr>
        </p:nvSpPr>
        <p:spPr>
          <a:xfrm>
            <a:off x="817934" y="347185"/>
            <a:ext cx="9768222" cy="701474"/>
          </a:xfrm>
        </p:spPr>
        <p:txBody>
          <a:bodyPr vert="horz" wrap="square" lIns="0" tIns="0" rIns="0" bIns="0" rtlCol="0" anchor="t" anchorCtr="0">
            <a:noAutofit/>
          </a:bodyPr>
          <a:lstStyle/>
          <a:p>
            <a:r>
              <a:rPr lang="de-DE" sz="2388" dirty="0" err="1">
                <a:solidFill>
                  <a:srgbClr val="FFFFFF"/>
                </a:solidFill>
                <a:latin typeface="+mj-lt"/>
              </a:rPr>
              <a:t>Our</a:t>
            </a:r>
            <a:r>
              <a:rPr lang="de-DE" sz="2388" dirty="0">
                <a:solidFill>
                  <a:srgbClr val="FFFFFF"/>
                </a:solidFill>
                <a:latin typeface="+mj-lt"/>
              </a:rPr>
              <a:t> Business Model: </a:t>
            </a:r>
            <a:r>
              <a:rPr lang="de-DE" sz="2400" dirty="0"/>
              <a:t>MATCHMAKING New (Technology-) Solutions and </a:t>
            </a:r>
            <a:r>
              <a:rPr lang="de-DE" sz="2400" dirty="0" err="1"/>
              <a:t>beyond</a:t>
            </a:r>
            <a:r>
              <a:rPr lang="de-DE" sz="2400" dirty="0"/>
              <a:t>.</a:t>
            </a:r>
            <a:br>
              <a:rPr lang="de-DE" sz="2400" b="0" dirty="0"/>
            </a:br>
            <a:r>
              <a:rPr lang="de-DE" sz="2388" dirty="0">
                <a:solidFill>
                  <a:srgbClr val="FFFFFF"/>
                </a:solidFill>
                <a:latin typeface="+mj-lt"/>
              </a:rPr>
              <a:t> </a:t>
            </a:r>
          </a:p>
        </p:txBody>
      </p:sp>
      <p:pic>
        <p:nvPicPr>
          <p:cNvPr id="6" name="Grafik 5"/>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026993" y="3833457"/>
            <a:ext cx="725410" cy="663088"/>
          </a:xfrm>
          <a:prstGeom prst="rect">
            <a:avLst/>
          </a:prstGeom>
        </p:spPr>
      </p:pic>
      <p:cxnSp>
        <p:nvCxnSpPr>
          <p:cNvPr id="9" name="Gerader Verbinder 8"/>
          <p:cNvCxnSpPr>
            <a:cxnSpLocks/>
            <a:stCxn id="8" idx="3"/>
          </p:cNvCxnSpPr>
          <p:nvPr/>
        </p:nvCxnSpPr>
        <p:spPr>
          <a:xfrm flipV="1">
            <a:off x="5569571" y="3317461"/>
            <a:ext cx="3622730" cy="54268"/>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Gerader Verbinder 9"/>
          <p:cNvCxnSpPr>
            <a:cxnSpLocks/>
          </p:cNvCxnSpPr>
          <p:nvPr/>
        </p:nvCxnSpPr>
        <p:spPr>
          <a:xfrm flipV="1">
            <a:off x="5569571" y="4194067"/>
            <a:ext cx="3622730" cy="4004"/>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Gerader Verbinder 11"/>
          <p:cNvCxnSpPr>
            <a:cxnSpLocks/>
          </p:cNvCxnSpPr>
          <p:nvPr/>
        </p:nvCxnSpPr>
        <p:spPr>
          <a:xfrm>
            <a:off x="5594247" y="2504449"/>
            <a:ext cx="3598053" cy="0"/>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3" name="Grafik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22209" y="3067647"/>
            <a:ext cx="2053094" cy="568951"/>
          </a:xfrm>
          <a:prstGeom prst="rect">
            <a:avLst/>
          </a:prstGeom>
          <a:ln w="19050">
            <a:noFill/>
          </a:ln>
        </p:spPr>
      </p:pic>
      <p:cxnSp>
        <p:nvCxnSpPr>
          <p:cNvPr id="30" name="Gerader Verbinder 29"/>
          <p:cNvCxnSpPr>
            <a:cxnSpLocks/>
          </p:cNvCxnSpPr>
          <p:nvPr/>
        </p:nvCxnSpPr>
        <p:spPr>
          <a:xfrm flipV="1">
            <a:off x="5569571" y="5044191"/>
            <a:ext cx="3622730" cy="4004"/>
          </a:xfrm>
          <a:prstGeom prst="line">
            <a:avLst/>
          </a:prstGeom>
          <a:ln w="57150">
            <a:solidFill>
              <a:srgbClr val="0099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8" name="Gruppieren 27">
            <a:extLst>
              <a:ext uri="{FF2B5EF4-FFF2-40B4-BE49-F238E27FC236}">
                <a16:creationId xmlns:a16="http://schemas.microsoft.com/office/drawing/2014/main" id="{6BED7947-31C2-4001-9B11-54DD3AE8A02F}"/>
              </a:ext>
            </a:extLst>
          </p:cNvPr>
          <p:cNvGrpSpPr/>
          <p:nvPr/>
        </p:nvGrpSpPr>
        <p:grpSpPr>
          <a:xfrm>
            <a:off x="3296817" y="2261540"/>
            <a:ext cx="2408394" cy="513837"/>
            <a:chOff x="1411423" y="3318293"/>
            <a:chExt cx="2622474" cy="559512"/>
          </a:xfrm>
        </p:grpSpPr>
        <p:sp>
          <p:nvSpPr>
            <p:cNvPr id="11" name="Rechteck 10"/>
            <p:cNvSpPr/>
            <p:nvPr/>
          </p:nvSpPr>
          <p:spPr>
            <a:xfrm>
              <a:off x="1411423" y="3318293"/>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5" name="Textfeld 14"/>
            <p:cNvSpPr txBox="1"/>
            <p:nvPr/>
          </p:nvSpPr>
          <p:spPr>
            <a:xfrm>
              <a:off x="2112318" y="3335585"/>
              <a:ext cx="1921579" cy="542220"/>
            </a:xfrm>
            <a:prstGeom prst="rect">
              <a:avLst/>
            </a:prstGeom>
            <a:noFill/>
          </p:spPr>
          <p:txBody>
            <a:bodyPr vert="horz" wrap="squar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CROSS INDUSTRY TECHNOLOGIES</a:t>
              </a:r>
            </a:p>
          </p:txBody>
        </p:sp>
        <p:sp>
          <p:nvSpPr>
            <p:cNvPr id="39" name="Rechteck 38"/>
            <p:cNvSpPr/>
            <p:nvPr/>
          </p:nvSpPr>
          <p:spPr>
            <a:xfrm>
              <a:off x="1555826" y="3367685"/>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2" name="Grafik 4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81326" y="3371624"/>
              <a:ext cx="442031" cy="442031"/>
            </a:xfrm>
            <a:prstGeom prst="rect">
              <a:avLst/>
            </a:prstGeom>
          </p:spPr>
        </p:pic>
      </p:grpSp>
      <p:grpSp>
        <p:nvGrpSpPr>
          <p:cNvPr id="29" name="Gruppieren 28">
            <a:extLst>
              <a:ext uri="{FF2B5EF4-FFF2-40B4-BE49-F238E27FC236}">
                <a16:creationId xmlns:a16="http://schemas.microsoft.com/office/drawing/2014/main" id="{F5A94B43-5D8E-4E82-A482-F2EE14621EC7}"/>
              </a:ext>
            </a:extLst>
          </p:cNvPr>
          <p:cNvGrpSpPr/>
          <p:nvPr/>
        </p:nvGrpSpPr>
        <p:grpSpPr>
          <a:xfrm>
            <a:off x="3296817" y="3117571"/>
            <a:ext cx="2272754" cy="508316"/>
            <a:chOff x="1411423" y="4250414"/>
            <a:chExt cx="2474777" cy="553500"/>
          </a:xfrm>
        </p:grpSpPr>
        <p:sp>
          <p:nvSpPr>
            <p:cNvPr id="8" name="Rechteck 7"/>
            <p:cNvSpPr/>
            <p:nvPr/>
          </p:nvSpPr>
          <p:spPr>
            <a:xfrm>
              <a:off x="1411423" y="4250414"/>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4" name="Textfeld 13"/>
            <p:cNvSpPr txBox="1"/>
            <p:nvPr/>
          </p:nvSpPr>
          <p:spPr>
            <a:xfrm>
              <a:off x="2109491" y="4375609"/>
              <a:ext cx="986623" cy="321380"/>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STARTUPS</a:t>
              </a:r>
            </a:p>
          </p:txBody>
        </p:sp>
        <p:sp>
          <p:nvSpPr>
            <p:cNvPr id="38" name="Rechteck 37"/>
            <p:cNvSpPr/>
            <p:nvPr/>
          </p:nvSpPr>
          <p:spPr>
            <a:xfrm>
              <a:off x="1564061" y="4291578"/>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3" name="Grafik 4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71471" y="4298548"/>
              <a:ext cx="460678" cy="460678"/>
            </a:xfrm>
            <a:prstGeom prst="rect">
              <a:avLst/>
            </a:prstGeom>
          </p:spPr>
        </p:pic>
      </p:grpSp>
      <p:grpSp>
        <p:nvGrpSpPr>
          <p:cNvPr id="33" name="Gruppieren 32">
            <a:extLst>
              <a:ext uri="{FF2B5EF4-FFF2-40B4-BE49-F238E27FC236}">
                <a16:creationId xmlns:a16="http://schemas.microsoft.com/office/drawing/2014/main" id="{E1753947-6EC5-49CF-BB6D-6CB981DB6FCB}"/>
              </a:ext>
            </a:extLst>
          </p:cNvPr>
          <p:cNvGrpSpPr/>
          <p:nvPr/>
        </p:nvGrpSpPr>
        <p:grpSpPr>
          <a:xfrm>
            <a:off x="3303134" y="3937123"/>
            <a:ext cx="2396958" cy="527806"/>
            <a:chOff x="1411423" y="6058335"/>
            <a:chExt cx="2610021" cy="574723"/>
          </a:xfrm>
        </p:grpSpPr>
        <p:sp>
          <p:nvSpPr>
            <p:cNvPr id="16" name="Rechteck 15"/>
            <p:cNvSpPr/>
            <p:nvPr/>
          </p:nvSpPr>
          <p:spPr>
            <a:xfrm>
              <a:off x="1411423" y="6058335"/>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18" name="Textfeld 17"/>
            <p:cNvSpPr txBox="1"/>
            <p:nvPr/>
          </p:nvSpPr>
          <p:spPr>
            <a:xfrm>
              <a:off x="2120742" y="6090839"/>
              <a:ext cx="1900702" cy="542219"/>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INNOVATION CROWDS, </a:t>
              </a:r>
            </a:p>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EXPERTS, …</a:t>
              </a:r>
            </a:p>
          </p:txBody>
        </p:sp>
        <p:sp>
          <p:nvSpPr>
            <p:cNvPr id="40" name="Rechteck 39"/>
            <p:cNvSpPr/>
            <p:nvPr/>
          </p:nvSpPr>
          <p:spPr>
            <a:xfrm>
              <a:off x="1555826" y="6094922"/>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45" name="Grafik 4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55826" y="6067672"/>
              <a:ext cx="493032" cy="493032"/>
            </a:xfrm>
            <a:prstGeom prst="rect">
              <a:avLst/>
            </a:prstGeom>
          </p:spPr>
        </p:pic>
      </p:grpSp>
      <p:pic>
        <p:nvPicPr>
          <p:cNvPr id="46" name="Grafik 45"/>
          <p:cNvPicPr>
            <a:picLocks noChangeAspect="1"/>
          </p:cNvPicPr>
          <p:nvPr/>
        </p:nvPicPr>
        <p:blipFill>
          <a:blip r:embed="rId8">
            <a:clrChange>
              <a:clrFrom>
                <a:srgbClr val="000000"/>
              </a:clrFrom>
              <a:clrTo>
                <a:srgbClr val="000000">
                  <a:alpha val="0"/>
                </a:srgbClr>
              </a:clrTo>
            </a:clrChange>
          </a:blip>
          <a:stretch>
            <a:fillRect/>
          </a:stretch>
        </p:blipFill>
        <p:spPr>
          <a:xfrm>
            <a:off x="9238587" y="2280482"/>
            <a:ext cx="2040116" cy="1508593"/>
          </a:xfrm>
          <a:prstGeom prst="rect">
            <a:avLst/>
          </a:prstGeom>
        </p:spPr>
      </p:pic>
      <p:sp>
        <p:nvSpPr>
          <p:cNvPr id="50" name="Rechteck 49"/>
          <p:cNvSpPr/>
          <p:nvPr/>
        </p:nvSpPr>
        <p:spPr>
          <a:xfrm>
            <a:off x="9192300" y="2261542"/>
            <a:ext cx="2053093" cy="30550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52" name="Textfeld 51"/>
          <p:cNvSpPr txBox="1"/>
          <p:nvPr/>
        </p:nvSpPr>
        <p:spPr>
          <a:xfrm>
            <a:off x="3395442" y="1871899"/>
            <a:ext cx="2417304" cy="346698"/>
          </a:xfrm>
          <a:prstGeom prst="rect">
            <a:avLst/>
          </a:prstGeom>
          <a:noFill/>
        </p:spPr>
        <p:txBody>
          <a:bodyPr vert="horz" wrap="square" rtlCol="0">
            <a:spAutoFit/>
          </a:body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Innovation</a:t>
            </a: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 POTENTIAL</a:t>
            </a:r>
          </a:p>
        </p:txBody>
      </p:sp>
      <p:sp>
        <p:nvSpPr>
          <p:cNvPr id="53" name="Textfeld 52"/>
          <p:cNvSpPr txBox="1"/>
          <p:nvPr/>
        </p:nvSpPr>
        <p:spPr>
          <a:xfrm>
            <a:off x="9393712" y="1871899"/>
            <a:ext cx="1640321" cy="346698"/>
          </a:xfrm>
          <a:prstGeom prst="rect">
            <a:avLst/>
          </a:prstGeom>
          <a:noFill/>
        </p:spPr>
        <p:txBody>
          <a:bodyPr vert="horz" wrap="none" rtlCol="0">
            <a:spAutoFit/>
          </a:bodyPr>
          <a:lstStyle>
            <a:defPPr>
              <a:defRPr lang="en-US"/>
            </a:defPPr>
            <a:lvl1pPr defTabSz="937260">
              <a:defRPr sz="2000">
                <a:solidFill>
                  <a:srgbClr val="FE6700"/>
                </a:solidFill>
              </a:defRPr>
            </a:lvl1p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Innovation NEED</a:t>
            </a:r>
            <a:endParaRPr kumimoji="0" lang="de-DE" sz="1653" b="0" i="0" u="none" strike="noStrike" kern="1200" cap="none" spc="0" normalizeH="0" baseline="0" noProof="0" dirty="0">
              <a:ln>
                <a:noFill/>
              </a:ln>
              <a:solidFill>
                <a:prstClr val="white"/>
              </a:solidFill>
              <a:effectLst/>
              <a:uLnTx/>
              <a:uFillTx/>
              <a:latin typeface="BMW Group Condensed"/>
              <a:ea typeface="+mn-ea"/>
              <a:cs typeface="+mn-cs"/>
            </a:endParaRPr>
          </a:p>
        </p:txBody>
      </p:sp>
      <p:grpSp>
        <p:nvGrpSpPr>
          <p:cNvPr id="21" name="Gruppieren 20">
            <a:extLst>
              <a:ext uri="{FF2B5EF4-FFF2-40B4-BE49-F238E27FC236}">
                <a16:creationId xmlns:a16="http://schemas.microsoft.com/office/drawing/2014/main" id="{A8630AD2-3BEC-4C3C-82F4-DE37FC740870}"/>
              </a:ext>
            </a:extLst>
          </p:cNvPr>
          <p:cNvGrpSpPr/>
          <p:nvPr/>
        </p:nvGrpSpPr>
        <p:grpSpPr>
          <a:xfrm>
            <a:off x="6419649" y="2106133"/>
            <a:ext cx="2053093" cy="818902"/>
            <a:chOff x="6717976" y="2342602"/>
            <a:chExt cx="2235590" cy="891693"/>
          </a:xfrm>
        </p:grpSpPr>
        <p:sp>
          <p:nvSpPr>
            <p:cNvPr id="48" name="Rechteck 47"/>
            <p:cNvSpPr/>
            <p:nvPr/>
          </p:nvSpPr>
          <p:spPr>
            <a:xfrm>
              <a:off x="6717976" y="2462154"/>
              <a:ext cx="2235590" cy="6652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3976" tIns="41988" rIns="83976" bIns="41988" numCol="1" spcCol="0" rtlCol="0" fromWordArt="0" anchor="t" anchorCtr="0" forceAA="0" compatLnSpc="1">
              <a:prstTxWarp prst="textNoShape">
                <a:avLst/>
              </a:prstTxWarp>
              <a:noAutofit/>
            </a:bodyP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55" name="Grafik 5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09848" y="2342602"/>
              <a:ext cx="1960399" cy="891693"/>
            </a:xfrm>
            <a:prstGeom prst="rect">
              <a:avLst/>
            </a:prstGeom>
            <a:ln>
              <a:noFill/>
            </a:ln>
          </p:spPr>
        </p:pic>
      </p:grpSp>
      <p:sp>
        <p:nvSpPr>
          <p:cNvPr id="74" name="Textfeld 73">
            <a:extLst>
              <a:ext uri="{FF2B5EF4-FFF2-40B4-BE49-F238E27FC236}">
                <a16:creationId xmlns:a16="http://schemas.microsoft.com/office/drawing/2014/main" id="{C1325CAD-F169-4285-B37A-DB3F641626E5}"/>
              </a:ext>
            </a:extLst>
          </p:cNvPr>
          <p:cNvSpPr txBox="1"/>
          <p:nvPr/>
        </p:nvSpPr>
        <p:spPr>
          <a:xfrm>
            <a:off x="3296817" y="1376097"/>
            <a:ext cx="7948577" cy="346698"/>
          </a:xfrm>
          <a:prstGeom prst="rect">
            <a:avLst/>
          </a:prstGeom>
          <a:solidFill>
            <a:srgbClr val="11789F"/>
          </a:solidFill>
        </p:spPr>
        <p:txBody>
          <a:bodyPr vert="horz" wrap="squar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MATCHMAKING</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New Technology SOLUTIONS and </a:t>
            </a:r>
            <a:r>
              <a:rPr kumimoji="0" lang="de-DE" sz="1653"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beyond</a:t>
            </a:r>
            <a:endPar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endParaRPr>
          </a:p>
        </p:txBody>
      </p:sp>
      <p:sp>
        <p:nvSpPr>
          <p:cNvPr id="76" name="Textfeld 75">
            <a:extLst>
              <a:ext uri="{FF2B5EF4-FFF2-40B4-BE49-F238E27FC236}">
                <a16:creationId xmlns:a16="http://schemas.microsoft.com/office/drawing/2014/main" id="{F0D7C8E6-35B5-431F-A040-913DDECBC184}"/>
              </a:ext>
            </a:extLst>
          </p:cNvPr>
          <p:cNvSpPr txBox="1"/>
          <p:nvPr/>
        </p:nvSpPr>
        <p:spPr>
          <a:xfrm>
            <a:off x="3296817" y="5742837"/>
            <a:ext cx="7948577" cy="471390"/>
          </a:xfrm>
          <a:prstGeom prst="rect">
            <a:avLst/>
          </a:prstGeom>
          <a:solidFill>
            <a:srgbClr val="11789F"/>
          </a:solidFill>
        </p:spPr>
        <p:txBody>
          <a:bodyPr vert="horz" wrap="square" rtlCol="0" anchor="ctr">
            <a:no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PROOF </a:t>
            </a:r>
            <a:r>
              <a:rPr kumimoji="0" lang="de-DE" sz="1653" b="1"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of</a:t>
            </a:r>
            <a:r>
              <a:rPr kumimoji="0" lang="de-DE" sz="1653"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CONCEPT </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Projects =&gt; </a:t>
            </a:r>
            <a:r>
              <a:rPr kumimoji="0" lang="de-DE" sz="1653"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Sustainable</a:t>
            </a: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Transfers</a:t>
            </a:r>
          </a:p>
        </p:txBody>
      </p:sp>
      <p:sp>
        <p:nvSpPr>
          <p:cNvPr id="77" name="Gleichschenkliges Dreieck 76">
            <a:extLst>
              <a:ext uri="{FF2B5EF4-FFF2-40B4-BE49-F238E27FC236}">
                <a16:creationId xmlns:a16="http://schemas.microsoft.com/office/drawing/2014/main" id="{742516BB-04FD-41A6-8831-7A003DBA968F}"/>
              </a:ext>
            </a:extLst>
          </p:cNvPr>
          <p:cNvSpPr/>
          <p:nvPr/>
        </p:nvSpPr>
        <p:spPr>
          <a:xfrm flipV="1">
            <a:off x="6462574" y="5458409"/>
            <a:ext cx="2022126" cy="139394"/>
          </a:xfrm>
          <a:prstGeom prst="triangle">
            <a:avLst/>
          </a:prstGeom>
          <a:solidFill>
            <a:srgbClr val="11789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sp>
        <p:nvSpPr>
          <p:cNvPr id="79" name="Textfeld 78">
            <a:extLst>
              <a:ext uri="{FF2B5EF4-FFF2-40B4-BE49-F238E27FC236}">
                <a16:creationId xmlns:a16="http://schemas.microsoft.com/office/drawing/2014/main" id="{F3B91F39-9B44-47A4-9A16-DF272DC1CB2B}"/>
              </a:ext>
            </a:extLst>
          </p:cNvPr>
          <p:cNvSpPr txBox="1"/>
          <p:nvPr/>
        </p:nvSpPr>
        <p:spPr>
          <a:xfrm>
            <a:off x="852110" y="1366208"/>
            <a:ext cx="1990729" cy="339182"/>
          </a:xfrm>
          <a:prstGeom prst="rect">
            <a:avLst/>
          </a:prstGeom>
          <a:solidFill>
            <a:srgbClr val="11789F"/>
          </a:solidFill>
          <a:ln>
            <a:noFill/>
          </a:ln>
        </p:spPr>
        <p:txBody>
          <a:bodyPr vert="horz" wrap="square" lIns="33061" rIns="33061" rtlCol="0" anchor="ctr">
            <a:no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469"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UNDERSTANDING </a:t>
            </a:r>
            <a:r>
              <a:rPr kumimoji="0" lang="de-DE" sz="1469"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Future</a:t>
            </a:r>
          </a:p>
        </p:txBody>
      </p:sp>
      <p:sp>
        <p:nvSpPr>
          <p:cNvPr id="80" name="Rechteck 79">
            <a:extLst>
              <a:ext uri="{FF2B5EF4-FFF2-40B4-BE49-F238E27FC236}">
                <a16:creationId xmlns:a16="http://schemas.microsoft.com/office/drawing/2014/main" id="{C7CA4F3E-D7C1-45C5-B363-0B138B0C0777}"/>
              </a:ext>
            </a:extLst>
          </p:cNvPr>
          <p:cNvSpPr/>
          <p:nvPr/>
        </p:nvSpPr>
        <p:spPr>
          <a:xfrm>
            <a:off x="1946665" y="2261541"/>
            <a:ext cx="876344" cy="2883317"/>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81" name="Textfeld 80">
            <a:extLst>
              <a:ext uri="{FF2B5EF4-FFF2-40B4-BE49-F238E27FC236}">
                <a16:creationId xmlns:a16="http://schemas.microsoft.com/office/drawing/2014/main" id="{03982272-F9A2-4458-ABB8-118EF683A701}"/>
              </a:ext>
            </a:extLst>
          </p:cNvPr>
          <p:cNvSpPr txBox="1"/>
          <p:nvPr/>
        </p:nvSpPr>
        <p:spPr>
          <a:xfrm>
            <a:off x="2046905" y="2579112"/>
            <a:ext cx="736315" cy="855427"/>
          </a:xfrm>
          <a:prstGeom prst="rect">
            <a:avLst/>
          </a:prstGeom>
          <a:noFill/>
        </p:spPr>
        <p:txBody>
          <a:bodyPr vert="horz" wrap="squar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Tech-Trend Radar</a:t>
            </a:r>
          </a:p>
        </p:txBody>
      </p:sp>
      <p:sp>
        <p:nvSpPr>
          <p:cNvPr id="82" name="Rechteck 81">
            <a:extLst>
              <a:ext uri="{FF2B5EF4-FFF2-40B4-BE49-F238E27FC236}">
                <a16:creationId xmlns:a16="http://schemas.microsoft.com/office/drawing/2014/main" id="{425AB8EA-2BCE-425B-9B2A-0AA480BE25D9}"/>
              </a:ext>
            </a:extLst>
          </p:cNvPr>
          <p:cNvSpPr/>
          <p:nvPr/>
        </p:nvSpPr>
        <p:spPr>
          <a:xfrm>
            <a:off x="832280" y="2274191"/>
            <a:ext cx="846129" cy="2876711"/>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30390"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83" name="Textfeld 82">
            <a:extLst>
              <a:ext uri="{FF2B5EF4-FFF2-40B4-BE49-F238E27FC236}">
                <a16:creationId xmlns:a16="http://schemas.microsoft.com/office/drawing/2014/main" id="{757A4495-4481-4932-B6CC-8FE0F2EEB6C0}"/>
              </a:ext>
            </a:extLst>
          </p:cNvPr>
          <p:cNvSpPr txBox="1"/>
          <p:nvPr/>
        </p:nvSpPr>
        <p:spPr>
          <a:xfrm>
            <a:off x="806175" y="2439074"/>
            <a:ext cx="902905" cy="996683"/>
          </a:xfrm>
          <a:prstGeom prst="rect">
            <a:avLst/>
          </a:prstGeom>
          <a:noFill/>
        </p:spPr>
        <p:txBody>
          <a:bodyPr vert="horz" wrap="squar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469" b="0" i="0" u="none" strike="noStrike" kern="1200" cap="none" spc="0" normalizeH="0" baseline="0" noProof="0" dirty="0">
                <a:ln>
                  <a:noFill/>
                </a:ln>
                <a:solidFill>
                  <a:srgbClr val="FFFFFF"/>
                </a:solidFill>
                <a:effectLst/>
                <a:uLnTx/>
                <a:uFillTx/>
                <a:latin typeface="BMW Group Condensed"/>
                <a:ea typeface="+mn-ea"/>
                <a:cs typeface="+mn-cs"/>
              </a:rPr>
              <a:t>THINK TANK: Future Mobility</a:t>
            </a:r>
            <a:endParaRPr kumimoji="0" lang="de-DE" sz="1469" b="0" i="0" u="none" strike="noStrike" kern="1200" cap="none" spc="0" normalizeH="0" baseline="0" noProof="0" dirty="0">
              <a:ln>
                <a:noFill/>
              </a:ln>
              <a:solidFill>
                <a:srgbClr val="000000"/>
              </a:solidFill>
              <a:effectLst/>
              <a:uLnTx/>
              <a:uFillTx/>
              <a:latin typeface="BMW Group Condensed" panose="020B0606020202020204" pitchFamily="34" charset="0"/>
              <a:ea typeface="+mn-ea"/>
              <a:cs typeface="+mn-cs"/>
            </a:endParaRPr>
          </a:p>
        </p:txBody>
      </p:sp>
      <p:sp>
        <p:nvSpPr>
          <p:cNvPr id="87" name="Textfeld 86">
            <a:extLst>
              <a:ext uri="{FF2B5EF4-FFF2-40B4-BE49-F238E27FC236}">
                <a16:creationId xmlns:a16="http://schemas.microsoft.com/office/drawing/2014/main" id="{C039B2F4-19A3-4083-B249-F9A382FF9F6B}"/>
              </a:ext>
            </a:extLst>
          </p:cNvPr>
          <p:cNvSpPr txBox="1"/>
          <p:nvPr/>
        </p:nvSpPr>
        <p:spPr>
          <a:xfrm>
            <a:off x="800882" y="5733936"/>
            <a:ext cx="2022126" cy="488082"/>
          </a:xfrm>
          <a:prstGeom prst="rect">
            <a:avLst/>
          </a:prstGeom>
          <a:solidFill>
            <a:srgbClr val="11789F"/>
          </a:solidFill>
        </p:spPr>
        <p:txBody>
          <a:bodyPr vert="horz" wrap="square" rtlCol="0" anchor="ctr">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86"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Building </a:t>
            </a:r>
            <a:r>
              <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Knowledge, </a:t>
            </a:r>
            <a:r>
              <a:rPr kumimoji="0" lang="de-DE" sz="1286"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Enabling</a:t>
            </a:r>
            <a:r>
              <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a:t>
            </a:r>
            <a:r>
              <a:rPr kumimoji="0" lang="de-DE" sz="1286" b="1"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Decisions</a:t>
            </a:r>
            <a:endParaRPr kumimoji="0" lang="de-DE" sz="1286" b="1"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endParaRPr>
          </a:p>
        </p:txBody>
      </p:sp>
      <p:sp>
        <p:nvSpPr>
          <p:cNvPr id="59" name="Textfeld 58">
            <a:extLst>
              <a:ext uri="{FF2B5EF4-FFF2-40B4-BE49-F238E27FC236}">
                <a16:creationId xmlns:a16="http://schemas.microsoft.com/office/drawing/2014/main" id="{E248B026-FEC4-4DFC-984A-64F1AAD55812}"/>
              </a:ext>
            </a:extLst>
          </p:cNvPr>
          <p:cNvSpPr txBox="1"/>
          <p:nvPr/>
        </p:nvSpPr>
        <p:spPr>
          <a:xfrm>
            <a:off x="768526" y="1865393"/>
            <a:ext cx="2417304" cy="346698"/>
          </a:xfrm>
          <a:prstGeom prst="rect">
            <a:avLst/>
          </a:prstGeom>
          <a:noFill/>
        </p:spPr>
        <p:txBody>
          <a:bodyPr vert="horz" wrap="square" rtlCol="0">
            <a:spAutoFit/>
          </a:bodyPr>
          <a:lstStyle/>
          <a:p>
            <a:pPr marL="0" marR="0" lvl="0" indent="0" algn="l" defTabSz="860780"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a:ea typeface="+mn-ea"/>
                <a:cs typeface="+mn-cs"/>
              </a:rPr>
              <a:t>Mobility-/Tech </a:t>
            </a:r>
            <a:r>
              <a:rPr kumimoji="0" lang="de-DE" sz="1653" b="1" i="0" u="none" strike="noStrike" kern="1200" cap="none" spc="0" normalizeH="0" baseline="0" noProof="0" dirty="0">
                <a:ln>
                  <a:noFill/>
                </a:ln>
                <a:solidFill>
                  <a:prstClr val="white"/>
                </a:solidFill>
                <a:effectLst/>
                <a:uLnTx/>
                <a:uFillTx/>
                <a:latin typeface="BMW Group Condensed"/>
                <a:ea typeface="+mn-ea"/>
                <a:cs typeface="+mn-cs"/>
              </a:rPr>
              <a:t>TRENDS</a:t>
            </a:r>
          </a:p>
        </p:txBody>
      </p:sp>
      <p:pic>
        <p:nvPicPr>
          <p:cNvPr id="18434" name="Picture 2" descr="FMS - Unser Projektmanagement unterstützt Ihre Verkehrsplanung">
            <a:extLst>
              <a:ext uri="{FF2B5EF4-FFF2-40B4-BE49-F238E27FC236}">
                <a16:creationId xmlns:a16="http://schemas.microsoft.com/office/drawing/2014/main" id="{F3842779-D47C-4DC3-876D-38D5D1460E68}"/>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912133" y="3833287"/>
            <a:ext cx="687459" cy="92483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87EF9A45-DC3C-42F8-AD47-E92727A26EAC}"/>
              </a:ext>
            </a:extLst>
          </p:cNvPr>
          <p:cNvSpPr txBox="1"/>
          <p:nvPr/>
        </p:nvSpPr>
        <p:spPr>
          <a:xfrm>
            <a:off x="9775767" y="4054492"/>
            <a:ext cx="835870" cy="913905"/>
          </a:xfrm>
          <a:prstGeom prst="rect">
            <a:avLst/>
          </a:prstGeom>
          <a:noFill/>
        </p:spPr>
        <p:txBody>
          <a:bodyPr vert="horz" wrap="non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B2C</a:t>
            </a:r>
          </a:p>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653"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B2B</a:t>
            </a:r>
          </a:p>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86"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(B2G, 3rd)</a:t>
            </a:r>
          </a:p>
        </p:txBody>
      </p:sp>
      <p:sp>
        <p:nvSpPr>
          <p:cNvPr id="19" name="Textfeld 18">
            <a:extLst>
              <a:ext uri="{FF2B5EF4-FFF2-40B4-BE49-F238E27FC236}">
                <a16:creationId xmlns:a16="http://schemas.microsoft.com/office/drawing/2014/main" id="{66CA4A2B-A33D-4BD0-8C31-2753C510FFC1}"/>
              </a:ext>
            </a:extLst>
          </p:cNvPr>
          <p:cNvSpPr txBox="1"/>
          <p:nvPr/>
        </p:nvSpPr>
        <p:spPr>
          <a:xfrm>
            <a:off x="2072539" y="4764919"/>
            <a:ext cx="604653" cy="261931"/>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102"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Reports</a:t>
            </a:r>
          </a:p>
        </p:txBody>
      </p:sp>
      <p:sp>
        <p:nvSpPr>
          <p:cNvPr id="64" name="Textfeld 63">
            <a:extLst>
              <a:ext uri="{FF2B5EF4-FFF2-40B4-BE49-F238E27FC236}">
                <a16:creationId xmlns:a16="http://schemas.microsoft.com/office/drawing/2014/main" id="{3978C97F-4F02-4872-B911-A060E0172B20}"/>
              </a:ext>
            </a:extLst>
          </p:cNvPr>
          <p:cNvSpPr txBox="1"/>
          <p:nvPr/>
        </p:nvSpPr>
        <p:spPr>
          <a:xfrm>
            <a:off x="866021" y="4807757"/>
            <a:ext cx="833883" cy="261931"/>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102"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White Paper</a:t>
            </a:r>
          </a:p>
        </p:txBody>
      </p:sp>
      <p:grpSp>
        <p:nvGrpSpPr>
          <p:cNvPr id="26" name="Gruppieren 25">
            <a:extLst>
              <a:ext uri="{FF2B5EF4-FFF2-40B4-BE49-F238E27FC236}">
                <a16:creationId xmlns:a16="http://schemas.microsoft.com/office/drawing/2014/main" id="{31673B15-57B9-4BBE-A6CA-36FC0A1C0DF4}"/>
              </a:ext>
            </a:extLst>
          </p:cNvPr>
          <p:cNvGrpSpPr/>
          <p:nvPr/>
        </p:nvGrpSpPr>
        <p:grpSpPr>
          <a:xfrm>
            <a:off x="6416417" y="3851995"/>
            <a:ext cx="2053094" cy="678571"/>
            <a:chOff x="6608262" y="5351700"/>
            <a:chExt cx="2235591" cy="738888"/>
          </a:xfrm>
        </p:grpSpPr>
        <p:sp>
          <p:nvSpPr>
            <p:cNvPr id="25" name="Rechteck 24">
              <a:extLst>
                <a:ext uri="{FF2B5EF4-FFF2-40B4-BE49-F238E27FC236}">
                  <a16:creationId xmlns:a16="http://schemas.microsoft.com/office/drawing/2014/main" id="{6564769A-4E3A-4D81-A47F-EA5214AB8EA6}"/>
                </a:ext>
              </a:extLst>
            </p:cNvPr>
            <p:cNvSpPr/>
            <p:nvPr/>
          </p:nvSpPr>
          <p:spPr>
            <a:xfrm>
              <a:off x="6608262" y="5406204"/>
              <a:ext cx="2235591" cy="6298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pic>
          <p:nvPicPr>
            <p:cNvPr id="54" name="Grafik 53">
              <a:extLst>
                <a:ext uri="{FF2B5EF4-FFF2-40B4-BE49-F238E27FC236}">
                  <a16:creationId xmlns:a16="http://schemas.microsoft.com/office/drawing/2014/main" id="{12A37134-BFFB-4974-B0D0-BA07CCC63CB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057121" y="5351700"/>
              <a:ext cx="1200318" cy="738888"/>
            </a:xfrm>
            <a:prstGeom prst="rect">
              <a:avLst/>
            </a:prstGeom>
          </p:spPr>
        </p:pic>
      </p:grpSp>
      <p:sp>
        <p:nvSpPr>
          <p:cNvPr id="70" name="Gleichschenkliges Dreieck 69">
            <a:extLst>
              <a:ext uri="{FF2B5EF4-FFF2-40B4-BE49-F238E27FC236}">
                <a16:creationId xmlns:a16="http://schemas.microsoft.com/office/drawing/2014/main" id="{4CC64345-3B33-442D-AE67-40C76A00EDAF}"/>
              </a:ext>
            </a:extLst>
          </p:cNvPr>
          <p:cNvSpPr/>
          <p:nvPr/>
        </p:nvSpPr>
        <p:spPr>
          <a:xfrm flipV="1">
            <a:off x="797627" y="5463633"/>
            <a:ext cx="2022126" cy="139394"/>
          </a:xfrm>
          <a:prstGeom prst="triangle">
            <a:avLst/>
          </a:prstGeom>
          <a:solidFill>
            <a:srgbClr val="11789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53" b="0" i="0" u="none" strike="noStrike" kern="1200" cap="none" spc="0" normalizeH="0" baseline="0" noProof="0" dirty="0" err="1">
              <a:ln>
                <a:noFill/>
              </a:ln>
              <a:solidFill>
                <a:srgbClr val="666666"/>
              </a:solidFill>
              <a:effectLst/>
              <a:uLnTx/>
              <a:uFillTx/>
              <a:latin typeface="BMW Group Condensed" panose="020B0606020202020204" pitchFamily="34" charset="0"/>
              <a:ea typeface="+mn-ea"/>
              <a:cs typeface="+mn-cs"/>
            </a:endParaRPr>
          </a:p>
        </p:txBody>
      </p:sp>
      <p:sp>
        <p:nvSpPr>
          <p:cNvPr id="60" name="Textfeld 59">
            <a:extLst>
              <a:ext uri="{FF2B5EF4-FFF2-40B4-BE49-F238E27FC236}">
                <a16:creationId xmlns:a16="http://schemas.microsoft.com/office/drawing/2014/main" id="{A3992BE3-1B57-4C33-B409-85CB67290318}"/>
              </a:ext>
            </a:extLst>
          </p:cNvPr>
          <p:cNvSpPr txBox="1"/>
          <p:nvPr/>
        </p:nvSpPr>
        <p:spPr>
          <a:xfrm>
            <a:off x="9305182" y="3414753"/>
            <a:ext cx="1940211" cy="276999"/>
          </a:xfrm>
          <a:prstGeom prst="rect">
            <a:avLst/>
          </a:prstGeom>
          <a:noFill/>
        </p:spPr>
        <p:txBody>
          <a:bodyPr vert="horz" wrap="none" rtlCol="0">
            <a:spAutoFit/>
          </a:bodyPr>
          <a:lstStyle/>
          <a:p>
            <a:pPr marL="0" marR="0" lvl="0" indent="0" algn="ctr" defTabSz="839785"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Business Units / </a:t>
            </a:r>
            <a:r>
              <a:rPr kumimoji="0" lang="de-DE" sz="1200" b="0" i="0" u="none" strike="noStrike" kern="1200" cap="none" spc="0" normalizeH="0" baseline="0" noProof="0" dirty="0" err="1">
                <a:ln>
                  <a:noFill/>
                </a:ln>
                <a:solidFill>
                  <a:prstClr val="white"/>
                </a:solidFill>
                <a:effectLst/>
                <a:uLnTx/>
                <a:uFillTx/>
                <a:latin typeface="BMW Group Condensed" panose="020B0606020202020204" pitchFamily="34" charset="0"/>
                <a:ea typeface="+mn-ea"/>
                <a:cs typeface="+mn-cs"/>
              </a:rPr>
              <a:t>Product</a:t>
            </a:r>
            <a:r>
              <a:rPr kumimoji="0" lang="de-DE" sz="1200" b="0" i="0" u="none" strike="noStrike" kern="1200" cap="none" spc="0" normalizeH="0" baseline="0" noProof="0" dirty="0">
                <a:ln>
                  <a:noFill/>
                </a:ln>
                <a:solidFill>
                  <a:prstClr val="white"/>
                </a:solidFill>
                <a:effectLst/>
                <a:uLnTx/>
                <a:uFillTx/>
                <a:latin typeface="BMW Group Condensed" panose="020B0606020202020204" pitchFamily="34" charset="0"/>
                <a:ea typeface="+mn-ea"/>
                <a:cs typeface="+mn-cs"/>
              </a:rPr>
              <a:t> Lines</a:t>
            </a:r>
          </a:p>
        </p:txBody>
      </p:sp>
      <p:grpSp>
        <p:nvGrpSpPr>
          <p:cNvPr id="61" name="Gruppieren 60">
            <a:extLst>
              <a:ext uri="{FF2B5EF4-FFF2-40B4-BE49-F238E27FC236}">
                <a16:creationId xmlns:a16="http://schemas.microsoft.com/office/drawing/2014/main" id="{544D9428-649E-4B56-A357-6627035E032F}"/>
              </a:ext>
            </a:extLst>
          </p:cNvPr>
          <p:cNvGrpSpPr/>
          <p:nvPr/>
        </p:nvGrpSpPr>
        <p:grpSpPr>
          <a:xfrm>
            <a:off x="3296817" y="4815530"/>
            <a:ext cx="2272754" cy="508316"/>
            <a:chOff x="1411423" y="5150209"/>
            <a:chExt cx="2474777" cy="553500"/>
          </a:xfrm>
        </p:grpSpPr>
        <p:sp>
          <p:nvSpPr>
            <p:cNvPr id="62" name="Rechteck 61">
              <a:extLst>
                <a:ext uri="{FF2B5EF4-FFF2-40B4-BE49-F238E27FC236}">
                  <a16:creationId xmlns:a16="http://schemas.microsoft.com/office/drawing/2014/main" id="{832984C4-A2FB-4684-BEAC-C67EDE68F7A8}"/>
                </a:ext>
              </a:extLst>
            </p:cNvPr>
            <p:cNvSpPr/>
            <p:nvPr/>
          </p:nvSpPr>
          <p:spPr>
            <a:xfrm>
              <a:off x="1411423" y="5150209"/>
              <a:ext cx="2474777" cy="55350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sp>
          <p:nvSpPr>
            <p:cNvPr id="63" name="Textfeld 62">
              <a:extLst>
                <a:ext uri="{FF2B5EF4-FFF2-40B4-BE49-F238E27FC236}">
                  <a16:creationId xmlns:a16="http://schemas.microsoft.com/office/drawing/2014/main" id="{E6E05DF7-2C5A-4651-AB80-F0AE0C2C2C8E}"/>
                </a:ext>
              </a:extLst>
            </p:cNvPr>
            <p:cNvSpPr txBox="1"/>
            <p:nvPr/>
          </p:nvSpPr>
          <p:spPr>
            <a:xfrm>
              <a:off x="2103499" y="5254596"/>
              <a:ext cx="1464817" cy="321380"/>
            </a:xfrm>
            <a:prstGeom prst="rect">
              <a:avLst/>
            </a:prstGeom>
            <a:noFill/>
          </p:spPr>
          <p:txBody>
            <a:bodyPr vert="horz" wrap="none" rtlCol="0">
              <a:spAutoFit/>
            </a:bodyPr>
            <a:lstStyle/>
            <a:p>
              <a:pPr marL="0" marR="0" lvl="0" indent="0" algn="l" defTabSz="839785" rtl="0" eaLnBrk="1" fontAlgn="auto" latinLnBrk="0" hangingPunct="1">
                <a:lnSpc>
                  <a:spcPct val="100000"/>
                </a:lnSpc>
                <a:spcBef>
                  <a:spcPts val="0"/>
                </a:spcBef>
                <a:spcAft>
                  <a:spcPts val="0"/>
                </a:spcAft>
                <a:buClrTx/>
                <a:buSzTx/>
                <a:buFontTx/>
                <a:buNone/>
                <a:tabLst/>
                <a:defRPr/>
              </a:pPr>
              <a:r>
                <a:rPr kumimoji="0" lang="de-DE" sz="1318" b="0" i="0" u="none" strike="noStrike" kern="1200" cap="none" spc="0" normalizeH="0" baseline="0" noProof="0" dirty="0">
                  <a:ln>
                    <a:noFill/>
                  </a:ln>
                  <a:solidFill>
                    <a:srgbClr val="FFFFFF"/>
                  </a:solidFill>
                  <a:effectLst/>
                  <a:uLnTx/>
                  <a:uFillTx/>
                  <a:latin typeface="BMW Group Condensed"/>
                  <a:ea typeface="+mn-ea"/>
                  <a:cs typeface="+mn-cs"/>
                </a:rPr>
                <a:t>INTRAPRENEURS</a:t>
              </a:r>
            </a:p>
          </p:txBody>
        </p:sp>
        <p:sp>
          <p:nvSpPr>
            <p:cNvPr id="65" name="Rechteck 64">
              <a:extLst>
                <a:ext uri="{FF2B5EF4-FFF2-40B4-BE49-F238E27FC236}">
                  <a16:creationId xmlns:a16="http://schemas.microsoft.com/office/drawing/2014/main" id="{95975893-FFEC-4383-AC19-FF2FF1F457FD}"/>
                </a:ext>
              </a:extLst>
            </p:cNvPr>
            <p:cNvSpPr/>
            <p:nvPr/>
          </p:nvSpPr>
          <p:spPr>
            <a:xfrm>
              <a:off x="1559636" y="5188821"/>
              <a:ext cx="474537" cy="481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a:ln>
                  <a:noFill/>
                </a:ln>
                <a:solidFill>
                  <a:srgbClr val="000000"/>
                </a:solidFill>
                <a:effectLst/>
                <a:uLnTx/>
                <a:uFillTx/>
                <a:latin typeface="BMW Group Condensed"/>
                <a:ea typeface="+mn-ea"/>
                <a:cs typeface="+mn-cs"/>
              </a:endParaRPr>
            </a:p>
          </p:txBody>
        </p:sp>
        <p:pic>
          <p:nvPicPr>
            <p:cNvPr id="66" name="Grafik 65">
              <a:extLst>
                <a:ext uri="{FF2B5EF4-FFF2-40B4-BE49-F238E27FC236}">
                  <a16:creationId xmlns:a16="http://schemas.microsoft.com/office/drawing/2014/main" id="{D92EE5CB-666C-4EF3-81C0-55B697ED73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567032" y="5275152"/>
              <a:ext cx="464552" cy="309399"/>
            </a:xfrm>
            <a:prstGeom prst="rect">
              <a:avLst/>
            </a:prstGeom>
          </p:spPr>
        </p:pic>
      </p:grpSp>
      <p:grpSp>
        <p:nvGrpSpPr>
          <p:cNvPr id="20" name="Gruppieren 19">
            <a:extLst>
              <a:ext uri="{FF2B5EF4-FFF2-40B4-BE49-F238E27FC236}">
                <a16:creationId xmlns:a16="http://schemas.microsoft.com/office/drawing/2014/main" id="{93620B51-C378-4D2B-A04F-59BB89C745CB}"/>
              </a:ext>
            </a:extLst>
          </p:cNvPr>
          <p:cNvGrpSpPr/>
          <p:nvPr/>
        </p:nvGrpSpPr>
        <p:grpSpPr>
          <a:xfrm>
            <a:off x="6416417" y="4740856"/>
            <a:ext cx="2053092" cy="568951"/>
            <a:chOff x="6737977" y="4523083"/>
            <a:chExt cx="2012070" cy="548358"/>
          </a:xfrm>
        </p:grpSpPr>
        <p:sp>
          <p:nvSpPr>
            <p:cNvPr id="22" name="Rechteck 21"/>
            <p:cNvSpPr/>
            <p:nvPr/>
          </p:nvSpPr>
          <p:spPr>
            <a:xfrm>
              <a:off x="6737977" y="4523083"/>
              <a:ext cx="2012070" cy="548358"/>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839785" rtl="0" eaLnBrk="1" fontAlgn="auto" latinLnBrk="0" hangingPunct="1">
                <a:lnSpc>
                  <a:spcPct val="100000"/>
                </a:lnSpc>
                <a:spcBef>
                  <a:spcPts val="0"/>
                </a:spcBef>
                <a:spcAft>
                  <a:spcPts val="0"/>
                </a:spcAft>
                <a:buClrTx/>
                <a:buSzTx/>
                <a:buFontTx/>
                <a:buNone/>
                <a:tabLst/>
                <a:defRPr/>
              </a:pPr>
              <a:endParaRPr kumimoji="0" lang="de-DE" sz="1694" b="0" i="0" u="none" strike="noStrike" kern="1200" cap="none" spc="0" normalizeH="0" baseline="0" noProof="0" dirty="0" err="1">
                <a:ln>
                  <a:noFill/>
                </a:ln>
                <a:solidFill>
                  <a:srgbClr val="666666"/>
                </a:solidFill>
                <a:effectLst/>
                <a:uLnTx/>
                <a:uFillTx/>
                <a:latin typeface="BMW Group Condensed"/>
                <a:ea typeface="+mn-ea"/>
                <a:cs typeface="+mn-cs"/>
              </a:endParaRPr>
            </a:p>
          </p:txBody>
        </p:sp>
        <p:pic>
          <p:nvPicPr>
            <p:cNvPr id="23" name="Grafik 22"/>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6775530" y="4572823"/>
              <a:ext cx="1837792" cy="474750"/>
            </a:xfrm>
            <a:prstGeom prst="rect">
              <a:avLst/>
            </a:prstGeom>
            <a:ln w="6350">
              <a:solidFill>
                <a:schemeClr val="bg1"/>
              </a:solidFill>
            </a:ln>
          </p:spPr>
        </p:pic>
      </p:grpSp>
    </p:spTree>
    <p:extLst>
      <p:ext uri="{BB962C8B-B14F-4D97-AF65-F5344CB8AC3E}">
        <p14:creationId xmlns:p14="http://schemas.microsoft.com/office/powerpoint/2010/main" val="1536486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B83F19EE-72E9-4056-B7EE-97F7D6D6BC2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 y="-1"/>
            <a:ext cx="12192001" cy="6858001"/>
          </a:xfrm>
          <a:prstGeom prst="rect">
            <a:avLst/>
          </a:prstGeom>
        </p:spPr>
      </p:pic>
      <p:graphicFrame>
        <p:nvGraphicFramePr>
          <p:cNvPr id="5" name="Objekt 4" hidden="1">
            <a:extLst>
              <a:ext uri="{FF2B5EF4-FFF2-40B4-BE49-F238E27FC236}">
                <a16:creationId xmlns:a16="http://schemas.microsoft.com/office/drawing/2014/main" id="{AD727EC7-2F28-4559-B823-6CE7DA24C89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4" progId="TCLayout.ActiveDocument.1">
                  <p:embed/>
                </p:oleObj>
              </mc:Choice>
              <mc:Fallback>
                <p:oleObj name="think-cell Folie" r:id="rId7" imgW="344" imgH="344" progId="TCLayout.ActiveDocument.1">
                  <p:embed/>
                  <p:pic>
                    <p:nvPicPr>
                      <p:cNvPr id="5" name="Objekt 4" hidden="1">
                        <a:extLst>
                          <a:ext uri="{FF2B5EF4-FFF2-40B4-BE49-F238E27FC236}">
                            <a16:creationId xmlns:a16="http://schemas.microsoft.com/office/drawing/2014/main" id="{AD727EC7-2F28-4559-B823-6CE7DA24C89F}"/>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7CAF1066-AD5E-4072-8687-CE17FD0AF1D8}"/>
              </a:ext>
            </a:extLst>
          </p:cNvPr>
          <p:cNvSpPr/>
          <p:nvPr>
            <p:custDataLst>
              <p:tags r:id="rId3"/>
            </p:custDataLst>
          </p:nvPr>
        </p:nvSpPr>
        <p:spPr bwMode="gray">
          <a:xfrm>
            <a:off x="0" y="0"/>
            <a:ext cx="158750" cy="158750"/>
          </a:xfrm>
          <a:prstGeom prst="rect">
            <a:avLst/>
          </a:prstGeom>
          <a:solidFill>
            <a:srgbClr val="283C50"/>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t" anchorCtr="0">
            <a:noAutofit/>
          </a:bodyPr>
          <a:lstStyle/>
          <a:p>
            <a:pPr marL="0" marR="0" lvl="0" indent="0" algn="l" defTabSz="914400" rtl="0" eaLnBrk="1" fontAlgn="auto" latinLnBrk="0" hangingPunct="1">
              <a:lnSpc>
                <a:spcPts val="2700"/>
              </a:lnSpc>
              <a:spcBef>
                <a:spcPct val="0"/>
              </a:spcBef>
              <a:spcAft>
                <a:spcPct val="0"/>
              </a:spcAft>
              <a:buClrTx/>
              <a:buSzTx/>
              <a:buFontTx/>
              <a:buNone/>
              <a:tabLst/>
              <a:defRPr/>
            </a:pPr>
            <a:endParaRPr kumimoji="0" lang="de-DE" sz="2600" b="1" i="0" u="none" strike="noStrike" kern="1200" cap="none" spc="0" normalizeH="0" baseline="0" noProof="0" err="1">
              <a:ln>
                <a:noFill/>
              </a:ln>
              <a:solidFill>
                <a:prstClr val="white"/>
              </a:solidFill>
              <a:effectLst/>
              <a:uLnTx/>
              <a:uFillTx/>
              <a:latin typeface="BMW Group Condensed" panose="020B0606020202020204" pitchFamily="34" charset="0"/>
              <a:ea typeface="+mn-ea"/>
              <a:cs typeface="+mn-cs"/>
              <a:sym typeface="BMW Group Condensed" panose="020B0606020202020204" pitchFamily="34" charset="0"/>
            </a:endParaRPr>
          </a:p>
        </p:txBody>
      </p:sp>
      <p:sp>
        <p:nvSpPr>
          <p:cNvPr id="12" name="Rechteck 11">
            <a:extLst>
              <a:ext uri="{FF2B5EF4-FFF2-40B4-BE49-F238E27FC236}">
                <a16:creationId xmlns:a16="http://schemas.microsoft.com/office/drawing/2014/main" id="{74384574-C24C-4D19-9F5F-1DEDF209871E}"/>
              </a:ext>
            </a:extLst>
          </p:cNvPr>
          <p:cNvSpPr/>
          <p:nvPr/>
        </p:nvSpPr>
        <p:spPr>
          <a:xfrm>
            <a:off x="231770" y="3001094"/>
            <a:ext cx="1611314"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Mountain View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USA</a:t>
            </a:r>
          </a:p>
        </p:txBody>
      </p:sp>
      <p:sp>
        <p:nvSpPr>
          <p:cNvPr id="14" name="Rechteck 13">
            <a:extLst>
              <a:ext uri="{FF2B5EF4-FFF2-40B4-BE49-F238E27FC236}">
                <a16:creationId xmlns:a16="http://schemas.microsoft.com/office/drawing/2014/main" id="{23869AB1-F29E-490B-9058-8890A52041C0}"/>
              </a:ext>
            </a:extLst>
          </p:cNvPr>
          <p:cNvSpPr/>
          <p:nvPr/>
        </p:nvSpPr>
        <p:spPr>
          <a:xfrm>
            <a:off x="4419647" y="3612277"/>
            <a:ext cx="148201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Tel Aviv</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Israel</a:t>
            </a:r>
          </a:p>
        </p:txBody>
      </p:sp>
      <p:sp>
        <p:nvSpPr>
          <p:cNvPr id="15" name="Rechteck 14">
            <a:extLst>
              <a:ext uri="{FF2B5EF4-FFF2-40B4-BE49-F238E27FC236}">
                <a16:creationId xmlns:a16="http://schemas.microsoft.com/office/drawing/2014/main" id="{4AF0041A-1546-4B80-B6F6-2B4468BB09F3}"/>
              </a:ext>
            </a:extLst>
          </p:cNvPr>
          <p:cNvSpPr/>
          <p:nvPr/>
        </p:nvSpPr>
        <p:spPr>
          <a:xfrm>
            <a:off x="3342390" y="1372352"/>
            <a:ext cx="161600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Munich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Munich</a:t>
            </a:r>
          </a:p>
        </p:txBody>
      </p:sp>
      <p:sp>
        <p:nvSpPr>
          <p:cNvPr id="16" name="Rechteck 15">
            <a:extLst>
              <a:ext uri="{FF2B5EF4-FFF2-40B4-BE49-F238E27FC236}">
                <a16:creationId xmlns:a16="http://schemas.microsoft.com/office/drawing/2014/main" id="{1954649D-9765-447A-8E94-269D862D086E}"/>
              </a:ext>
            </a:extLst>
          </p:cNvPr>
          <p:cNvSpPr/>
          <p:nvPr/>
        </p:nvSpPr>
        <p:spPr>
          <a:xfrm>
            <a:off x="10392141" y="2135533"/>
            <a:ext cx="1498933"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Tokyo</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Japan</a:t>
            </a:r>
          </a:p>
        </p:txBody>
      </p:sp>
      <p:sp>
        <p:nvSpPr>
          <p:cNvPr id="17" name="Rechteck 16">
            <a:extLst>
              <a:ext uri="{FF2B5EF4-FFF2-40B4-BE49-F238E27FC236}">
                <a16:creationId xmlns:a16="http://schemas.microsoft.com/office/drawing/2014/main" id="{98CB9F32-237B-43D2-ADB6-B8D03A347BE4}"/>
              </a:ext>
            </a:extLst>
          </p:cNvPr>
          <p:cNvSpPr/>
          <p:nvPr/>
        </p:nvSpPr>
        <p:spPr>
          <a:xfrm>
            <a:off x="9027026" y="588376"/>
            <a:ext cx="1871805" cy="7067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a:ln>
                  <a:noFill/>
                </a:ln>
                <a:solidFill>
                  <a:srgbClr val="009A97"/>
                </a:solidFill>
                <a:effectLst/>
                <a:uLnTx/>
                <a:uFillTx/>
                <a:latin typeface="BMW Group Condensed"/>
                <a:ea typeface="+mn-ea"/>
                <a:cs typeface="+mn-cs"/>
              </a:rPr>
              <a:t>Seoul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BMW Group Condensed"/>
                <a:ea typeface="+mn-ea"/>
                <a:cs typeface="+mn-cs"/>
              </a:rPr>
              <a:t>Technology Office </a:t>
            </a:r>
            <a:r>
              <a:rPr kumimoji="0" lang="en-US" sz="1100" b="1" i="0" u="none" strike="noStrike" kern="1200" cap="none" spc="0" normalizeH="0" baseline="0" noProof="0">
                <a:ln>
                  <a:noFill/>
                </a:ln>
                <a:solidFill>
                  <a:prstClr val="white"/>
                </a:solidFill>
                <a:effectLst/>
                <a:uLnTx/>
                <a:uFillTx/>
                <a:latin typeface="BMW Group Condensed"/>
                <a:ea typeface="+mn-ea"/>
                <a:cs typeface="+mn-cs"/>
              </a:rPr>
              <a:t>South Korea</a:t>
            </a:r>
            <a:endParaRPr kumimoji="0" lang="de-DE" sz="1100" b="1" i="0" u="none" strike="noStrike" kern="1200" cap="none" spc="0" normalizeH="0" baseline="0" noProof="0">
              <a:ln>
                <a:noFill/>
              </a:ln>
              <a:solidFill>
                <a:prstClr val="white"/>
              </a:solidFill>
              <a:effectLst/>
              <a:uLnTx/>
              <a:uFillTx/>
              <a:latin typeface="BMW Group Condensed"/>
              <a:ea typeface="+mn-ea"/>
              <a:cs typeface="+mn-cs"/>
            </a:endParaRPr>
          </a:p>
        </p:txBody>
      </p:sp>
      <p:sp>
        <p:nvSpPr>
          <p:cNvPr id="18" name="Rechteck 17">
            <a:extLst>
              <a:ext uri="{FF2B5EF4-FFF2-40B4-BE49-F238E27FC236}">
                <a16:creationId xmlns:a16="http://schemas.microsoft.com/office/drawing/2014/main" id="{76084C7E-2024-41DE-BAD9-82596015D976}"/>
              </a:ext>
            </a:extLst>
          </p:cNvPr>
          <p:cNvSpPr/>
          <p:nvPr/>
        </p:nvSpPr>
        <p:spPr>
          <a:xfrm>
            <a:off x="8108813" y="3682690"/>
            <a:ext cx="1396748" cy="125980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800" b="1" i="0" u="none" strike="noStrike" kern="1200" cap="none" spc="0" normalizeH="0" baseline="0" noProof="0">
                <a:ln>
                  <a:noFill/>
                </a:ln>
                <a:solidFill>
                  <a:srgbClr val="009A97"/>
                </a:solidFill>
                <a:effectLst/>
                <a:uLnTx/>
                <a:uFillTx/>
                <a:latin typeface="BMW Group Condensed"/>
                <a:ea typeface="+mn-ea"/>
                <a:cs typeface="+mn-cs"/>
              </a:rPr>
              <a:t>Shanghai</a:t>
            </a:r>
          </a:p>
          <a:p>
            <a:pPr marL="0" marR="0" lvl="0" indent="0" algn="ctr" defTabSz="914400" rtl="0" eaLnBrk="1" fontAlgn="auto" latinLnBrk="0" hangingPunct="1">
              <a:lnSpc>
                <a:spcPct val="100000"/>
              </a:lnSpc>
              <a:spcBef>
                <a:spcPts val="0"/>
              </a:spcBef>
              <a:spcAft>
                <a:spcPts val="0"/>
              </a:spcAft>
              <a:buClrTx/>
              <a:buSzTx/>
              <a:buFontTx/>
              <a:buNone/>
              <a:tabLst>
                <a:tab pos="1612900" algn="l"/>
              </a:tabLst>
              <a:defRPr/>
            </a:pPr>
            <a:r>
              <a:rPr kumimoji="0" lang="en-US" sz="1100" b="1" i="0" u="none" strike="noStrike" kern="1200" cap="none" spc="0" normalizeH="0" baseline="0" noProof="0">
                <a:ln>
                  <a:noFill/>
                </a:ln>
                <a:solidFill>
                  <a:prstClr val="white"/>
                </a:solidFill>
                <a:effectLst/>
                <a:uLnTx/>
                <a:uFillTx/>
                <a:latin typeface="BMW Group Condensed"/>
                <a:ea typeface="+mn-ea"/>
                <a:cs typeface="+mn-cs"/>
              </a:rPr>
              <a:t>Technology Office China</a:t>
            </a:r>
          </a:p>
          <a:p>
            <a:pPr marL="0" marR="0" lvl="0" indent="0" algn="l" defTabSz="914400" rtl="0" eaLnBrk="1" fontAlgn="auto" latinLnBrk="0" hangingPunct="1">
              <a:lnSpc>
                <a:spcPct val="100000"/>
              </a:lnSpc>
              <a:spcBef>
                <a:spcPts val="0"/>
              </a:spcBef>
              <a:spcAft>
                <a:spcPts val="0"/>
              </a:spcAft>
              <a:buClrTx/>
              <a:buSzTx/>
              <a:buFontTx/>
              <a:buNone/>
              <a:tabLst>
                <a:tab pos="1612900" algn="l"/>
              </a:tabLst>
              <a:defRPr/>
            </a:pPr>
            <a:endParaRPr kumimoji="0" lang="en-US" sz="1800" b="0" i="0" u="none" strike="noStrike" kern="1200" cap="none" spc="0" normalizeH="0" baseline="0" noProof="0">
              <a:ln>
                <a:noFill/>
              </a:ln>
              <a:solidFill>
                <a:prstClr val="white"/>
              </a:solidFill>
              <a:effectLst/>
              <a:uLnTx/>
              <a:uFillTx/>
              <a:latin typeface="BMW Group Condensed"/>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1612900" algn="l"/>
              </a:tabLst>
              <a:defRPr/>
            </a:pPr>
            <a:endParaRPr kumimoji="0" lang="en-US" sz="1800" b="0" i="0" u="none" strike="noStrike" kern="1200" cap="none" spc="0" normalizeH="0" baseline="0" noProof="0">
              <a:ln>
                <a:noFill/>
              </a:ln>
              <a:solidFill>
                <a:prstClr val="white"/>
              </a:solidFill>
              <a:effectLst/>
              <a:uLnTx/>
              <a:uFillTx/>
              <a:latin typeface="BMW Group Condensed"/>
              <a:ea typeface="+mn-ea"/>
              <a:cs typeface="+mn-cs"/>
            </a:endParaRPr>
          </a:p>
        </p:txBody>
      </p:sp>
      <p:grpSp>
        <p:nvGrpSpPr>
          <p:cNvPr id="23" name="Gruppieren 22">
            <a:extLst>
              <a:ext uri="{FF2B5EF4-FFF2-40B4-BE49-F238E27FC236}">
                <a16:creationId xmlns:a16="http://schemas.microsoft.com/office/drawing/2014/main" id="{0EF29C6F-90B7-442F-9E96-7A6ACFD5DDDD}"/>
              </a:ext>
            </a:extLst>
          </p:cNvPr>
          <p:cNvGrpSpPr/>
          <p:nvPr/>
        </p:nvGrpSpPr>
        <p:grpSpPr>
          <a:xfrm>
            <a:off x="1008715" y="1996204"/>
            <a:ext cx="76247" cy="959458"/>
            <a:chOff x="1009650" y="1996203"/>
            <a:chExt cx="75312" cy="961042"/>
          </a:xfrm>
        </p:grpSpPr>
        <p:cxnSp>
          <p:nvCxnSpPr>
            <p:cNvPr id="20" name="Gerader Verbinder 19">
              <a:extLst>
                <a:ext uri="{FF2B5EF4-FFF2-40B4-BE49-F238E27FC236}">
                  <a16:creationId xmlns:a16="http://schemas.microsoft.com/office/drawing/2014/main" id="{65E2B5F8-E182-471E-8FC5-83F01C0D0817}"/>
                </a:ext>
              </a:extLst>
            </p:cNvPr>
            <p:cNvCxnSpPr>
              <a:cxnSpLocks/>
            </p:cNvCxnSpPr>
            <p:nvPr/>
          </p:nvCxnSpPr>
          <p:spPr>
            <a:xfrm>
              <a:off x="1047307" y="2029104"/>
              <a:ext cx="4393" cy="928141"/>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FC48E38D-EB7E-46D1-ACD7-0DBFD9F8D9A0}"/>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25" name="Gruppieren 24">
            <a:extLst>
              <a:ext uri="{FF2B5EF4-FFF2-40B4-BE49-F238E27FC236}">
                <a16:creationId xmlns:a16="http://schemas.microsoft.com/office/drawing/2014/main" id="{38D3AB06-2AAE-495A-86A7-9B5A23DD3E01}"/>
              </a:ext>
            </a:extLst>
          </p:cNvPr>
          <p:cNvGrpSpPr/>
          <p:nvPr/>
        </p:nvGrpSpPr>
        <p:grpSpPr>
          <a:xfrm rot="3456384">
            <a:off x="4916330" y="1034059"/>
            <a:ext cx="547475" cy="990777"/>
            <a:chOff x="679855" y="2002413"/>
            <a:chExt cx="398898" cy="781188"/>
          </a:xfrm>
        </p:grpSpPr>
        <p:cxnSp>
          <p:nvCxnSpPr>
            <p:cNvPr id="26" name="Gerader Verbinder 25">
              <a:extLst>
                <a:ext uri="{FF2B5EF4-FFF2-40B4-BE49-F238E27FC236}">
                  <a16:creationId xmlns:a16="http://schemas.microsoft.com/office/drawing/2014/main" id="{8C657974-FB09-44D4-9957-DE69E04E2C57}"/>
                </a:ext>
              </a:extLst>
            </p:cNvPr>
            <p:cNvCxnSpPr/>
            <p:nvPr/>
          </p:nvCxnSpPr>
          <p:spPr>
            <a:xfrm flipH="1">
              <a:off x="679855" y="2029104"/>
              <a:ext cx="367451" cy="754497"/>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27" name="Ellipse 26">
              <a:extLst>
                <a:ext uri="{FF2B5EF4-FFF2-40B4-BE49-F238E27FC236}">
                  <a16:creationId xmlns:a16="http://schemas.microsoft.com/office/drawing/2014/main" id="{79896E4B-E4DA-4875-9185-39AFA997B542}"/>
                </a:ext>
              </a:extLst>
            </p:cNvPr>
            <p:cNvSpPr/>
            <p:nvPr/>
          </p:nvSpPr>
          <p:spPr>
            <a:xfrm>
              <a:off x="1009650" y="2002413"/>
              <a:ext cx="69103" cy="69103"/>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28" name="Gruppieren 27">
            <a:extLst>
              <a:ext uri="{FF2B5EF4-FFF2-40B4-BE49-F238E27FC236}">
                <a16:creationId xmlns:a16="http://schemas.microsoft.com/office/drawing/2014/main" id="{F0133922-954E-4B99-B7A6-19D614AD4C46}"/>
              </a:ext>
            </a:extLst>
          </p:cNvPr>
          <p:cNvGrpSpPr/>
          <p:nvPr/>
        </p:nvGrpSpPr>
        <p:grpSpPr>
          <a:xfrm rot="1042685">
            <a:off x="5467635" y="1944267"/>
            <a:ext cx="1349619" cy="1667378"/>
            <a:chOff x="-35551" y="1996203"/>
            <a:chExt cx="1333069" cy="1670130"/>
          </a:xfrm>
        </p:grpSpPr>
        <p:cxnSp>
          <p:nvCxnSpPr>
            <p:cNvPr id="29" name="Gerader Verbinder 28">
              <a:extLst>
                <a:ext uri="{FF2B5EF4-FFF2-40B4-BE49-F238E27FC236}">
                  <a16:creationId xmlns:a16="http://schemas.microsoft.com/office/drawing/2014/main" id="{07DD1DD8-05C0-47E8-9463-5CB40A6527E8}"/>
                </a:ext>
              </a:extLst>
            </p:cNvPr>
            <p:cNvCxnSpPr>
              <a:cxnSpLocks/>
            </p:cNvCxnSpPr>
            <p:nvPr/>
          </p:nvCxnSpPr>
          <p:spPr>
            <a:xfrm rot="20557315" flipH="1">
              <a:off x="-35551" y="2194593"/>
              <a:ext cx="1333069" cy="1471740"/>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30" name="Ellipse 29">
              <a:extLst>
                <a:ext uri="{FF2B5EF4-FFF2-40B4-BE49-F238E27FC236}">
                  <a16:creationId xmlns:a16="http://schemas.microsoft.com/office/drawing/2014/main" id="{1C9D37E0-DB4A-4288-A81C-6CCD2ADA873C}"/>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32" name="Gruppieren 31">
            <a:extLst>
              <a:ext uri="{FF2B5EF4-FFF2-40B4-BE49-F238E27FC236}">
                <a16:creationId xmlns:a16="http://schemas.microsoft.com/office/drawing/2014/main" id="{3136850C-6D24-40CB-86F2-D58D452BC4C4}"/>
              </a:ext>
            </a:extLst>
          </p:cNvPr>
          <p:cNvGrpSpPr/>
          <p:nvPr/>
        </p:nvGrpSpPr>
        <p:grpSpPr>
          <a:xfrm>
            <a:off x="9037767" y="2253873"/>
            <a:ext cx="995862" cy="1356165"/>
            <a:chOff x="101312" y="1996203"/>
            <a:chExt cx="983650" cy="1358404"/>
          </a:xfrm>
        </p:grpSpPr>
        <p:cxnSp>
          <p:nvCxnSpPr>
            <p:cNvPr id="33" name="Gerader Verbinder 32">
              <a:extLst>
                <a:ext uri="{FF2B5EF4-FFF2-40B4-BE49-F238E27FC236}">
                  <a16:creationId xmlns:a16="http://schemas.microsoft.com/office/drawing/2014/main" id="{559C30F7-8417-4DF4-88B1-57BB41107230}"/>
                </a:ext>
              </a:extLst>
            </p:cNvPr>
            <p:cNvCxnSpPr>
              <a:cxnSpLocks/>
            </p:cNvCxnSpPr>
            <p:nvPr/>
          </p:nvCxnSpPr>
          <p:spPr>
            <a:xfrm flipH="1">
              <a:off x="101312" y="2029104"/>
              <a:ext cx="945995" cy="1325503"/>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FDE1F084-821B-4E3B-85A4-0873977BE918}"/>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39" name="Gruppieren 38">
            <a:extLst>
              <a:ext uri="{FF2B5EF4-FFF2-40B4-BE49-F238E27FC236}">
                <a16:creationId xmlns:a16="http://schemas.microsoft.com/office/drawing/2014/main" id="{19B77B37-E663-4031-83FE-E91A4D9D293A}"/>
              </a:ext>
            </a:extLst>
          </p:cNvPr>
          <p:cNvGrpSpPr/>
          <p:nvPr/>
        </p:nvGrpSpPr>
        <p:grpSpPr>
          <a:xfrm>
            <a:off x="10599178" y="1986515"/>
            <a:ext cx="342789" cy="266918"/>
            <a:chOff x="1009650" y="1996203"/>
            <a:chExt cx="338586" cy="267359"/>
          </a:xfrm>
        </p:grpSpPr>
        <p:cxnSp>
          <p:nvCxnSpPr>
            <p:cNvPr id="40" name="Gerader Verbinder 39">
              <a:extLst>
                <a:ext uri="{FF2B5EF4-FFF2-40B4-BE49-F238E27FC236}">
                  <a16:creationId xmlns:a16="http://schemas.microsoft.com/office/drawing/2014/main" id="{092FC808-7F54-4CE3-8A94-0C1463BA28C7}"/>
                </a:ext>
              </a:extLst>
            </p:cNvPr>
            <p:cNvCxnSpPr>
              <a:cxnSpLocks/>
            </p:cNvCxnSpPr>
            <p:nvPr/>
          </p:nvCxnSpPr>
          <p:spPr>
            <a:xfrm>
              <a:off x="1047307" y="2029104"/>
              <a:ext cx="300929" cy="234458"/>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41" name="Ellipse 40">
              <a:extLst>
                <a:ext uri="{FF2B5EF4-FFF2-40B4-BE49-F238E27FC236}">
                  <a16:creationId xmlns:a16="http://schemas.microsoft.com/office/drawing/2014/main" id="{3900E4E6-5CBF-4F35-8745-53FA7FDFC16E}"/>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grpSp>
        <p:nvGrpSpPr>
          <p:cNvPr id="43" name="Gruppieren 42">
            <a:extLst>
              <a:ext uri="{FF2B5EF4-FFF2-40B4-BE49-F238E27FC236}">
                <a16:creationId xmlns:a16="http://schemas.microsoft.com/office/drawing/2014/main" id="{3262CB45-654B-4E67-9E2F-FBBCF00927B6}"/>
              </a:ext>
            </a:extLst>
          </p:cNvPr>
          <p:cNvGrpSpPr/>
          <p:nvPr/>
        </p:nvGrpSpPr>
        <p:grpSpPr>
          <a:xfrm rot="7557833">
            <a:off x="9835774" y="1456646"/>
            <a:ext cx="785889" cy="446102"/>
            <a:chOff x="392456" y="1996203"/>
            <a:chExt cx="787187" cy="440632"/>
          </a:xfrm>
        </p:grpSpPr>
        <p:cxnSp>
          <p:nvCxnSpPr>
            <p:cNvPr id="44" name="Gerader Verbinder 43">
              <a:extLst>
                <a:ext uri="{FF2B5EF4-FFF2-40B4-BE49-F238E27FC236}">
                  <a16:creationId xmlns:a16="http://schemas.microsoft.com/office/drawing/2014/main" id="{61397810-D87D-486F-AE04-C7D15B780F90}"/>
                </a:ext>
              </a:extLst>
            </p:cNvPr>
            <p:cNvCxnSpPr>
              <a:cxnSpLocks/>
            </p:cNvCxnSpPr>
            <p:nvPr/>
          </p:nvCxnSpPr>
          <p:spPr>
            <a:xfrm rot="14042167" flipH="1" flipV="1">
              <a:off x="688457" y="1945648"/>
              <a:ext cx="195186" cy="787187"/>
            </a:xfrm>
            <a:prstGeom prst="line">
              <a:avLst/>
            </a:prstGeom>
            <a:ln w="9525">
              <a:solidFill>
                <a:srgbClr val="FFFFFF"/>
              </a:solidFill>
              <a:tailEnd type="none"/>
            </a:ln>
          </p:spPr>
          <p:style>
            <a:lnRef idx="1">
              <a:schemeClr val="accent1"/>
            </a:lnRef>
            <a:fillRef idx="0">
              <a:schemeClr val="accent1"/>
            </a:fillRef>
            <a:effectRef idx="0">
              <a:schemeClr val="accent1"/>
            </a:effectRef>
            <a:fontRef idx="minor">
              <a:schemeClr val="tx1"/>
            </a:fontRef>
          </p:style>
        </p:cxnSp>
        <p:sp>
          <p:nvSpPr>
            <p:cNvPr id="45" name="Ellipse 44">
              <a:extLst>
                <a:ext uri="{FF2B5EF4-FFF2-40B4-BE49-F238E27FC236}">
                  <a16:creationId xmlns:a16="http://schemas.microsoft.com/office/drawing/2014/main" id="{2A0C6444-58B2-4592-B01A-B41E07F56FCD}"/>
                </a:ext>
              </a:extLst>
            </p:cNvPr>
            <p:cNvSpPr/>
            <p:nvPr/>
          </p:nvSpPr>
          <p:spPr>
            <a:xfrm>
              <a:off x="1009650" y="1996203"/>
              <a:ext cx="75312" cy="75312"/>
            </a:xfrm>
            <a:prstGeom prst="ellipse">
              <a:avLst/>
            </a:prstGeom>
            <a:solidFill>
              <a:schemeClr val="bg1"/>
            </a:solidFill>
            <a:ln w="19050">
              <a:solidFill>
                <a:srgbClr val="0099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BMW Group Condensed"/>
                <a:ea typeface="+mn-ea"/>
                <a:cs typeface="+mn-cs"/>
              </a:endParaRPr>
            </a:p>
          </p:txBody>
        </p:sp>
      </p:grpSp>
      <p:sp>
        <p:nvSpPr>
          <p:cNvPr id="31" name="Titel 1">
            <a:extLst>
              <a:ext uri="{FF2B5EF4-FFF2-40B4-BE49-F238E27FC236}">
                <a16:creationId xmlns:a16="http://schemas.microsoft.com/office/drawing/2014/main" id="{5B843590-0BA1-44FD-A251-7E370124AC36}"/>
              </a:ext>
            </a:extLst>
          </p:cNvPr>
          <p:cNvSpPr txBox="1">
            <a:spLocks/>
          </p:cNvSpPr>
          <p:nvPr/>
        </p:nvSpPr>
        <p:spPr>
          <a:xfrm>
            <a:off x="488948" y="347184"/>
            <a:ext cx="8193733" cy="701474"/>
          </a:xfrm>
          <a:prstGeom prst="rect">
            <a:avLst/>
          </a:prstGeom>
        </p:spPr>
        <p:txBody>
          <a:bodyPr vert="horz" lIns="0" tIns="0" rIns="0" bIns="0" rtlCol="0" anchor="t" anchorCtr="0">
            <a:noAutofit/>
          </a:bodyPr>
          <a:lstStyle>
            <a:lvl1pPr algn="l" defTabSz="914400" rtl="0" eaLnBrk="1" latinLnBrk="0" hangingPunct="1">
              <a:lnSpc>
                <a:spcPts val="2700"/>
              </a:lnSpc>
              <a:spcBef>
                <a:spcPct val="0"/>
              </a:spcBef>
              <a:buNone/>
              <a:defRPr sz="2600" b="1" kern="1200" cap="all" baseline="0">
                <a:solidFill>
                  <a:schemeClr val="bg1"/>
                </a:solidFill>
                <a:latin typeface="+mj-lt"/>
                <a:ea typeface="+mn-ea"/>
                <a:cs typeface="+mn-cs"/>
                <a:sym typeface="BMW Group Condensed" panose="020B0606020202020204" pitchFamily="34" charset="0"/>
              </a:defRPr>
            </a:lvl1pPr>
          </a:lstStyle>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A97"/>
                </a:solidFill>
                <a:effectLst/>
                <a:uLnTx/>
                <a:uFillTx/>
                <a:latin typeface="BMW Group Condensed"/>
                <a:ea typeface="+mn-ea"/>
                <a:cs typeface="+mn-cs"/>
                <a:sym typeface="BMW Group Condensed" panose="020B0606020202020204" pitchFamily="34" charset="0"/>
              </a:rPr>
              <a:t>BMW TECHNOLOGY OFFICES.</a:t>
            </a:r>
          </a:p>
          <a:p>
            <a:pPr marL="0" marR="0" lvl="0" indent="0" algn="l" defTabSz="914400" rtl="0" eaLnBrk="1" fontAlgn="auto" latinLnBrk="0" hangingPunct="1">
              <a:lnSpc>
                <a:spcPts val="2700"/>
              </a:lnSpc>
              <a:spcBef>
                <a:spcPct val="0"/>
              </a:spcBef>
              <a:spcAft>
                <a:spcPts val="0"/>
              </a:spcAft>
              <a:buClrTx/>
              <a:buSzTx/>
              <a:buFontTx/>
              <a:buNone/>
              <a:tabLst/>
              <a:defRPr/>
            </a:pPr>
            <a:r>
              <a:rPr kumimoji="0" lang="en-US" sz="2600" b="1" i="0" u="none" strike="noStrike" kern="1200" cap="all" spc="0" normalizeH="0" baseline="0" noProof="0" dirty="0">
                <a:ln>
                  <a:noFill/>
                </a:ln>
                <a:solidFill>
                  <a:srgbClr val="0099CC"/>
                </a:solidFill>
                <a:effectLst/>
                <a:uLnTx/>
                <a:uFillTx/>
                <a:latin typeface="BMW Group Condensed"/>
                <a:ea typeface="+mn-ea"/>
                <a:cs typeface="+mn-cs"/>
                <a:sym typeface="BMW Group Condensed" panose="020B0606020202020204" pitchFamily="34" charset="0"/>
              </a:rPr>
              <a:t> </a:t>
            </a:r>
          </a:p>
        </p:txBody>
      </p:sp>
    </p:spTree>
    <p:custDataLst>
      <p:tags r:id="rId1"/>
    </p:custDataLst>
    <p:extLst>
      <p:ext uri="{BB962C8B-B14F-4D97-AF65-F5344CB8AC3E}">
        <p14:creationId xmlns:p14="http://schemas.microsoft.com/office/powerpoint/2010/main" val="1311315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IO_CHANGETRACKING" val="true"/>
  <p:tag name="THINKCELLPRESENTATIONDONOTDELETE" val="&lt;?xml version=&quot;1.0&quot; encoding=&quot;UTF-16&quot; standalone=&quot;yes&quot;?&gt;&lt;root reqver=&quot;27037&quot;&gt;&lt;version val=&quot;32614&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4&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5acXjzUk"/>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qBRlyDlpQwqiRNhsRzCwtA"/>
</p:tagLst>
</file>

<file path=ppt/tags/tag25.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4"/>
  <p:tag name="MIO_SHOW_DATE" val="False"/>
  <p:tag name="MIO_SHOW_FOOTER" val="False"/>
  <p:tag name="MIO_SHOW_PAGENUMBER" val="False"/>
  <p:tag name="MIO_AVOID_BLANK_LAYOUT" val="True"/>
  <p:tag name="MIO_CD_LAYOUT_VALID_AREA" val="False"/>
  <p:tag name="MIO_NUMBER_OF_VALID_LAYOUTS" val="21"/>
  <p:tag name="MIO_HDS" val="True"/>
  <p:tag name="MIO_SKIPVERSION" val="01.01.0001 00:00:00"/>
  <p:tag name="MIO_EKGUID" val="2612f76d-a1b7-497e-bd10-f06fba9b9107"/>
  <p:tag name="MIO_UPDATE" val="True"/>
  <p:tag name="MIO_VERSION" val="03.11.2017 16:01:12"/>
  <p:tag name="MIO_DBID" val="917DD09C-76C3-4640-8E0D-382111CB3B69"/>
  <p:tag name="MIO_LASTDOWNLOADED" val="30.11.2017 08:29:45"/>
  <p:tag name="MIO_OBJECTNAME" val="BMW Group 16:9 EN"/>
  <p:tag name="MIO_LASTEDITORNAME" val="Katharina Kampen"/>
  <p:tag name="MIO_CDID" val="cd3685bc-2d80-4f3c-887e-558a95c5f65f"/>
</p:tagLst>
</file>

<file path=ppt/tags/tag2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7.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8.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9.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2.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5.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7.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8.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39.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2.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5.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BkatBAWba9_sUE2ULlWblA"/>
</p:tagLst>
</file>

<file path=ppt/tags/tag48.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14"/>
  <p:tag name="MIO_SHOW_DATE" val="False"/>
  <p:tag name="MIO_SHOW_FOOTER" val="True"/>
  <p:tag name="MIO_SHOW_PAGENUMBER" val="True"/>
  <p:tag name="MIO_AVOID_BLANK_LAYOUT" val="True"/>
  <p:tag name="MIO_NUMBER_OF_VALID_LAYOUTS" val="15"/>
  <p:tag name="MIO_MST_COLOR_1" val="0,0,0,Dunkel 1"/>
  <p:tag name="MIO_MST_COLOR_2" val="255,255,255,Hell 1"/>
  <p:tag name="MIO_MST_COLOR_3" val="64,64,64,Dunkel 2"/>
  <p:tag name="MIO_MST_COLOR_4" val="146,162,189,Hell 2"/>
  <p:tag name="MIO_MST_COLOR_5" val="102,113,132,Akzent 1"/>
  <p:tag name="MIO_MST_COLOR_6" val="146,162,189,Akzent 2"/>
  <p:tag name="MIO_MST_COLOR_7" val="173,185,206,Akzent 3"/>
  <p:tag name="MIO_MST_COLOR_8" val="201,209,222,Akzent 4"/>
  <p:tag name="MIO_MST_COLOR_9" val="228,232,238,Akzent 5"/>
  <p:tag name="MIO_MST_COLOR_10" val="221,218,210,Akzent 6"/>
  <p:tag name="MIO_MST_COLOR_11" val="0,0,0,"/>
  <p:tag name="MIO_MST_COLOR_12" val="0,0,0,"/>
  <p:tag name="MIO_HDS" val="True"/>
  <p:tag name="MIO_EK" val="1989"/>
  <p:tag name="MIO_UPDATE" val="True"/>
  <p:tag name="MIO_VERSION" val="23.10.2015 16:52:00"/>
  <p:tag name="MIO_DBID" val="917DD09C-76C3-4640-8E0D-382111CB3B69"/>
  <p:tag name="MIO_LASTDOWNLOADED" val="30.10.2015 14:18:05"/>
  <p:tag name="MIO_OBJECTNAME" val="BMW Group 4:3"/>
  <p:tag name="MIO_LASTEDITORNAME" val="empower enterpris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FNiedBiRSsu1JH2_k_IK5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7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ZbAWH1kfSgG.LIIRu8mMCg"/>
</p:tagLst>
</file>

<file path=ppt/theme/theme1.xml><?xml version="1.0" encoding="utf-8"?>
<a:theme xmlns:a="http://schemas.openxmlformats.org/drawingml/2006/main" name="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Präsentation1" id="{8C5E64C3-C8C1-4A2B-A60F-B9D41FA3EBC0}" vid="{DDF2B6E1-8EF5-4DCF-BECF-5F6FEFA9EF98}"/>
    </a:ext>
  </a:extLst>
</a:theme>
</file>

<file path=ppt/theme/theme10.xml><?xml version="1.0" encoding="utf-8"?>
<a:theme xmlns:a="http://schemas.openxmlformats.org/drawingml/2006/main" name="Office">
  <a:themeElements>
    <a:clrScheme name="BMW Group 20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0_BMW Group 16:9 EN">
  <a:themeElements>
    <a:clrScheme name="Benutzerdefiniert 1">
      <a:dk1>
        <a:srgbClr val="000000"/>
      </a:dk1>
      <a:lt1>
        <a:srgbClr val="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enutzerdefiniert 1">
      <a:majorFont>
        <a:latin typeface="BMW Group Condensed"/>
        <a:ea typeface=""/>
        <a:cs typeface=""/>
      </a:majorFont>
      <a:minorFont>
        <a:latin typeface="BMW Group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3">
              <a:lumMod val="75000"/>
            </a:schemeClr>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asic Colour Black">
      <a:srgbClr val="000000"/>
    </a:custClr>
    <a:custClr name="Basic Colour Grey-Brown 1">
      <a:srgbClr val="555147"/>
    </a:custClr>
    <a:custClr name="Basic Colour Blue 1">
      <a:srgbClr val="667084"/>
    </a:custClr>
    <a:custClr name="Basic Colour Green 1">
      <a:srgbClr val="747400"/>
    </a:custClr>
    <a:custClr name="Basic Colour Yellow 1">
      <a:srgbClr val="BE9809"/>
    </a:custClr>
    <a:custClr name="Accent Colour Orange 1">
      <a:srgbClr val="FE6700"/>
    </a:custClr>
    <a:custClr name="Accent Colour Brown 1">
      <a:srgbClr val="5B4334"/>
    </a:custClr>
    <a:custClr name="Accent Colour Red 1">
      <a:srgbClr val="7C0A0E"/>
    </a:custClr>
    <a:custClr name="Additional Colour Blue 1">
      <a:srgbClr val="3F7BFD"/>
    </a:custClr>
    <a:custClr name="Additional Colour Green 1">
      <a:srgbClr val="3D6A3C"/>
    </a:custClr>
    <a:custClr name="Basic Colour Grey 1">
      <a:srgbClr val="404040"/>
    </a:custClr>
    <a:custClr name="Basic Colour Grey-Brown 2">
      <a:srgbClr val="7F7A6A"/>
    </a:custClr>
    <a:custClr name="Basic Colour Blue 2">
      <a:srgbClr val="92A2BD"/>
    </a:custClr>
    <a:custClr name="Basic Colour Green 2">
      <a:srgbClr val="959500"/>
    </a:custClr>
    <a:custClr name="Basic Colour Yellow 2">
      <a:srgbClr val="FECB00"/>
    </a:custClr>
    <a:custClr name="Accent Colour Orange 2">
      <a:srgbClr val="FE8533"/>
    </a:custClr>
    <a:custClr name="Accent Colour Brown 2">
      <a:srgbClr val="9C5C48"/>
    </a:custClr>
    <a:custClr name="Accent Colour Red 2">
      <a:srgbClr val="B20F14"/>
    </a:custClr>
    <a:custClr name="Additional Colour Blue 2">
      <a:srgbClr val="6595FD"/>
    </a:custClr>
    <a:custClr name="Additional Colour Green 2">
      <a:srgbClr val="648863"/>
    </a:custClr>
    <a:custClr name="Basic Colour Grey 2">
      <a:srgbClr val="666666"/>
    </a:custClr>
    <a:custClr name="Basic Colour Grey-Brown 3">
      <a:srgbClr val="AAA38E"/>
    </a:custClr>
    <a:custClr name="Basic Colour Blue 3">
      <a:srgbClr val="ADB9CE"/>
    </a:custClr>
    <a:custClr name="Basic Colour Green 3">
      <a:srgbClr val="B0B040"/>
    </a:custClr>
    <a:custClr name="Basic Colour Yellow 3">
      <a:srgbClr val="FEE372"/>
    </a:custClr>
    <a:custClr name="Accent Colour Orange 3">
      <a:srgbClr val="FEA466"/>
    </a:custClr>
    <a:custClr name="Accent Colour Brown 3">
      <a:srgbClr val="976F57"/>
    </a:custClr>
    <a:custClr name="Accent Colour Red 3">
      <a:srgbClr val="D16F72"/>
    </a:custClr>
    <a:custClr name="Additional Colour Blue 3">
      <a:srgbClr val="8CB0FE"/>
    </a:custClr>
    <a:custClr name="Additional Colour Green 3">
      <a:srgbClr val="8BA68A"/>
    </a:custClr>
    <a:custClr name="Basic Colour Grey 3">
      <a:srgbClr val="999999"/>
    </a:custClr>
    <a:custClr name="Basic Colour Grey-Brown 4">
      <a:srgbClr val="BFBAAA"/>
    </a:custClr>
    <a:custClr name="Basic Colour Blue 4">
      <a:srgbClr val="C9D1DE"/>
    </a:custClr>
    <a:custClr name="Basic Colour Green 4">
      <a:srgbClr val="CFCF8C"/>
    </a:custClr>
    <a:custClr name="Basic Colour Yellow 4">
      <a:srgbClr val="FFEA99"/>
    </a:custClr>
    <a:custClr name="Accent Colour Orange 4">
      <a:srgbClr val="FFC299"/>
    </a:custClr>
    <a:custClr name="Accent Colour Brown 4">
      <a:srgbClr val="B19395"/>
    </a:custClr>
    <a:custClr name="Accent Colour Red 4">
      <a:srgbClr val="DF9A9C"/>
    </a:custClr>
    <a:custClr name="Additional Colour Blue 4">
      <a:srgbClr val="B2CAFE"/>
    </a:custClr>
    <a:custClr name="Additional Colour Green 4">
      <a:srgbClr val="B1C3B1"/>
    </a:custClr>
    <a:custClr name="Basic Colour Grey 4">
      <a:srgbClr val="CCCCCC"/>
    </a:custClr>
    <a:custClr name="Basic Colour Grey-Brown 5">
      <a:srgbClr val="DDDAD2"/>
    </a:custClr>
    <a:custClr name="Basic Colour Blue 5">
      <a:srgbClr val="E4E8EE"/>
    </a:custClr>
    <a:custClr name="Basic Colour Green 5">
      <a:srgbClr val="EAEACC"/>
    </a:custClr>
    <a:custClr name="Basic Colour Yellow 5">
      <a:srgbClr val="FFF5CC"/>
    </a:custClr>
    <a:custClr name="Accent Colour Orange 5">
      <a:srgbClr val="FFE1CC"/>
    </a:custClr>
    <a:custClr name="Accent Colour Brown 5">
      <a:srgbClr val="C8B3A6"/>
    </a:custClr>
    <a:custClr name="Accent Colour Red 5">
      <a:srgbClr val="EABEBF"/>
    </a:custClr>
    <a:custClr name="Additional Colour Blue 5">
      <a:srgbClr val="D9E5FF"/>
    </a:custClr>
    <a:custClr name="Additional Colour Green 5">
      <a:srgbClr val="D8E1D8"/>
    </a:custClr>
  </a:custClrLst>
  <a:extLst>
    <a:ext uri="{05A4C25C-085E-4340-85A3-A5531E510DB2}">
      <thm15:themeFamily xmlns:thm15="http://schemas.microsoft.com/office/thememl/2012/main" name="BMWGroup_BMW+MINI+RR_E_16zu9.potx" id="{9A289EBA-6479-4C08-8C81-E6538469CF69}" vid="{8E5B7271-0ED2-462A-BDA2-D3EDAEE69F3D}"/>
    </a:ext>
  </a:extLst>
</a:theme>
</file>

<file path=ppt/theme/theme5.xml><?xml version="1.0" encoding="utf-8"?>
<a:theme xmlns:a="http://schemas.openxmlformats.org/drawingml/2006/main" name="1_BMW Group 16:9">
  <a:themeElements>
    <a:clrScheme name="Benutzerdefiniert 68">
      <a:dk1>
        <a:srgbClr val="000000"/>
      </a:dk1>
      <a:lt1>
        <a:sysClr val="window" lastClr="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MW GROUP">
      <a:majorFont>
        <a:latin typeface="BMW Group Condensed"/>
        <a:ea typeface=""/>
        <a:cs typeface=""/>
      </a:majorFont>
      <a:minorFont>
        <a:latin typeface="BMW Group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CCCC"/>
        </a:solidFill>
        <a:ln>
          <a:noFill/>
        </a:ln>
      </a:spPr>
      <a:bodyPr rtlCol="0" anchor="t"/>
      <a:lstStyle>
        <a:defPPr algn="l" rtl="0" eaLnBrk="1" fontAlgn="auto" hangingPunct="1">
          <a:lnSpc>
            <a:spcPct val="100000"/>
          </a:lnSpc>
          <a:spcBef>
            <a:spcPts val="0"/>
          </a:spcBef>
          <a:spcAft>
            <a:spcPts val="0"/>
          </a:spcAft>
          <a:defRPr sz="1800" b="0" i="0" u="none" baseline="0" dirty="0" err="1" smtClean="0">
            <a:solidFill>
              <a:srgbClr val="666666"/>
            </a:solidFill>
            <a:latin typeface="BMW Group Condensed" panose="020B0606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92A2BD"/>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BMW Group Condensed" panose="020B0606020202020204" pitchFamily="34" charset="0"/>
          </a:defRPr>
        </a:defPPr>
      </a:lstStyle>
    </a:txDef>
  </a:objectDefaults>
  <a:extraClrSchemeLst/>
  <a:custClrLst>
    <a:custClr name="Grundfarbe Schwarz">
      <a:srgbClr val="000000"/>
    </a:custClr>
    <a:custClr name="Grundfarbe Graubraun 1">
      <a:srgbClr val="555147"/>
    </a:custClr>
    <a:custClr name="Grundfarbe Blau 1">
      <a:srgbClr val="667084"/>
    </a:custClr>
    <a:custClr name="Grundfarbe Gruen 1">
      <a:srgbClr val="747400"/>
    </a:custClr>
    <a:custClr name="Grundfarbe Gelb 1">
      <a:srgbClr val="BE9809"/>
    </a:custClr>
    <a:custClr name="Akzentfarbe Orange 1">
      <a:srgbClr val="FE6700"/>
    </a:custClr>
    <a:custClr name="Akzentfarbe Braun 1">
      <a:srgbClr val="5B4334"/>
    </a:custClr>
    <a:custClr name="Akzentfarbe Rot 1">
      <a:srgbClr val="7C0A0E"/>
    </a:custClr>
    <a:custClr name="Zusatzfarbe Blau 1">
      <a:srgbClr val="3F7BFD"/>
    </a:custClr>
    <a:custClr name="Zusatzfarbe Gruen 1">
      <a:srgbClr val="3D6A3C"/>
    </a:custClr>
    <a:custClr name="Grundfarbe Grau 1">
      <a:srgbClr val="404040"/>
    </a:custClr>
    <a:custClr name="Grundfarbe Graubraun 2">
      <a:srgbClr val="7F7A6A"/>
    </a:custClr>
    <a:custClr name="Grundfarbe Blau 2">
      <a:srgbClr val="92A2BD"/>
    </a:custClr>
    <a:custClr name="Grundfarbe Gruen 2">
      <a:srgbClr val="959500"/>
    </a:custClr>
    <a:custClr name="Grundfarbe Gelb 2">
      <a:srgbClr val="FECB00"/>
    </a:custClr>
    <a:custClr name="Akzentfarbe Orange 2">
      <a:srgbClr val="FE8533"/>
    </a:custClr>
    <a:custClr name="Akzentfarbe Braun 2">
      <a:srgbClr val="9C5C48"/>
    </a:custClr>
    <a:custClr name="Akzentfarbe Rot 2">
      <a:srgbClr val="B20F14"/>
    </a:custClr>
    <a:custClr name="Zusatzfarbe Blau 2">
      <a:srgbClr val="6595FD"/>
    </a:custClr>
    <a:custClr name="Zusatzfarbe Gruen 2">
      <a:srgbClr val="648863"/>
    </a:custClr>
    <a:custClr name="Grundfarbe Grau 2">
      <a:srgbClr val="666666"/>
    </a:custClr>
    <a:custClr name="Grundfarbe Graubraun 3">
      <a:srgbClr val="AAA38E"/>
    </a:custClr>
    <a:custClr name="Grundfarbe Blau 3">
      <a:srgbClr val="ADB9CE"/>
    </a:custClr>
    <a:custClr name="Grundfarbe Gruen 3">
      <a:srgbClr val="B0B040"/>
    </a:custClr>
    <a:custClr name="Grundfarbe Gelb 3">
      <a:srgbClr val="FEE372"/>
    </a:custClr>
    <a:custClr name="Akzentfarbe Orange 3">
      <a:srgbClr val="FEA466"/>
    </a:custClr>
    <a:custClr name="Akzentfarbe Braun 3">
      <a:srgbClr val="976F57"/>
    </a:custClr>
    <a:custClr name="Akzentfarbe Rot 3">
      <a:srgbClr val="D16F72"/>
    </a:custClr>
    <a:custClr name="Zusatzfarbe Blau 3">
      <a:srgbClr val="8CB0FE"/>
    </a:custClr>
    <a:custClr name="Zusatzfarbe Gruen 3">
      <a:srgbClr val="8BA68A"/>
    </a:custClr>
    <a:custClr name="Grundfarbe Grau 3">
      <a:srgbClr val="999999"/>
    </a:custClr>
    <a:custClr name="Grundfarbe Graubraun 4">
      <a:srgbClr val="BFBAAA"/>
    </a:custClr>
    <a:custClr name="Grundfarbe Blau 4">
      <a:srgbClr val="C9D1DE"/>
    </a:custClr>
    <a:custClr name="Grundfarbe Gruen 4">
      <a:srgbClr val="CFCF8C"/>
    </a:custClr>
    <a:custClr name="Grundfarbe Gelb 4">
      <a:srgbClr val="FFEA99"/>
    </a:custClr>
    <a:custClr name="Akzentfarbe Orange 4">
      <a:srgbClr val="FFC299"/>
    </a:custClr>
    <a:custClr name="Akzentfarbe Braun 4">
      <a:srgbClr val="B19395"/>
    </a:custClr>
    <a:custClr name="Akzentfarbe Rot 4">
      <a:srgbClr val="DF9A9C"/>
    </a:custClr>
    <a:custClr name="Zusatzfarbe Blau 4">
      <a:srgbClr val="B2CAFE"/>
    </a:custClr>
    <a:custClr name="Zusatzfarbe Gruen 4">
      <a:srgbClr val="B1C3B1"/>
    </a:custClr>
    <a:custClr name="Grundfarbe Grau 4">
      <a:srgbClr val="CCCCCC"/>
    </a:custClr>
    <a:custClr name="Grundfarbe Graubraun 5">
      <a:srgbClr val="DDDAD2"/>
    </a:custClr>
    <a:custClr name="Grundfarbe Blau 5">
      <a:srgbClr val="E4E8EE"/>
    </a:custClr>
    <a:custClr name="Grundfarbe Gruen 5">
      <a:srgbClr val="EAEACC"/>
    </a:custClr>
    <a:custClr name="Grundfarbe Gelb 5">
      <a:srgbClr val="FFF5CC"/>
    </a:custClr>
    <a:custClr name="Akzentfarbe Orange 5">
      <a:srgbClr val="FFE1CC"/>
    </a:custClr>
    <a:custClr name="Akzentfarbe Braun 5">
      <a:srgbClr val="C8B3A6"/>
    </a:custClr>
    <a:custClr name="Akzentfarbe Rot 5">
      <a:srgbClr val="EABEBF"/>
    </a:custClr>
    <a:custClr name="Zusatzfarbe Blau 5">
      <a:srgbClr val="D9E5FF"/>
    </a:custClr>
    <a:custClr name="Zusatzfarbe Gruen 5">
      <a:srgbClr val="D8E1D8"/>
    </a:custClr>
  </a:custClrLst>
  <a:extLst>
    <a:ext uri="{05A4C25C-085E-4340-85A3-A5531E510DB2}">
      <thm15:themeFamily xmlns:thm15="http://schemas.microsoft.com/office/thememl/2012/main" name="BMWGroup_BMW+MINI_D_16zu9.pptx" id="{5E8152CB-2F4A-4AB5-A0DF-905A2CCBFC04}" vid="{AF76CB4F-2930-473C-9BA4-F3EFF504AFA7}"/>
    </a:ext>
  </a:extLst>
</a:theme>
</file>

<file path=ppt/theme/theme6.xml><?xml version="1.0" encoding="utf-8"?>
<a:theme xmlns:a="http://schemas.openxmlformats.org/drawingml/2006/main" name="1_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blank.potx" id="{8D9A15AC-FA4F-4C4A-A849-397353C89BFD}" vid="{B30D0B72-7DE8-43A2-BC48-2A7D83E8ED96}"/>
    </a:ext>
  </a:extLst>
</a:theme>
</file>

<file path=ppt/theme/theme7.xml><?xml version="1.0" encoding="utf-8"?>
<a:theme xmlns:a="http://schemas.openxmlformats.org/drawingml/2006/main" name="2_BMW Group 2021">
  <a:themeElements>
    <a:clrScheme name="BMW Group 21">
      <a:dk1>
        <a:srgbClr val="000000"/>
      </a:dk1>
      <a:lt1>
        <a:srgbClr val="FFFFFF"/>
      </a:lt1>
      <a:dk2>
        <a:srgbClr val="035970"/>
      </a:dk2>
      <a:lt2>
        <a:srgbClr val="92A2BD"/>
      </a:lt2>
      <a:accent1>
        <a:srgbClr val="548D9E"/>
      </a:accent1>
      <a:accent2>
        <a:srgbClr val="85ACB9"/>
      </a:accent2>
      <a:accent3>
        <a:srgbClr val="ABC4CF"/>
      </a:accent3>
      <a:accent4>
        <a:srgbClr val="C8D7E0"/>
      </a:accent4>
      <a:accent5>
        <a:srgbClr val="DEE5EC"/>
      </a:accent5>
      <a:accent6>
        <a:srgbClr val="E8EBF1"/>
      </a:accent6>
      <a:hlink>
        <a:srgbClr val="000000"/>
      </a:hlink>
      <a:folHlink>
        <a:srgbClr val="000000"/>
      </a:folHlink>
    </a:clrScheme>
    <a:fontScheme name="BMW Group 2021">
      <a:majorFont>
        <a:latin typeface="BMWGroupTN Condensed"/>
        <a:ea typeface=""/>
        <a:cs typeface=""/>
      </a:majorFont>
      <a:minorFont>
        <a:latin typeface="BMWGroupTN Condensed"/>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w="19050">
          <a:noFill/>
          <a:miter lim="800000"/>
        </a:ln>
      </a:spPr>
      <a:bodyPr rtlCol="0" anchor="t" anchorCtr="0"/>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0" indent="0" algn="l" defTabSz="914400" rtl="0" eaLnBrk="1" latinLnBrk="0" hangingPunct="1">
          <a:lnSpc>
            <a:spcPct val="100000"/>
          </a:lnSpc>
          <a:spcBef>
            <a:spcPts val="0"/>
          </a:spcBef>
          <a:spcAft>
            <a:spcPts val="600"/>
          </a:spcAft>
          <a:buClr>
            <a:schemeClr val="tx2"/>
          </a:buClr>
          <a:buFontTx/>
          <a:buNone/>
          <a:defRPr sz="1800" kern="1200" dirty="0" err="1" smtClean="0">
            <a:solidFill>
              <a:schemeClr val="tx1"/>
            </a:solidFill>
            <a:latin typeface="+mn-lt"/>
            <a:ea typeface="+mn-ea"/>
            <a:cs typeface="+mn-cs"/>
          </a:defRPr>
        </a:defPPr>
      </a:lstStyle>
    </a:txDef>
  </a:objectDefaults>
  <a:extraClrSchemeLst/>
  <a:custClrLst>
    <a:custClr name="Ocean Blue">
      <a:srgbClr val="035970"/>
    </a:custClr>
    <a:custClr name="Night Blue">
      <a:srgbClr val="173B68"/>
    </a:custClr>
    <a:custClr name="Sky Blue">
      <a:srgbClr val="7B9AC0"/>
    </a:custClr>
    <a:custClr name="Turquoise">
      <a:srgbClr val="009A97"/>
    </a:custClr>
    <a:custClr name="Yellow">
      <a:srgbClr val="FAD022"/>
    </a:custClr>
    <a:custClr name="Orange">
      <a:srgbClr val="E96D0C"/>
    </a:custClr>
    <a:custClr name="Purple">
      <a:srgbClr val="8D1E77"/>
    </a:custClr>
    <a:custClr name="Red">
      <a:srgbClr val="AC1640"/>
    </a:custClr>
    <a:custClr name="Cyan">
      <a:srgbClr val="079EDA"/>
    </a:custClr>
    <a:custClr name="Green">
      <a:srgbClr val="508130"/>
    </a:custClr>
    <a:custClr name="Ocean Blue darker">
      <a:srgbClr val="024152"/>
    </a:custClr>
    <a:custClr name="Night Blue darker">
      <a:srgbClr val="133155"/>
    </a:custClr>
    <a:custClr name="Sky Blue darker">
      <a:srgbClr val="5179A9"/>
    </a:custClr>
    <a:custClr name="Turquoise darker">
      <a:srgbClr val="00777A"/>
    </a:custClr>
    <a:custClr name="Yellow darker">
      <a:srgbClr val="D2A000"/>
    </a:custClr>
    <a:custClr name="Orange darker">
      <a:srgbClr val="AF5009"/>
    </a:custClr>
    <a:custClr name="Purple darker">
      <a:srgbClr val="6B175B"/>
    </a:custClr>
    <a:custClr name="Red darker">
      <a:srgbClr val="76102D"/>
    </a:custClr>
    <a:custClr name="Cyan darker">
      <a:srgbClr val="05709B"/>
    </a:custClr>
    <a:custClr name="Green darker">
      <a:srgbClr val="365620"/>
    </a:custClr>
    <a:custClr name="Ocean Blue 30% lighter">
      <a:srgbClr val="4F8B9B"/>
    </a:custClr>
    <a:custClr name="Night Blue 30% lighter">
      <a:srgbClr val="687F9D"/>
    </a:custClr>
    <a:custClr name="Sky Blue 30% lighter">
      <a:srgbClr val="A8BED4"/>
    </a:custClr>
    <a:custClr name="Turquoise 30% lighter">
      <a:srgbClr val="66C2C1"/>
    </a:custClr>
    <a:custClr name="Yellow 30% lighter">
      <a:srgbClr val="FCE37A"/>
    </a:custClr>
    <a:custClr name="Orange 30% lighter">
      <a:srgbClr val="F69954"/>
    </a:custClr>
    <a:custClr name="Purple 30% lighter">
      <a:srgbClr val="BB78AD"/>
    </a:custClr>
    <a:custClr name="Red 30% lighter">
      <a:srgbClr val="CD738C"/>
    </a:custClr>
    <a:custClr name="Cyan 30% lighter">
      <a:srgbClr val="6DCBF1"/>
    </a:custClr>
    <a:custClr name="Green 30% lighter">
      <a:srgbClr val="8BB86D"/>
    </a:custClr>
    <a:custClr name="Ocean Blue 60% lighter">
      <a:srgbClr val="A7C5CD"/>
    </a:custClr>
    <a:custClr name="Night Blue 60% lighter">
      <a:srgbClr val="B9C4D1"/>
    </a:custClr>
    <a:custClr name="Sky Blue 60% lighter">
      <a:srgbClr val="D0DDE8"/>
    </a:custClr>
    <a:custClr name="Turquoise 60% lighter">
      <a:srgbClr val="B2E0E0"/>
    </a:custClr>
    <a:custClr name="Yellow 60% lighter">
      <a:srgbClr val="FDF1BC"/>
    </a:custClr>
    <a:custClr name="Orange 60% lighter">
      <a:srgbClr val="FBCCA9"/>
    </a:custClr>
    <a:custClr name="Purple 60% lighter">
      <a:srgbClr val="DDBBD6"/>
    </a:custClr>
    <a:custClr name="Red 60% lighter">
      <a:srgbClr val="E6B9C5"/>
    </a:custClr>
    <a:custClr name="Cyan 60% lighter">
      <a:srgbClr val="B1E7FD"/>
    </a:custClr>
    <a:custClr name="Green 60% lighter">
      <a:srgbClr val="C9DEBB"/>
    </a:custClr>
  </a:custClrLst>
  <a:extLst>
    <a:ext uri="{05A4C25C-085E-4340-85A3-A5531E510DB2}">
      <thm15:themeFamily xmlns:thm15="http://schemas.microsoft.com/office/thememl/2012/main" name="BMWG_FS_BMW+MINI.potx" id="{AD1AAFE0-8A30-485D-8CC2-8E8E7B653841}" vid="{1717D918-A115-4965-AB2D-9F669F7190C7}"/>
    </a:ext>
  </a:extLst>
</a:theme>
</file>

<file path=ppt/theme/theme8.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AD85AF9A82D8454FA41473D692FD8994" ma:contentTypeVersion="13" ma:contentTypeDescription="Ein neues Dokument erstellen." ma:contentTypeScope="" ma:versionID="3f95f9157e9d3e72fca0522b5a091d69">
  <xsd:schema xmlns:xsd="http://www.w3.org/2001/XMLSchema" xmlns:xs="http://www.w3.org/2001/XMLSchema" xmlns:p="http://schemas.microsoft.com/office/2006/metadata/properties" xmlns:ns2="66e38c0b-7c4a-4435-91a8-3b59593b7280" xmlns:ns3="b782d773-7279-4da3-9fc8-9c3ff2f9f99e" targetNamespace="http://schemas.microsoft.com/office/2006/metadata/properties" ma:root="true" ma:fieldsID="be8a49004ce98f3bda512b8348dc5f95" ns2:_="" ns3:_="">
    <xsd:import namespace="66e38c0b-7c4a-4435-91a8-3b59593b7280"/>
    <xsd:import namespace="b782d773-7279-4da3-9fc8-9c3ff2f9f99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e38c0b-7c4a-4435-91a8-3b59593b72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82d773-7279-4da3-9fc8-9c3ff2f9f99e"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3354DB-F868-4477-813A-ED714481D27C}">
  <ds:schemaRefs>
    <ds:schemaRef ds:uri="http://purl.org/dc/terms/"/>
    <ds:schemaRef ds:uri="http://schemas.openxmlformats.org/package/2006/metadata/core-properties"/>
    <ds:schemaRef ds:uri="http://schemas.microsoft.com/office/2006/documentManagement/types"/>
    <ds:schemaRef ds:uri="b782d773-7279-4da3-9fc8-9c3ff2f9f99e"/>
    <ds:schemaRef ds:uri="http://schemas.microsoft.com/office/infopath/2007/PartnerControls"/>
    <ds:schemaRef ds:uri="http://purl.org/dc/elements/1.1/"/>
    <ds:schemaRef ds:uri="http://schemas.microsoft.com/office/2006/metadata/properties"/>
    <ds:schemaRef ds:uri="66e38c0b-7c4a-4435-91a8-3b59593b7280"/>
    <ds:schemaRef ds:uri="http://www.w3.org/XML/1998/namespace"/>
    <ds:schemaRef ds:uri="http://purl.org/dc/dcmitype/"/>
  </ds:schemaRefs>
</ds:datastoreItem>
</file>

<file path=customXml/itemProps2.xml><?xml version="1.0" encoding="utf-8"?>
<ds:datastoreItem xmlns:ds="http://schemas.openxmlformats.org/officeDocument/2006/customXml" ds:itemID="{1F65FFC4-DACC-4D77-B686-EB1CC651EB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e38c0b-7c4a-4435-91a8-3b59593b7280"/>
    <ds:schemaRef ds:uri="b782d773-7279-4da3-9fc8-9c3ff2f9f9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65D4BB4-D46C-449E-BF63-4BDD6C08B8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31</TotalTime>
  <Words>4419</Words>
  <Application>Microsoft Macintosh PowerPoint</Application>
  <PresentationFormat>Widescreen</PresentationFormat>
  <Paragraphs>649</Paragraphs>
  <Slides>56</Slides>
  <Notes>17</Notes>
  <HiddenSlides>0</HiddenSlides>
  <MMClips>0</MMClips>
  <ScaleCrop>false</ScaleCrop>
  <HeadingPairs>
    <vt:vector size="8" baseType="variant">
      <vt:variant>
        <vt:lpstr>Fonts Used</vt:lpstr>
      </vt:variant>
      <vt:variant>
        <vt:i4>18</vt:i4>
      </vt:variant>
      <vt:variant>
        <vt:lpstr>Theme</vt:lpstr>
      </vt:variant>
      <vt:variant>
        <vt:i4>9</vt:i4>
      </vt:variant>
      <vt:variant>
        <vt:lpstr>Embedded OLE Servers</vt:lpstr>
      </vt:variant>
      <vt:variant>
        <vt:i4>1</vt:i4>
      </vt:variant>
      <vt:variant>
        <vt:lpstr>Slide Titles</vt:lpstr>
      </vt:variant>
      <vt:variant>
        <vt:i4>56</vt:i4>
      </vt:variant>
    </vt:vector>
  </HeadingPairs>
  <TitlesOfParts>
    <vt:vector size="84" baseType="lpstr">
      <vt:lpstr>Arial</vt:lpstr>
      <vt:lpstr>BMW Group Condensed</vt:lpstr>
      <vt:lpstr>BMW Group Global Bold</vt:lpstr>
      <vt:lpstr>BMW Group Global Light</vt:lpstr>
      <vt:lpstr>BMW Group Global Regular</vt:lpstr>
      <vt:lpstr>BMWGroupTN Condensed</vt:lpstr>
      <vt:lpstr>Calibiri</vt:lpstr>
      <vt:lpstr>Calibri</vt:lpstr>
      <vt:lpstr>Calibri Light</vt:lpstr>
      <vt:lpstr>Courier New</vt:lpstr>
      <vt:lpstr>Noto Sans Symbols</vt:lpstr>
      <vt:lpstr>NTR</vt:lpstr>
      <vt:lpstr>Roboto</vt:lpstr>
      <vt:lpstr>Segoe UI Symbol</vt:lpstr>
      <vt:lpstr>Symbol</vt:lpstr>
      <vt:lpstr>System Font Regular</vt:lpstr>
      <vt:lpstr>Times New Roman</vt:lpstr>
      <vt:lpstr>Wingdings</vt:lpstr>
      <vt:lpstr>BMW Group 2021</vt:lpstr>
      <vt:lpstr>Office Theme</vt:lpstr>
      <vt:lpstr>2_Office Theme</vt:lpstr>
      <vt:lpstr>10_BMW Group 16:9 EN</vt:lpstr>
      <vt:lpstr>1_BMW Group 16:9</vt:lpstr>
      <vt:lpstr>1_BMW Group 2021</vt:lpstr>
      <vt:lpstr>2_BMW Group 2021</vt:lpstr>
      <vt:lpstr>1_Office Theme</vt:lpstr>
      <vt:lpstr>3_Office Theme</vt:lpstr>
      <vt:lpstr>think-cell Folie</vt:lpstr>
      <vt:lpstr>Action items for meeting on 10th july.</vt:lpstr>
      <vt:lpstr>Action items for meeting on 17th july.</vt:lpstr>
      <vt:lpstr>Identified workstreams.</vt:lpstr>
      <vt:lpstr>Automotive AOSP App  Framework Standardization</vt:lpstr>
      <vt:lpstr>WELCOME</vt:lpstr>
      <vt:lpstr>Antitrust Note Well</vt:lpstr>
      <vt:lpstr>PowerPoint Presentation</vt:lpstr>
      <vt:lpstr>Our Business Model: MATCHMAKING New (Technology-) Solutions and beyond.  </vt:lpstr>
      <vt:lpstr>PowerPoint Presentation</vt:lpstr>
      <vt:lpstr>PowerPoint Presentation</vt:lpstr>
      <vt:lpstr>PowerPoint Presentation</vt:lpstr>
      <vt:lpstr>COVESA Scope</vt:lpstr>
      <vt:lpstr>COVESA Data Expert Group – Organization</vt:lpstr>
      <vt:lpstr>AGENDA</vt:lpstr>
      <vt:lpstr>Agenda morning.</vt:lpstr>
      <vt:lpstr>Agenda afternoon.</vt:lpstr>
      <vt:lpstr>CO-Chairs</vt:lpstr>
      <vt:lpstr>Elected chairs.</vt:lpstr>
      <vt:lpstr>Meeting cadence</vt:lpstr>
      <vt:lpstr>Meeting cadence &amp; next steps.</vt:lpstr>
      <vt:lpstr>Open questions raised by COVESA for expert group.</vt:lpstr>
      <vt:lpstr>Critical success factors</vt:lpstr>
      <vt:lpstr>Critical success factors.</vt:lpstr>
      <vt:lpstr>Critical success factors.</vt:lpstr>
      <vt:lpstr>In-Vehicle camera access</vt:lpstr>
      <vt:lpstr>motivation &amp; Goal.</vt:lpstr>
      <vt:lpstr>Clarifications oems.</vt:lpstr>
      <vt:lpstr>Infos for developers.</vt:lpstr>
      <vt:lpstr>Next steps in-vehicle camera access.</vt:lpstr>
      <vt:lpstr>Best practices: Automotive aosp app development</vt:lpstr>
      <vt:lpstr>Best practices: Automotive aosp app development.</vt:lpstr>
      <vt:lpstr>Best practices: Automotive aosp app development.</vt:lpstr>
      <vt:lpstr>AUTOMOTIVE AOSP ECOSYSTEM  AND RISKS OF FRAGMENTATION</vt:lpstr>
      <vt:lpstr>Agenda</vt:lpstr>
      <vt:lpstr>Automotive AOSP vs Cars with Google Built-in (Ecosystem differences)</vt:lpstr>
      <vt:lpstr>Automotive AOSP</vt:lpstr>
      <vt:lpstr>Automotive AOSP vs Cars with Google Built-in</vt:lpstr>
      <vt:lpstr>Android for Cars</vt:lpstr>
      <vt:lpstr>Android for Cars Categories of Apps</vt:lpstr>
      <vt:lpstr>Typology of Apps</vt:lpstr>
      <vt:lpstr>The easy ones first: Media(Audio), Gaming, Video</vt:lpstr>
      <vt:lpstr>Apps that Use Cars App Library</vt:lpstr>
      <vt:lpstr>Car Apps Library and Automotive Host</vt:lpstr>
      <vt:lpstr>Dependencies for Apps using Cars App Library </vt:lpstr>
      <vt:lpstr>Automotive Host for 3PAs that render maps</vt:lpstr>
      <vt:lpstr>Automotive Host for 3PAs that render maps</vt:lpstr>
      <vt:lpstr>AOSP Automotive App Host</vt:lpstr>
      <vt:lpstr>COVESA (?) Automotive App Host</vt:lpstr>
      <vt:lpstr>Communication Apps</vt:lpstr>
      <vt:lpstr>What about Communication Apps?</vt:lpstr>
      <vt:lpstr>Key Takeaways</vt:lpstr>
      <vt:lpstr>Key Takeaways for COVESA Automotive AOSP App WG</vt:lpstr>
      <vt:lpstr>FURTHER F2F EVENTS</vt:lpstr>
      <vt:lpstr>Further F2F Meetings for expert group.</vt:lpstr>
      <vt:lpstr>MEETING WRAP UP</vt:lpstr>
      <vt:lpstr>Participants.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Mascolo Melina, DE-420</dc:creator>
  <cp:lastModifiedBy>Paul Boyes</cp:lastModifiedBy>
  <cp:revision>8</cp:revision>
  <dcterms:created xsi:type="dcterms:W3CDTF">2023-06-20T06:14:19Z</dcterms:created>
  <dcterms:modified xsi:type="dcterms:W3CDTF">2023-07-03T22:22:33Z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0x010100AD85AF9A82D8454FA41473D692FD8994</vt:lpwstr>
  </property>
</Properties>
</file>