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4" r:id="rId3"/>
  </p:sldMasterIdLst>
  <p:notesMasterIdLst>
    <p:notesMasterId r:id="rId4"/>
  </p:notesMasterIdLst>
  <p:sldIdLst>
    <p:sldId id="256" r:id="rId5"/>
    <p:sldId id="257" r:id="rId6"/>
    <p:sldId id="258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a0852d53eb_0_26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2a0852d53eb_0_26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a0852d53eb_0_30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2a0852d53eb_0_30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Focusing today on 2 components of our framework: embed (APIs/Meeting SDK), and build (Video SDK)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262afa7f1a5_6_5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262afa7f1a5_6_5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1 - Title, Dark Neutral">
  <p:cSld name="CUSTOM_2_1">
    <p:bg>
      <p:bgPr>
        <a:gradFill>
          <a:gsLst>
            <a:gs pos="0">
              <a:schemeClr val="dk1"/>
            </a:gs>
            <a:gs pos="50000">
              <a:schemeClr val="dk1"/>
            </a:gs>
            <a:gs pos="100000">
              <a:schemeClr val="dk2"/>
            </a:gs>
          </a:gsLst>
          <a:lin ang="18900732" scaled="0"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501325"/>
            <a:ext cx="8516333" cy="4640375"/>
          </a:xfrm>
          <a:custGeom>
            <a:rect b="b" l="l" r="r" t="t"/>
            <a:pathLst>
              <a:path extrusionOk="0" h="6356678" w="11666210">
                <a:moveTo>
                  <a:pt x="11571859" y="6356679"/>
                </a:moveTo>
                <a:lnTo>
                  <a:pt x="0" y="6356679"/>
                </a:lnTo>
                <a:lnTo>
                  <a:pt x="0" y="1002232"/>
                </a:lnTo>
                <a:cubicBezTo>
                  <a:pt x="388528" y="755521"/>
                  <a:pt x="817937" y="561694"/>
                  <a:pt x="1282452" y="433373"/>
                </a:cubicBezTo>
                <a:cubicBezTo>
                  <a:pt x="2350611" y="173322"/>
                  <a:pt x="3492538" y="-10429"/>
                  <a:pt x="4657700" y="460"/>
                </a:cubicBezTo>
                <a:cubicBezTo>
                  <a:pt x="5730253" y="5367"/>
                  <a:pt x="6787452" y="138048"/>
                  <a:pt x="7794054" y="389063"/>
                </a:cubicBezTo>
                <a:cubicBezTo>
                  <a:pt x="10444226" y="1063655"/>
                  <a:pt x="12087225" y="3717486"/>
                  <a:pt x="11571859" y="635667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457200" y="548700"/>
            <a:ext cx="4763700" cy="1287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Montserrat Medium"/>
              <a:buNone/>
              <a:defRPr sz="2400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/>
        </p:nvSpPr>
        <p:spPr>
          <a:xfrm>
            <a:off x="457200" y="4686300"/>
            <a:ext cx="407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rPr>
              <a:t>© 2023 Zoom Video Communications, Inc.</a:t>
            </a:r>
            <a:endParaRPr sz="500">
              <a:solidFill>
                <a:schemeClr val="accent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457200" y="2620350"/>
            <a:ext cx="3376500" cy="591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Montserrat"/>
              <a:buNone/>
              <a:defRPr b="1" sz="12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Montserrat"/>
              <a:buNone/>
              <a:defRPr b="1" sz="12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Montserrat"/>
              <a:buNone/>
              <a:defRPr b="1" sz="12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Montserrat"/>
              <a:buNone/>
              <a:defRPr b="1" sz="12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Montserrat"/>
              <a:buNone/>
              <a:defRPr b="1" sz="12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Montserrat"/>
              <a:buNone/>
              <a:defRPr b="1" sz="12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Montserrat"/>
              <a:buNone/>
              <a:defRPr b="1" sz="12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Montserrat"/>
              <a:buNone/>
              <a:defRPr b="1" sz="12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Montserrat"/>
              <a:buNone/>
              <a:defRPr b="1" sz="12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2" type="body"/>
          </p:nvPr>
        </p:nvSpPr>
        <p:spPr>
          <a:xfrm>
            <a:off x="457200" y="3306300"/>
            <a:ext cx="3376500" cy="59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>
                <a:solidFill>
                  <a:srgbClr val="FFFFFF"/>
                </a:solidFill>
              </a:defRPr>
            </a:lvl1pPr>
            <a:lvl2pPr indent="-292100" lvl="1" marL="914400" rtl="0">
              <a:spcBef>
                <a:spcPts val="500"/>
              </a:spcBef>
              <a:spcAft>
                <a:spcPts val="0"/>
              </a:spcAft>
              <a:buSzPts val="1000"/>
              <a:buChar char="+"/>
              <a:defRPr>
                <a:solidFill>
                  <a:srgbClr val="FFFFFF"/>
                </a:solidFill>
              </a:defRPr>
            </a:lvl2pPr>
            <a:lvl3pPr indent="-292100" lvl="2" marL="1371600" rtl="0">
              <a:spcBef>
                <a:spcPts val="500"/>
              </a:spcBef>
              <a:spcAft>
                <a:spcPts val="0"/>
              </a:spcAft>
              <a:buSzPts val="1000"/>
              <a:buChar char="↳"/>
              <a:defRPr>
                <a:solidFill>
                  <a:srgbClr val="FFFFFF"/>
                </a:solidFill>
              </a:defRPr>
            </a:lvl3pPr>
            <a:lvl4pPr indent="-292100" lvl="3" marL="1828800" rtl="0">
              <a:spcBef>
                <a:spcPts val="500"/>
              </a:spcBef>
              <a:spcAft>
                <a:spcPts val="0"/>
              </a:spcAft>
              <a:buSzPts val="1000"/>
              <a:buChar char="↦"/>
              <a:defRPr>
                <a:solidFill>
                  <a:srgbClr val="FFFFFF"/>
                </a:solidFill>
              </a:defRPr>
            </a:lvl4pPr>
            <a:lvl5pPr indent="-292100" lvl="4" marL="2286000" rtl="0">
              <a:spcBef>
                <a:spcPts val="500"/>
              </a:spcBef>
              <a:spcAft>
                <a:spcPts val="0"/>
              </a:spcAft>
              <a:buSzPts val="1000"/>
              <a:buChar char="○"/>
              <a:defRPr>
                <a:solidFill>
                  <a:srgbClr val="FFFFFF"/>
                </a:solidFill>
              </a:defRPr>
            </a:lvl5pPr>
            <a:lvl6pPr indent="-292100" lvl="5" marL="2743200" rtl="0">
              <a:spcBef>
                <a:spcPts val="500"/>
              </a:spcBef>
              <a:spcAft>
                <a:spcPts val="0"/>
              </a:spcAft>
              <a:buSzPts val="1000"/>
              <a:buChar char="■"/>
              <a:defRPr>
                <a:solidFill>
                  <a:srgbClr val="FFFFFF"/>
                </a:solidFill>
              </a:defRPr>
            </a:lvl6pPr>
            <a:lvl7pPr indent="-292100" lvl="6" marL="3200400" rtl="0">
              <a:spcBef>
                <a:spcPts val="500"/>
              </a:spcBef>
              <a:spcAft>
                <a:spcPts val="0"/>
              </a:spcAft>
              <a:buSzPts val="1000"/>
              <a:buChar char="▸"/>
              <a:defRPr>
                <a:solidFill>
                  <a:srgbClr val="FFFFFF"/>
                </a:solidFill>
              </a:defRPr>
            </a:lvl7pPr>
            <a:lvl8pPr indent="-292100" lvl="7" marL="3657600" rtl="0">
              <a:spcBef>
                <a:spcPts val="500"/>
              </a:spcBef>
              <a:spcAft>
                <a:spcPts val="0"/>
              </a:spcAft>
              <a:buSzPts val="1000"/>
              <a:buChar char="⬩"/>
              <a:defRPr>
                <a:solidFill>
                  <a:srgbClr val="FFFFFF"/>
                </a:solidFill>
              </a:defRPr>
            </a:lvl8pPr>
            <a:lvl9pPr indent="-292100" lvl="8" marL="4114800" rtl="0">
              <a:spcBef>
                <a:spcPts val="500"/>
              </a:spcBef>
              <a:spcAft>
                <a:spcPts val="500"/>
              </a:spcAft>
              <a:buSzPts val="1000"/>
              <a:buChar char="☉"/>
              <a:defRPr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0 - Content, Dark Tapered F">
  <p:cSld name="CUSTOM_2_1_1_1_1_1_2_1_1_1_1_1_2">
    <p:bg>
      <p:bgPr>
        <a:gradFill>
          <a:gsLst>
            <a:gs pos="0">
              <a:schemeClr val="dk1"/>
            </a:gs>
            <a:gs pos="50000">
              <a:schemeClr val="dk1"/>
            </a:gs>
            <a:gs pos="100000">
              <a:schemeClr val="dk2"/>
            </a:gs>
          </a:gsLst>
          <a:lin ang="18900732" scaled="0"/>
        </a:gra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1"/>
          <p:cNvSpPr/>
          <p:nvPr/>
        </p:nvSpPr>
        <p:spPr>
          <a:xfrm>
            <a:off x="886450" y="0"/>
            <a:ext cx="7870031" cy="5143500"/>
          </a:xfrm>
          <a:custGeom>
            <a:rect b="b" l="l" r="r" t="t"/>
            <a:pathLst>
              <a:path extrusionOk="0" h="5143500" w="7870031">
                <a:moveTo>
                  <a:pt x="7437739" y="0"/>
                </a:moveTo>
                <a:lnTo>
                  <a:pt x="438831" y="0"/>
                </a:lnTo>
                <a:cubicBezTo>
                  <a:pt x="155748" y="804486"/>
                  <a:pt x="0" y="1668947"/>
                  <a:pt x="0" y="2573536"/>
                </a:cubicBezTo>
                <a:cubicBezTo>
                  <a:pt x="0" y="3476787"/>
                  <a:pt x="150276" y="4340028"/>
                  <a:pt x="431030" y="5143500"/>
                </a:cubicBezTo>
                <a:lnTo>
                  <a:pt x="7432453" y="5143500"/>
                </a:lnTo>
                <a:cubicBezTo>
                  <a:pt x="7714726" y="4340028"/>
                  <a:pt x="7870031" y="3476787"/>
                  <a:pt x="7870031" y="2573536"/>
                </a:cubicBezTo>
                <a:cubicBezTo>
                  <a:pt x="7870031" y="1668947"/>
                  <a:pt x="7719298" y="804486"/>
                  <a:pt x="7437739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1"/>
          <p:cNvSpPr/>
          <p:nvPr/>
        </p:nvSpPr>
        <p:spPr>
          <a:xfrm>
            <a:off x="460844" y="4866713"/>
            <a:ext cx="425601" cy="96387"/>
          </a:xfrm>
          <a:custGeom>
            <a:rect b="b" l="l" r="r" t="t"/>
            <a:pathLst>
              <a:path extrusionOk="0" h="64581" w="285160">
                <a:moveTo>
                  <a:pt x="91461" y="12507"/>
                </a:moveTo>
                <a:cubicBezTo>
                  <a:pt x="102376" y="12507"/>
                  <a:pt x="111245" y="21375"/>
                  <a:pt x="111245" y="32290"/>
                </a:cubicBezTo>
                <a:cubicBezTo>
                  <a:pt x="111245" y="43206"/>
                  <a:pt x="102376" y="52074"/>
                  <a:pt x="91461" y="52074"/>
                </a:cubicBezTo>
                <a:cubicBezTo>
                  <a:pt x="80546" y="52074"/>
                  <a:pt x="71677" y="43206"/>
                  <a:pt x="71677" y="32290"/>
                </a:cubicBezTo>
                <a:cubicBezTo>
                  <a:pt x="71677" y="21375"/>
                  <a:pt x="80546" y="12507"/>
                  <a:pt x="91461" y="12507"/>
                </a:cubicBezTo>
                <a:close/>
                <a:moveTo>
                  <a:pt x="161091" y="12507"/>
                </a:moveTo>
                <a:cubicBezTo>
                  <a:pt x="172006" y="12507"/>
                  <a:pt x="180874" y="21375"/>
                  <a:pt x="180874" y="32290"/>
                </a:cubicBezTo>
                <a:cubicBezTo>
                  <a:pt x="180874" y="43206"/>
                  <a:pt x="172006" y="52074"/>
                  <a:pt x="161091" y="52074"/>
                </a:cubicBezTo>
                <a:cubicBezTo>
                  <a:pt x="150175" y="52074"/>
                  <a:pt x="141307" y="43206"/>
                  <a:pt x="141307" y="32290"/>
                </a:cubicBezTo>
                <a:cubicBezTo>
                  <a:pt x="141307" y="21375"/>
                  <a:pt x="150175" y="12507"/>
                  <a:pt x="161091" y="12507"/>
                </a:cubicBezTo>
                <a:close/>
                <a:moveTo>
                  <a:pt x="774" y="955"/>
                </a:moveTo>
                <a:cubicBezTo>
                  <a:pt x="774" y="7868"/>
                  <a:pt x="6414" y="13462"/>
                  <a:pt x="13326" y="13553"/>
                </a:cubicBezTo>
                <a:lnTo>
                  <a:pt x="38522" y="13553"/>
                </a:lnTo>
                <a:lnTo>
                  <a:pt x="3321" y="48709"/>
                </a:lnTo>
                <a:cubicBezTo>
                  <a:pt x="683" y="51392"/>
                  <a:pt x="1" y="55485"/>
                  <a:pt x="1729" y="58941"/>
                </a:cubicBezTo>
                <a:cubicBezTo>
                  <a:pt x="3275" y="61898"/>
                  <a:pt x="6459" y="63671"/>
                  <a:pt x="9824" y="63671"/>
                </a:cubicBezTo>
                <a:lnTo>
                  <a:pt x="60398" y="63671"/>
                </a:lnTo>
                <a:cubicBezTo>
                  <a:pt x="60398" y="56758"/>
                  <a:pt x="54804" y="51164"/>
                  <a:pt x="47800" y="51164"/>
                </a:cubicBezTo>
                <a:lnTo>
                  <a:pt x="18648" y="51164"/>
                </a:lnTo>
                <a:lnTo>
                  <a:pt x="53894" y="15918"/>
                </a:lnTo>
                <a:cubicBezTo>
                  <a:pt x="56532" y="13235"/>
                  <a:pt x="57215" y="9141"/>
                  <a:pt x="55486" y="5685"/>
                </a:cubicBezTo>
                <a:cubicBezTo>
                  <a:pt x="53940" y="2729"/>
                  <a:pt x="50756" y="955"/>
                  <a:pt x="47391" y="955"/>
                </a:cubicBezTo>
                <a:close/>
                <a:moveTo>
                  <a:pt x="224126" y="0"/>
                </a:moveTo>
                <a:cubicBezTo>
                  <a:pt x="210709" y="0"/>
                  <a:pt x="199703" y="11506"/>
                  <a:pt x="199703" y="24923"/>
                </a:cubicBezTo>
                <a:lnTo>
                  <a:pt x="199703" y="63671"/>
                </a:lnTo>
                <a:cubicBezTo>
                  <a:pt x="206616" y="63671"/>
                  <a:pt x="212255" y="58032"/>
                  <a:pt x="212255" y="51119"/>
                </a:cubicBezTo>
                <a:lnTo>
                  <a:pt x="212255" y="24786"/>
                </a:lnTo>
                <a:cubicBezTo>
                  <a:pt x="212255" y="18328"/>
                  <a:pt x="217258" y="12871"/>
                  <a:pt x="223762" y="12552"/>
                </a:cubicBezTo>
                <a:cubicBezTo>
                  <a:pt x="223924" y="12546"/>
                  <a:pt x="224085" y="12543"/>
                  <a:pt x="224245" y="12543"/>
                </a:cubicBezTo>
                <a:cubicBezTo>
                  <a:pt x="230761" y="12543"/>
                  <a:pt x="236132" y="17900"/>
                  <a:pt x="236132" y="24513"/>
                </a:cubicBezTo>
                <a:lnTo>
                  <a:pt x="236132" y="51164"/>
                </a:lnTo>
                <a:cubicBezTo>
                  <a:pt x="236132" y="58123"/>
                  <a:pt x="241772" y="63717"/>
                  <a:pt x="248685" y="63717"/>
                </a:cubicBezTo>
                <a:lnTo>
                  <a:pt x="248685" y="24786"/>
                </a:lnTo>
                <a:cubicBezTo>
                  <a:pt x="248685" y="18328"/>
                  <a:pt x="253688" y="12871"/>
                  <a:pt x="260191" y="12552"/>
                </a:cubicBezTo>
                <a:cubicBezTo>
                  <a:pt x="260354" y="12546"/>
                  <a:pt x="260516" y="12543"/>
                  <a:pt x="260678" y="12543"/>
                </a:cubicBezTo>
                <a:cubicBezTo>
                  <a:pt x="267233" y="12543"/>
                  <a:pt x="272562" y="17900"/>
                  <a:pt x="272562" y="24513"/>
                </a:cubicBezTo>
                <a:lnTo>
                  <a:pt x="272562" y="51164"/>
                </a:lnTo>
                <a:cubicBezTo>
                  <a:pt x="272562" y="58123"/>
                  <a:pt x="278201" y="63717"/>
                  <a:pt x="285160" y="63717"/>
                </a:cubicBezTo>
                <a:lnTo>
                  <a:pt x="285160" y="24923"/>
                </a:lnTo>
                <a:cubicBezTo>
                  <a:pt x="285023" y="11506"/>
                  <a:pt x="274063" y="0"/>
                  <a:pt x="260600" y="0"/>
                </a:cubicBezTo>
                <a:cubicBezTo>
                  <a:pt x="253369" y="0"/>
                  <a:pt x="246820" y="3138"/>
                  <a:pt x="242318" y="8141"/>
                </a:cubicBezTo>
                <a:cubicBezTo>
                  <a:pt x="237861" y="3138"/>
                  <a:pt x="231357" y="0"/>
                  <a:pt x="224126" y="0"/>
                </a:cubicBezTo>
                <a:close/>
                <a:moveTo>
                  <a:pt x="91461" y="0"/>
                </a:moveTo>
                <a:cubicBezTo>
                  <a:pt x="73633" y="0"/>
                  <a:pt x="59170" y="14508"/>
                  <a:pt x="59170" y="32290"/>
                </a:cubicBezTo>
                <a:cubicBezTo>
                  <a:pt x="59170" y="50073"/>
                  <a:pt x="73633" y="64581"/>
                  <a:pt x="91461" y="64581"/>
                </a:cubicBezTo>
                <a:cubicBezTo>
                  <a:pt x="109243" y="64581"/>
                  <a:pt x="123752" y="50073"/>
                  <a:pt x="123752" y="32290"/>
                </a:cubicBezTo>
                <a:cubicBezTo>
                  <a:pt x="123752" y="14508"/>
                  <a:pt x="109243" y="0"/>
                  <a:pt x="91461" y="0"/>
                </a:cubicBezTo>
                <a:close/>
                <a:moveTo>
                  <a:pt x="161091" y="0"/>
                </a:moveTo>
                <a:cubicBezTo>
                  <a:pt x="143308" y="0"/>
                  <a:pt x="128800" y="14508"/>
                  <a:pt x="128845" y="32290"/>
                </a:cubicBezTo>
                <a:cubicBezTo>
                  <a:pt x="128845" y="50073"/>
                  <a:pt x="143353" y="64581"/>
                  <a:pt x="161136" y="64581"/>
                </a:cubicBezTo>
                <a:cubicBezTo>
                  <a:pt x="178919" y="64581"/>
                  <a:pt x="193427" y="50073"/>
                  <a:pt x="193427" y="32290"/>
                </a:cubicBezTo>
                <a:cubicBezTo>
                  <a:pt x="193427" y="14508"/>
                  <a:pt x="178873" y="0"/>
                  <a:pt x="1610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1"/>
          <p:cNvSpPr txBox="1"/>
          <p:nvPr/>
        </p:nvSpPr>
        <p:spPr>
          <a:xfrm>
            <a:off x="2538000" y="4686300"/>
            <a:ext cx="407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rPr>
              <a:t>© 2023 Zoom Video Communications, Inc.</a:t>
            </a:r>
            <a:endParaRPr sz="500">
              <a:solidFill>
                <a:schemeClr val="accent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086800" y="4686300"/>
            <a:ext cx="6033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4" name="Google Shape;74;p11"/>
          <p:cNvSpPr txBox="1"/>
          <p:nvPr>
            <p:ph type="title"/>
          </p:nvPr>
        </p:nvSpPr>
        <p:spPr>
          <a:xfrm>
            <a:off x="458025" y="1238100"/>
            <a:ext cx="2682000" cy="59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Montserrat SemiBold"/>
              <a:buNone/>
              <a:defRPr sz="220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75" name="Google Shape;75;p11"/>
          <p:cNvSpPr txBox="1"/>
          <p:nvPr>
            <p:ph idx="1" type="body"/>
          </p:nvPr>
        </p:nvSpPr>
        <p:spPr>
          <a:xfrm>
            <a:off x="457200" y="2617500"/>
            <a:ext cx="3376500" cy="19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>
                <a:solidFill>
                  <a:srgbClr val="FFFFFF"/>
                </a:solidFill>
              </a:defRPr>
            </a:lvl1pPr>
            <a:lvl2pPr indent="-292100" lvl="1" marL="914400" rtl="0">
              <a:spcBef>
                <a:spcPts val="500"/>
              </a:spcBef>
              <a:spcAft>
                <a:spcPts val="0"/>
              </a:spcAft>
              <a:buSzPts val="1000"/>
              <a:buChar char="+"/>
              <a:defRPr>
                <a:solidFill>
                  <a:srgbClr val="FFFFFF"/>
                </a:solidFill>
              </a:defRPr>
            </a:lvl2pPr>
            <a:lvl3pPr indent="-292100" lvl="2" marL="1371600" rtl="0">
              <a:spcBef>
                <a:spcPts val="500"/>
              </a:spcBef>
              <a:spcAft>
                <a:spcPts val="0"/>
              </a:spcAft>
              <a:buSzPts val="1000"/>
              <a:buChar char="↳"/>
              <a:defRPr>
                <a:solidFill>
                  <a:srgbClr val="FFFFFF"/>
                </a:solidFill>
              </a:defRPr>
            </a:lvl3pPr>
            <a:lvl4pPr indent="-292100" lvl="3" marL="1828800" rtl="0">
              <a:spcBef>
                <a:spcPts val="500"/>
              </a:spcBef>
              <a:spcAft>
                <a:spcPts val="0"/>
              </a:spcAft>
              <a:buSzPts val="1000"/>
              <a:buChar char="↦"/>
              <a:defRPr>
                <a:solidFill>
                  <a:srgbClr val="FFFFFF"/>
                </a:solidFill>
              </a:defRPr>
            </a:lvl4pPr>
            <a:lvl5pPr indent="-292100" lvl="4" marL="2286000" rtl="0">
              <a:spcBef>
                <a:spcPts val="500"/>
              </a:spcBef>
              <a:spcAft>
                <a:spcPts val="0"/>
              </a:spcAft>
              <a:buSzPts val="1000"/>
              <a:buChar char="○"/>
              <a:defRPr>
                <a:solidFill>
                  <a:srgbClr val="FFFFFF"/>
                </a:solidFill>
              </a:defRPr>
            </a:lvl5pPr>
            <a:lvl6pPr indent="-292100" lvl="5" marL="2743200" rtl="0">
              <a:spcBef>
                <a:spcPts val="500"/>
              </a:spcBef>
              <a:spcAft>
                <a:spcPts val="0"/>
              </a:spcAft>
              <a:buSzPts val="1000"/>
              <a:buChar char="■"/>
              <a:defRPr>
                <a:solidFill>
                  <a:srgbClr val="FFFFFF"/>
                </a:solidFill>
              </a:defRPr>
            </a:lvl6pPr>
            <a:lvl7pPr indent="-292100" lvl="6" marL="3200400" rtl="0">
              <a:spcBef>
                <a:spcPts val="500"/>
              </a:spcBef>
              <a:spcAft>
                <a:spcPts val="0"/>
              </a:spcAft>
              <a:buSzPts val="1000"/>
              <a:buChar char="▸"/>
              <a:defRPr>
                <a:solidFill>
                  <a:srgbClr val="FFFFFF"/>
                </a:solidFill>
              </a:defRPr>
            </a:lvl7pPr>
            <a:lvl8pPr indent="-292100" lvl="7" marL="3657600" rtl="0">
              <a:spcBef>
                <a:spcPts val="500"/>
              </a:spcBef>
              <a:spcAft>
                <a:spcPts val="0"/>
              </a:spcAft>
              <a:buSzPts val="1000"/>
              <a:buChar char="⬩"/>
              <a:defRPr>
                <a:solidFill>
                  <a:srgbClr val="FFFFFF"/>
                </a:solidFill>
              </a:defRPr>
            </a:lvl8pPr>
            <a:lvl9pPr indent="-292100" lvl="8" marL="4114800" rtl="0">
              <a:spcBef>
                <a:spcPts val="500"/>
              </a:spcBef>
              <a:spcAft>
                <a:spcPts val="500"/>
              </a:spcAft>
              <a:buSzPts val="1000"/>
              <a:buChar char="☉"/>
              <a:defRPr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1 - Content, Bloom Flat">
  <p:cSld name="CUSTOM_2_1_1_1_1_1_2">
    <p:bg>
      <p:bgPr>
        <a:solidFill>
          <a:schemeClr val="accent1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2"/>
          <p:cNvSpPr txBox="1"/>
          <p:nvPr>
            <p:ph idx="1" type="body"/>
          </p:nvPr>
        </p:nvSpPr>
        <p:spPr>
          <a:xfrm>
            <a:off x="457200" y="2617500"/>
            <a:ext cx="3376500" cy="19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●"/>
              <a:defRPr>
                <a:solidFill>
                  <a:srgbClr val="FFFFFF"/>
                </a:solidFill>
              </a:defRPr>
            </a:lvl1pPr>
            <a:lvl2pPr indent="-292100" lvl="1" marL="9144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+"/>
              <a:defRPr>
                <a:solidFill>
                  <a:srgbClr val="FFFFFF"/>
                </a:solidFill>
              </a:defRPr>
            </a:lvl2pPr>
            <a:lvl3pPr indent="-292100" lvl="2" marL="13716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↳"/>
              <a:defRPr>
                <a:solidFill>
                  <a:srgbClr val="FFFFFF"/>
                </a:solidFill>
              </a:defRPr>
            </a:lvl3pPr>
            <a:lvl4pPr indent="-292100" lvl="3" marL="18288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↦"/>
              <a:defRPr>
                <a:solidFill>
                  <a:srgbClr val="FFFFFF"/>
                </a:solidFill>
              </a:defRPr>
            </a:lvl4pPr>
            <a:lvl5pPr indent="-292100" lvl="4" marL="22860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5pPr>
            <a:lvl6pPr indent="-292100" lvl="5" marL="27432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■"/>
              <a:defRPr>
                <a:solidFill>
                  <a:srgbClr val="FFFFFF"/>
                </a:solidFill>
              </a:defRPr>
            </a:lvl6pPr>
            <a:lvl7pPr indent="-292100" lvl="6" marL="32004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▸"/>
              <a:defRPr>
                <a:solidFill>
                  <a:srgbClr val="FFFFFF"/>
                </a:solidFill>
              </a:defRPr>
            </a:lvl7pPr>
            <a:lvl8pPr indent="-292100" lvl="7" marL="36576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⬩"/>
              <a:defRPr>
                <a:solidFill>
                  <a:srgbClr val="FFFFFF"/>
                </a:solidFill>
              </a:defRPr>
            </a:lvl8pPr>
            <a:lvl9pPr indent="-292100" lvl="8" marL="4114800" rtl="0">
              <a:spcBef>
                <a:spcPts val="500"/>
              </a:spcBef>
              <a:spcAft>
                <a:spcPts val="500"/>
              </a:spcAft>
              <a:buClr>
                <a:srgbClr val="FFFFFF"/>
              </a:buClr>
              <a:buSzPts val="1000"/>
              <a:buChar char="☉"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78" name="Google Shape;78;p12"/>
          <p:cNvSpPr/>
          <p:nvPr/>
        </p:nvSpPr>
        <p:spPr>
          <a:xfrm>
            <a:off x="460844" y="4866713"/>
            <a:ext cx="425601" cy="96387"/>
          </a:xfrm>
          <a:custGeom>
            <a:rect b="b" l="l" r="r" t="t"/>
            <a:pathLst>
              <a:path extrusionOk="0" h="64581" w="285160">
                <a:moveTo>
                  <a:pt x="91461" y="12507"/>
                </a:moveTo>
                <a:cubicBezTo>
                  <a:pt x="102376" y="12507"/>
                  <a:pt x="111245" y="21375"/>
                  <a:pt x="111245" y="32290"/>
                </a:cubicBezTo>
                <a:cubicBezTo>
                  <a:pt x="111245" y="43206"/>
                  <a:pt x="102376" y="52074"/>
                  <a:pt x="91461" y="52074"/>
                </a:cubicBezTo>
                <a:cubicBezTo>
                  <a:pt x="80546" y="52074"/>
                  <a:pt x="71677" y="43206"/>
                  <a:pt x="71677" y="32290"/>
                </a:cubicBezTo>
                <a:cubicBezTo>
                  <a:pt x="71677" y="21375"/>
                  <a:pt x="80546" y="12507"/>
                  <a:pt x="91461" y="12507"/>
                </a:cubicBezTo>
                <a:close/>
                <a:moveTo>
                  <a:pt x="161091" y="12507"/>
                </a:moveTo>
                <a:cubicBezTo>
                  <a:pt x="172006" y="12507"/>
                  <a:pt x="180874" y="21375"/>
                  <a:pt x="180874" y="32290"/>
                </a:cubicBezTo>
                <a:cubicBezTo>
                  <a:pt x="180874" y="43206"/>
                  <a:pt x="172006" y="52074"/>
                  <a:pt x="161091" y="52074"/>
                </a:cubicBezTo>
                <a:cubicBezTo>
                  <a:pt x="150175" y="52074"/>
                  <a:pt x="141307" y="43206"/>
                  <a:pt x="141307" y="32290"/>
                </a:cubicBezTo>
                <a:cubicBezTo>
                  <a:pt x="141307" y="21375"/>
                  <a:pt x="150175" y="12507"/>
                  <a:pt x="161091" y="12507"/>
                </a:cubicBezTo>
                <a:close/>
                <a:moveTo>
                  <a:pt x="774" y="955"/>
                </a:moveTo>
                <a:cubicBezTo>
                  <a:pt x="774" y="7868"/>
                  <a:pt x="6414" y="13462"/>
                  <a:pt x="13326" y="13553"/>
                </a:cubicBezTo>
                <a:lnTo>
                  <a:pt x="38522" y="13553"/>
                </a:lnTo>
                <a:lnTo>
                  <a:pt x="3321" y="48709"/>
                </a:lnTo>
                <a:cubicBezTo>
                  <a:pt x="683" y="51392"/>
                  <a:pt x="1" y="55485"/>
                  <a:pt x="1729" y="58941"/>
                </a:cubicBezTo>
                <a:cubicBezTo>
                  <a:pt x="3275" y="61898"/>
                  <a:pt x="6459" y="63671"/>
                  <a:pt x="9824" y="63671"/>
                </a:cubicBezTo>
                <a:lnTo>
                  <a:pt x="60398" y="63671"/>
                </a:lnTo>
                <a:cubicBezTo>
                  <a:pt x="60398" y="56758"/>
                  <a:pt x="54804" y="51164"/>
                  <a:pt x="47800" y="51164"/>
                </a:cubicBezTo>
                <a:lnTo>
                  <a:pt x="18648" y="51164"/>
                </a:lnTo>
                <a:lnTo>
                  <a:pt x="53894" y="15918"/>
                </a:lnTo>
                <a:cubicBezTo>
                  <a:pt x="56532" y="13235"/>
                  <a:pt x="57215" y="9141"/>
                  <a:pt x="55486" y="5685"/>
                </a:cubicBezTo>
                <a:cubicBezTo>
                  <a:pt x="53940" y="2729"/>
                  <a:pt x="50756" y="955"/>
                  <a:pt x="47391" y="955"/>
                </a:cubicBezTo>
                <a:close/>
                <a:moveTo>
                  <a:pt x="224126" y="0"/>
                </a:moveTo>
                <a:cubicBezTo>
                  <a:pt x="210709" y="0"/>
                  <a:pt x="199703" y="11506"/>
                  <a:pt x="199703" y="24923"/>
                </a:cubicBezTo>
                <a:lnTo>
                  <a:pt x="199703" y="63671"/>
                </a:lnTo>
                <a:cubicBezTo>
                  <a:pt x="206616" y="63671"/>
                  <a:pt x="212255" y="58032"/>
                  <a:pt x="212255" y="51119"/>
                </a:cubicBezTo>
                <a:lnTo>
                  <a:pt x="212255" y="24786"/>
                </a:lnTo>
                <a:cubicBezTo>
                  <a:pt x="212255" y="18328"/>
                  <a:pt x="217258" y="12871"/>
                  <a:pt x="223762" y="12552"/>
                </a:cubicBezTo>
                <a:cubicBezTo>
                  <a:pt x="223924" y="12546"/>
                  <a:pt x="224085" y="12543"/>
                  <a:pt x="224245" y="12543"/>
                </a:cubicBezTo>
                <a:cubicBezTo>
                  <a:pt x="230761" y="12543"/>
                  <a:pt x="236132" y="17900"/>
                  <a:pt x="236132" y="24513"/>
                </a:cubicBezTo>
                <a:lnTo>
                  <a:pt x="236132" y="51164"/>
                </a:lnTo>
                <a:cubicBezTo>
                  <a:pt x="236132" y="58123"/>
                  <a:pt x="241772" y="63717"/>
                  <a:pt x="248685" y="63717"/>
                </a:cubicBezTo>
                <a:lnTo>
                  <a:pt x="248685" y="24786"/>
                </a:lnTo>
                <a:cubicBezTo>
                  <a:pt x="248685" y="18328"/>
                  <a:pt x="253688" y="12871"/>
                  <a:pt x="260191" y="12552"/>
                </a:cubicBezTo>
                <a:cubicBezTo>
                  <a:pt x="260354" y="12546"/>
                  <a:pt x="260516" y="12543"/>
                  <a:pt x="260678" y="12543"/>
                </a:cubicBezTo>
                <a:cubicBezTo>
                  <a:pt x="267233" y="12543"/>
                  <a:pt x="272562" y="17900"/>
                  <a:pt x="272562" y="24513"/>
                </a:cubicBezTo>
                <a:lnTo>
                  <a:pt x="272562" y="51164"/>
                </a:lnTo>
                <a:cubicBezTo>
                  <a:pt x="272562" y="58123"/>
                  <a:pt x="278201" y="63717"/>
                  <a:pt x="285160" y="63717"/>
                </a:cubicBezTo>
                <a:lnTo>
                  <a:pt x="285160" y="24923"/>
                </a:lnTo>
                <a:cubicBezTo>
                  <a:pt x="285023" y="11506"/>
                  <a:pt x="274063" y="0"/>
                  <a:pt x="260600" y="0"/>
                </a:cubicBezTo>
                <a:cubicBezTo>
                  <a:pt x="253369" y="0"/>
                  <a:pt x="246820" y="3138"/>
                  <a:pt x="242318" y="8141"/>
                </a:cubicBezTo>
                <a:cubicBezTo>
                  <a:pt x="237861" y="3138"/>
                  <a:pt x="231357" y="0"/>
                  <a:pt x="224126" y="0"/>
                </a:cubicBezTo>
                <a:close/>
                <a:moveTo>
                  <a:pt x="91461" y="0"/>
                </a:moveTo>
                <a:cubicBezTo>
                  <a:pt x="73633" y="0"/>
                  <a:pt x="59170" y="14508"/>
                  <a:pt x="59170" y="32290"/>
                </a:cubicBezTo>
                <a:cubicBezTo>
                  <a:pt x="59170" y="50073"/>
                  <a:pt x="73633" y="64581"/>
                  <a:pt x="91461" y="64581"/>
                </a:cubicBezTo>
                <a:cubicBezTo>
                  <a:pt x="109243" y="64581"/>
                  <a:pt x="123752" y="50073"/>
                  <a:pt x="123752" y="32290"/>
                </a:cubicBezTo>
                <a:cubicBezTo>
                  <a:pt x="123752" y="14508"/>
                  <a:pt x="109243" y="0"/>
                  <a:pt x="91461" y="0"/>
                </a:cubicBezTo>
                <a:close/>
                <a:moveTo>
                  <a:pt x="161091" y="0"/>
                </a:moveTo>
                <a:cubicBezTo>
                  <a:pt x="143308" y="0"/>
                  <a:pt x="128800" y="14508"/>
                  <a:pt x="128845" y="32290"/>
                </a:cubicBezTo>
                <a:cubicBezTo>
                  <a:pt x="128845" y="50073"/>
                  <a:pt x="143353" y="64581"/>
                  <a:pt x="161136" y="64581"/>
                </a:cubicBezTo>
                <a:cubicBezTo>
                  <a:pt x="178919" y="64581"/>
                  <a:pt x="193427" y="50073"/>
                  <a:pt x="193427" y="32290"/>
                </a:cubicBezTo>
                <a:cubicBezTo>
                  <a:pt x="193427" y="14508"/>
                  <a:pt x="178873" y="0"/>
                  <a:pt x="1610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2"/>
          <p:cNvSpPr txBox="1"/>
          <p:nvPr/>
        </p:nvSpPr>
        <p:spPr>
          <a:xfrm>
            <a:off x="2538000" y="4686300"/>
            <a:ext cx="407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© 2024 Zoom Video Communications, Inc.</a:t>
            </a:r>
            <a:endParaRPr sz="500">
              <a:solidFill>
                <a:srgbClr val="FFFFFF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0" name="Google Shape;80;p12"/>
          <p:cNvSpPr txBox="1"/>
          <p:nvPr>
            <p:ph idx="12" type="sldNum"/>
          </p:nvPr>
        </p:nvSpPr>
        <p:spPr>
          <a:xfrm>
            <a:off x="8086800" y="4686300"/>
            <a:ext cx="6033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1" name="Google Shape;81;p12"/>
          <p:cNvSpPr txBox="1"/>
          <p:nvPr>
            <p:ph type="title"/>
          </p:nvPr>
        </p:nvSpPr>
        <p:spPr>
          <a:xfrm>
            <a:off x="458025" y="1238100"/>
            <a:ext cx="2682000" cy="59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Montserrat SemiBold"/>
              <a:buNone/>
              <a:defRPr sz="220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2 - Content, Bloom Tapered A">
  <p:cSld name="CUSTOM_2_1_1_1_1_1_2_2_1">
    <p:bg>
      <p:bgPr>
        <a:solidFill>
          <a:schemeClr val="accen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/>
          <p:nvPr/>
        </p:nvSpPr>
        <p:spPr>
          <a:xfrm>
            <a:off x="510327" y="0"/>
            <a:ext cx="8633672" cy="5143500"/>
          </a:xfrm>
          <a:custGeom>
            <a:rect b="b" l="l" r="r" t="t"/>
            <a:pathLst>
              <a:path extrusionOk="0" h="6858000" w="11511563">
                <a:moveTo>
                  <a:pt x="11511563" y="4231005"/>
                </a:moveTo>
                <a:lnTo>
                  <a:pt x="11511563" y="559435"/>
                </a:lnTo>
                <a:cubicBezTo>
                  <a:pt x="11410598" y="362585"/>
                  <a:pt x="11293123" y="175260"/>
                  <a:pt x="11160408" y="0"/>
                </a:cubicBezTo>
                <a:lnTo>
                  <a:pt x="3984273" y="0"/>
                </a:lnTo>
                <a:cubicBezTo>
                  <a:pt x="3508658" y="324485"/>
                  <a:pt x="3056538" y="697865"/>
                  <a:pt x="2634263" y="1120140"/>
                </a:cubicBezTo>
                <a:cubicBezTo>
                  <a:pt x="1281078" y="2473325"/>
                  <a:pt x="428908" y="4136390"/>
                  <a:pt x="76483" y="5880100"/>
                </a:cubicBezTo>
                <a:cubicBezTo>
                  <a:pt x="9173" y="6212205"/>
                  <a:pt x="-12417" y="6540500"/>
                  <a:pt x="6633" y="6858000"/>
                </a:cubicBezTo>
                <a:lnTo>
                  <a:pt x="10091069" y="6858000"/>
                </a:lnTo>
                <a:cubicBezTo>
                  <a:pt x="10715273" y="6048375"/>
                  <a:pt x="11188983" y="5160010"/>
                  <a:pt x="11511563" y="423100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0000">
                <a:schemeClr val="accent1"/>
              </a:gs>
              <a:gs pos="100000">
                <a:schemeClr val="accent3"/>
              </a:gs>
            </a:gsLst>
            <a:lin ang="18900044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13"/>
          <p:cNvSpPr/>
          <p:nvPr/>
        </p:nvSpPr>
        <p:spPr>
          <a:xfrm>
            <a:off x="460844" y="4866713"/>
            <a:ext cx="425601" cy="96387"/>
          </a:xfrm>
          <a:custGeom>
            <a:rect b="b" l="l" r="r" t="t"/>
            <a:pathLst>
              <a:path extrusionOk="0" h="64581" w="285160">
                <a:moveTo>
                  <a:pt x="91461" y="12507"/>
                </a:moveTo>
                <a:cubicBezTo>
                  <a:pt x="102376" y="12507"/>
                  <a:pt x="111245" y="21375"/>
                  <a:pt x="111245" y="32290"/>
                </a:cubicBezTo>
                <a:cubicBezTo>
                  <a:pt x="111245" y="43206"/>
                  <a:pt x="102376" y="52074"/>
                  <a:pt x="91461" y="52074"/>
                </a:cubicBezTo>
                <a:cubicBezTo>
                  <a:pt x="80546" y="52074"/>
                  <a:pt x="71677" y="43206"/>
                  <a:pt x="71677" y="32290"/>
                </a:cubicBezTo>
                <a:cubicBezTo>
                  <a:pt x="71677" y="21375"/>
                  <a:pt x="80546" y="12507"/>
                  <a:pt x="91461" y="12507"/>
                </a:cubicBezTo>
                <a:close/>
                <a:moveTo>
                  <a:pt x="161091" y="12507"/>
                </a:moveTo>
                <a:cubicBezTo>
                  <a:pt x="172006" y="12507"/>
                  <a:pt x="180874" y="21375"/>
                  <a:pt x="180874" y="32290"/>
                </a:cubicBezTo>
                <a:cubicBezTo>
                  <a:pt x="180874" y="43206"/>
                  <a:pt x="172006" y="52074"/>
                  <a:pt x="161091" y="52074"/>
                </a:cubicBezTo>
                <a:cubicBezTo>
                  <a:pt x="150175" y="52074"/>
                  <a:pt x="141307" y="43206"/>
                  <a:pt x="141307" y="32290"/>
                </a:cubicBezTo>
                <a:cubicBezTo>
                  <a:pt x="141307" y="21375"/>
                  <a:pt x="150175" y="12507"/>
                  <a:pt x="161091" y="12507"/>
                </a:cubicBezTo>
                <a:close/>
                <a:moveTo>
                  <a:pt x="774" y="955"/>
                </a:moveTo>
                <a:cubicBezTo>
                  <a:pt x="774" y="7868"/>
                  <a:pt x="6414" y="13462"/>
                  <a:pt x="13326" y="13553"/>
                </a:cubicBezTo>
                <a:lnTo>
                  <a:pt x="38522" y="13553"/>
                </a:lnTo>
                <a:lnTo>
                  <a:pt x="3321" y="48709"/>
                </a:lnTo>
                <a:cubicBezTo>
                  <a:pt x="683" y="51392"/>
                  <a:pt x="1" y="55485"/>
                  <a:pt x="1729" y="58941"/>
                </a:cubicBezTo>
                <a:cubicBezTo>
                  <a:pt x="3275" y="61898"/>
                  <a:pt x="6459" y="63671"/>
                  <a:pt x="9824" y="63671"/>
                </a:cubicBezTo>
                <a:lnTo>
                  <a:pt x="60398" y="63671"/>
                </a:lnTo>
                <a:cubicBezTo>
                  <a:pt x="60398" y="56758"/>
                  <a:pt x="54804" y="51164"/>
                  <a:pt x="47800" y="51164"/>
                </a:cubicBezTo>
                <a:lnTo>
                  <a:pt x="18648" y="51164"/>
                </a:lnTo>
                <a:lnTo>
                  <a:pt x="53894" y="15918"/>
                </a:lnTo>
                <a:cubicBezTo>
                  <a:pt x="56532" y="13235"/>
                  <a:pt x="57215" y="9141"/>
                  <a:pt x="55486" y="5685"/>
                </a:cubicBezTo>
                <a:cubicBezTo>
                  <a:pt x="53940" y="2729"/>
                  <a:pt x="50756" y="955"/>
                  <a:pt x="47391" y="955"/>
                </a:cubicBezTo>
                <a:close/>
                <a:moveTo>
                  <a:pt x="224126" y="0"/>
                </a:moveTo>
                <a:cubicBezTo>
                  <a:pt x="210709" y="0"/>
                  <a:pt x="199703" y="11506"/>
                  <a:pt x="199703" y="24923"/>
                </a:cubicBezTo>
                <a:lnTo>
                  <a:pt x="199703" y="63671"/>
                </a:lnTo>
                <a:cubicBezTo>
                  <a:pt x="206616" y="63671"/>
                  <a:pt x="212255" y="58032"/>
                  <a:pt x="212255" y="51119"/>
                </a:cubicBezTo>
                <a:lnTo>
                  <a:pt x="212255" y="24786"/>
                </a:lnTo>
                <a:cubicBezTo>
                  <a:pt x="212255" y="18328"/>
                  <a:pt x="217258" y="12871"/>
                  <a:pt x="223762" y="12552"/>
                </a:cubicBezTo>
                <a:cubicBezTo>
                  <a:pt x="223924" y="12546"/>
                  <a:pt x="224085" y="12543"/>
                  <a:pt x="224245" y="12543"/>
                </a:cubicBezTo>
                <a:cubicBezTo>
                  <a:pt x="230761" y="12543"/>
                  <a:pt x="236132" y="17900"/>
                  <a:pt x="236132" y="24513"/>
                </a:cubicBezTo>
                <a:lnTo>
                  <a:pt x="236132" y="51164"/>
                </a:lnTo>
                <a:cubicBezTo>
                  <a:pt x="236132" y="58123"/>
                  <a:pt x="241772" y="63717"/>
                  <a:pt x="248685" y="63717"/>
                </a:cubicBezTo>
                <a:lnTo>
                  <a:pt x="248685" y="24786"/>
                </a:lnTo>
                <a:cubicBezTo>
                  <a:pt x="248685" y="18328"/>
                  <a:pt x="253688" y="12871"/>
                  <a:pt x="260191" y="12552"/>
                </a:cubicBezTo>
                <a:cubicBezTo>
                  <a:pt x="260354" y="12546"/>
                  <a:pt x="260516" y="12543"/>
                  <a:pt x="260678" y="12543"/>
                </a:cubicBezTo>
                <a:cubicBezTo>
                  <a:pt x="267233" y="12543"/>
                  <a:pt x="272562" y="17900"/>
                  <a:pt x="272562" y="24513"/>
                </a:cubicBezTo>
                <a:lnTo>
                  <a:pt x="272562" y="51164"/>
                </a:lnTo>
                <a:cubicBezTo>
                  <a:pt x="272562" y="58123"/>
                  <a:pt x="278201" y="63717"/>
                  <a:pt x="285160" y="63717"/>
                </a:cubicBezTo>
                <a:lnTo>
                  <a:pt x="285160" y="24923"/>
                </a:lnTo>
                <a:cubicBezTo>
                  <a:pt x="285023" y="11506"/>
                  <a:pt x="274063" y="0"/>
                  <a:pt x="260600" y="0"/>
                </a:cubicBezTo>
                <a:cubicBezTo>
                  <a:pt x="253369" y="0"/>
                  <a:pt x="246820" y="3138"/>
                  <a:pt x="242318" y="8141"/>
                </a:cubicBezTo>
                <a:cubicBezTo>
                  <a:pt x="237861" y="3138"/>
                  <a:pt x="231357" y="0"/>
                  <a:pt x="224126" y="0"/>
                </a:cubicBezTo>
                <a:close/>
                <a:moveTo>
                  <a:pt x="91461" y="0"/>
                </a:moveTo>
                <a:cubicBezTo>
                  <a:pt x="73633" y="0"/>
                  <a:pt x="59170" y="14508"/>
                  <a:pt x="59170" y="32290"/>
                </a:cubicBezTo>
                <a:cubicBezTo>
                  <a:pt x="59170" y="50073"/>
                  <a:pt x="73633" y="64581"/>
                  <a:pt x="91461" y="64581"/>
                </a:cubicBezTo>
                <a:cubicBezTo>
                  <a:pt x="109243" y="64581"/>
                  <a:pt x="123752" y="50073"/>
                  <a:pt x="123752" y="32290"/>
                </a:cubicBezTo>
                <a:cubicBezTo>
                  <a:pt x="123752" y="14508"/>
                  <a:pt x="109243" y="0"/>
                  <a:pt x="91461" y="0"/>
                </a:cubicBezTo>
                <a:close/>
                <a:moveTo>
                  <a:pt x="161091" y="0"/>
                </a:moveTo>
                <a:cubicBezTo>
                  <a:pt x="143308" y="0"/>
                  <a:pt x="128800" y="14508"/>
                  <a:pt x="128845" y="32290"/>
                </a:cubicBezTo>
                <a:cubicBezTo>
                  <a:pt x="128845" y="50073"/>
                  <a:pt x="143353" y="64581"/>
                  <a:pt x="161136" y="64581"/>
                </a:cubicBezTo>
                <a:cubicBezTo>
                  <a:pt x="178919" y="64581"/>
                  <a:pt x="193427" y="50073"/>
                  <a:pt x="193427" y="32290"/>
                </a:cubicBezTo>
                <a:cubicBezTo>
                  <a:pt x="193427" y="14508"/>
                  <a:pt x="178873" y="0"/>
                  <a:pt x="1610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3"/>
          <p:cNvSpPr txBox="1"/>
          <p:nvPr/>
        </p:nvSpPr>
        <p:spPr>
          <a:xfrm>
            <a:off x="2538000" y="4686300"/>
            <a:ext cx="407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© 2023 Zoom Video Communications, Inc.</a:t>
            </a:r>
            <a:endParaRPr sz="500">
              <a:solidFill>
                <a:srgbClr val="FFFFFF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6" name="Google Shape;86;p13"/>
          <p:cNvSpPr txBox="1"/>
          <p:nvPr>
            <p:ph idx="12" type="sldNum"/>
          </p:nvPr>
        </p:nvSpPr>
        <p:spPr>
          <a:xfrm>
            <a:off x="8086800" y="4686300"/>
            <a:ext cx="6033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7" name="Google Shape;87;p13"/>
          <p:cNvSpPr txBox="1"/>
          <p:nvPr>
            <p:ph type="title"/>
          </p:nvPr>
        </p:nvSpPr>
        <p:spPr>
          <a:xfrm>
            <a:off x="458025" y="1238100"/>
            <a:ext cx="2682000" cy="59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Montserrat SemiBold"/>
              <a:buNone/>
              <a:defRPr sz="220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88" name="Google Shape;88;p13"/>
          <p:cNvSpPr txBox="1"/>
          <p:nvPr>
            <p:ph idx="1" type="body"/>
          </p:nvPr>
        </p:nvSpPr>
        <p:spPr>
          <a:xfrm>
            <a:off x="457200" y="2617500"/>
            <a:ext cx="3376500" cy="19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●"/>
              <a:defRPr>
                <a:solidFill>
                  <a:srgbClr val="FFFFFF"/>
                </a:solidFill>
              </a:defRPr>
            </a:lvl1pPr>
            <a:lvl2pPr indent="-292100" lvl="1" marL="9144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+"/>
              <a:defRPr>
                <a:solidFill>
                  <a:srgbClr val="FFFFFF"/>
                </a:solidFill>
              </a:defRPr>
            </a:lvl2pPr>
            <a:lvl3pPr indent="-292100" lvl="2" marL="13716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↳"/>
              <a:defRPr>
                <a:solidFill>
                  <a:srgbClr val="FFFFFF"/>
                </a:solidFill>
              </a:defRPr>
            </a:lvl3pPr>
            <a:lvl4pPr indent="-292100" lvl="3" marL="18288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↦"/>
              <a:defRPr>
                <a:solidFill>
                  <a:srgbClr val="FFFFFF"/>
                </a:solidFill>
              </a:defRPr>
            </a:lvl4pPr>
            <a:lvl5pPr indent="-292100" lvl="4" marL="22860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5pPr>
            <a:lvl6pPr indent="-292100" lvl="5" marL="27432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■"/>
              <a:defRPr>
                <a:solidFill>
                  <a:srgbClr val="FFFFFF"/>
                </a:solidFill>
              </a:defRPr>
            </a:lvl6pPr>
            <a:lvl7pPr indent="-292100" lvl="6" marL="32004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▸"/>
              <a:defRPr>
                <a:solidFill>
                  <a:srgbClr val="FFFFFF"/>
                </a:solidFill>
              </a:defRPr>
            </a:lvl7pPr>
            <a:lvl8pPr indent="-292100" lvl="7" marL="36576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⬩"/>
              <a:defRPr>
                <a:solidFill>
                  <a:srgbClr val="FFFFFF"/>
                </a:solidFill>
              </a:defRPr>
            </a:lvl8pPr>
            <a:lvl9pPr indent="-292100" lvl="8" marL="4114800" rtl="0">
              <a:spcBef>
                <a:spcPts val="500"/>
              </a:spcBef>
              <a:spcAft>
                <a:spcPts val="500"/>
              </a:spcAft>
              <a:buClr>
                <a:srgbClr val="FFFFFF"/>
              </a:buClr>
              <a:buSzPts val="1000"/>
              <a:buChar char="☉"/>
              <a:defRPr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 - Content, Bloom Tapered B">
  <p:cSld name="CUSTOM_2_1_1_1_1_1_2_1_2_1">
    <p:bg>
      <p:bgPr>
        <a:gradFill>
          <a:gsLst>
            <a:gs pos="0">
              <a:schemeClr val="accent1"/>
            </a:gs>
            <a:gs pos="50000">
              <a:schemeClr val="accent1"/>
            </a:gs>
            <a:gs pos="100000">
              <a:schemeClr val="accent3"/>
            </a:gs>
          </a:gsLst>
          <a:lin ang="18900044" scaled="0"/>
        </a:gra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/>
          <p:nvPr/>
        </p:nvSpPr>
        <p:spPr>
          <a:xfrm>
            <a:off x="0" y="0"/>
            <a:ext cx="9144000" cy="4779757"/>
          </a:xfrm>
          <a:custGeom>
            <a:rect b="b" l="l" r="r" t="t"/>
            <a:pathLst>
              <a:path extrusionOk="0" h="4864893" w="9144000">
                <a:moveTo>
                  <a:pt x="9144000" y="3370578"/>
                </a:moveTo>
                <a:cubicBezTo>
                  <a:pt x="9062466" y="3437416"/>
                  <a:pt x="8976503" y="3501033"/>
                  <a:pt x="8886206" y="3561078"/>
                </a:cubicBezTo>
                <a:cubicBezTo>
                  <a:pt x="7647385" y="4393635"/>
                  <a:pt x="6173296" y="4864894"/>
                  <a:pt x="4573786" y="4864894"/>
                </a:cubicBezTo>
                <a:cubicBezTo>
                  <a:pt x="2974262" y="4864894"/>
                  <a:pt x="1500192" y="4377928"/>
                  <a:pt x="261345" y="3561078"/>
                </a:cubicBezTo>
                <a:cubicBezTo>
                  <a:pt x="169733" y="3499380"/>
                  <a:pt x="82617" y="3434053"/>
                  <a:pt x="0" y="3365449"/>
                </a:cubicBezTo>
                <a:lnTo>
                  <a:pt x="0" y="0"/>
                </a:lnTo>
                <a:lnTo>
                  <a:pt x="9144000" y="0"/>
                </a:lnTo>
                <a:lnTo>
                  <a:pt x="9144000" y="33705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4"/>
          <p:cNvSpPr/>
          <p:nvPr/>
        </p:nvSpPr>
        <p:spPr>
          <a:xfrm>
            <a:off x="460844" y="4866713"/>
            <a:ext cx="425601" cy="96387"/>
          </a:xfrm>
          <a:custGeom>
            <a:rect b="b" l="l" r="r" t="t"/>
            <a:pathLst>
              <a:path extrusionOk="0" h="64581" w="285160">
                <a:moveTo>
                  <a:pt x="91461" y="12507"/>
                </a:moveTo>
                <a:cubicBezTo>
                  <a:pt x="102376" y="12507"/>
                  <a:pt x="111245" y="21375"/>
                  <a:pt x="111245" y="32290"/>
                </a:cubicBezTo>
                <a:cubicBezTo>
                  <a:pt x="111245" y="43206"/>
                  <a:pt x="102376" y="52074"/>
                  <a:pt x="91461" y="52074"/>
                </a:cubicBezTo>
                <a:cubicBezTo>
                  <a:pt x="80546" y="52074"/>
                  <a:pt x="71677" y="43206"/>
                  <a:pt x="71677" y="32290"/>
                </a:cubicBezTo>
                <a:cubicBezTo>
                  <a:pt x="71677" y="21375"/>
                  <a:pt x="80546" y="12507"/>
                  <a:pt x="91461" y="12507"/>
                </a:cubicBezTo>
                <a:close/>
                <a:moveTo>
                  <a:pt x="161091" y="12507"/>
                </a:moveTo>
                <a:cubicBezTo>
                  <a:pt x="172006" y="12507"/>
                  <a:pt x="180874" y="21375"/>
                  <a:pt x="180874" y="32290"/>
                </a:cubicBezTo>
                <a:cubicBezTo>
                  <a:pt x="180874" y="43206"/>
                  <a:pt x="172006" y="52074"/>
                  <a:pt x="161091" y="52074"/>
                </a:cubicBezTo>
                <a:cubicBezTo>
                  <a:pt x="150175" y="52074"/>
                  <a:pt x="141307" y="43206"/>
                  <a:pt x="141307" y="32290"/>
                </a:cubicBezTo>
                <a:cubicBezTo>
                  <a:pt x="141307" y="21375"/>
                  <a:pt x="150175" y="12507"/>
                  <a:pt x="161091" y="12507"/>
                </a:cubicBezTo>
                <a:close/>
                <a:moveTo>
                  <a:pt x="774" y="955"/>
                </a:moveTo>
                <a:cubicBezTo>
                  <a:pt x="774" y="7868"/>
                  <a:pt x="6414" y="13462"/>
                  <a:pt x="13326" y="13553"/>
                </a:cubicBezTo>
                <a:lnTo>
                  <a:pt x="38522" y="13553"/>
                </a:lnTo>
                <a:lnTo>
                  <a:pt x="3321" y="48709"/>
                </a:lnTo>
                <a:cubicBezTo>
                  <a:pt x="683" y="51392"/>
                  <a:pt x="1" y="55485"/>
                  <a:pt x="1729" y="58941"/>
                </a:cubicBezTo>
                <a:cubicBezTo>
                  <a:pt x="3275" y="61898"/>
                  <a:pt x="6459" y="63671"/>
                  <a:pt x="9824" y="63671"/>
                </a:cubicBezTo>
                <a:lnTo>
                  <a:pt x="60398" y="63671"/>
                </a:lnTo>
                <a:cubicBezTo>
                  <a:pt x="60398" y="56758"/>
                  <a:pt x="54804" y="51164"/>
                  <a:pt x="47800" y="51164"/>
                </a:cubicBezTo>
                <a:lnTo>
                  <a:pt x="18648" y="51164"/>
                </a:lnTo>
                <a:lnTo>
                  <a:pt x="53894" y="15918"/>
                </a:lnTo>
                <a:cubicBezTo>
                  <a:pt x="56532" y="13235"/>
                  <a:pt x="57215" y="9141"/>
                  <a:pt x="55486" y="5685"/>
                </a:cubicBezTo>
                <a:cubicBezTo>
                  <a:pt x="53940" y="2729"/>
                  <a:pt x="50756" y="955"/>
                  <a:pt x="47391" y="955"/>
                </a:cubicBezTo>
                <a:close/>
                <a:moveTo>
                  <a:pt x="224126" y="0"/>
                </a:moveTo>
                <a:cubicBezTo>
                  <a:pt x="210709" y="0"/>
                  <a:pt x="199703" y="11506"/>
                  <a:pt x="199703" y="24923"/>
                </a:cubicBezTo>
                <a:lnTo>
                  <a:pt x="199703" y="63671"/>
                </a:lnTo>
                <a:cubicBezTo>
                  <a:pt x="206616" y="63671"/>
                  <a:pt x="212255" y="58032"/>
                  <a:pt x="212255" y="51119"/>
                </a:cubicBezTo>
                <a:lnTo>
                  <a:pt x="212255" y="24786"/>
                </a:lnTo>
                <a:cubicBezTo>
                  <a:pt x="212255" y="18328"/>
                  <a:pt x="217258" y="12871"/>
                  <a:pt x="223762" y="12552"/>
                </a:cubicBezTo>
                <a:cubicBezTo>
                  <a:pt x="223924" y="12546"/>
                  <a:pt x="224085" y="12543"/>
                  <a:pt x="224245" y="12543"/>
                </a:cubicBezTo>
                <a:cubicBezTo>
                  <a:pt x="230761" y="12543"/>
                  <a:pt x="236132" y="17900"/>
                  <a:pt x="236132" y="24513"/>
                </a:cubicBezTo>
                <a:lnTo>
                  <a:pt x="236132" y="51164"/>
                </a:lnTo>
                <a:cubicBezTo>
                  <a:pt x="236132" y="58123"/>
                  <a:pt x="241772" y="63717"/>
                  <a:pt x="248685" y="63717"/>
                </a:cubicBezTo>
                <a:lnTo>
                  <a:pt x="248685" y="24786"/>
                </a:lnTo>
                <a:cubicBezTo>
                  <a:pt x="248685" y="18328"/>
                  <a:pt x="253688" y="12871"/>
                  <a:pt x="260191" y="12552"/>
                </a:cubicBezTo>
                <a:cubicBezTo>
                  <a:pt x="260354" y="12546"/>
                  <a:pt x="260516" y="12543"/>
                  <a:pt x="260678" y="12543"/>
                </a:cubicBezTo>
                <a:cubicBezTo>
                  <a:pt x="267233" y="12543"/>
                  <a:pt x="272562" y="17900"/>
                  <a:pt x="272562" y="24513"/>
                </a:cubicBezTo>
                <a:lnTo>
                  <a:pt x="272562" y="51164"/>
                </a:lnTo>
                <a:cubicBezTo>
                  <a:pt x="272562" y="58123"/>
                  <a:pt x="278201" y="63717"/>
                  <a:pt x="285160" y="63717"/>
                </a:cubicBezTo>
                <a:lnTo>
                  <a:pt x="285160" y="24923"/>
                </a:lnTo>
                <a:cubicBezTo>
                  <a:pt x="285023" y="11506"/>
                  <a:pt x="274063" y="0"/>
                  <a:pt x="260600" y="0"/>
                </a:cubicBezTo>
                <a:cubicBezTo>
                  <a:pt x="253369" y="0"/>
                  <a:pt x="246820" y="3138"/>
                  <a:pt x="242318" y="8141"/>
                </a:cubicBezTo>
                <a:cubicBezTo>
                  <a:pt x="237861" y="3138"/>
                  <a:pt x="231357" y="0"/>
                  <a:pt x="224126" y="0"/>
                </a:cubicBezTo>
                <a:close/>
                <a:moveTo>
                  <a:pt x="91461" y="0"/>
                </a:moveTo>
                <a:cubicBezTo>
                  <a:pt x="73633" y="0"/>
                  <a:pt x="59170" y="14508"/>
                  <a:pt x="59170" y="32290"/>
                </a:cubicBezTo>
                <a:cubicBezTo>
                  <a:pt x="59170" y="50073"/>
                  <a:pt x="73633" y="64581"/>
                  <a:pt x="91461" y="64581"/>
                </a:cubicBezTo>
                <a:cubicBezTo>
                  <a:pt x="109243" y="64581"/>
                  <a:pt x="123752" y="50073"/>
                  <a:pt x="123752" y="32290"/>
                </a:cubicBezTo>
                <a:cubicBezTo>
                  <a:pt x="123752" y="14508"/>
                  <a:pt x="109243" y="0"/>
                  <a:pt x="91461" y="0"/>
                </a:cubicBezTo>
                <a:close/>
                <a:moveTo>
                  <a:pt x="161091" y="0"/>
                </a:moveTo>
                <a:cubicBezTo>
                  <a:pt x="143308" y="0"/>
                  <a:pt x="128800" y="14508"/>
                  <a:pt x="128845" y="32290"/>
                </a:cubicBezTo>
                <a:cubicBezTo>
                  <a:pt x="128845" y="50073"/>
                  <a:pt x="143353" y="64581"/>
                  <a:pt x="161136" y="64581"/>
                </a:cubicBezTo>
                <a:cubicBezTo>
                  <a:pt x="178919" y="64581"/>
                  <a:pt x="193427" y="50073"/>
                  <a:pt x="193427" y="32290"/>
                </a:cubicBezTo>
                <a:cubicBezTo>
                  <a:pt x="193427" y="14508"/>
                  <a:pt x="178873" y="0"/>
                  <a:pt x="1610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4"/>
          <p:cNvSpPr txBox="1"/>
          <p:nvPr/>
        </p:nvSpPr>
        <p:spPr>
          <a:xfrm>
            <a:off x="2538000" y="4686300"/>
            <a:ext cx="407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© 2023 Zoom Video Communications, Inc.</a:t>
            </a:r>
            <a:endParaRPr sz="500">
              <a:solidFill>
                <a:srgbClr val="FFFFFF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3" name="Google Shape;93;p14"/>
          <p:cNvSpPr txBox="1"/>
          <p:nvPr>
            <p:ph idx="12" type="sldNum"/>
          </p:nvPr>
        </p:nvSpPr>
        <p:spPr>
          <a:xfrm>
            <a:off x="8086800" y="4686300"/>
            <a:ext cx="6033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4" name="Google Shape;94;p14"/>
          <p:cNvSpPr txBox="1"/>
          <p:nvPr>
            <p:ph type="title"/>
          </p:nvPr>
        </p:nvSpPr>
        <p:spPr>
          <a:xfrm>
            <a:off x="458025" y="1238100"/>
            <a:ext cx="2682000" cy="59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Montserrat SemiBold"/>
              <a:buNone/>
              <a:defRPr sz="220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95" name="Google Shape;95;p14"/>
          <p:cNvSpPr txBox="1"/>
          <p:nvPr>
            <p:ph idx="1" type="body"/>
          </p:nvPr>
        </p:nvSpPr>
        <p:spPr>
          <a:xfrm>
            <a:off x="457200" y="2617500"/>
            <a:ext cx="3376500" cy="19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●"/>
              <a:defRPr>
                <a:solidFill>
                  <a:srgbClr val="FFFFFF"/>
                </a:solidFill>
              </a:defRPr>
            </a:lvl1pPr>
            <a:lvl2pPr indent="-292100" lvl="1" marL="9144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+"/>
              <a:defRPr>
                <a:solidFill>
                  <a:srgbClr val="FFFFFF"/>
                </a:solidFill>
              </a:defRPr>
            </a:lvl2pPr>
            <a:lvl3pPr indent="-292100" lvl="2" marL="13716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↳"/>
              <a:defRPr>
                <a:solidFill>
                  <a:srgbClr val="FFFFFF"/>
                </a:solidFill>
              </a:defRPr>
            </a:lvl3pPr>
            <a:lvl4pPr indent="-292100" lvl="3" marL="18288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↦"/>
              <a:defRPr>
                <a:solidFill>
                  <a:srgbClr val="FFFFFF"/>
                </a:solidFill>
              </a:defRPr>
            </a:lvl4pPr>
            <a:lvl5pPr indent="-292100" lvl="4" marL="22860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5pPr>
            <a:lvl6pPr indent="-292100" lvl="5" marL="27432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■"/>
              <a:defRPr>
                <a:solidFill>
                  <a:srgbClr val="FFFFFF"/>
                </a:solidFill>
              </a:defRPr>
            </a:lvl6pPr>
            <a:lvl7pPr indent="-292100" lvl="6" marL="32004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▸"/>
              <a:defRPr>
                <a:solidFill>
                  <a:srgbClr val="FFFFFF"/>
                </a:solidFill>
              </a:defRPr>
            </a:lvl7pPr>
            <a:lvl8pPr indent="-292100" lvl="7" marL="36576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⬩"/>
              <a:defRPr>
                <a:solidFill>
                  <a:srgbClr val="FFFFFF"/>
                </a:solidFill>
              </a:defRPr>
            </a:lvl8pPr>
            <a:lvl9pPr indent="-292100" lvl="8" marL="4114800" rtl="0">
              <a:spcBef>
                <a:spcPts val="500"/>
              </a:spcBef>
              <a:spcAft>
                <a:spcPts val="500"/>
              </a:spcAft>
              <a:buClr>
                <a:srgbClr val="FFFFFF"/>
              </a:buClr>
              <a:buSzPts val="1000"/>
              <a:buChar char="☉"/>
              <a:defRPr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4 - Content, Bloom Tapered C">
  <p:cSld name="CUSTOM_2_1_1_1_1_1_2_1_1_2_1">
    <p:bg>
      <p:bgPr>
        <a:gradFill>
          <a:gsLst>
            <a:gs pos="0">
              <a:schemeClr val="accent1"/>
            </a:gs>
            <a:gs pos="50000">
              <a:schemeClr val="accent1"/>
            </a:gs>
            <a:gs pos="100000">
              <a:schemeClr val="accent3"/>
            </a:gs>
          </a:gsLst>
          <a:lin ang="18900732" scaled="0"/>
        </a:gra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/>
          <p:nvPr/>
        </p:nvSpPr>
        <p:spPr>
          <a:xfrm>
            <a:off x="-4599" y="548700"/>
            <a:ext cx="9141713" cy="4596514"/>
          </a:xfrm>
          <a:custGeom>
            <a:rect b="b" l="l" r="r" t="t"/>
            <a:pathLst>
              <a:path extrusionOk="0" h="6496839" w="11795759">
                <a:moveTo>
                  <a:pt x="11382375" y="5487189"/>
                </a:moveTo>
                <a:cubicBezTo>
                  <a:pt x="10892155" y="4579139"/>
                  <a:pt x="10280650" y="3714904"/>
                  <a:pt x="9551035" y="2921789"/>
                </a:cubicBezTo>
                <a:cubicBezTo>
                  <a:pt x="8761095" y="2060729"/>
                  <a:pt x="7880985" y="1331114"/>
                  <a:pt x="6935470" y="734849"/>
                </a:cubicBezTo>
                <a:cubicBezTo>
                  <a:pt x="4603750" y="-737716"/>
                  <a:pt x="1458595" y="91594"/>
                  <a:pt x="0" y="2430934"/>
                </a:cubicBezTo>
                <a:lnTo>
                  <a:pt x="0" y="6496839"/>
                </a:lnTo>
                <a:lnTo>
                  <a:pt x="11795760" y="6496839"/>
                </a:lnTo>
                <a:cubicBezTo>
                  <a:pt x="11696700" y="6152670"/>
                  <a:pt x="11559540" y="5814214"/>
                  <a:pt x="11382375" y="548718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5"/>
          <p:cNvSpPr/>
          <p:nvPr/>
        </p:nvSpPr>
        <p:spPr>
          <a:xfrm>
            <a:off x="460844" y="4866713"/>
            <a:ext cx="425601" cy="96387"/>
          </a:xfrm>
          <a:custGeom>
            <a:rect b="b" l="l" r="r" t="t"/>
            <a:pathLst>
              <a:path extrusionOk="0" h="64581" w="285160">
                <a:moveTo>
                  <a:pt x="91461" y="12507"/>
                </a:moveTo>
                <a:cubicBezTo>
                  <a:pt x="102376" y="12507"/>
                  <a:pt x="111245" y="21375"/>
                  <a:pt x="111245" y="32290"/>
                </a:cubicBezTo>
                <a:cubicBezTo>
                  <a:pt x="111245" y="43206"/>
                  <a:pt x="102376" y="52074"/>
                  <a:pt x="91461" y="52074"/>
                </a:cubicBezTo>
                <a:cubicBezTo>
                  <a:pt x="80546" y="52074"/>
                  <a:pt x="71677" y="43206"/>
                  <a:pt x="71677" y="32290"/>
                </a:cubicBezTo>
                <a:cubicBezTo>
                  <a:pt x="71677" y="21375"/>
                  <a:pt x="80546" y="12507"/>
                  <a:pt x="91461" y="12507"/>
                </a:cubicBezTo>
                <a:close/>
                <a:moveTo>
                  <a:pt x="161091" y="12507"/>
                </a:moveTo>
                <a:cubicBezTo>
                  <a:pt x="172006" y="12507"/>
                  <a:pt x="180874" y="21375"/>
                  <a:pt x="180874" y="32290"/>
                </a:cubicBezTo>
                <a:cubicBezTo>
                  <a:pt x="180874" y="43206"/>
                  <a:pt x="172006" y="52074"/>
                  <a:pt x="161091" y="52074"/>
                </a:cubicBezTo>
                <a:cubicBezTo>
                  <a:pt x="150175" y="52074"/>
                  <a:pt x="141307" y="43206"/>
                  <a:pt x="141307" y="32290"/>
                </a:cubicBezTo>
                <a:cubicBezTo>
                  <a:pt x="141307" y="21375"/>
                  <a:pt x="150175" y="12507"/>
                  <a:pt x="161091" y="12507"/>
                </a:cubicBezTo>
                <a:close/>
                <a:moveTo>
                  <a:pt x="774" y="955"/>
                </a:moveTo>
                <a:cubicBezTo>
                  <a:pt x="774" y="7868"/>
                  <a:pt x="6414" y="13462"/>
                  <a:pt x="13326" y="13553"/>
                </a:cubicBezTo>
                <a:lnTo>
                  <a:pt x="38522" y="13553"/>
                </a:lnTo>
                <a:lnTo>
                  <a:pt x="3321" y="48709"/>
                </a:lnTo>
                <a:cubicBezTo>
                  <a:pt x="683" y="51392"/>
                  <a:pt x="1" y="55485"/>
                  <a:pt x="1729" y="58941"/>
                </a:cubicBezTo>
                <a:cubicBezTo>
                  <a:pt x="3275" y="61898"/>
                  <a:pt x="6459" y="63671"/>
                  <a:pt x="9824" y="63671"/>
                </a:cubicBezTo>
                <a:lnTo>
                  <a:pt x="60398" y="63671"/>
                </a:lnTo>
                <a:cubicBezTo>
                  <a:pt x="60398" y="56758"/>
                  <a:pt x="54804" y="51164"/>
                  <a:pt x="47800" y="51164"/>
                </a:cubicBezTo>
                <a:lnTo>
                  <a:pt x="18648" y="51164"/>
                </a:lnTo>
                <a:lnTo>
                  <a:pt x="53894" y="15918"/>
                </a:lnTo>
                <a:cubicBezTo>
                  <a:pt x="56532" y="13235"/>
                  <a:pt x="57215" y="9141"/>
                  <a:pt x="55486" y="5685"/>
                </a:cubicBezTo>
                <a:cubicBezTo>
                  <a:pt x="53940" y="2729"/>
                  <a:pt x="50756" y="955"/>
                  <a:pt x="47391" y="955"/>
                </a:cubicBezTo>
                <a:close/>
                <a:moveTo>
                  <a:pt x="224126" y="0"/>
                </a:moveTo>
                <a:cubicBezTo>
                  <a:pt x="210709" y="0"/>
                  <a:pt x="199703" y="11506"/>
                  <a:pt x="199703" y="24923"/>
                </a:cubicBezTo>
                <a:lnTo>
                  <a:pt x="199703" y="63671"/>
                </a:lnTo>
                <a:cubicBezTo>
                  <a:pt x="206616" y="63671"/>
                  <a:pt x="212255" y="58032"/>
                  <a:pt x="212255" y="51119"/>
                </a:cubicBezTo>
                <a:lnTo>
                  <a:pt x="212255" y="24786"/>
                </a:lnTo>
                <a:cubicBezTo>
                  <a:pt x="212255" y="18328"/>
                  <a:pt x="217258" y="12871"/>
                  <a:pt x="223762" y="12552"/>
                </a:cubicBezTo>
                <a:cubicBezTo>
                  <a:pt x="223924" y="12546"/>
                  <a:pt x="224085" y="12543"/>
                  <a:pt x="224245" y="12543"/>
                </a:cubicBezTo>
                <a:cubicBezTo>
                  <a:pt x="230761" y="12543"/>
                  <a:pt x="236132" y="17900"/>
                  <a:pt x="236132" y="24513"/>
                </a:cubicBezTo>
                <a:lnTo>
                  <a:pt x="236132" y="51164"/>
                </a:lnTo>
                <a:cubicBezTo>
                  <a:pt x="236132" y="58123"/>
                  <a:pt x="241772" y="63717"/>
                  <a:pt x="248685" y="63717"/>
                </a:cubicBezTo>
                <a:lnTo>
                  <a:pt x="248685" y="24786"/>
                </a:lnTo>
                <a:cubicBezTo>
                  <a:pt x="248685" y="18328"/>
                  <a:pt x="253688" y="12871"/>
                  <a:pt x="260191" y="12552"/>
                </a:cubicBezTo>
                <a:cubicBezTo>
                  <a:pt x="260354" y="12546"/>
                  <a:pt x="260516" y="12543"/>
                  <a:pt x="260678" y="12543"/>
                </a:cubicBezTo>
                <a:cubicBezTo>
                  <a:pt x="267233" y="12543"/>
                  <a:pt x="272562" y="17900"/>
                  <a:pt x="272562" y="24513"/>
                </a:cubicBezTo>
                <a:lnTo>
                  <a:pt x="272562" y="51164"/>
                </a:lnTo>
                <a:cubicBezTo>
                  <a:pt x="272562" y="58123"/>
                  <a:pt x="278201" y="63717"/>
                  <a:pt x="285160" y="63717"/>
                </a:cubicBezTo>
                <a:lnTo>
                  <a:pt x="285160" y="24923"/>
                </a:lnTo>
                <a:cubicBezTo>
                  <a:pt x="285023" y="11506"/>
                  <a:pt x="274063" y="0"/>
                  <a:pt x="260600" y="0"/>
                </a:cubicBezTo>
                <a:cubicBezTo>
                  <a:pt x="253369" y="0"/>
                  <a:pt x="246820" y="3138"/>
                  <a:pt x="242318" y="8141"/>
                </a:cubicBezTo>
                <a:cubicBezTo>
                  <a:pt x="237861" y="3138"/>
                  <a:pt x="231357" y="0"/>
                  <a:pt x="224126" y="0"/>
                </a:cubicBezTo>
                <a:close/>
                <a:moveTo>
                  <a:pt x="91461" y="0"/>
                </a:moveTo>
                <a:cubicBezTo>
                  <a:pt x="73633" y="0"/>
                  <a:pt x="59170" y="14508"/>
                  <a:pt x="59170" y="32290"/>
                </a:cubicBezTo>
                <a:cubicBezTo>
                  <a:pt x="59170" y="50073"/>
                  <a:pt x="73633" y="64581"/>
                  <a:pt x="91461" y="64581"/>
                </a:cubicBezTo>
                <a:cubicBezTo>
                  <a:pt x="109243" y="64581"/>
                  <a:pt x="123752" y="50073"/>
                  <a:pt x="123752" y="32290"/>
                </a:cubicBezTo>
                <a:cubicBezTo>
                  <a:pt x="123752" y="14508"/>
                  <a:pt x="109243" y="0"/>
                  <a:pt x="91461" y="0"/>
                </a:cubicBezTo>
                <a:close/>
                <a:moveTo>
                  <a:pt x="161091" y="0"/>
                </a:moveTo>
                <a:cubicBezTo>
                  <a:pt x="143308" y="0"/>
                  <a:pt x="128800" y="14508"/>
                  <a:pt x="128845" y="32290"/>
                </a:cubicBezTo>
                <a:cubicBezTo>
                  <a:pt x="128845" y="50073"/>
                  <a:pt x="143353" y="64581"/>
                  <a:pt x="161136" y="64581"/>
                </a:cubicBezTo>
                <a:cubicBezTo>
                  <a:pt x="178919" y="64581"/>
                  <a:pt x="193427" y="50073"/>
                  <a:pt x="193427" y="32290"/>
                </a:cubicBezTo>
                <a:cubicBezTo>
                  <a:pt x="193427" y="14508"/>
                  <a:pt x="178873" y="0"/>
                  <a:pt x="1610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5"/>
          <p:cNvSpPr txBox="1"/>
          <p:nvPr/>
        </p:nvSpPr>
        <p:spPr>
          <a:xfrm>
            <a:off x="2538000" y="4686300"/>
            <a:ext cx="407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© 2023 Zoom Video Communications, Inc.</a:t>
            </a:r>
            <a:endParaRPr sz="500">
              <a:solidFill>
                <a:srgbClr val="FFFFFF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0" name="Google Shape;100;p15"/>
          <p:cNvSpPr txBox="1"/>
          <p:nvPr>
            <p:ph idx="12" type="sldNum"/>
          </p:nvPr>
        </p:nvSpPr>
        <p:spPr>
          <a:xfrm>
            <a:off x="8086800" y="4686300"/>
            <a:ext cx="6033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1" name="Google Shape;101;p15"/>
          <p:cNvSpPr txBox="1"/>
          <p:nvPr>
            <p:ph type="title"/>
          </p:nvPr>
        </p:nvSpPr>
        <p:spPr>
          <a:xfrm>
            <a:off x="458025" y="1238100"/>
            <a:ext cx="2682000" cy="59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Montserrat SemiBold"/>
              <a:buNone/>
              <a:defRPr sz="220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02" name="Google Shape;102;p15"/>
          <p:cNvSpPr txBox="1"/>
          <p:nvPr>
            <p:ph idx="1" type="body"/>
          </p:nvPr>
        </p:nvSpPr>
        <p:spPr>
          <a:xfrm>
            <a:off x="457200" y="2617500"/>
            <a:ext cx="3376500" cy="19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●"/>
              <a:defRPr>
                <a:solidFill>
                  <a:srgbClr val="FFFFFF"/>
                </a:solidFill>
              </a:defRPr>
            </a:lvl1pPr>
            <a:lvl2pPr indent="-292100" lvl="1" marL="9144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+"/>
              <a:defRPr>
                <a:solidFill>
                  <a:srgbClr val="FFFFFF"/>
                </a:solidFill>
              </a:defRPr>
            </a:lvl2pPr>
            <a:lvl3pPr indent="-292100" lvl="2" marL="13716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↳"/>
              <a:defRPr>
                <a:solidFill>
                  <a:srgbClr val="FFFFFF"/>
                </a:solidFill>
              </a:defRPr>
            </a:lvl3pPr>
            <a:lvl4pPr indent="-292100" lvl="3" marL="18288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↦"/>
              <a:defRPr>
                <a:solidFill>
                  <a:srgbClr val="FFFFFF"/>
                </a:solidFill>
              </a:defRPr>
            </a:lvl4pPr>
            <a:lvl5pPr indent="-292100" lvl="4" marL="22860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5pPr>
            <a:lvl6pPr indent="-292100" lvl="5" marL="27432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■"/>
              <a:defRPr>
                <a:solidFill>
                  <a:srgbClr val="FFFFFF"/>
                </a:solidFill>
              </a:defRPr>
            </a:lvl6pPr>
            <a:lvl7pPr indent="-292100" lvl="6" marL="32004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▸"/>
              <a:defRPr>
                <a:solidFill>
                  <a:srgbClr val="FFFFFF"/>
                </a:solidFill>
              </a:defRPr>
            </a:lvl7pPr>
            <a:lvl8pPr indent="-292100" lvl="7" marL="36576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⬩"/>
              <a:defRPr>
                <a:solidFill>
                  <a:srgbClr val="FFFFFF"/>
                </a:solidFill>
              </a:defRPr>
            </a:lvl8pPr>
            <a:lvl9pPr indent="-292100" lvl="8" marL="4114800" rtl="0">
              <a:spcBef>
                <a:spcPts val="500"/>
              </a:spcBef>
              <a:spcAft>
                <a:spcPts val="500"/>
              </a:spcAft>
              <a:buClr>
                <a:srgbClr val="FFFFFF"/>
              </a:buClr>
              <a:buSzPts val="1000"/>
              <a:buChar char="☉"/>
              <a:defRPr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5 - Content, Bloom Tapered D">
  <p:cSld name="CUSTOM_2_1_1_1_1_1_2_1_1_1_2_1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/>
          <p:nvPr/>
        </p:nvSpPr>
        <p:spPr>
          <a:xfrm flipH="1">
            <a:off x="4527290" y="0"/>
            <a:ext cx="4615085" cy="5143500"/>
          </a:xfrm>
          <a:custGeom>
            <a:rect b="b" l="l" r="r" t="t"/>
            <a:pathLst>
              <a:path extrusionOk="0" h="6858000" w="6737350">
                <a:moveTo>
                  <a:pt x="0" y="6858000"/>
                </a:moveTo>
                <a:lnTo>
                  <a:pt x="6194425" y="6858000"/>
                </a:lnTo>
                <a:cubicBezTo>
                  <a:pt x="6366510" y="6455410"/>
                  <a:pt x="6492240" y="6028055"/>
                  <a:pt x="6563995" y="5582920"/>
                </a:cubicBezTo>
                <a:cubicBezTo>
                  <a:pt x="6677025" y="4880610"/>
                  <a:pt x="6737350" y="4161155"/>
                  <a:pt x="6737350" y="3429000"/>
                </a:cubicBezTo>
                <a:cubicBezTo>
                  <a:pt x="6737350" y="2696845"/>
                  <a:pt x="6677660" y="1977390"/>
                  <a:pt x="6563995" y="1275080"/>
                </a:cubicBezTo>
                <a:cubicBezTo>
                  <a:pt x="6492240" y="829945"/>
                  <a:pt x="6367145" y="402590"/>
                  <a:pt x="6194425" y="0"/>
                </a:cubicBez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0000">
                <a:schemeClr val="accent1"/>
              </a:gs>
              <a:gs pos="100000">
                <a:schemeClr val="accent3"/>
              </a:gs>
            </a:gsLst>
            <a:lin ang="18900044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6"/>
          <p:cNvSpPr/>
          <p:nvPr/>
        </p:nvSpPr>
        <p:spPr>
          <a:xfrm>
            <a:off x="460844" y="4866713"/>
            <a:ext cx="425601" cy="96387"/>
          </a:xfrm>
          <a:custGeom>
            <a:rect b="b" l="l" r="r" t="t"/>
            <a:pathLst>
              <a:path extrusionOk="0" h="64581" w="285160">
                <a:moveTo>
                  <a:pt x="91461" y="12507"/>
                </a:moveTo>
                <a:cubicBezTo>
                  <a:pt x="102376" y="12507"/>
                  <a:pt x="111245" y="21375"/>
                  <a:pt x="111245" y="32290"/>
                </a:cubicBezTo>
                <a:cubicBezTo>
                  <a:pt x="111245" y="43206"/>
                  <a:pt x="102376" y="52074"/>
                  <a:pt x="91461" y="52074"/>
                </a:cubicBezTo>
                <a:cubicBezTo>
                  <a:pt x="80546" y="52074"/>
                  <a:pt x="71677" y="43206"/>
                  <a:pt x="71677" y="32290"/>
                </a:cubicBezTo>
                <a:cubicBezTo>
                  <a:pt x="71677" y="21375"/>
                  <a:pt x="80546" y="12507"/>
                  <a:pt x="91461" y="12507"/>
                </a:cubicBezTo>
                <a:close/>
                <a:moveTo>
                  <a:pt x="161091" y="12507"/>
                </a:moveTo>
                <a:cubicBezTo>
                  <a:pt x="172006" y="12507"/>
                  <a:pt x="180874" y="21375"/>
                  <a:pt x="180874" y="32290"/>
                </a:cubicBezTo>
                <a:cubicBezTo>
                  <a:pt x="180874" y="43206"/>
                  <a:pt x="172006" y="52074"/>
                  <a:pt x="161091" y="52074"/>
                </a:cubicBezTo>
                <a:cubicBezTo>
                  <a:pt x="150175" y="52074"/>
                  <a:pt x="141307" y="43206"/>
                  <a:pt x="141307" y="32290"/>
                </a:cubicBezTo>
                <a:cubicBezTo>
                  <a:pt x="141307" y="21375"/>
                  <a:pt x="150175" y="12507"/>
                  <a:pt x="161091" y="12507"/>
                </a:cubicBezTo>
                <a:close/>
                <a:moveTo>
                  <a:pt x="774" y="955"/>
                </a:moveTo>
                <a:cubicBezTo>
                  <a:pt x="774" y="7868"/>
                  <a:pt x="6414" y="13462"/>
                  <a:pt x="13326" y="13553"/>
                </a:cubicBezTo>
                <a:lnTo>
                  <a:pt x="38522" y="13553"/>
                </a:lnTo>
                <a:lnTo>
                  <a:pt x="3321" y="48709"/>
                </a:lnTo>
                <a:cubicBezTo>
                  <a:pt x="683" y="51392"/>
                  <a:pt x="1" y="55485"/>
                  <a:pt x="1729" y="58941"/>
                </a:cubicBezTo>
                <a:cubicBezTo>
                  <a:pt x="3275" y="61898"/>
                  <a:pt x="6459" y="63671"/>
                  <a:pt x="9824" y="63671"/>
                </a:cubicBezTo>
                <a:lnTo>
                  <a:pt x="60398" y="63671"/>
                </a:lnTo>
                <a:cubicBezTo>
                  <a:pt x="60398" y="56758"/>
                  <a:pt x="54804" y="51164"/>
                  <a:pt x="47800" y="51164"/>
                </a:cubicBezTo>
                <a:lnTo>
                  <a:pt x="18648" y="51164"/>
                </a:lnTo>
                <a:lnTo>
                  <a:pt x="53894" y="15918"/>
                </a:lnTo>
                <a:cubicBezTo>
                  <a:pt x="56532" y="13235"/>
                  <a:pt x="57215" y="9141"/>
                  <a:pt x="55486" y="5685"/>
                </a:cubicBezTo>
                <a:cubicBezTo>
                  <a:pt x="53940" y="2729"/>
                  <a:pt x="50756" y="955"/>
                  <a:pt x="47391" y="955"/>
                </a:cubicBezTo>
                <a:close/>
                <a:moveTo>
                  <a:pt x="224126" y="0"/>
                </a:moveTo>
                <a:cubicBezTo>
                  <a:pt x="210709" y="0"/>
                  <a:pt x="199703" y="11506"/>
                  <a:pt x="199703" y="24923"/>
                </a:cubicBezTo>
                <a:lnTo>
                  <a:pt x="199703" y="63671"/>
                </a:lnTo>
                <a:cubicBezTo>
                  <a:pt x="206616" y="63671"/>
                  <a:pt x="212255" y="58032"/>
                  <a:pt x="212255" y="51119"/>
                </a:cubicBezTo>
                <a:lnTo>
                  <a:pt x="212255" y="24786"/>
                </a:lnTo>
                <a:cubicBezTo>
                  <a:pt x="212255" y="18328"/>
                  <a:pt x="217258" y="12871"/>
                  <a:pt x="223762" y="12552"/>
                </a:cubicBezTo>
                <a:cubicBezTo>
                  <a:pt x="223924" y="12546"/>
                  <a:pt x="224085" y="12543"/>
                  <a:pt x="224245" y="12543"/>
                </a:cubicBezTo>
                <a:cubicBezTo>
                  <a:pt x="230761" y="12543"/>
                  <a:pt x="236132" y="17900"/>
                  <a:pt x="236132" y="24513"/>
                </a:cubicBezTo>
                <a:lnTo>
                  <a:pt x="236132" y="51164"/>
                </a:lnTo>
                <a:cubicBezTo>
                  <a:pt x="236132" y="58123"/>
                  <a:pt x="241772" y="63717"/>
                  <a:pt x="248685" y="63717"/>
                </a:cubicBezTo>
                <a:lnTo>
                  <a:pt x="248685" y="24786"/>
                </a:lnTo>
                <a:cubicBezTo>
                  <a:pt x="248685" y="18328"/>
                  <a:pt x="253688" y="12871"/>
                  <a:pt x="260191" y="12552"/>
                </a:cubicBezTo>
                <a:cubicBezTo>
                  <a:pt x="260354" y="12546"/>
                  <a:pt x="260516" y="12543"/>
                  <a:pt x="260678" y="12543"/>
                </a:cubicBezTo>
                <a:cubicBezTo>
                  <a:pt x="267233" y="12543"/>
                  <a:pt x="272562" y="17900"/>
                  <a:pt x="272562" y="24513"/>
                </a:cubicBezTo>
                <a:lnTo>
                  <a:pt x="272562" y="51164"/>
                </a:lnTo>
                <a:cubicBezTo>
                  <a:pt x="272562" y="58123"/>
                  <a:pt x="278201" y="63717"/>
                  <a:pt x="285160" y="63717"/>
                </a:cubicBezTo>
                <a:lnTo>
                  <a:pt x="285160" y="24923"/>
                </a:lnTo>
                <a:cubicBezTo>
                  <a:pt x="285023" y="11506"/>
                  <a:pt x="274063" y="0"/>
                  <a:pt x="260600" y="0"/>
                </a:cubicBezTo>
                <a:cubicBezTo>
                  <a:pt x="253369" y="0"/>
                  <a:pt x="246820" y="3138"/>
                  <a:pt x="242318" y="8141"/>
                </a:cubicBezTo>
                <a:cubicBezTo>
                  <a:pt x="237861" y="3138"/>
                  <a:pt x="231357" y="0"/>
                  <a:pt x="224126" y="0"/>
                </a:cubicBezTo>
                <a:close/>
                <a:moveTo>
                  <a:pt x="91461" y="0"/>
                </a:moveTo>
                <a:cubicBezTo>
                  <a:pt x="73633" y="0"/>
                  <a:pt x="59170" y="14508"/>
                  <a:pt x="59170" y="32290"/>
                </a:cubicBezTo>
                <a:cubicBezTo>
                  <a:pt x="59170" y="50073"/>
                  <a:pt x="73633" y="64581"/>
                  <a:pt x="91461" y="64581"/>
                </a:cubicBezTo>
                <a:cubicBezTo>
                  <a:pt x="109243" y="64581"/>
                  <a:pt x="123752" y="50073"/>
                  <a:pt x="123752" y="32290"/>
                </a:cubicBezTo>
                <a:cubicBezTo>
                  <a:pt x="123752" y="14508"/>
                  <a:pt x="109243" y="0"/>
                  <a:pt x="91461" y="0"/>
                </a:cubicBezTo>
                <a:close/>
                <a:moveTo>
                  <a:pt x="161091" y="0"/>
                </a:moveTo>
                <a:cubicBezTo>
                  <a:pt x="143308" y="0"/>
                  <a:pt x="128800" y="14508"/>
                  <a:pt x="128845" y="32290"/>
                </a:cubicBezTo>
                <a:cubicBezTo>
                  <a:pt x="128845" y="50073"/>
                  <a:pt x="143353" y="64581"/>
                  <a:pt x="161136" y="64581"/>
                </a:cubicBezTo>
                <a:cubicBezTo>
                  <a:pt x="178919" y="64581"/>
                  <a:pt x="193427" y="50073"/>
                  <a:pt x="193427" y="32290"/>
                </a:cubicBezTo>
                <a:cubicBezTo>
                  <a:pt x="193427" y="14508"/>
                  <a:pt x="178873" y="0"/>
                  <a:pt x="1610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6"/>
          <p:cNvSpPr txBox="1"/>
          <p:nvPr/>
        </p:nvSpPr>
        <p:spPr>
          <a:xfrm>
            <a:off x="2538000" y="4686300"/>
            <a:ext cx="407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© 2023 Zoom Video Communications, Inc.</a:t>
            </a:r>
            <a:endParaRPr sz="500">
              <a:solidFill>
                <a:srgbClr val="FFFFFF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7" name="Google Shape;107;p16"/>
          <p:cNvSpPr txBox="1"/>
          <p:nvPr>
            <p:ph idx="12" type="sldNum"/>
          </p:nvPr>
        </p:nvSpPr>
        <p:spPr>
          <a:xfrm>
            <a:off x="8086800" y="4686300"/>
            <a:ext cx="6033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8" name="Google Shape;108;p16"/>
          <p:cNvSpPr txBox="1"/>
          <p:nvPr>
            <p:ph type="title"/>
          </p:nvPr>
        </p:nvSpPr>
        <p:spPr>
          <a:xfrm>
            <a:off x="458025" y="1238100"/>
            <a:ext cx="2682000" cy="59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Montserrat SemiBold"/>
              <a:buNone/>
              <a:defRPr sz="220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09" name="Google Shape;109;p16"/>
          <p:cNvSpPr txBox="1"/>
          <p:nvPr>
            <p:ph idx="1" type="body"/>
          </p:nvPr>
        </p:nvSpPr>
        <p:spPr>
          <a:xfrm>
            <a:off x="457200" y="2617500"/>
            <a:ext cx="3376500" cy="19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●"/>
              <a:defRPr>
                <a:solidFill>
                  <a:srgbClr val="FFFFFF"/>
                </a:solidFill>
              </a:defRPr>
            </a:lvl1pPr>
            <a:lvl2pPr indent="-292100" lvl="1" marL="9144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+"/>
              <a:defRPr>
                <a:solidFill>
                  <a:srgbClr val="FFFFFF"/>
                </a:solidFill>
              </a:defRPr>
            </a:lvl2pPr>
            <a:lvl3pPr indent="-292100" lvl="2" marL="13716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↳"/>
              <a:defRPr>
                <a:solidFill>
                  <a:srgbClr val="FFFFFF"/>
                </a:solidFill>
              </a:defRPr>
            </a:lvl3pPr>
            <a:lvl4pPr indent="-292100" lvl="3" marL="18288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↦"/>
              <a:defRPr>
                <a:solidFill>
                  <a:srgbClr val="FFFFFF"/>
                </a:solidFill>
              </a:defRPr>
            </a:lvl4pPr>
            <a:lvl5pPr indent="-292100" lvl="4" marL="22860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5pPr>
            <a:lvl6pPr indent="-292100" lvl="5" marL="27432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■"/>
              <a:defRPr>
                <a:solidFill>
                  <a:srgbClr val="FFFFFF"/>
                </a:solidFill>
              </a:defRPr>
            </a:lvl6pPr>
            <a:lvl7pPr indent="-292100" lvl="6" marL="32004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▸"/>
              <a:defRPr>
                <a:solidFill>
                  <a:srgbClr val="FFFFFF"/>
                </a:solidFill>
              </a:defRPr>
            </a:lvl7pPr>
            <a:lvl8pPr indent="-292100" lvl="7" marL="36576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⬩"/>
              <a:defRPr>
                <a:solidFill>
                  <a:srgbClr val="FFFFFF"/>
                </a:solidFill>
              </a:defRPr>
            </a:lvl8pPr>
            <a:lvl9pPr indent="-292100" lvl="8" marL="4114800" rtl="0">
              <a:spcBef>
                <a:spcPts val="500"/>
              </a:spcBef>
              <a:spcAft>
                <a:spcPts val="500"/>
              </a:spcAft>
              <a:buClr>
                <a:srgbClr val="FFFFFF"/>
              </a:buClr>
              <a:buSzPts val="1000"/>
              <a:buChar char="☉"/>
              <a:defRPr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6 - Content, Bloom Tapered E">
  <p:cSld name="CUSTOM_2_1_1_1_1_1_2_1_1_1_1_1_1">
    <p:bg>
      <p:bgPr>
        <a:solidFill>
          <a:schemeClr val="accent1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7"/>
          <p:cNvSpPr/>
          <p:nvPr/>
        </p:nvSpPr>
        <p:spPr>
          <a:xfrm flipH="1" rot="10800000">
            <a:off x="0" y="0"/>
            <a:ext cx="3444359" cy="5143500"/>
          </a:xfrm>
          <a:custGeom>
            <a:rect b="b" l="l" r="r" t="t"/>
            <a:pathLst>
              <a:path extrusionOk="0" h="6858000" w="4638868">
                <a:moveTo>
                  <a:pt x="4424477" y="0"/>
                </a:moveTo>
                <a:lnTo>
                  <a:pt x="0" y="0"/>
                </a:lnTo>
                <a:lnTo>
                  <a:pt x="0" y="6858000"/>
                </a:lnTo>
                <a:lnTo>
                  <a:pt x="2826626" y="6858000"/>
                </a:lnTo>
                <a:cubicBezTo>
                  <a:pt x="3005207" y="6559487"/>
                  <a:pt x="3173876" y="6253125"/>
                  <a:pt x="3331915" y="5939790"/>
                </a:cubicBezTo>
                <a:cubicBezTo>
                  <a:pt x="3905536" y="4815866"/>
                  <a:pt x="4279183" y="3620465"/>
                  <a:pt x="4543203" y="2459717"/>
                </a:cubicBezTo>
                <a:cubicBezTo>
                  <a:pt x="4708036" y="1615878"/>
                  <a:pt x="4654379" y="778548"/>
                  <a:pt x="442447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0000">
                <a:schemeClr val="accent1"/>
              </a:gs>
              <a:gs pos="100000">
                <a:schemeClr val="accent3"/>
              </a:gs>
            </a:gsLst>
            <a:lin ang="18900044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7"/>
          <p:cNvSpPr/>
          <p:nvPr/>
        </p:nvSpPr>
        <p:spPr>
          <a:xfrm>
            <a:off x="0" y="0"/>
            <a:ext cx="3838706" cy="4965774"/>
          </a:xfrm>
          <a:custGeom>
            <a:rect b="b" l="l" r="r" t="t"/>
            <a:pathLst>
              <a:path extrusionOk="0" h="6665468" w="5152625">
                <a:moveTo>
                  <a:pt x="0" y="6657086"/>
                </a:moveTo>
                <a:cubicBezTo>
                  <a:pt x="33565" y="6628384"/>
                  <a:pt x="67224" y="6599745"/>
                  <a:pt x="100979" y="6571170"/>
                </a:cubicBezTo>
                <a:cubicBezTo>
                  <a:pt x="1299947" y="5555933"/>
                  <a:pt x="2559222" y="4675734"/>
                  <a:pt x="3870503" y="3913677"/>
                </a:cubicBezTo>
                <a:lnTo>
                  <a:pt x="3870516" y="3913670"/>
                </a:lnTo>
                <a:cubicBezTo>
                  <a:pt x="5387251" y="3035395"/>
                  <a:pt x="5486819" y="1125792"/>
                  <a:pt x="4511294" y="0"/>
                </a:cubicBezTo>
                <a:lnTo>
                  <a:pt x="4519702" y="0"/>
                </a:lnTo>
                <a:cubicBezTo>
                  <a:pt x="5493754" y="1129106"/>
                  <a:pt x="5392370" y="3039777"/>
                  <a:pt x="3873697" y="3919163"/>
                </a:cubicBezTo>
                <a:cubicBezTo>
                  <a:pt x="2562720" y="4681042"/>
                  <a:pt x="1303757" y="5561032"/>
                  <a:pt x="105082" y="6575997"/>
                </a:cubicBezTo>
                <a:cubicBezTo>
                  <a:pt x="69952" y="6605778"/>
                  <a:pt x="34925" y="6635560"/>
                  <a:pt x="0" y="6665469"/>
                </a:cubicBezTo>
                <a:lnTo>
                  <a:pt x="0" y="66570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17"/>
          <p:cNvSpPr/>
          <p:nvPr/>
        </p:nvSpPr>
        <p:spPr>
          <a:xfrm>
            <a:off x="460844" y="4866713"/>
            <a:ext cx="425601" cy="96387"/>
          </a:xfrm>
          <a:custGeom>
            <a:rect b="b" l="l" r="r" t="t"/>
            <a:pathLst>
              <a:path extrusionOk="0" h="64581" w="285160">
                <a:moveTo>
                  <a:pt x="91461" y="12507"/>
                </a:moveTo>
                <a:cubicBezTo>
                  <a:pt x="102376" y="12507"/>
                  <a:pt x="111245" y="21375"/>
                  <a:pt x="111245" y="32290"/>
                </a:cubicBezTo>
                <a:cubicBezTo>
                  <a:pt x="111245" y="43206"/>
                  <a:pt x="102376" y="52074"/>
                  <a:pt x="91461" y="52074"/>
                </a:cubicBezTo>
                <a:cubicBezTo>
                  <a:pt x="80546" y="52074"/>
                  <a:pt x="71677" y="43206"/>
                  <a:pt x="71677" y="32290"/>
                </a:cubicBezTo>
                <a:cubicBezTo>
                  <a:pt x="71677" y="21375"/>
                  <a:pt x="80546" y="12507"/>
                  <a:pt x="91461" y="12507"/>
                </a:cubicBezTo>
                <a:close/>
                <a:moveTo>
                  <a:pt x="161091" y="12507"/>
                </a:moveTo>
                <a:cubicBezTo>
                  <a:pt x="172006" y="12507"/>
                  <a:pt x="180874" y="21375"/>
                  <a:pt x="180874" y="32290"/>
                </a:cubicBezTo>
                <a:cubicBezTo>
                  <a:pt x="180874" y="43206"/>
                  <a:pt x="172006" y="52074"/>
                  <a:pt x="161091" y="52074"/>
                </a:cubicBezTo>
                <a:cubicBezTo>
                  <a:pt x="150175" y="52074"/>
                  <a:pt x="141307" y="43206"/>
                  <a:pt x="141307" y="32290"/>
                </a:cubicBezTo>
                <a:cubicBezTo>
                  <a:pt x="141307" y="21375"/>
                  <a:pt x="150175" y="12507"/>
                  <a:pt x="161091" y="12507"/>
                </a:cubicBezTo>
                <a:close/>
                <a:moveTo>
                  <a:pt x="774" y="955"/>
                </a:moveTo>
                <a:cubicBezTo>
                  <a:pt x="774" y="7868"/>
                  <a:pt x="6414" y="13462"/>
                  <a:pt x="13326" y="13553"/>
                </a:cubicBezTo>
                <a:lnTo>
                  <a:pt x="38522" y="13553"/>
                </a:lnTo>
                <a:lnTo>
                  <a:pt x="3321" y="48709"/>
                </a:lnTo>
                <a:cubicBezTo>
                  <a:pt x="683" y="51392"/>
                  <a:pt x="1" y="55485"/>
                  <a:pt x="1729" y="58941"/>
                </a:cubicBezTo>
                <a:cubicBezTo>
                  <a:pt x="3275" y="61898"/>
                  <a:pt x="6459" y="63671"/>
                  <a:pt x="9824" y="63671"/>
                </a:cubicBezTo>
                <a:lnTo>
                  <a:pt x="60398" y="63671"/>
                </a:lnTo>
                <a:cubicBezTo>
                  <a:pt x="60398" y="56758"/>
                  <a:pt x="54804" y="51164"/>
                  <a:pt x="47800" y="51164"/>
                </a:cubicBezTo>
                <a:lnTo>
                  <a:pt x="18648" y="51164"/>
                </a:lnTo>
                <a:lnTo>
                  <a:pt x="53894" y="15918"/>
                </a:lnTo>
                <a:cubicBezTo>
                  <a:pt x="56532" y="13235"/>
                  <a:pt x="57215" y="9141"/>
                  <a:pt x="55486" y="5685"/>
                </a:cubicBezTo>
                <a:cubicBezTo>
                  <a:pt x="53940" y="2729"/>
                  <a:pt x="50756" y="955"/>
                  <a:pt x="47391" y="955"/>
                </a:cubicBezTo>
                <a:close/>
                <a:moveTo>
                  <a:pt x="224126" y="0"/>
                </a:moveTo>
                <a:cubicBezTo>
                  <a:pt x="210709" y="0"/>
                  <a:pt x="199703" y="11506"/>
                  <a:pt x="199703" y="24923"/>
                </a:cubicBezTo>
                <a:lnTo>
                  <a:pt x="199703" y="63671"/>
                </a:lnTo>
                <a:cubicBezTo>
                  <a:pt x="206616" y="63671"/>
                  <a:pt x="212255" y="58032"/>
                  <a:pt x="212255" y="51119"/>
                </a:cubicBezTo>
                <a:lnTo>
                  <a:pt x="212255" y="24786"/>
                </a:lnTo>
                <a:cubicBezTo>
                  <a:pt x="212255" y="18328"/>
                  <a:pt x="217258" y="12871"/>
                  <a:pt x="223762" y="12552"/>
                </a:cubicBezTo>
                <a:cubicBezTo>
                  <a:pt x="223924" y="12546"/>
                  <a:pt x="224085" y="12543"/>
                  <a:pt x="224245" y="12543"/>
                </a:cubicBezTo>
                <a:cubicBezTo>
                  <a:pt x="230761" y="12543"/>
                  <a:pt x="236132" y="17900"/>
                  <a:pt x="236132" y="24513"/>
                </a:cubicBezTo>
                <a:lnTo>
                  <a:pt x="236132" y="51164"/>
                </a:lnTo>
                <a:cubicBezTo>
                  <a:pt x="236132" y="58123"/>
                  <a:pt x="241772" y="63717"/>
                  <a:pt x="248685" y="63717"/>
                </a:cubicBezTo>
                <a:lnTo>
                  <a:pt x="248685" y="24786"/>
                </a:lnTo>
                <a:cubicBezTo>
                  <a:pt x="248685" y="18328"/>
                  <a:pt x="253688" y="12871"/>
                  <a:pt x="260191" y="12552"/>
                </a:cubicBezTo>
                <a:cubicBezTo>
                  <a:pt x="260354" y="12546"/>
                  <a:pt x="260516" y="12543"/>
                  <a:pt x="260678" y="12543"/>
                </a:cubicBezTo>
                <a:cubicBezTo>
                  <a:pt x="267233" y="12543"/>
                  <a:pt x="272562" y="17900"/>
                  <a:pt x="272562" y="24513"/>
                </a:cubicBezTo>
                <a:lnTo>
                  <a:pt x="272562" y="51164"/>
                </a:lnTo>
                <a:cubicBezTo>
                  <a:pt x="272562" y="58123"/>
                  <a:pt x="278201" y="63717"/>
                  <a:pt x="285160" y="63717"/>
                </a:cubicBezTo>
                <a:lnTo>
                  <a:pt x="285160" y="24923"/>
                </a:lnTo>
                <a:cubicBezTo>
                  <a:pt x="285023" y="11506"/>
                  <a:pt x="274063" y="0"/>
                  <a:pt x="260600" y="0"/>
                </a:cubicBezTo>
                <a:cubicBezTo>
                  <a:pt x="253369" y="0"/>
                  <a:pt x="246820" y="3138"/>
                  <a:pt x="242318" y="8141"/>
                </a:cubicBezTo>
                <a:cubicBezTo>
                  <a:pt x="237861" y="3138"/>
                  <a:pt x="231357" y="0"/>
                  <a:pt x="224126" y="0"/>
                </a:cubicBezTo>
                <a:close/>
                <a:moveTo>
                  <a:pt x="91461" y="0"/>
                </a:moveTo>
                <a:cubicBezTo>
                  <a:pt x="73633" y="0"/>
                  <a:pt x="59170" y="14508"/>
                  <a:pt x="59170" y="32290"/>
                </a:cubicBezTo>
                <a:cubicBezTo>
                  <a:pt x="59170" y="50073"/>
                  <a:pt x="73633" y="64581"/>
                  <a:pt x="91461" y="64581"/>
                </a:cubicBezTo>
                <a:cubicBezTo>
                  <a:pt x="109243" y="64581"/>
                  <a:pt x="123752" y="50073"/>
                  <a:pt x="123752" y="32290"/>
                </a:cubicBezTo>
                <a:cubicBezTo>
                  <a:pt x="123752" y="14508"/>
                  <a:pt x="109243" y="0"/>
                  <a:pt x="91461" y="0"/>
                </a:cubicBezTo>
                <a:close/>
                <a:moveTo>
                  <a:pt x="161091" y="0"/>
                </a:moveTo>
                <a:cubicBezTo>
                  <a:pt x="143308" y="0"/>
                  <a:pt x="128800" y="14508"/>
                  <a:pt x="128845" y="32290"/>
                </a:cubicBezTo>
                <a:cubicBezTo>
                  <a:pt x="128845" y="50073"/>
                  <a:pt x="143353" y="64581"/>
                  <a:pt x="161136" y="64581"/>
                </a:cubicBezTo>
                <a:cubicBezTo>
                  <a:pt x="178919" y="64581"/>
                  <a:pt x="193427" y="50073"/>
                  <a:pt x="193427" y="32290"/>
                </a:cubicBezTo>
                <a:cubicBezTo>
                  <a:pt x="193427" y="14508"/>
                  <a:pt x="178873" y="0"/>
                  <a:pt x="1610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7"/>
          <p:cNvSpPr txBox="1"/>
          <p:nvPr/>
        </p:nvSpPr>
        <p:spPr>
          <a:xfrm>
            <a:off x="2538000" y="4686300"/>
            <a:ext cx="407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© 2023 Zoom Video Communications, Inc.</a:t>
            </a:r>
            <a:endParaRPr sz="500">
              <a:solidFill>
                <a:srgbClr val="FFFFFF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5" name="Google Shape;115;p17"/>
          <p:cNvSpPr txBox="1"/>
          <p:nvPr>
            <p:ph idx="12" type="sldNum"/>
          </p:nvPr>
        </p:nvSpPr>
        <p:spPr>
          <a:xfrm>
            <a:off x="8086800" y="4686300"/>
            <a:ext cx="6033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6" name="Google Shape;116;p17"/>
          <p:cNvSpPr txBox="1"/>
          <p:nvPr>
            <p:ph type="title"/>
          </p:nvPr>
        </p:nvSpPr>
        <p:spPr>
          <a:xfrm>
            <a:off x="458025" y="1238100"/>
            <a:ext cx="2682000" cy="59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Montserrat SemiBold"/>
              <a:buNone/>
              <a:defRPr sz="220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17" name="Google Shape;117;p17"/>
          <p:cNvSpPr txBox="1"/>
          <p:nvPr>
            <p:ph idx="1" type="body"/>
          </p:nvPr>
        </p:nvSpPr>
        <p:spPr>
          <a:xfrm>
            <a:off x="457200" y="2617500"/>
            <a:ext cx="3376500" cy="19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●"/>
              <a:defRPr>
                <a:solidFill>
                  <a:srgbClr val="FFFFFF"/>
                </a:solidFill>
              </a:defRPr>
            </a:lvl1pPr>
            <a:lvl2pPr indent="-292100" lvl="1" marL="9144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+"/>
              <a:defRPr>
                <a:solidFill>
                  <a:srgbClr val="FFFFFF"/>
                </a:solidFill>
              </a:defRPr>
            </a:lvl2pPr>
            <a:lvl3pPr indent="-292100" lvl="2" marL="13716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↳"/>
              <a:defRPr>
                <a:solidFill>
                  <a:srgbClr val="FFFFFF"/>
                </a:solidFill>
              </a:defRPr>
            </a:lvl3pPr>
            <a:lvl4pPr indent="-292100" lvl="3" marL="18288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↦"/>
              <a:defRPr>
                <a:solidFill>
                  <a:srgbClr val="FFFFFF"/>
                </a:solidFill>
              </a:defRPr>
            </a:lvl4pPr>
            <a:lvl5pPr indent="-292100" lvl="4" marL="22860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5pPr>
            <a:lvl6pPr indent="-292100" lvl="5" marL="27432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■"/>
              <a:defRPr>
                <a:solidFill>
                  <a:srgbClr val="FFFFFF"/>
                </a:solidFill>
              </a:defRPr>
            </a:lvl6pPr>
            <a:lvl7pPr indent="-292100" lvl="6" marL="32004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▸"/>
              <a:defRPr>
                <a:solidFill>
                  <a:srgbClr val="FFFFFF"/>
                </a:solidFill>
              </a:defRPr>
            </a:lvl7pPr>
            <a:lvl8pPr indent="-292100" lvl="7" marL="36576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⬩"/>
              <a:defRPr>
                <a:solidFill>
                  <a:srgbClr val="FFFFFF"/>
                </a:solidFill>
              </a:defRPr>
            </a:lvl8pPr>
            <a:lvl9pPr indent="-292100" lvl="8" marL="4114800" rtl="0">
              <a:spcBef>
                <a:spcPts val="500"/>
              </a:spcBef>
              <a:spcAft>
                <a:spcPts val="500"/>
              </a:spcAft>
              <a:buClr>
                <a:srgbClr val="FFFFFF"/>
              </a:buClr>
              <a:buSzPts val="1000"/>
              <a:buChar char="☉"/>
              <a:defRPr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7 - Content, Bloom Tapered F">
  <p:cSld name="CUSTOM_2_1_1_1_1_1_2_1_1_1_1_1_1_2">
    <p:bg>
      <p:bgPr>
        <a:gradFill>
          <a:gsLst>
            <a:gs pos="0">
              <a:schemeClr val="accent1"/>
            </a:gs>
            <a:gs pos="50000">
              <a:schemeClr val="accent1"/>
            </a:gs>
            <a:gs pos="100000">
              <a:schemeClr val="accent3"/>
            </a:gs>
          </a:gsLst>
          <a:lin ang="18900732" scaled="0"/>
        </a:gra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8"/>
          <p:cNvSpPr/>
          <p:nvPr/>
        </p:nvSpPr>
        <p:spPr>
          <a:xfrm>
            <a:off x="886450" y="0"/>
            <a:ext cx="7870031" cy="5143500"/>
          </a:xfrm>
          <a:custGeom>
            <a:rect b="b" l="l" r="r" t="t"/>
            <a:pathLst>
              <a:path extrusionOk="0" h="5143500" w="7870031">
                <a:moveTo>
                  <a:pt x="7437739" y="0"/>
                </a:moveTo>
                <a:lnTo>
                  <a:pt x="438831" y="0"/>
                </a:lnTo>
                <a:cubicBezTo>
                  <a:pt x="155748" y="804486"/>
                  <a:pt x="0" y="1668947"/>
                  <a:pt x="0" y="2573536"/>
                </a:cubicBezTo>
                <a:cubicBezTo>
                  <a:pt x="0" y="3476787"/>
                  <a:pt x="150276" y="4340028"/>
                  <a:pt x="431030" y="5143500"/>
                </a:cubicBezTo>
                <a:lnTo>
                  <a:pt x="7432453" y="5143500"/>
                </a:lnTo>
                <a:cubicBezTo>
                  <a:pt x="7714726" y="4340028"/>
                  <a:pt x="7870031" y="3476787"/>
                  <a:pt x="7870031" y="2573536"/>
                </a:cubicBezTo>
                <a:cubicBezTo>
                  <a:pt x="7870031" y="1668947"/>
                  <a:pt x="7719298" y="804486"/>
                  <a:pt x="743773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18"/>
          <p:cNvSpPr/>
          <p:nvPr/>
        </p:nvSpPr>
        <p:spPr>
          <a:xfrm>
            <a:off x="460844" y="4866713"/>
            <a:ext cx="425601" cy="96387"/>
          </a:xfrm>
          <a:custGeom>
            <a:rect b="b" l="l" r="r" t="t"/>
            <a:pathLst>
              <a:path extrusionOk="0" h="64581" w="285160">
                <a:moveTo>
                  <a:pt x="91461" y="12507"/>
                </a:moveTo>
                <a:cubicBezTo>
                  <a:pt x="102376" y="12507"/>
                  <a:pt x="111245" y="21375"/>
                  <a:pt x="111245" y="32290"/>
                </a:cubicBezTo>
                <a:cubicBezTo>
                  <a:pt x="111245" y="43206"/>
                  <a:pt x="102376" y="52074"/>
                  <a:pt x="91461" y="52074"/>
                </a:cubicBezTo>
                <a:cubicBezTo>
                  <a:pt x="80546" y="52074"/>
                  <a:pt x="71677" y="43206"/>
                  <a:pt x="71677" y="32290"/>
                </a:cubicBezTo>
                <a:cubicBezTo>
                  <a:pt x="71677" y="21375"/>
                  <a:pt x="80546" y="12507"/>
                  <a:pt x="91461" y="12507"/>
                </a:cubicBezTo>
                <a:close/>
                <a:moveTo>
                  <a:pt x="161091" y="12507"/>
                </a:moveTo>
                <a:cubicBezTo>
                  <a:pt x="172006" y="12507"/>
                  <a:pt x="180874" y="21375"/>
                  <a:pt x="180874" y="32290"/>
                </a:cubicBezTo>
                <a:cubicBezTo>
                  <a:pt x="180874" y="43206"/>
                  <a:pt x="172006" y="52074"/>
                  <a:pt x="161091" y="52074"/>
                </a:cubicBezTo>
                <a:cubicBezTo>
                  <a:pt x="150175" y="52074"/>
                  <a:pt x="141307" y="43206"/>
                  <a:pt x="141307" y="32290"/>
                </a:cubicBezTo>
                <a:cubicBezTo>
                  <a:pt x="141307" y="21375"/>
                  <a:pt x="150175" y="12507"/>
                  <a:pt x="161091" y="12507"/>
                </a:cubicBezTo>
                <a:close/>
                <a:moveTo>
                  <a:pt x="774" y="955"/>
                </a:moveTo>
                <a:cubicBezTo>
                  <a:pt x="774" y="7868"/>
                  <a:pt x="6414" y="13462"/>
                  <a:pt x="13326" y="13553"/>
                </a:cubicBezTo>
                <a:lnTo>
                  <a:pt x="38522" y="13553"/>
                </a:lnTo>
                <a:lnTo>
                  <a:pt x="3321" y="48709"/>
                </a:lnTo>
                <a:cubicBezTo>
                  <a:pt x="683" y="51392"/>
                  <a:pt x="1" y="55485"/>
                  <a:pt x="1729" y="58941"/>
                </a:cubicBezTo>
                <a:cubicBezTo>
                  <a:pt x="3275" y="61898"/>
                  <a:pt x="6459" y="63671"/>
                  <a:pt x="9824" y="63671"/>
                </a:cubicBezTo>
                <a:lnTo>
                  <a:pt x="60398" y="63671"/>
                </a:lnTo>
                <a:cubicBezTo>
                  <a:pt x="60398" y="56758"/>
                  <a:pt x="54804" y="51164"/>
                  <a:pt x="47800" y="51164"/>
                </a:cubicBezTo>
                <a:lnTo>
                  <a:pt x="18648" y="51164"/>
                </a:lnTo>
                <a:lnTo>
                  <a:pt x="53894" y="15918"/>
                </a:lnTo>
                <a:cubicBezTo>
                  <a:pt x="56532" y="13235"/>
                  <a:pt x="57215" y="9141"/>
                  <a:pt x="55486" y="5685"/>
                </a:cubicBezTo>
                <a:cubicBezTo>
                  <a:pt x="53940" y="2729"/>
                  <a:pt x="50756" y="955"/>
                  <a:pt x="47391" y="955"/>
                </a:cubicBezTo>
                <a:close/>
                <a:moveTo>
                  <a:pt x="224126" y="0"/>
                </a:moveTo>
                <a:cubicBezTo>
                  <a:pt x="210709" y="0"/>
                  <a:pt x="199703" y="11506"/>
                  <a:pt x="199703" y="24923"/>
                </a:cubicBezTo>
                <a:lnTo>
                  <a:pt x="199703" y="63671"/>
                </a:lnTo>
                <a:cubicBezTo>
                  <a:pt x="206616" y="63671"/>
                  <a:pt x="212255" y="58032"/>
                  <a:pt x="212255" y="51119"/>
                </a:cubicBezTo>
                <a:lnTo>
                  <a:pt x="212255" y="24786"/>
                </a:lnTo>
                <a:cubicBezTo>
                  <a:pt x="212255" y="18328"/>
                  <a:pt x="217258" y="12871"/>
                  <a:pt x="223762" y="12552"/>
                </a:cubicBezTo>
                <a:cubicBezTo>
                  <a:pt x="223924" y="12546"/>
                  <a:pt x="224085" y="12543"/>
                  <a:pt x="224245" y="12543"/>
                </a:cubicBezTo>
                <a:cubicBezTo>
                  <a:pt x="230761" y="12543"/>
                  <a:pt x="236132" y="17900"/>
                  <a:pt x="236132" y="24513"/>
                </a:cubicBezTo>
                <a:lnTo>
                  <a:pt x="236132" y="51164"/>
                </a:lnTo>
                <a:cubicBezTo>
                  <a:pt x="236132" y="58123"/>
                  <a:pt x="241772" y="63717"/>
                  <a:pt x="248685" y="63717"/>
                </a:cubicBezTo>
                <a:lnTo>
                  <a:pt x="248685" y="24786"/>
                </a:lnTo>
                <a:cubicBezTo>
                  <a:pt x="248685" y="18328"/>
                  <a:pt x="253688" y="12871"/>
                  <a:pt x="260191" y="12552"/>
                </a:cubicBezTo>
                <a:cubicBezTo>
                  <a:pt x="260354" y="12546"/>
                  <a:pt x="260516" y="12543"/>
                  <a:pt x="260678" y="12543"/>
                </a:cubicBezTo>
                <a:cubicBezTo>
                  <a:pt x="267233" y="12543"/>
                  <a:pt x="272562" y="17900"/>
                  <a:pt x="272562" y="24513"/>
                </a:cubicBezTo>
                <a:lnTo>
                  <a:pt x="272562" y="51164"/>
                </a:lnTo>
                <a:cubicBezTo>
                  <a:pt x="272562" y="58123"/>
                  <a:pt x="278201" y="63717"/>
                  <a:pt x="285160" y="63717"/>
                </a:cubicBezTo>
                <a:lnTo>
                  <a:pt x="285160" y="24923"/>
                </a:lnTo>
                <a:cubicBezTo>
                  <a:pt x="285023" y="11506"/>
                  <a:pt x="274063" y="0"/>
                  <a:pt x="260600" y="0"/>
                </a:cubicBezTo>
                <a:cubicBezTo>
                  <a:pt x="253369" y="0"/>
                  <a:pt x="246820" y="3138"/>
                  <a:pt x="242318" y="8141"/>
                </a:cubicBezTo>
                <a:cubicBezTo>
                  <a:pt x="237861" y="3138"/>
                  <a:pt x="231357" y="0"/>
                  <a:pt x="224126" y="0"/>
                </a:cubicBezTo>
                <a:close/>
                <a:moveTo>
                  <a:pt x="91461" y="0"/>
                </a:moveTo>
                <a:cubicBezTo>
                  <a:pt x="73633" y="0"/>
                  <a:pt x="59170" y="14508"/>
                  <a:pt x="59170" y="32290"/>
                </a:cubicBezTo>
                <a:cubicBezTo>
                  <a:pt x="59170" y="50073"/>
                  <a:pt x="73633" y="64581"/>
                  <a:pt x="91461" y="64581"/>
                </a:cubicBezTo>
                <a:cubicBezTo>
                  <a:pt x="109243" y="64581"/>
                  <a:pt x="123752" y="50073"/>
                  <a:pt x="123752" y="32290"/>
                </a:cubicBezTo>
                <a:cubicBezTo>
                  <a:pt x="123752" y="14508"/>
                  <a:pt x="109243" y="0"/>
                  <a:pt x="91461" y="0"/>
                </a:cubicBezTo>
                <a:close/>
                <a:moveTo>
                  <a:pt x="161091" y="0"/>
                </a:moveTo>
                <a:cubicBezTo>
                  <a:pt x="143308" y="0"/>
                  <a:pt x="128800" y="14508"/>
                  <a:pt x="128845" y="32290"/>
                </a:cubicBezTo>
                <a:cubicBezTo>
                  <a:pt x="128845" y="50073"/>
                  <a:pt x="143353" y="64581"/>
                  <a:pt x="161136" y="64581"/>
                </a:cubicBezTo>
                <a:cubicBezTo>
                  <a:pt x="178919" y="64581"/>
                  <a:pt x="193427" y="50073"/>
                  <a:pt x="193427" y="32290"/>
                </a:cubicBezTo>
                <a:cubicBezTo>
                  <a:pt x="193427" y="14508"/>
                  <a:pt x="178873" y="0"/>
                  <a:pt x="1610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18"/>
          <p:cNvSpPr txBox="1"/>
          <p:nvPr/>
        </p:nvSpPr>
        <p:spPr>
          <a:xfrm>
            <a:off x="2538000" y="4686300"/>
            <a:ext cx="407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© 2023 Zoom Video Communications, Inc.</a:t>
            </a:r>
            <a:endParaRPr sz="500">
              <a:solidFill>
                <a:srgbClr val="FFFFFF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2" name="Google Shape;122;p18"/>
          <p:cNvSpPr txBox="1"/>
          <p:nvPr>
            <p:ph idx="12" type="sldNum"/>
          </p:nvPr>
        </p:nvSpPr>
        <p:spPr>
          <a:xfrm>
            <a:off x="8086800" y="4686300"/>
            <a:ext cx="6033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rtl="0" algn="r">
              <a:buNone/>
              <a:defRPr sz="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3" name="Google Shape;123;p18"/>
          <p:cNvSpPr txBox="1"/>
          <p:nvPr>
            <p:ph type="title"/>
          </p:nvPr>
        </p:nvSpPr>
        <p:spPr>
          <a:xfrm>
            <a:off x="458025" y="1238100"/>
            <a:ext cx="2682000" cy="59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Montserrat SemiBold"/>
              <a:buNone/>
              <a:defRPr sz="220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24" name="Google Shape;124;p18"/>
          <p:cNvSpPr txBox="1"/>
          <p:nvPr>
            <p:ph idx="1" type="body"/>
          </p:nvPr>
        </p:nvSpPr>
        <p:spPr>
          <a:xfrm>
            <a:off x="457200" y="2617500"/>
            <a:ext cx="3376500" cy="19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●"/>
              <a:defRPr>
                <a:solidFill>
                  <a:srgbClr val="FFFFFF"/>
                </a:solidFill>
              </a:defRPr>
            </a:lvl1pPr>
            <a:lvl2pPr indent="-292100" lvl="1" marL="9144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+"/>
              <a:defRPr>
                <a:solidFill>
                  <a:srgbClr val="FFFFFF"/>
                </a:solidFill>
              </a:defRPr>
            </a:lvl2pPr>
            <a:lvl3pPr indent="-292100" lvl="2" marL="13716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↳"/>
              <a:defRPr>
                <a:solidFill>
                  <a:srgbClr val="FFFFFF"/>
                </a:solidFill>
              </a:defRPr>
            </a:lvl3pPr>
            <a:lvl4pPr indent="-292100" lvl="3" marL="18288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↦"/>
              <a:defRPr>
                <a:solidFill>
                  <a:srgbClr val="FFFFFF"/>
                </a:solidFill>
              </a:defRPr>
            </a:lvl4pPr>
            <a:lvl5pPr indent="-292100" lvl="4" marL="22860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5pPr>
            <a:lvl6pPr indent="-292100" lvl="5" marL="27432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■"/>
              <a:defRPr>
                <a:solidFill>
                  <a:srgbClr val="FFFFFF"/>
                </a:solidFill>
              </a:defRPr>
            </a:lvl6pPr>
            <a:lvl7pPr indent="-292100" lvl="6" marL="32004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▸"/>
              <a:defRPr>
                <a:solidFill>
                  <a:srgbClr val="FFFFFF"/>
                </a:solidFill>
              </a:defRPr>
            </a:lvl7pPr>
            <a:lvl8pPr indent="-292100" lvl="7" marL="36576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⬩"/>
              <a:defRPr>
                <a:solidFill>
                  <a:srgbClr val="FFFFFF"/>
                </a:solidFill>
              </a:defRPr>
            </a:lvl8pPr>
            <a:lvl9pPr indent="-292100" lvl="8" marL="4114800" rtl="0">
              <a:spcBef>
                <a:spcPts val="500"/>
              </a:spcBef>
              <a:spcAft>
                <a:spcPts val="500"/>
              </a:spcAft>
              <a:buClr>
                <a:srgbClr val="FFFFFF"/>
              </a:buClr>
              <a:buSzPts val="1000"/>
              <a:buChar char="☉"/>
              <a:defRPr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8 - Content, Light Flat">
  <p:cSld name="CUSTOM_2_1_1_1_1_1_1">
    <p:bg>
      <p:bgPr>
        <a:solidFill>
          <a:srgbClr val="FFFFFF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9"/>
          <p:cNvSpPr txBox="1"/>
          <p:nvPr>
            <p:ph type="title"/>
          </p:nvPr>
        </p:nvSpPr>
        <p:spPr>
          <a:xfrm>
            <a:off x="458025" y="1238100"/>
            <a:ext cx="2682000" cy="59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 SemiBold"/>
              <a:buNone/>
              <a:defRPr sz="220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127" name="Google Shape;127;p19"/>
          <p:cNvSpPr txBox="1"/>
          <p:nvPr>
            <p:ph idx="1" type="body"/>
          </p:nvPr>
        </p:nvSpPr>
        <p:spPr>
          <a:xfrm>
            <a:off x="457200" y="2617500"/>
            <a:ext cx="3376500" cy="19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rtl="0">
              <a:spcBef>
                <a:spcPts val="500"/>
              </a:spcBef>
              <a:spcAft>
                <a:spcPts val="0"/>
              </a:spcAft>
              <a:buSzPts val="1000"/>
              <a:buChar char="+"/>
              <a:defRPr/>
            </a:lvl2pPr>
            <a:lvl3pPr indent="-292100" lvl="2" marL="1371600" rtl="0">
              <a:spcBef>
                <a:spcPts val="500"/>
              </a:spcBef>
              <a:spcAft>
                <a:spcPts val="0"/>
              </a:spcAft>
              <a:buSzPts val="1000"/>
              <a:buChar char="↳"/>
              <a:defRPr/>
            </a:lvl3pPr>
            <a:lvl4pPr indent="-292100" lvl="3" marL="1828800" rtl="0">
              <a:spcBef>
                <a:spcPts val="500"/>
              </a:spcBef>
              <a:spcAft>
                <a:spcPts val="0"/>
              </a:spcAft>
              <a:buSzPts val="1000"/>
              <a:buChar char="↦"/>
              <a:defRPr/>
            </a:lvl4pPr>
            <a:lvl5pPr indent="-292100" lvl="4" marL="2286000" rtl="0">
              <a:spcBef>
                <a:spcPts val="5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rtl="0">
              <a:spcBef>
                <a:spcPts val="5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rtl="0">
              <a:spcBef>
                <a:spcPts val="500"/>
              </a:spcBef>
              <a:spcAft>
                <a:spcPts val="0"/>
              </a:spcAft>
              <a:buSzPts val="1000"/>
              <a:buChar char="▸"/>
              <a:defRPr/>
            </a:lvl7pPr>
            <a:lvl8pPr indent="-292100" lvl="7" marL="3657600" rtl="0">
              <a:spcBef>
                <a:spcPts val="500"/>
              </a:spcBef>
              <a:spcAft>
                <a:spcPts val="0"/>
              </a:spcAft>
              <a:buSzPts val="1000"/>
              <a:buChar char="⬩"/>
              <a:defRPr/>
            </a:lvl8pPr>
            <a:lvl9pPr indent="-292100" lvl="8" marL="4114800" rtl="0">
              <a:spcBef>
                <a:spcPts val="500"/>
              </a:spcBef>
              <a:spcAft>
                <a:spcPts val="500"/>
              </a:spcAft>
              <a:buSzPts val="1000"/>
              <a:buChar char="☉"/>
              <a:defRPr/>
            </a:lvl9pPr>
          </a:lstStyle>
          <a:p/>
        </p:txBody>
      </p:sp>
      <p:sp>
        <p:nvSpPr>
          <p:cNvPr id="128" name="Google Shape;128;p19"/>
          <p:cNvSpPr/>
          <p:nvPr/>
        </p:nvSpPr>
        <p:spPr>
          <a:xfrm>
            <a:off x="460844" y="4866713"/>
            <a:ext cx="425601" cy="96387"/>
          </a:xfrm>
          <a:custGeom>
            <a:rect b="b" l="l" r="r" t="t"/>
            <a:pathLst>
              <a:path extrusionOk="0" h="64581" w="285160">
                <a:moveTo>
                  <a:pt x="91461" y="12507"/>
                </a:moveTo>
                <a:cubicBezTo>
                  <a:pt x="102376" y="12507"/>
                  <a:pt x="111245" y="21375"/>
                  <a:pt x="111245" y="32290"/>
                </a:cubicBezTo>
                <a:cubicBezTo>
                  <a:pt x="111245" y="43206"/>
                  <a:pt x="102376" y="52074"/>
                  <a:pt x="91461" y="52074"/>
                </a:cubicBezTo>
                <a:cubicBezTo>
                  <a:pt x="80546" y="52074"/>
                  <a:pt x="71677" y="43206"/>
                  <a:pt x="71677" y="32290"/>
                </a:cubicBezTo>
                <a:cubicBezTo>
                  <a:pt x="71677" y="21375"/>
                  <a:pt x="80546" y="12507"/>
                  <a:pt x="91461" y="12507"/>
                </a:cubicBezTo>
                <a:close/>
                <a:moveTo>
                  <a:pt x="161091" y="12507"/>
                </a:moveTo>
                <a:cubicBezTo>
                  <a:pt x="172006" y="12507"/>
                  <a:pt x="180874" y="21375"/>
                  <a:pt x="180874" y="32290"/>
                </a:cubicBezTo>
                <a:cubicBezTo>
                  <a:pt x="180874" y="43206"/>
                  <a:pt x="172006" y="52074"/>
                  <a:pt x="161091" y="52074"/>
                </a:cubicBezTo>
                <a:cubicBezTo>
                  <a:pt x="150175" y="52074"/>
                  <a:pt x="141307" y="43206"/>
                  <a:pt x="141307" y="32290"/>
                </a:cubicBezTo>
                <a:cubicBezTo>
                  <a:pt x="141307" y="21375"/>
                  <a:pt x="150175" y="12507"/>
                  <a:pt x="161091" y="12507"/>
                </a:cubicBezTo>
                <a:close/>
                <a:moveTo>
                  <a:pt x="774" y="955"/>
                </a:moveTo>
                <a:cubicBezTo>
                  <a:pt x="774" y="7868"/>
                  <a:pt x="6414" y="13462"/>
                  <a:pt x="13326" y="13553"/>
                </a:cubicBezTo>
                <a:lnTo>
                  <a:pt x="38522" y="13553"/>
                </a:lnTo>
                <a:lnTo>
                  <a:pt x="3321" y="48709"/>
                </a:lnTo>
                <a:cubicBezTo>
                  <a:pt x="683" y="51392"/>
                  <a:pt x="1" y="55485"/>
                  <a:pt x="1729" y="58941"/>
                </a:cubicBezTo>
                <a:cubicBezTo>
                  <a:pt x="3275" y="61898"/>
                  <a:pt x="6459" y="63671"/>
                  <a:pt x="9824" y="63671"/>
                </a:cubicBezTo>
                <a:lnTo>
                  <a:pt x="60398" y="63671"/>
                </a:lnTo>
                <a:cubicBezTo>
                  <a:pt x="60398" y="56758"/>
                  <a:pt x="54804" y="51164"/>
                  <a:pt x="47800" y="51164"/>
                </a:cubicBezTo>
                <a:lnTo>
                  <a:pt x="18648" y="51164"/>
                </a:lnTo>
                <a:lnTo>
                  <a:pt x="53894" y="15918"/>
                </a:lnTo>
                <a:cubicBezTo>
                  <a:pt x="56532" y="13235"/>
                  <a:pt x="57215" y="9141"/>
                  <a:pt x="55486" y="5685"/>
                </a:cubicBezTo>
                <a:cubicBezTo>
                  <a:pt x="53940" y="2729"/>
                  <a:pt x="50756" y="955"/>
                  <a:pt x="47391" y="955"/>
                </a:cubicBezTo>
                <a:close/>
                <a:moveTo>
                  <a:pt x="224126" y="0"/>
                </a:moveTo>
                <a:cubicBezTo>
                  <a:pt x="210709" y="0"/>
                  <a:pt x="199703" y="11506"/>
                  <a:pt x="199703" y="24923"/>
                </a:cubicBezTo>
                <a:lnTo>
                  <a:pt x="199703" y="63671"/>
                </a:lnTo>
                <a:cubicBezTo>
                  <a:pt x="206616" y="63671"/>
                  <a:pt x="212255" y="58032"/>
                  <a:pt x="212255" y="51119"/>
                </a:cubicBezTo>
                <a:lnTo>
                  <a:pt x="212255" y="24786"/>
                </a:lnTo>
                <a:cubicBezTo>
                  <a:pt x="212255" y="18328"/>
                  <a:pt x="217258" y="12871"/>
                  <a:pt x="223762" y="12552"/>
                </a:cubicBezTo>
                <a:cubicBezTo>
                  <a:pt x="223924" y="12546"/>
                  <a:pt x="224085" y="12543"/>
                  <a:pt x="224245" y="12543"/>
                </a:cubicBezTo>
                <a:cubicBezTo>
                  <a:pt x="230761" y="12543"/>
                  <a:pt x="236132" y="17900"/>
                  <a:pt x="236132" y="24513"/>
                </a:cubicBezTo>
                <a:lnTo>
                  <a:pt x="236132" y="51164"/>
                </a:lnTo>
                <a:cubicBezTo>
                  <a:pt x="236132" y="58123"/>
                  <a:pt x="241772" y="63717"/>
                  <a:pt x="248685" y="63717"/>
                </a:cubicBezTo>
                <a:lnTo>
                  <a:pt x="248685" y="24786"/>
                </a:lnTo>
                <a:cubicBezTo>
                  <a:pt x="248685" y="18328"/>
                  <a:pt x="253688" y="12871"/>
                  <a:pt x="260191" y="12552"/>
                </a:cubicBezTo>
                <a:cubicBezTo>
                  <a:pt x="260354" y="12546"/>
                  <a:pt x="260516" y="12543"/>
                  <a:pt x="260678" y="12543"/>
                </a:cubicBezTo>
                <a:cubicBezTo>
                  <a:pt x="267233" y="12543"/>
                  <a:pt x="272562" y="17900"/>
                  <a:pt x="272562" y="24513"/>
                </a:cubicBezTo>
                <a:lnTo>
                  <a:pt x="272562" y="51164"/>
                </a:lnTo>
                <a:cubicBezTo>
                  <a:pt x="272562" y="58123"/>
                  <a:pt x="278201" y="63717"/>
                  <a:pt x="285160" y="63717"/>
                </a:cubicBezTo>
                <a:lnTo>
                  <a:pt x="285160" y="24923"/>
                </a:lnTo>
                <a:cubicBezTo>
                  <a:pt x="285023" y="11506"/>
                  <a:pt x="274063" y="0"/>
                  <a:pt x="260600" y="0"/>
                </a:cubicBezTo>
                <a:cubicBezTo>
                  <a:pt x="253369" y="0"/>
                  <a:pt x="246820" y="3138"/>
                  <a:pt x="242318" y="8141"/>
                </a:cubicBezTo>
                <a:cubicBezTo>
                  <a:pt x="237861" y="3138"/>
                  <a:pt x="231357" y="0"/>
                  <a:pt x="224126" y="0"/>
                </a:cubicBezTo>
                <a:close/>
                <a:moveTo>
                  <a:pt x="91461" y="0"/>
                </a:moveTo>
                <a:cubicBezTo>
                  <a:pt x="73633" y="0"/>
                  <a:pt x="59170" y="14508"/>
                  <a:pt x="59170" y="32290"/>
                </a:cubicBezTo>
                <a:cubicBezTo>
                  <a:pt x="59170" y="50073"/>
                  <a:pt x="73633" y="64581"/>
                  <a:pt x="91461" y="64581"/>
                </a:cubicBezTo>
                <a:cubicBezTo>
                  <a:pt x="109243" y="64581"/>
                  <a:pt x="123752" y="50073"/>
                  <a:pt x="123752" y="32290"/>
                </a:cubicBezTo>
                <a:cubicBezTo>
                  <a:pt x="123752" y="14508"/>
                  <a:pt x="109243" y="0"/>
                  <a:pt x="91461" y="0"/>
                </a:cubicBezTo>
                <a:close/>
                <a:moveTo>
                  <a:pt x="161091" y="0"/>
                </a:moveTo>
                <a:cubicBezTo>
                  <a:pt x="143308" y="0"/>
                  <a:pt x="128800" y="14508"/>
                  <a:pt x="128845" y="32290"/>
                </a:cubicBezTo>
                <a:cubicBezTo>
                  <a:pt x="128845" y="50073"/>
                  <a:pt x="143353" y="64581"/>
                  <a:pt x="161136" y="64581"/>
                </a:cubicBezTo>
                <a:cubicBezTo>
                  <a:pt x="178919" y="64581"/>
                  <a:pt x="193427" y="50073"/>
                  <a:pt x="193427" y="32290"/>
                </a:cubicBezTo>
                <a:cubicBezTo>
                  <a:pt x="193427" y="14508"/>
                  <a:pt x="178873" y="0"/>
                  <a:pt x="16109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9"/>
          <p:cNvSpPr txBox="1"/>
          <p:nvPr/>
        </p:nvSpPr>
        <p:spPr>
          <a:xfrm>
            <a:off x="2538000" y="4686300"/>
            <a:ext cx="407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rPr>
              <a:t>© 2024 Zoom Video Communications, Inc.</a:t>
            </a:r>
            <a:endParaRPr sz="500">
              <a:solidFill>
                <a:schemeClr val="accent4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0" name="Google Shape;130;p19"/>
          <p:cNvSpPr txBox="1"/>
          <p:nvPr>
            <p:ph idx="12" type="sldNum"/>
          </p:nvPr>
        </p:nvSpPr>
        <p:spPr>
          <a:xfrm>
            <a:off x="8086800" y="4686300"/>
            <a:ext cx="6033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9 - Content, Light Tapered A">
  <p:cSld name="CUSTOM_2_1_1_1_1_1_2_2_1_1">
    <p:bg>
      <p:bgPr>
        <a:solidFill>
          <a:srgbClr val="FFFFFF"/>
        </a:solid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0"/>
          <p:cNvSpPr/>
          <p:nvPr/>
        </p:nvSpPr>
        <p:spPr>
          <a:xfrm>
            <a:off x="510327" y="0"/>
            <a:ext cx="8633672" cy="5143500"/>
          </a:xfrm>
          <a:custGeom>
            <a:rect b="b" l="l" r="r" t="t"/>
            <a:pathLst>
              <a:path extrusionOk="0" h="6858000" w="11511563">
                <a:moveTo>
                  <a:pt x="11511563" y="4231005"/>
                </a:moveTo>
                <a:lnTo>
                  <a:pt x="11511563" y="559435"/>
                </a:lnTo>
                <a:cubicBezTo>
                  <a:pt x="11410598" y="362585"/>
                  <a:pt x="11293123" y="175260"/>
                  <a:pt x="11160408" y="0"/>
                </a:cubicBezTo>
                <a:lnTo>
                  <a:pt x="3984273" y="0"/>
                </a:lnTo>
                <a:cubicBezTo>
                  <a:pt x="3508658" y="324485"/>
                  <a:pt x="3056538" y="697865"/>
                  <a:pt x="2634263" y="1120140"/>
                </a:cubicBezTo>
                <a:cubicBezTo>
                  <a:pt x="1281078" y="2473325"/>
                  <a:pt x="428908" y="4136390"/>
                  <a:pt x="76483" y="5880100"/>
                </a:cubicBezTo>
                <a:cubicBezTo>
                  <a:pt x="9173" y="6212205"/>
                  <a:pt x="-12417" y="6540500"/>
                  <a:pt x="6633" y="6858000"/>
                </a:cubicBezTo>
                <a:lnTo>
                  <a:pt x="10091069" y="6858000"/>
                </a:lnTo>
                <a:cubicBezTo>
                  <a:pt x="10715273" y="6048375"/>
                  <a:pt x="11188983" y="5160010"/>
                  <a:pt x="11511563" y="4231005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50000">
                <a:srgbClr val="FFFFFF"/>
              </a:gs>
              <a:gs pos="100000">
                <a:schemeClr val="lt1"/>
              </a:gs>
            </a:gsLst>
            <a:lin ang="18900044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20"/>
          <p:cNvSpPr txBox="1"/>
          <p:nvPr>
            <p:ph type="title"/>
          </p:nvPr>
        </p:nvSpPr>
        <p:spPr>
          <a:xfrm>
            <a:off x="458025" y="1238100"/>
            <a:ext cx="2682000" cy="59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 SemiBold"/>
              <a:buNone/>
              <a:defRPr sz="220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134" name="Google Shape;134;p20"/>
          <p:cNvSpPr txBox="1"/>
          <p:nvPr>
            <p:ph idx="1" type="body"/>
          </p:nvPr>
        </p:nvSpPr>
        <p:spPr>
          <a:xfrm>
            <a:off x="457200" y="2617500"/>
            <a:ext cx="3376500" cy="19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rtl="0">
              <a:spcBef>
                <a:spcPts val="500"/>
              </a:spcBef>
              <a:spcAft>
                <a:spcPts val="0"/>
              </a:spcAft>
              <a:buSzPts val="1000"/>
              <a:buChar char="+"/>
              <a:defRPr/>
            </a:lvl2pPr>
            <a:lvl3pPr indent="-292100" lvl="2" marL="1371600" rtl="0">
              <a:spcBef>
                <a:spcPts val="500"/>
              </a:spcBef>
              <a:spcAft>
                <a:spcPts val="0"/>
              </a:spcAft>
              <a:buSzPts val="1000"/>
              <a:buChar char="↳"/>
              <a:defRPr/>
            </a:lvl3pPr>
            <a:lvl4pPr indent="-292100" lvl="3" marL="1828800" rtl="0">
              <a:spcBef>
                <a:spcPts val="500"/>
              </a:spcBef>
              <a:spcAft>
                <a:spcPts val="0"/>
              </a:spcAft>
              <a:buSzPts val="1000"/>
              <a:buChar char="↦"/>
              <a:defRPr/>
            </a:lvl4pPr>
            <a:lvl5pPr indent="-292100" lvl="4" marL="2286000" rtl="0">
              <a:spcBef>
                <a:spcPts val="5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rtl="0">
              <a:spcBef>
                <a:spcPts val="5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rtl="0">
              <a:spcBef>
                <a:spcPts val="500"/>
              </a:spcBef>
              <a:spcAft>
                <a:spcPts val="0"/>
              </a:spcAft>
              <a:buSzPts val="1000"/>
              <a:buChar char="▸"/>
              <a:defRPr/>
            </a:lvl7pPr>
            <a:lvl8pPr indent="-292100" lvl="7" marL="3657600" rtl="0">
              <a:spcBef>
                <a:spcPts val="500"/>
              </a:spcBef>
              <a:spcAft>
                <a:spcPts val="0"/>
              </a:spcAft>
              <a:buSzPts val="1000"/>
              <a:buChar char="⬩"/>
              <a:defRPr/>
            </a:lvl8pPr>
            <a:lvl9pPr indent="-292100" lvl="8" marL="4114800" rtl="0">
              <a:spcBef>
                <a:spcPts val="500"/>
              </a:spcBef>
              <a:spcAft>
                <a:spcPts val="500"/>
              </a:spcAft>
              <a:buSzPts val="1000"/>
              <a:buChar char="☉"/>
              <a:defRPr/>
            </a:lvl9pPr>
          </a:lstStyle>
          <a:p/>
        </p:txBody>
      </p:sp>
      <p:sp>
        <p:nvSpPr>
          <p:cNvPr id="135" name="Google Shape;135;p20"/>
          <p:cNvSpPr/>
          <p:nvPr/>
        </p:nvSpPr>
        <p:spPr>
          <a:xfrm>
            <a:off x="460844" y="4866713"/>
            <a:ext cx="425601" cy="96387"/>
          </a:xfrm>
          <a:custGeom>
            <a:rect b="b" l="l" r="r" t="t"/>
            <a:pathLst>
              <a:path extrusionOk="0" h="64581" w="285160">
                <a:moveTo>
                  <a:pt x="91461" y="12507"/>
                </a:moveTo>
                <a:cubicBezTo>
                  <a:pt x="102376" y="12507"/>
                  <a:pt x="111245" y="21375"/>
                  <a:pt x="111245" y="32290"/>
                </a:cubicBezTo>
                <a:cubicBezTo>
                  <a:pt x="111245" y="43206"/>
                  <a:pt x="102376" y="52074"/>
                  <a:pt x="91461" y="52074"/>
                </a:cubicBezTo>
                <a:cubicBezTo>
                  <a:pt x="80546" y="52074"/>
                  <a:pt x="71677" y="43206"/>
                  <a:pt x="71677" y="32290"/>
                </a:cubicBezTo>
                <a:cubicBezTo>
                  <a:pt x="71677" y="21375"/>
                  <a:pt x="80546" y="12507"/>
                  <a:pt x="91461" y="12507"/>
                </a:cubicBezTo>
                <a:close/>
                <a:moveTo>
                  <a:pt x="161091" y="12507"/>
                </a:moveTo>
                <a:cubicBezTo>
                  <a:pt x="172006" y="12507"/>
                  <a:pt x="180874" y="21375"/>
                  <a:pt x="180874" y="32290"/>
                </a:cubicBezTo>
                <a:cubicBezTo>
                  <a:pt x="180874" y="43206"/>
                  <a:pt x="172006" y="52074"/>
                  <a:pt x="161091" y="52074"/>
                </a:cubicBezTo>
                <a:cubicBezTo>
                  <a:pt x="150175" y="52074"/>
                  <a:pt x="141307" y="43206"/>
                  <a:pt x="141307" y="32290"/>
                </a:cubicBezTo>
                <a:cubicBezTo>
                  <a:pt x="141307" y="21375"/>
                  <a:pt x="150175" y="12507"/>
                  <a:pt x="161091" y="12507"/>
                </a:cubicBezTo>
                <a:close/>
                <a:moveTo>
                  <a:pt x="774" y="955"/>
                </a:moveTo>
                <a:cubicBezTo>
                  <a:pt x="774" y="7868"/>
                  <a:pt x="6414" y="13462"/>
                  <a:pt x="13326" y="13553"/>
                </a:cubicBezTo>
                <a:lnTo>
                  <a:pt x="38522" y="13553"/>
                </a:lnTo>
                <a:lnTo>
                  <a:pt x="3321" y="48709"/>
                </a:lnTo>
                <a:cubicBezTo>
                  <a:pt x="683" y="51392"/>
                  <a:pt x="1" y="55485"/>
                  <a:pt x="1729" y="58941"/>
                </a:cubicBezTo>
                <a:cubicBezTo>
                  <a:pt x="3275" y="61898"/>
                  <a:pt x="6459" y="63671"/>
                  <a:pt x="9824" y="63671"/>
                </a:cubicBezTo>
                <a:lnTo>
                  <a:pt x="60398" y="63671"/>
                </a:lnTo>
                <a:cubicBezTo>
                  <a:pt x="60398" y="56758"/>
                  <a:pt x="54804" y="51164"/>
                  <a:pt x="47800" y="51164"/>
                </a:cubicBezTo>
                <a:lnTo>
                  <a:pt x="18648" y="51164"/>
                </a:lnTo>
                <a:lnTo>
                  <a:pt x="53894" y="15918"/>
                </a:lnTo>
                <a:cubicBezTo>
                  <a:pt x="56532" y="13235"/>
                  <a:pt x="57215" y="9141"/>
                  <a:pt x="55486" y="5685"/>
                </a:cubicBezTo>
                <a:cubicBezTo>
                  <a:pt x="53940" y="2729"/>
                  <a:pt x="50756" y="955"/>
                  <a:pt x="47391" y="955"/>
                </a:cubicBezTo>
                <a:close/>
                <a:moveTo>
                  <a:pt x="224126" y="0"/>
                </a:moveTo>
                <a:cubicBezTo>
                  <a:pt x="210709" y="0"/>
                  <a:pt x="199703" y="11506"/>
                  <a:pt x="199703" y="24923"/>
                </a:cubicBezTo>
                <a:lnTo>
                  <a:pt x="199703" y="63671"/>
                </a:lnTo>
                <a:cubicBezTo>
                  <a:pt x="206616" y="63671"/>
                  <a:pt x="212255" y="58032"/>
                  <a:pt x="212255" y="51119"/>
                </a:cubicBezTo>
                <a:lnTo>
                  <a:pt x="212255" y="24786"/>
                </a:lnTo>
                <a:cubicBezTo>
                  <a:pt x="212255" y="18328"/>
                  <a:pt x="217258" y="12871"/>
                  <a:pt x="223762" y="12552"/>
                </a:cubicBezTo>
                <a:cubicBezTo>
                  <a:pt x="223924" y="12546"/>
                  <a:pt x="224085" y="12543"/>
                  <a:pt x="224245" y="12543"/>
                </a:cubicBezTo>
                <a:cubicBezTo>
                  <a:pt x="230761" y="12543"/>
                  <a:pt x="236132" y="17900"/>
                  <a:pt x="236132" y="24513"/>
                </a:cubicBezTo>
                <a:lnTo>
                  <a:pt x="236132" y="51164"/>
                </a:lnTo>
                <a:cubicBezTo>
                  <a:pt x="236132" y="58123"/>
                  <a:pt x="241772" y="63717"/>
                  <a:pt x="248685" y="63717"/>
                </a:cubicBezTo>
                <a:lnTo>
                  <a:pt x="248685" y="24786"/>
                </a:lnTo>
                <a:cubicBezTo>
                  <a:pt x="248685" y="18328"/>
                  <a:pt x="253688" y="12871"/>
                  <a:pt x="260191" y="12552"/>
                </a:cubicBezTo>
                <a:cubicBezTo>
                  <a:pt x="260354" y="12546"/>
                  <a:pt x="260516" y="12543"/>
                  <a:pt x="260678" y="12543"/>
                </a:cubicBezTo>
                <a:cubicBezTo>
                  <a:pt x="267233" y="12543"/>
                  <a:pt x="272562" y="17900"/>
                  <a:pt x="272562" y="24513"/>
                </a:cubicBezTo>
                <a:lnTo>
                  <a:pt x="272562" y="51164"/>
                </a:lnTo>
                <a:cubicBezTo>
                  <a:pt x="272562" y="58123"/>
                  <a:pt x="278201" y="63717"/>
                  <a:pt x="285160" y="63717"/>
                </a:cubicBezTo>
                <a:lnTo>
                  <a:pt x="285160" y="24923"/>
                </a:lnTo>
                <a:cubicBezTo>
                  <a:pt x="285023" y="11506"/>
                  <a:pt x="274063" y="0"/>
                  <a:pt x="260600" y="0"/>
                </a:cubicBezTo>
                <a:cubicBezTo>
                  <a:pt x="253369" y="0"/>
                  <a:pt x="246820" y="3138"/>
                  <a:pt x="242318" y="8141"/>
                </a:cubicBezTo>
                <a:cubicBezTo>
                  <a:pt x="237861" y="3138"/>
                  <a:pt x="231357" y="0"/>
                  <a:pt x="224126" y="0"/>
                </a:cubicBezTo>
                <a:close/>
                <a:moveTo>
                  <a:pt x="91461" y="0"/>
                </a:moveTo>
                <a:cubicBezTo>
                  <a:pt x="73633" y="0"/>
                  <a:pt x="59170" y="14508"/>
                  <a:pt x="59170" y="32290"/>
                </a:cubicBezTo>
                <a:cubicBezTo>
                  <a:pt x="59170" y="50073"/>
                  <a:pt x="73633" y="64581"/>
                  <a:pt x="91461" y="64581"/>
                </a:cubicBezTo>
                <a:cubicBezTo>
                  <a:pt x="109243" y="64581"/>
                  <a:pt x="123752" y="50073"/>
                  <a:pt x="123752" y="32290"/>
                </a:cubicBezTo>
                <a:cubicBezTo>
                  <a:pt x="123752" y="14508"/>
                  <a:pt x="109243" y="0"/>
                  <a:pt x="91461" y="0"/>
                </a:cubicBezTo>
                <a:close/>
                <a:moveTo>
                  <a:pt x="161091" y="0"/>
                </a:moveTo>
                <a:cubicBezTo>
                  <a:pt x="143308" y="0"/>
                  <a:pt x="128800" y="14508"/>
                  <a:pt x="128845" y="32290"/>
                </a:cubicBezTo>
                <a:cubicBezTo>
                  <a:pt x="128845" y="50073"/>
                  <a:pt x="143353" y="64581"/>
                  <a:pt x="161136" y="64581"/>
                </a:cubicBezTo>
                <a:cubicBezTo>
                  <a:pt x="178919" y="64581"/>
                  <a:pt x="193427" y="50073"/>
                  <a:pt x="193427" y="32290"/>
                </a:cubicBezTo>
                <a:cubicBezTo>
                  <a:pt x="193427" y="14508"/>
                  <a:pt x="178873" y="0"/>
                  <a:pt x="16109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20"/>
          <p:cNvSpPr txBox="1"/>
          <p:nvPr/>
        </p:nvSpPr>
        <p:spPr>
          <a:xfrm>
            <a:off x="2538000" y="4686300"/>
            <a:ext cx="407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rPr>
              <a:t>© 2023 Zoom Video Communications, Inc.</a:t>
            </a:r>
            <a:endParaRPr sz="500">
              <a:solidFill>
                <a:schemeClr val="accent4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7" name="Google Shape;137;p20"/>
          <p:cNvSpPr txBox="1"/>
          <p:nvPr>
            <p:ph idx="12" type="sldNum"/>
          </p:nvPr>
        </p:nvSpPr>
        <p:spPr>
          <a:xfrm>
            <a:off x="8086800" y="4686300"/>
            <a:ext cx="6033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2 - Title, Bloom">
  <p:cSld name="CUSTOM_2_1_2">
    <p:bg>
      <p:bgPr>
        <a:gradFill>
          <a:gsLst>
            <a:gs pos="0">
              <a:schemeClr val="accent1"/>
            </a:gs>
            <a:gs pos="50000">
              <a:schemeClr val="accent1"/>
            </a:gs>
            <a:gs pos="100000">
              <a:schemeClr val="accent3"/>
            </a:gs>
          </a:gsLst>
          <a:lin ang="18900732" scaled="0"/>
        </a:gra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>
            <a:off x="0" y="501325"/>
            <a:ext cx="8516333" cy="4640375"/>
          </a:xfrm>
          <a:custGeom>
            <a:rect b="b" l="l" r="r" t="t"/>
            <a:pathLst>
              <a:path extrusionOk="0" h="6356678" w="11666210">
                <a:moveTo>
                  <a:pt x="11571859" y="6356679"/>
                </a:moveTo>
                <a:lnTo>
                  <a:pt x="0" y="6356679"/>
                </a:lnTo>
                <a:lnTo>
                  <a:pt x="0" y="1002232"/>
                </a:lnTo>
                <a:cubicBezTo>
                  <a:pt x="388528" y="755521"/>
                  <a:pt x="817937" y="561694"/>
                  <a:pt x="1282452" y="433373"/>
                </a:cubicBezTo>
                <a:cubicBezTo>
                  <a:pt x="2350611" y="173322"/>
                  <a:pt x="3492538" y="-10429"/>
                  <a:pt x="4657700" y="460"/>
                </a:cubicBezTo>
                <a:cubicBezTo>
                  <a:pt x="5730253" y="5367"/>
                  <a:pt x="6787452" y="138048"/>
                  <a:pt x="7794054" y="389063"/>
                </a:cubicBezTo>
                <a:cubicBezTo>
                  <a:pt x="10444226" y="1063655"/>
                  <a:pt x="12087225" y="3717486"/>
                  <a:pt x="11571859" y="63566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3"/>
          <p:cNvSpPr txBox="1"/>
          <p:nvPr>
            <p:ph type="ctrTitle"/>
          </p:nvPr>
        </p:nvSpPr>
        <p:spPr>
          <a:xfrm>
            <a:off x="457200" y="548700"/>
            <a:ext cx="4763700" cy="1287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Montserrat Medium"/>
              <a:buNone/>
              <a:defRPr sz="2400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/>
        </p:nvSpPr>
        <p:spPr>
          <a:xfrm>
            <a:off x="457200" y="4686300"/>
            <a:ext cx="407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© 2024 Zoom Video Communications, Inc.</a:t>
            </a:r>
            <a:endParaRPr sz="500">
              <a:solidFill>
                <a:srgbClr val="FFFFFF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" name="Google Shape;19;p3"/>
          <p:cNvSpPr txBox="1"/>
          <p:nvPr>
            <p:ph idx="1" type="subTitle"/>
          </p:nvPr>
        </p:nvSpPr>
        <p:spPr>
          <a:xfrm>
            <a:off x="457200" y="2620350"/>
            <a:ext cx="3376500" cy="591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Montserrat"/>
              <a:buNone/>
              <a:defRPr b="1" sz="12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Montserrat"/>
              <a:buNone/>
              <a:defRPr b="1" sz="12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Montserrat"/>
              <a:buNone/>
              <a:defRPr b="1" sz="12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Montserrat"/>
              <a:buNone/>
              <a:defRPr b="1" sz="12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Montserrat"/>
              <a:buNone/>
              <a:defRPr b="1" sz="12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Montserrat"/>
              <a:buNone/>
              <a:defRPr b="1" sz="12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Montserrat"/>
              <a:buNone/>
              <a:defRPr b="1" sz="12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Montserrat"/>
              <a:buNone/>
              <a:defRPr b="1" sz="12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Montserrat"/>
              <a:buNone/>
              <a:defRPr b="1" sz="12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2" type="body"/>
          </p:nvPr>
        </p:nvSpPr>
        <p:spPr>
          <a:xfrm>
            <a:off x="457200" y="3306300"/>
            <a:ext cx="3376500" cy="59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●"/>
              <a:defRPr>
                <a:solidFill>
                  <a:srgbClr val="FFFFFF"/>
                </a:solidFill>
              </a:defRPr>
            </a:lvl1pPr>
            <a:lvl2pPr indent="-292100" lvl="1" marL="9144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+"/>
              <a:defRPr>
                <a:solidFill>
                  <a:srgbClr val="FFFFFF"/>
                </a:solidFill>
              </a:defRPr>
            </a:lvl2pPr>
            <a:lvl3pPr indent="-292100" lvl="2" marL="13716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↳"/>
              <a:defRPr>
                <a:solidFill>
                  <a:srgbClr val="FFFFFF"/>
                </a:solidFill>
              </a:defRPr>
            </a:lvl3pPr>
            <a:lvl4pPr indent="-292100" lvl="3" marL="18288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↦"/>
              <a:defRPr>
                <a:solidFill>
                  <a:srgbClr val="FFFFFF"/>
                </a:solidFill>
              </a:defRPr>
            </a:lvl4pPr>
            <a:lvl5pPr indent="-292100" lvl="4" marL="22860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5pPr>
            <a:lvl6pPr indent="-292100" lvl="5" marL="27432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■"/>
              <a:defRPr>
                <a:solidFill>
                  <a:srgbClr val="FFFFFF"/>
                </a:solidFill>
              </a:defRPr>
            </a:lvl6pPr>
            <a:lvl7pPr indent="-292100" lvl="6" marL="32004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▸"/>
              <a:defRPr>
                <a:solidFill>
                  <a:srgbClr val="FFFFFF"/>
                </a:solidFill>
              </a:defRPr>
            </a:lvl7pPr>
            <a:lvl8pPr indent="-292100" lvl="7" marL="3657600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Char char="⬩"/>
              <a:defRPr>
                <a:solidFill>
                  <a:srgbClr val="FFFFFF"/>
                </a:solidFill>
              </a:defRPr>
            </a:lvl8pPr>
            <a:lvl9pPr indent="-292100" lvl="8" marL="4114800" rtl="0">
              <a:spcBef>
                <a:spcPts val="500"/>
              </a:spcBef>
              <a:spcAft>
                <a:spcPts val="500"/>
              </a:spcAft>
              <a:buClr>
                <a:srgbClr val="FFFFFF"/>
              </a:buClr>
              <a:buSzPts val="1000"/>
              <a:buChar char="☉"/>
              <a:defRPr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0 - Content, Light Tapered B">
  <p:cSld name="CUSTOM_2_1_1_1_1_1_2_1_2_1_1">
    <p:bg>
      <p:bgPr>
        <a:gradFill>
          <a:gsLst>
            <a:gs pos="0">
              <a:srgbClr val="FFFFFF"/>
            </a:gs>
            <a:gs pos="50000">
              <a:srgbClr val="FFFFFF"/>
            </a:gs>
            <a:gs pos="100000">
              <a:schemeClr val="lt1"/>
            </a:gs>
          </a:gsLst>
          <a:lin ang="18900044" scaled="0"/>
        </a:gra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/>
          <p:nvPr/>
        </p:nvSpPr>
        <p:spPr>
          <a:xfrm>
            <a:off x="0" y="0"/>
            <a:ext cx="9144000" cy="4779757"/>
          </a:xfrm>
          <a:custGeom>
            <a:rect b="b" l="l" r="r" t="t"/>
            <a:pathLst>
              <a:path extrusionOk="0" h="4864893" w="9144000">
                <a:moveTo>
                  <a:pt x="9144000" y="3370578"/>
                </a:moveTo>
                <a:cubicBezTo>
                  <a:pt x="9062466" y="3437416"/>
                  <a:pt x="8976503" y="3501033"/>
                  <a:pt x="8886206" y="3561078"/>
                </a:cubicBezTo>
                <a:cubicBezTo>
                  <a:pt x="7647385" y="4393635"/>
                  <a:pt x="6173296" y="4864894"/>
                  <a:pt x="4573786" y="4864894"/>
                </a:cubicBezTo>
                <a:cubicBezTo>
                  <a:pt x="2974262" y="4864894"/>
                  <a:pt x="1500192" y="4377928"/>
                  <a:pt x="261345" y="3561078"/>
                </a:cubicBezTo>
                <a:cubicBezTo>
                  <a:pt x="169733" y="3499380"/>
                  <a:pt x="82617" y="3434053"/>
                  <a:pt x="0" y="3365449"/>
                </a:cubicBezTo>
                <a:lnTo>
                  <a:pt x="0" y="0"/>
                </a:lnTo>
                <a:lnTo>
                  <a:pt x="9144000" y="0"/>
                </a:lnTo>
                <a:lnTo>
                  <a:pt x="9144000" y="337057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21"/>
          <p:cNvSpPr txBox="1"/>
          <p:nvPr>
            <p:ph type="title"/>
          </p:nvPr>
        </p:nvSpPr>
        <p:spPr>
          <a:xfrm>
            <a:off x="458025" y="1238100"/>
            <a:ext cx="2682000" cy="59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 SemiBold"/>
              <a:buNone/>
              <a:defRPr sz="220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141" name="Google Shape;141;p21"/>
          <p:cNvSpPr txBox="1"/>
          <p:nvPr>
            <p:ph idx="1" type="body"/>
          </p:nvPr>
        </p:nvSpPr>
        <p:spPr>
          <a:xfrm>
            <a:off x="457200" y="2617500"/>
            <a:ext cx="3376500" cy="19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rtl="0">
              <a:spcBef>
                <a:spcPts val="500"/>
              </a:spcBef>
              <a:spcAft>
                <a:spcPts val="0"/>
              </a:spcAft>
              <a:buSzPts val="1000"/>
              <a:buChar char="+"/>
              <a:defRPr/>
            </a:lvl2pPr>
            <a:lvl3pPr indent="-292100" lvl="2" marL="1371600" rtl="0">
              <a:spcBef>
                <a:spcPts val="500"/>
              </a:spcBef>
              <a:spcAft>
                <a:spcPts val="0"/>
              </a:spcAft>
              <a:buSzPts val="1000"/>
              <a:buChar char="↳"/>
              <a:defRPr/>
            </a:lvl3pPr>
            <a:lvl4pPr indent="-292100" lvl="3" marL="1828800" rtl="0">
              <a:spcBef>
                <a:spcPts val="500"/>
              </a:spcBef>
              <a:spcAft>
                <a:spcPts val="0"/>
              </a:spcAft>
              <a:buSzPts val="1000"/>
              <a:buChar char="↦"/>
              <a:defRPr/>
            </a:lvl4pPr>
            <a:lvl5pPr indent="-292100" lvl="4" marL="2286000" rtl="0">
              <a:spcBef>
                <a:spcPts val="5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rtl="0">
              <a:spcBef>
                <a:spcPts val="5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rtl="0">
              <a:spcBef>
                <a:spcPts val="500"/>
              </a:spcBef>
              <a:spcAft>
                <a:spcPts val="0"/>
              </a:spcAft>
              <a:buSzPts val="1000"/>
              <a:buChar char="▸"/>
              <a:defRPr/>
            </a:lvl7pPr>
            <a:lvl8pPr indent="-292100" lvl="7" marL="3657600" rtl="0">
              <a:spcBef>
                <a:spcPts val="500"/>
              </a:spcBef>
              <a:spcAft>
                <a:spcPts val="0"/>
              </a:spcAft>
              <a:buSzPts val="1000"/>
              <a:buChar char="⬩"/>
              <a:defRPr/>
            </a:lvl8pPr>
            <a:lvl9pPr indent="-292100" lvl="8" marL="4114800" rtl="0">
              <a:spcBef>
                <a:spcPts val="500"/>
              </a:spcBef>
              <a:spcAft>
                <a:spcPts val="500"/>
              </a:spcAft>
              <a:buSzPts val="1000"/>
              <a:buChar char="☉"/>
              <a:defRPr/>
            </a:lvl9pPr>
          </a:lstStyle>
          <a:p/>
        </p:txBody>
      </p:sp>
      <p:sp>
        <p:nvSpPr>
          <p:cNvPr id="142" name="Google Shape;142;p21"/>
          <p:cNvSpPr/>
          <p:nvPr/>
        </p:nvSpPr>
        <p:spPr>
          <a:xfrm>
            <a:off x="460844" y="4866713"/>
            <a:ext cx="425601" cy="96387"/>
          </a:xfrm>
          <a:custGeom>
            <a:rect b="b" l="l" r="r" t="t"/>
            <a:pathLst>
              <a:path extrusionOk="0" h="64581" w="285160">
                <a:moveTo>
                  <a:pt x="91461" y="12507"/>
                </a:moveTo>
                <a:cubicBezTo>
                  <a:pt x="102376" y="12507"/>
                  <a:pt x="111245" y="21375"/>
                  <a:pt x="111245" y="32290"/>
                </a:cubicBezTo>
                <a:cubicBezTo>
                  <a:pt x="111245" y="43206"/>
                  <a:pt x="102376" y="52074"/>
                  <a:pt x="91461" y="52074"/>
                </a:cubicBezTo>
                <a:cubicBezTo>
                  <a:pt x="80546" y="52074"/>
                  <a:pt x="71677" y="43206"/>
                  <a:pt x="71677" y="32290"/>
                </a:cubicBezTo>
                <a:cubicBezTo>
                  <a:pt x="71677" y="21375"/>
                  <a:pt x="80546" y="12507"/>
                  <a:pt x="91461" y="12507"/>
                </a:cubicBezTo>
                <a:close/>
                <a:moveTo>
                  <a:pt x="161091" y="12507"/>
                </a:moveTo>
                <a:cubicBezTo>
                  <a:pt x="172006" y="12507"/>
                  <a:pt x="180874" y="21375"/>
                  <a:pt x="180874" y="32290"/>
                </a:cubicBezTo>
                <a:cubicBezTo>
                  <a:pt x="180874" y="43206"/>
                  <a:pt x="172006" y="52074"/>
                  <a:pt x="161091" y="52074"/>
                </a:cubicBezTo>
                <a:cubicBezTo>
                  <a:pt x="150175" y="52074"/>
                  <a:pt x="141307" y="43206"/>
                  <a:pt x="141307" y="32290"/>
                </a:cubicBezTo>
                <a:cubicBezTo>
                  <a:pt x="141307" y="21375"/>
                  <a:pt x="150175" y="12507"/>
                  <a:pt x="161091" y="12507"/>
                </a:cubicBezTo>
                <a:close/>
                <a:moveTo>
                  <a:pt x="774" y="955"/>
                </a:moveTo>
                <a:cubicBezTo>
                  <a:pt x="774" y="7868"/>
                  <a:pt x="6414" y="13462"/>
                  <a:pt x="13326" y="13553"/>
                </a:cubicBezTo>
                <a:lnTo>
                  <a:pt x="38522" y="13553"/>
                </a:lnTo>
                <a:lnTo>
                  <a:pt x="3321" y="48709"/>
                </a:lnTo>
                <a:cubicBezTo>
                  <a:pt x="683" y="51392"/>
                  <a:pt x="1" y="55485"/>
                  <a:pt x="1729" y="58941"/>
                </a:cubicBezTo>
                <a:cubicBezTo>
                  <a:pt x="3275" y="61898"/>
                  <a:pt x="6459" y="63671"/>
                  <a:pt x="9824" y="63671"/>
                </a:cubicBezTo>
                <a:lnTo>
                  <a:pt x="60398" y="63671"/>
                </a:lnTo>
                <a:cubicBezTo>
                  <a:pt x="60398" y="56758"/>
                  <a:pt x="54804" y="51164"/>
                  <a:pt x="47800" y="51164"/>
                </a:cubicBezTo>
                <a:lnTo>
                  <a:pt x="18648" y="51164"/>
                </a:lnTo>
                <a:lnTo>
                  <a:pt x="53894" y="15918"/>
                </a:lnTo>
                <a:cubicBezTo>
                  <a:pt x="56532" y="13235"/>
                  <a:pt x="57215" y="9141"/>
                  <a:pt x="55486" y="5685"/>
                </a:cubicBezTo>
                <a:cubicBezTo>
                  <a:pt x="53940" y="2729"/>
                  <a:pt x="50756" y="955"/>
                  <a:pt x="47391" y="955"/>
                </a:cubicBezTo>
                <a:close/>
                <a:moveTo>
                  <a:pt x="224126" y="0"/>
                </a:moveTo>
                <a:cubicBezTo>
                  <a:pt x="210709" y="0"/>
                  <a:pt x="199703" y="11506"/>
                  <a:pt x="199703" y="24923"/>
                </a:cubicBezTo>
                <a:lnTo>
                  <a:pt x="199703" y="63671"/>
                </a:lnTo>
                <a:cubicBezTo>
                  <a:pt x="206616" y="63671"/>
                  <a:pt x="212255" y="58032"/>
                  <a:pt x="212255" y="51119"/>
                </a:cubicBezTo>
                <a:lnTo>
                  <a:pt x="212255" y="24786"/>
                </a:lnTo>
                <a:cubicBezTo>
                  <a:pt x="212255" y="18328"/>
                  <a:pt x="217258" y="12871"/>
                  <a:pt x="223762" y="12552"/>
                </a:cubicBezTo>
                <a:cubicBezTo>
                  <a:pt x="223924" y="12546"/>
                  <a:pt x="224085" y="12543"/>
                  <a:pt x="224245" y="12543"/>
                </a:cubicBezTo>
                <a:cubicBezTo>
                  <a:pt x="230761" y="12543"/>
                  <a:pt x="236132" y="17900"/>
                  <a:pt x="236132" y="24513"/>
                </a:cubicBezTo>
                <a:lnTo>
                  <a:pt x="236132" y="51164"/>
                </a:lnTo>
                <a:cubicBezTo>
                  <a:pt x="236132" y="58123"/>
                  <a:pt x="241772" y="63717"/>
                  <a:pt x="248685" y="63717"/>
                </a:cubicBezTo>
                <a:lnTo>
                  <a:pt x="248685" y="24786"/>
                </a:lnTo>
                <a:cubicBezTo>
                  <a:pt x="248685" y="18328"/>
                  <a:pt x="253688" y="12871"/>
                  <a:pt x="260191" y="12552"/>
                </a:cubicBezTo>
                <a:cubicBezTo>
                  <a:pt x="260354" y="12546"/>
                  <a:pt x="260516" y="12543"/>
                  <a:pt x="260678" y="12543"/>
                </a:cubicBezTo>
                <a:cubicBezTo>
                  <a:pt x="267233" y="12543"/>
                  <a:pt x="272562" y="17900"/>
                  <a:pt x="272562" y="24513"/>
                </a:cubicBezTo>
                <a:lnTo>
                  <a:pt x="272562" y="51164"/>
                </a:lnTo>
                <a:cubicBezTo>
                  <a:pt x="272562" y="58123"/>
                  <a:pt x="278201" y="63717"/>
                  <a:pt x="285160" y="63717"/>
                </a:cubicBezTo>
                <a:lnTo>
                  <a:pt x="285160" y="24923"/>
                </a:lnTo>
                <a:cubicBezTo>
                  <a:pt x="285023" y="11506"/>
                  <a:pt x="274063" y="0"/>
                  <a:pt x="260600" y="0"/>
                </a:cubicBezTo>
                <a:cubicBezTo>
                  <a:pt x="253369" y="0"/>
                  <a:pt x="246820" y="3138"/>
                  <a:pt x="242318" y="8141"/>
                </a:cubicBezTo>
                <a:cubicBezTo>
                  <a:pt x="237861" y="3138"/>
                  <a:pt x="231357" y="0"/>
                  <a:pt x="224126" y="0"/>
                </a:cubicBezTo>
                <a:close/>
                <a:moveTo>
                  <a:pt x="91461" y="0"/>
                </a:moveTo>
                <a:cubicBezTo>
                  <a:pt x="73633" y="0"/>
                  <a:pt x="59170" y="14508"/>
                  <a:pt x="59170" y="32290"/>
                </a:cubicBezTo>
                <a:cubicBezTo>
                  <a:pt x="59170" y="50073"/>
                  <a:pt x="73633" y="64581"/>
                  <a:pt x="91461" y="64581"/>
                </a:cubicBezTo>
                <a:cubicBezTo>
                  <a:pt x="109243" y="64581"/>
                  <a:pt x="123752" y="50073"/>
                  <a:pt x="123752" y="32290"/>
                </a:cubicBezTo>
                <a:cubicBezTo>
                  <a:pt x="123752" y="14508"/>
                  <a:pt x="109243" y="0"/>
                  <a:pt x="91461" y="0"/>
                </a:cubicBezTo>
                <a:close/>
                <a:moveTo>
                  <a:pt x="161091" y="0"/>
                </a:moveTo>
                <a:cubicBezTo>
                  <a:pt x="143308" y="0"/>
                  <a:pt x="128800" y="14508"/>
                  <a:pt x="128845" y="32290"/>
                </a:cubicBezTo>
                <a:cubicBezTo>
                  <a:pt x="128845" y="50073"/>
                  <a:pt x="143353" y="64581"/>
                  <a:pt x="161136" y="64581"/>
                </a:cubicBezTo>
                <a:cubicBezTo>
                  <a:pt x="178919" y="64581"/>
                  <a:pt x="193427" y="50073"/>
                  <a:pt x="193427" y="32290"/>
                </a:cubicBezTo>
                <a:cubicBezTo>
                  <a:pt x="193427" y="14508"/>
                  <a:pt x="178873" y="0"/>
                  <a:pt x="16109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21"/>
          <p:cNvSpPr txBox="1"/>
          <p:nvPr/>
        </p:nvSpPr>
        <p:spPr>
          <a:xfrm>
            <a:off x="2538000" y="4686300"/>
            <a:ext cx="407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rPr>
              <a:t>© 2023 Zoom Video Communications, Inc.</a:t>
            </a:r>
            <a:endParaRPr sz="500">
              <a:solidFill>
                <a:schemeClr val="accent4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4" name="Google Shape;144;p21"/>
          <p:cNvSpPr txBox="1"/>
          <p:nvPr>
            <p:ph idx="12" type="sldNum"/>
          </p:nvPr>
        </p:nvSpPr>
        <p:spPr>
          <a:xfrm>
            <a:off x="8086800" y="4686300"/>
            <a:ext cx="6033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1 - Content, Dark Tapered C">
  <p:cSld name="CUSTOM_2_1_1_1_1_1_2_1_1_2_1_1">
    <p:bg>
      <p:bgPr>
        <a:solidFill>
          <a:srgbClr val="FFFFFF"/>
        </a:solidFill>
      </p:bgPr>
    </p:bg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2"/>
          <p:cNvSpPr/>
          <p:nvPr/>
        </p:nvSpPr>
        <p:spPr>
          <a:xfrm>
            <a:off x="1059300" y="548700"/>
            <a:ext cx="8080095" cy="4596514"/>
          </a:xfrm>
          <a:custGeom>
            <a:rect b="b" l="l" r="r" t="t"/>
            <a:pathLst>
              <a:path extrusionOk="0" h="6496839" w="11795759">
                <a:moveTo>
                  <a:pt x="11382375" y="5487189"/>
                </a:moveTo>
                <a:cubicBezTo>
                  <a:pt x="10892155" y="4579139"/>
                  <a:pt x="10280650" y="3714904"/>
                  <a:pt x="9551035" y="2921789"/>
                </a:cubicBezTo>
                <a:cubicBezTo>
                  <a:pt x="8761095" y="2060729"/>
                  <a:pt x="7880985" y="1331114"/>
                  <a:pt x="6935470" y="734849"/>
                </a:cubicBezTo>
                <a:cubicBezTo>
                  <a:pt x="4603750" y="-737716"/>
                  <a:pt x="1458595" y="91594"/>
                  <a:pt x="0" y="2430934"/>
                </a:cubicBezTo>
                <a:lnTo>
                  <a:pt x="0" y="6496839"/>
                </a:lnTo>
                <a:lnTo>
                  <a:pt x="11795760" y="6496839"/>
                </a:lnTo>
                <a:cubicBezTo>
                  <a:pt x="11696700" y="6152670"/>
                  <a:pt x="11559540" y="5814214"/>
                  <a:pt x="11382375" y="5487189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50000">
                <a:srgbClr val="FFFFFF"/>
              </a:gs>
              <a:gs pos="100000">
                <a:schemeClr val="lt1"/>
              </a:gs>
            </a:gsLst>
            <a:lin ang="18900044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22"/>
          <p:cNvSpPr txBox="1"/>
          <p:nvPr>
            <p:ph type="title"/>
          </p:nvPr>
        </p:nvSpPr>
        <p:spPr>
          <a:xfrm>
            <a:off x="458025" y="1238100"/>
            <a:ext cx="2682000" cy="59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 SemiBold"/>
              <a:buNone/>
              <a:defRPr sz="220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148" name="Google Shape;148;p22"/>
          <p:cNvSpPr txBox="1"/>
          <p:nvPr>
            <p:ph idx="1" type="body"/>
          </p:nvPr>
        </p:nvSpPr>
        <p:spPr>
          <a:xfrm>
            <a:off x="457200" y="2617500"/>
            <a:ext cx="3376500" cy="19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rtl="0">
              <a:spcBef>
                <a:spcPts val="500"/>
              </a:spcBef>
              <a:spcAft>
                <a:spcPts val="0"/>
              </a:spcAft>
              <a:buSzPts val="1000"/>
              <a:buChar char="+"/>
              <a:defRPr/>
            </a:lvl2pPr>
            <a:lvl3pPr indent="-292100" lvl="2" marL="1371600" rtl="0">
              <a:spcBef>
                <a:spcPts val="500"/>
              </a:spcBef>
              <a:spcAft>
                <a:spcPts val="0"/>
              </a:spcAft>
              <a:buSzPts val="1000"/>
              <a:buChar char="↳"/>
              <a:defRPr/>
            </a:lvl3pPr>
            <a:lvl4pPr indent="-292100" lvl="3" marL="1828800" rtl="0">
              <a:spcBef>
                <a:spcPts val="500"/>
              </a:spcBef>
              <a:spcAft>
                <a:spcPts val="0"/>
              </a:spcAft>
              <a:buSzPts val="1000"/>
              <a:buChar char="↦"/>
              <a:defRPr/>
            </a:lvl4pPr>
            <a:lvl5pPr indent="-292100" lvl="4" marL="2286000" rtl="0">
              <a:spcBef>
                <a:spcPts val="5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rtl="0">
              <a:spcBef>
                <a:spcPts val="5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rtl="0">
              <a:spcBef>
                <a:spcPts val="500"/>
              </a:spcBef>
              <a:spcAft>
                <a:spcPts val="0"/>
              </a:spcAft>
              <a:buSzPts val="1000"/>
              <a:buChar char="▸"/>
              <a:defRPr/>
            </a:lvl7pPr>
            <a:lvl8pPr indent="-292100" lvl="7" marL="3657600" rtl="0">
              <a:spcBef>
                <a:spcPts val="500"/>
              </a:spcBef>
              <a:spcAft>
                <a:spcPts val="0"/>
              </a:spcAft>
              <a:buSzPts val="1000"/>
              <a:buChar char="⬩"/>
              <a:defRPr/>
            </a:lvl8pPr>
            <a:lvl9pPr indent="-292100" lvl="8" marL="4114800" rtl="0">
              <a:spcBef>
                <a:spcPts val="500"/>
              </a:spcBef>
              <a:spcAft>
                <a:spcPts val="500"/>
              </a:spcAft>
              <a:buSzPts val="1000"/>
              <a:buChar char="☉"/>
              <a:defRPr/>
            </a:lvl9pPr>
          </a:lstStyle>
          <a:p/>
        </p:txBody>
      </p:sp>
      <p:sp>
        <p:nvSpPr>
          <p:cNvPr id="149" name="Google Shape;149;p22"/>
          <p:cNvSpPr/>
          <p:nvPr/>
        </p:nvSpPr>
        <p:spPr>
          <a:xfrm>
            <a:off x="460844" y="4866713"/>
            <a:ext cx="425601" cy="96387"/>
          </a:xfrm>
          <a:custGeom>
            <a:rect b="b" l="l" r="r" t="t"/>
            <a:pathLst>
              <a:path extrusionOk="0" h="64581" w="285160">
                <a:moveTo>
                  <a:pt x="91461" y="12507"/>
                </a:moveTo>
                <a:cubicBezTo>
                  <a:pt x="102376" y="12507"/>
                  <a:pt x="111245" y="21375"/>
                  <a:pt x="111245" y="32290"/>
                </a:cubicBezTo>
                <a:cubicBezTo>
                  <a:pt x="111245" y="43206"/>
                  <a:pt x="102376" y="52074"/>
                  <a:pt x="91461" y="52074"/>
                </a:cubicBezTo>
                <a:cubicBezTo>
                  <a:pt x="80546" y="52074"/>
                  <a:pt x="71677" y="43206"/>
                  <a:pt x="71677" y="32290"/>
                </a:cubicBezTo>
                <a:cubicBezTo>
                  <a:pt x="71677" y="21375"/>
                  <a:pt x="80546" y="12507"/>
                  <a:pt x="91461" y="12507"/>
                </a:cubicBezTo>
                <a:close/>
                <a:moveTo>
                  <a:pt x="161091" y="12507"/>
                </a:moveTo>
                <a:cubicBezTo>
                  <a:pt x="172006" y="12507"/>
                  <a:pt x="180874" y="21375"/>
                  <a:pt x="180874" y="32290"/>
                </a:cubicBezTo>
                <a:cubicBezTo>
                  <a:pt x="180874" y="43206"/>
                  <a:pt x="172006" y="52074"/>
                  <a:pt x="161091" y="52074"/>
                </a:cubicBezTo>
                <a:cubicBezTo>
                  <a:pt x="150175" y="52074"/>
                  <a:pt x="141307" y="43206"/>
                  <a:pt x="141307" y="32290"/>
                </a:cubicBezTo>
                <a:cubicBezTo>
                  <a:pt x="141307" y="21375"/>
                  <a:pt x="150175" y="12507"/>
                  <a:pt x="161091" y="12507"/>
                </a:cubicBezTo>
                <a:close/>
                <a:moveTo>
                  <a:pt x="774" y="955"/>
                </a:moveTo>
                <a:cubicBezTo>
                  <a:pt x="774" y="7868"/>
                  <a:pt x="6414" y="13462"/>
                  <a:pt x="13326" y="13553"/>
                </a:cubicBezTo>
                <a:lnTo>
                  <a:pt x="38522" y="13553"/>
                </a:lnTo>
                <a:lnTo>
                  <a:pt x="3321" y="48709"/>
                </a:lnTo>
                <a:cubicBezTo>
                  <a:pt x="683" y="51392"/>
                  <a:pt x="1" y="55485"/>
                  <a:pt x="1729" y="58941"/>
                </a:cubicBezTo>
                <a:cubicBezTo>
                  <a:pt x="3275" y="61898"/>
                  <a:pt x="6459" y="63671"/>
                  <a:pt x="9824" y="63671"/>
                </a:cubicBezTo>
                <a:lnTo>
                  <a:pt x="60398" y="63671"/>
                </a:lnTo>
                <a:cubicBezTo>
                  <a:pt x="60398" y="56758"/>
                  <a:pt x="54804" y="51164"/>
                  <a:pt x="47800" y="51164"/>
                </a:cubicBezTo>
                <a:lnTo>
                  <a:pt x="18648" y="51164"/>
                </a:lnTo>
                <a:lnTo>
                  <a:pt x="53894" y="15918"/>
                </a:lnTo>
                <a:cubicBezTo>
                  <a:pt x="56532" y="13235"/>
                  <a:pt x="57215" y="9141"/>
                  <a:pt x="55486" y="5685"/>
                </a:cubicBezTo>
                <a:cubicBezTo>
                  <a:pt x="53940" y="2729"/>
                  <a:pt x="50756" y="955"/>
                  <a:pt x="47391" y="955"/>
                </a:cubicBezTo>
                <a:close/>
                <a:moveTo>
                  <a:pt x="224126" y="0"/>
                </a:moveTo>
                <a:cubicBezTo>
                  <a:pt x="210709" y="0"/>
                  <a:pt x="199703" y="11506"/>
                  <a:pt x="199703" y="24923"/>
                </a:cubicBezTo>
                <a:lnTo>
                  <a:pt x="199703" y="63671"/>
                </a:lnTo>
                <a:cubicBezTo>
                  <a:pt x="206616" y="63671"/>
                  <a:pt x="212255" y="58032"/>
                  <a:pt x="212255" y="51119"/>
                </a:cubicBezTo>
                <a:lnTo>
                  <a:pt x="212255" y="24786"/>
                </a:lnTo>
                <a:cubicBezTo>
                  <a:pt x="212255" y="18328"/>
                  <a:pt x="217258" y="12871"/>
                  <a:pt x="223762" y="12552"/>
                </a:cubicBezTo>
                <a:cubicBezTo>
                  <a:pt x="223924" y="12546"/>
                  <a:pt x="224085" y="12543"/>
                  <a:pt x="224245" y="12543"/>
                </a:cubicBezTo>
                <a:cubicBezTo>
                  <a:pt x="230761" y="12543"/>
                  <a:pt x="236132" y="17900"/>
                  <a:pt x="236132" y="24513"/>
                </a:cubicBezTo>
                <a:lnTo>
                  <a:pt x="236132" y="51164"/>
                </a:lnTo>
                <a:cubicBezTo>
                  <a:pt x="236132" y="58123"/>
                  <a:pt x="241772" y="63717"/>
                  <a:pt x="248685" y="63717"/>
                </a:cubicBezTo>
                <a:lnTo>
                  <a:pt x="248685" y="24786"/>
                </a:lnTo>
                <a:cubicBezTo>
                  <a:pt x="248685" y="18328"/>
                  <a:pt x="253688" y="12871"/>
                  <a:pt x="260191" y="12552"/>
                </a:cubicBezTo>
                <a:cubicBezTo>
                  <a:pt x="260354" y="12546"/>
                  <a:pt x="260516" y="12543"/>
                  <a:pt x="260678" y="12543"/>
                </a:cubicBezTo>
                <a:cubicBezTo>
                  <a:pt x="267233" y="12543"/>
                  <a:pt x="272562" y="17900"/>
                  <a:pt x="272562" y="24513"/>
                </a:cubicBezTo>
                <a:lnTo>
                  <a:pt x="272562" y="51164"/>
                </a:lnTo>
                <a:cubicBezTo>
                  <a:pt x="272562" y="58123"/>
                  <a:pt x="278201" y="63717"/>
                  <a:pt x="285160" y="63717"/>
                </a:cubicBezTo>
                <a:lnTo>
                  <a:pt x="285160" y="24923"/>
                </a:lnTo>
                <a:cubicBezTo>
                  <a:pt x="285023" y="11506"/>
                  <a:pt x="274063" y="0"/>
                  <a:pt x="260600" y="0"/>
                </a:cubicBezTo>
                <a:cubicBezTo>
                  <a:pt x="253369" y="0"/>
                  <a:pt x="246820" y="3138"/>
                  <a:pt x="242318" y="8141"/>
                </a:cubicBezTo>
                <a:cubicBezTo>
                  <a:pt x="237861" y="3138"/>
                  <a:pt x="231357" y="0"/>
                  <a:pt x="224126" y="0"/>
                </a:cubicBezTo>
                <a:close/>
                <a:moveTo>
                  <a:pt x="91461" y="0"/>
                </a:moveTo>
                <a:cubicBezTo>
                  <a:pt x="73633" y="0"/>
                  <a:pt x="59170" y="14508"/>
                  <a:pt x="59170" y="32290"/>
                </a:cubicBezTo>
                <a:cubicBezTo>
                  <a:pt x="59170" y="50073"/>
                  <a:pt x="73633" y="64581"/>
                  <a:pt x="91461" y="64581"/>
                </a:cubicBezTo>
                <a:cubicBezTo>
                  <a:pt x="109243" y="64581"/>
                  <a:pt x="123752" y="50073"/>
                  <a:pt x="123752" y="32290"/>
                </a:cubicBezTo>
                <a:cubicBezTo>
                  <a:pt x="123752" y="14508"/>
                  <a:pt x="109243" y="0"/>
                  <a:pt x="91461" y="0"/>
                </a:cubicBezTo>
                <a:close/>
                <a:moveTo>
                  <a:pt x="161091" y="0"/>
                </a:moveTo>
                <a:cubicBezTo>
                  <a:pt x="143308" y="0"/>
                  <a:pt x="128800" y="14508"/>
                  <a:pt x="128845" y="32290"/>
                </a:cubicBezTo>
                <a:cubicBezTo>
                  <a:pt x="128845" y="50073"/>
                  <a:pt x="143353" y="64581"/>
                  <a:pt x="161136" y="64581"/>
                </a:cubicBezTo>
                <a:cubicBezTo>
                  <a:pt x="178919" y="64581"/>
                  <a:pt x="193427" y="50073"/>
                  <a:pt x="193427" y="32290"/>
                </a:cubicBezTo>
                <a:cubicBezTo>
                  <a:pt x="193427" y="14508"/>
                  <a:pt x="178873" y="0"/>
                  <a:pt x="16109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22"/>
          <p:cNvSpPr txBox="1"/>
          <p:nvPr/>
        </p:nvSpPr>
        <p:spPr>
          <a:xfrm>
            <a:off x="2538000" y="4686300"/>
            <a:ext cx="407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rPr>
              <a:t>© 2023 Zoom Video Communications, Inc.</a:t>
            </a:r>
            <a:endParaRPr sz="500">
              <a:solidFill>
                <a:schemeClr val="accent4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2"/>
          <p:cNvSpPr txBox="1"/>
          <p:nvPr>
            <p:ph idx="12" type="sldNum"/>
          </p:nvPr>
        </p:nvSpPr>
        <p:spPr>
          <a:xfrm>
            <a:off x="8086800" y="4686300"/>
            <a:ext cx="6033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2 - Content, Light Tapered D">
  <p:cSld name="CUSTOM_2_1_1_1_1_1_2_1_1_1_2_1_1">
    <p:bg>
      <p:bgPr>
        <a:solidFill>
          <a:srgbClr val="FFFFFF"/>
        </a:solidFill>
      </p:bgPr>
    </p:bg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3"/>
          <p:cNvSpPr/>
          <p:nvPr/>
        </p:nvSpPr>
        <p:spPr>
          <a:xfrm flipH="1">
            <a:off x="4527290" y="0"/>
            <a:ext cx="4615085" cy="5143500"/>
          </a:xfrm>
          <a:custGeom>
            <a:rect b="b" l="l" r="r" t="t"/>
            <a:pathLst>
              <a:path extrusionOk="0" h="6858000" w="6737350">
                <a:moveTo>
                  <a:pt x="0" y="6858000"/>
                </a:moveTo>
                <a:lnTo>
                  <a:pt x="6194425" y="6858000"/>
                </a:lnTo>
                <a:cubicBezTo>
                  <a:pt x="6366510" y="6455410"/>
                  <a:pt x="6492240" y="6028055"/>
                  <a:pt x="6563995" y="5582920"/>
                </a:cubicBezTo>
                <a:cubicBezTo>
                  <a:pt x="6677025" y="4880610"/>
                  <a:pt x="6737350" y="4161155"/>
                  <a:pt x="6737350" y="3429000"/>
                </a:cubicBezTo>
                <a:cubicBezTo>
                  <a:pt x="6737350" y="2696845"/>
                  <a:pt x="6677660" y="1977390"/>
                  <a:pt x="6563995" y="1275080"/>
                </a:cubicBezTo>
                <a:cubicBezTo>
                  <a:pt x="6492240" y="829945"/>
                  <a:pt x="6367145" y="402590"/>
                  <a:pt x="6194425" y="0"/>
                </a:cubicBez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50000">
                <a:srgbClr val="FFFFFF"/>
              </a:gs>
              <a:gs pos="100000">
                <a:schemeClr val="lt1"/>
              </a:gs>
            </a:gsLst>
            <a:lin ang="18900044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23"/>
          <p:cNvSpPr txBox="1"/>
          <p:nvPr>
            <p:ph type="title"/>
          </p:nvPr>
        </p:nvSpPr>
        <p:spPr>
          <a:xfrm>
            <a:off x="458025" y="1238100"/>
            <a:ext cx="2682000" cy="59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 SemiBold"/>
              <a:buNone/>
              <a:defRPr sz="220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155" name="Google Shape;155;p23"/>
          <p:cNvSpPr txBox="1"/>
          <p:nvPr>
            <p:ph idx="1" type="body"/>
          </p:nvPr>
        </p:nvSpPr>
        <p:spPr>
          <a:xfrm>
            <a:off x="457200" y="2617500"/>
            <a:ext cx="3376500" cy="19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rtl="0">
              <a:spcBef>
                <a:spcPts val="500"/>
              </a:spcBef>
              <a:spcAft>
                <a:spcPts val="0"/>
              </a:spcAft>
              <a:buSzPts val="1000"/>
              <a:buChar char="+"/>
              <a:defRPr/>
            </a:lvl2pPr>
            <a:lvl3pPr indent="-292100" lvl="2" marL="1371600" rtl="0">
              <a:spcBef>
                <a:spcPts val="500"/>
              </a:spcBef>
              <a:spcAft>
                <a:spcPts val="0"/>
              </a:spcAft>
              <a:buSzPts val="1000"/>
              <a:buChar char="↳"/>
              <a:defRPr/>
            </a:lvl3pPr>
            <a:lvl4pPr indent="-292100" lvl="3" marL="1828800" rtl="0">
              <a:spcBef>
                <a:spcPts val="500"/>
              </a:spcBef>
              <a:spcAft>
                <a:spcPts val="0"/>
              </a:spcAft>
              <a:buSzPts val="1000"/>
              <a:buChar char="↦"/>
              <a:defRPr/>
            </a:lvl4pPr>
            <a:lvl5pPr indent="-292100" lvl="4" marL="2286000" rtl="0">
              <a:spcBef>
                <a:spcPts val="5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rtl="0">
              <a:spcBef>
                <a:spcPts val="5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rtl="0">
              <a:spcBef>
                <a:spcPts val="500"/>
              </a:spcBef>
              <a:spcAft>
                <a:spcPts val="0"/>
              </a:spcAft>
              <a:buSzPts val="1000"/>
              <a:buChar char="▸"/>
              <a:defRPr/>
            </a:lvl7pPr>
            <a:lvl8pPr indent="-292100" lvl="7" marL="3657600" rtl="0">
              <a:spcBef>
                <a:spcPts val="500"/>
              </a:spcBef>
              <a:spcAft>
                <a:spcPts val="0"/>
              </a:spcAft>
              <a:buSzPts val="1000"/>
              <a:buChar char="⬩"/>
              <a:defRPr/>
            </a:lvl8pPr>
            <a:lvl9pPr indent="-292100" lvl="8" marL="4114800" rtl="0">
              <a:spcBef>
                <a:spcPts val="500"/>
              </a:spcBef>
              <a:spcAft>
                <a:spcPts val="500"/>
              </a:spcAft>
              <a:buSzPts val="1000"/>
              <a:buChar char="☉"/>
              <a:defRPr/>
            </a:lvl9pPr>
          </a:lstStyle>
          <a:p/>
        </p:txBody>
      </p:sp>
      <p:sp>
        <p:nvSpPr>
          <p:cNvPr id="156" name="Google Shape;156;p23"/>
          <p:cNvSpPr/>
          <p:nvPr/>
        </p:nvSpPr>
        <p:spPr>
          <a:xfrm>
            <a:off x="460844" y="4866713"/>
            <a:ext cx="425601" cy="96387"/>
          </a:xfrm>
          <a:custGeom>
            <a:rect b="b" l="l" r="r" t="t"/>
            <a:pathLst>
              <a:path extrusionOk="0" h="64581" w="285160">
                <a:moveTo>
                  <a:pt x="91461" y="12507"/>
                </a:moveTo>
                <a:cubicBezTo>
                  <a:pt x="102376" y="12507"/>
                  <a:pt x="111245" y="21375"/>
                  <a:pt x="111245" y="32290"/>
                </a:cubicBezTo>
                <a:cubicBezTo>
                  <a:pt x="111245" y="43206"/>
                  <a:pt x="102376" y="52074"/>
                  <a:pt x="91461" y="52074"/>
                </a:cubicBezTo>
                <a:cubicBezTo>
                  <a:pt x="80546" y="52074"/>
                  <a:pt x="71677" y="43206"/>
                  <a:pt x="71677" y="32290"/>
                </a:cubicBezTo>
                <a:cubicBezTo>
                  <a:pt x="71677" y="21375"/>
                  <a:pt x="80546" y="12507"/>
                  <a:pt x="91461" y="12507"/>
                </a:cubicBezTo>
                <a:close/>
                <a:moveTo>
                  <a:pt x="161091" y="12507"/>
                </a:moveTo>
                <a:cubicBezTo>
                  <a:pt x="172006" y="12507"/>
                  <a:pt x="180874" y="21375"/>
                  <a:pt x="180874" y="32290"/>
                </a:cubicBezTo>
                <a:cubicBezTo>
                  <a:pt x="180874" y="43206"/>
                  <a:pt x="172006" y="52074"/>
                  <a:pt x="161091" y="52074"/>
                </a:cubicBezTo>
                <a:cubicBezTo>
                  <a:pt x="150175" y="52074"/>
                  <a:pt x="141307" y="43206"/>
                  <a:pt x="141307" y="32290"/>
                </a:cubicBezTo>
                <a:cubicBezTo>
                  <a:pt x="141307" y="21375"/>
                  <a:pt x="150175" y="12507"/>
                  <a:pt x="161091" y="12507"/>
                </a:cubicBezTo>
                <a:close/>
                <a:moveTo>
                  <a:pt x="774" y="955"/>
                </a:moveTo>
                <a:cubicBezTo>
                  <a:pt x="774" y="7868"/>
                  <a:pt x="6414" y="13462"/>
                  <a:pt x="13326" y="13553"/>
                </a:cubicBezTo>
                <a:lnTo>
                  <a:pt x="38522" y="13553"/>
                </a:lnTo>
                <a:lnTo>
                  <a:pt x="3321" y="48709"/>
                </a:lnTo>
                <a:cubicBezTo>
                  <a:pt x="683" y="51392"/>
                  <a:pt x="1" y="55485"/>
                  <a:pt x="1729" y="58941"/>
                </a:cubicBezTo>
                <a:cubicBezTo>
                  <a:pt x="3275" y="61898"/>
                  <a:pt x="6459" y="63671"/>
                  <a:pt x="9824" y="63671"/>
                </a:cubicBezTo>
                <a:lnTo>
                  <a:pt x="60398" y="63671"/>
                </a:lnTo>
                <a:cubicBezTo>
                  <a:pt x="60398" y="56758"/>
                  <a:pt x="54804" y="51164"/>
                  <a:pt x="47800" y="51164"/>
                </a:cubicBezTo>
                <a:lnTo>
                  <a:pt x="18648" y="51164"/>
                </a:lnTo>
                <a:lnTo>
                  <a:pt x="53894" y="15918"/>
                </a:lnTo>
                <a:cubicBezTo>
                  <a:pt x="56532" y="13235"/>
                  <a:pt x="57215" y="9141"/>
                  <a:pt x="55486" y="5685"/>
                </a:cubicBezTo>
                <a:cubicBezTo>
                  <a:pt x="53940" y="2729"/>
                  <a:pt x="50756" y="955"/>
                  <a:pt x="47391" y="955"/>
                </a:cubicBezTo>
                <a:close/>
                <a:moveTo>
                  <a:pt x="224126" y="0"/>
                </a:moveTo>
                <a:cubicBezTo>
                  <a:pt x="210709" y="0"/>
                  <a:pt x="199703" y="11506"/>
                  <a:pt x="199703" y="24923"/>
                </a:cubicBezTo>
                <a:lnTo>
                  <a:pt x="199703" y="63671"/>
                </a:lnTo>
                <a:cubicBezTo>
                  <a:pt x="206616" y="63671"/>
                  <a:pt x="212255" y="58032"/>
                  <a:pt x="212255" y="51119"/>
                </a:cubicBezTo>
                <a:lnTo>
                  <a:pt x="212255" y="24786"/>
                </a:lnTo>
                <a:cubicBezTo>
                  <a:pt x="212255" y="18328"/>
                  <a:pt x="217258" y="12871"/>
                  <a:pt x="223762" y="12552"/>
                </a:cubicBezTo>
                <a:cubicBezTo>
                  <a:pt x="223924" y="12546"/>
                  <a:pt x="224085" y="12543"/>
                  <a:pt x="224245" y="12543"/>
                </a:cubicBezTo>
                <a:cubicBezTo>
                  <a:pt x="230761" y="12543"/>
                  <a:pt x="236132" y="17900"/>
                  <a:pt x="236132" y="24513"/>
                </a:cubicBezTo>
                <a:lnTo>
                  <a:pt x="236132" y="51164"/>
                </a:lnTo>
                <a:cubicBezTo>
                  <a:pt x="236132" y="58123"/>
                  <a:pt x="241772" y="63717"/>
                  <a:pt x="248685" y="63717"/>
                </a:cubicBezTo>
                <a:lnTo>
                  <a:pt x="248685" y="24786"/>
                </a:lnTo>
                <a:cubicBezTo>
                  <a:pt x="248685" y="18328"/>
                  <a:pt x="253688" y="12871"/>
                  <a:pt x="260191" y="12552"/>
                </a:cubicBezTo>
                <a:cubicBezTo>
                  <a:pt x="260354" y="12546"/>
                  <a:pt x="260516" y="12543"/>
                  <a:pt x="260678" y="12543"/>
                </a:cubicBezTo>
                <a:cubicBezTo>
                  <a:pt x="267233" y="12543"/>
                  <a:pt x="272562" y="17900"/>
                  <a:pt x="272562" y="24513"/>
                </a:cubicBezTo>
                <a:lnTo>
                  <a:pt x="272562" y="51164"/>
                </a:lnTo>
                <a:cubicBezTo>
                  <a:pt x="272562" y="58123"/>
                  <a:pt x="278201" y="63717"/>
                  <a:pt x="285160" y="63717"/>
                </a:cubicBezTo>
                <a:lnTo>
                  <a:pt x="285160" y="24923"/>
                </a:lnTo>
                <a:cubicBezTo>
                  <a:pt x="285023" y="11506"/>
                  <a:pt x="274063" y="0"/>
                  <a:pt x="260600" y="0"/>
                </a:cubicBezTo>
                <a:cubicBezTo>
                  <a:pt x="253369" y="0"/>
                  <a:pt x="246820" y="3138"/>
                  <a:pt x="242318" y="8141"/>
                </a:cubicBezTo>
                <a:cubicBezTo>
                  <a:pt x="237861" y="3138"/>
                  <a:pt x="231357" y="0"/>
                  <a:pt x="224126" y="0"/>
                </a:cubicBezTo>
                <a:close/>
                <a:moveTo>
                  <a:pt x="91461" y="0"/>
                </a:moveTo>
                <a:cubicBezTo>
                  <a:pt x="73633" y="0"/>
                  <a:pt x="59170" y="14508"/>
                  <a:pt x="59170" y="32290"/>
                </a:cubicBezTo>
                <a:cubicBezTo>
                  <a:pt x="59170" y="50073"/>
                  <a:pt x="73633" y="64581"/>
                  <a:pt x="91461" y="64581"/>
                </a:cubicBezTo>
                <a:cubicBezTo>
                  <a:pt x="109243" y="64581"/>
                  <a:pt x="123752" y="50073"/>
                  <a:pt x="123752" y="32290"/>
                </a:cubicBezTo>
                <a:cubicBezTo>
                  <a:pt x="123752" y="14508"/>
                  <a:pt x="109243" y="0"/>
                  <a:pt x="91461" y="0"/>
                </a:cubicBezTo>
                <a:close/>
                <a:moveTo>
                  <a:pt x="161091" y="0"/>
                </a:moveTo>
                <a:cubicBezTo>
                  <a:pt x="143308" y="0"/>
                  <a:pt x="128800" y="14508"/>
                  <a:pt x="128845" y="32290"/>
                </a:cubicBezTo>
                <a:cubicBezTo>
                  <a:pt x="128845" y="50073"/>
                  <a:pt x="143353" y="64581"/>
                  <a:pt x="161136" y="64581"/>
                </a:cubicBezTo>
                <a:cubicBezTo>
                  <a:pt x="178919" y="64581"/>
                  <a:pt x="193427" y="50073"/>
                  <a:pt x="193427" y="32290"/>
                </a:cubicBezTo>
                <a:cubicBezTo>
                  <a:pt x="193427" y="14508"/>
                  <a:pt x="178873" y="0"/>
                  <a:pt x="16109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23"/>
          <p:cNvSpPr txBox="1"/>
          <p:nvPr/>
        </p:nvSpPr>
        <p:spPr>
          <a:xfrm>
            <a:off x="2538000" y="4686300"/>
            <a:ext cx="407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rPr>
              <a:t>© 2023 Zoom Video Communications, Inc.</a:t>
            </a:r>
            <a:endParaRPr sz="500">
              <a:solidFill>
                <a:schemeClr val="accent4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8" name="Google Shape;158;p23"/>
          <p:cNvSpPr txBox="1"/>
          <p:nvPr>
            <p:ph idx="12" type="sldNum"/>
          </p:nvPr>
        </p:nvSpPr>
        <p:spPr>
          <a:xfrm>
            <a:off x="8086800" y="4686300"/>
            <a:ext cx="6033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3 - Content, Light Tapered E">
  <p:cSld name="CUSTOM_2_1_1_1_1_1_2_1_1_1_1_1_1_1">
    <p:bg>
      <p:bgPr>
        <a:solidFill>
          <a:srgbClr val="FFFFFF"/>
        </a:soli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4"/>
          <p:cNvSpPr/>
          <p:nvPr/>
        </p:nvSpPr>
        <p:spPr>
          <a:xfrm flipH="1" rot="10800000">
            <a:off x="0" y="0"/>
            <a:ext cx="3421165" cy="5143500"/>
          </a:xfrm>
          <a:custGeom>
            <a:rect b="b" l="l" r="r" t="t"/>
            <a:pathLst>
              <a:path extrusionOk="0" h="6858000" w="4638868">
                <a:moveTo>
                  <a:pt x="4424477" y="0"/>
                </a:moveTo>
                <a:lnTo>
                  <a:pt x="0" y="0"/>
                </a:lnTo>
                <a:lnTo>
                  <a:pt x="0" y="6858000"/>
                </a:lnTo>
                <a:lnTo>
                  <a:pt x="2826626" y="6858000"/>
                </a:lnTo>
                <a:cubicBezTo>
                  <a:pt x="3005207" y="6559487"/>
                  <a:pt x="3173876" y="6253125"/>
                  <a:pt x="3331915" y="5939790"/>
                </a:cubicBezTo>
                <a:cubicBezTo>
                  <a:pt x="3905536" y="4815866"/>
                  <a:pt x="4279183" y="3620465"/>
                  <a:pt x="4543203" y="2459717"/>
                </a:cubicBezTo>
                <a:cubicBezTo>
                  <a:pt x="4708036" y="1615878"/>
                  <a:pt x="4654379" y="778548"/>
                  <a:pt x="4424477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50000">
                <a:srgbClr val="FFFFFF"/>
              </a:gs>
              <a:gs pos="100000">
                <a:schemeClr val="lt1"/>
              </a:gs>
            </a:gsLst>
            <a:lin ang="18900044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24"/>
          <p:cNvSpPr/>
          <p:nvPr/>
        </p:nvSpPr>
        <p:spPr>
          <a:xfrm>
            <a:off x="0" y="0"/>
            <a:ext cx="3838706" cy="4965774"/>
          </a:xfrm>
          <a:custGeom>
            <a:rect b="b" l="l" r="r" t="t"/>
            <a:pathLst>
              <a:path extrusionOk="0" h="6665468" w="5152625">
                <a:moveTo>
                  <a:pt x="0" y="6657086"/>
                </a:moveTo>
                <a:cubicBezTo>
                  <a:pt x="33565" y="6628384"/>
                  <a:pt x="67224" y="6599745"/>
                  <a:pt x="100979" y="6571170"/>
                </a:cubicBezTo>
                <a:cubicBezTo>
                  <a:pt x="1299947" y="5555933"/>
                  <a:pt x="2559222" y="4675734"/>
                  <a:pt x="3870503" y="3913677"/>
                </a:cubicBezTo>
                <a:lnTo>
                  <a:pt x="3870516" y="3913670"/>
                </a:lnTo>
                <a:cubicBezTo>
                  <a:pt x="5387251" y="3035395"/>
                  <a:pt x="5486819" y="1125792"/>
                  <a:pt x="4511294" y="0"/>
                </a:cubicBezTo>
                <a:lnTo>
                  <a:pt x="4519702" y="0"/>
                </a:lnTo>
                <a:cubicBezTo>
                  <a:pt x="5493754" y="1129106"/>
                  <a:pt x="5392370" y="3039777"/>
                  <a:pt x="3873697" y="3919163"/>
                </a:cubicBezTo>
                <a:cubicBezTo>
                  <a:pt x="2562720" y="4681042"/>
                  <a:pt x="1303757" y="5561032"/>
                  <a:pt x="105082" y="6575997"/>
                </a:cubicBezTo>
                <a:cubicBezTo>
                  <a:pt x="69952" y="6605778"/>
                  <a:pt x="34925" y="6635560"/>
                  <a:pt x="0" y="6665469"/>
                </a:cubicBezTo>
                <a:lnTo>
                  <a:pt x="0" y="665708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24"/>
          <p:cNvSpPr txBox="1"/>
          <p:nvPr>
            <p:ph type="title"/>
          </p:nvPr>
        </p:nvSpPr>
        <p:spPr>
          <a:xfrm>
            <a:off x="458025" y="1238100"/>
            <a:ext cx="2682000" cy="59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 SemiBold"/>
              <a:buNone/>
              <a:defRPr sz="220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163" name="Google Shape;163;p24"/>
          <p:cNvSpPr txBox="1"/>
          <p:nvPr>
            <p:ph idx="1" type="body"/>
          </p:nvPr>
        </p:nvSpPr>
        <p:spPr>
          <a:xfrm>
            <a:off x="457200" y="2617500"/>
            <a:ext cx="3376500" cy="19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rtl="0">
              <a:spcBef>
                <a:spcPts val="500"/>
              </a:spcBef>
              <a:spcAft>
                <a:spcPts val="0"/>
              </a:spcAft>
              <a:buSzPts val="1000"/>
              <a:buChar char="+"/>
              <a:defRPr/>
            </a:lvl2pPr>
            <a:lvl3pPr indent="-292100" lvl="2" marL="1371600" rtl="0">
              <a:spcBef>
                <a:spcPts val="500"/>
              </a:spcBef>
              <a:spcAft>
                <a:spcPts val="0"/>
              </a:spcAft>
              <a:buSzPts val="1000"/>
              <a:buChar char="↳"/>
              <a:defRPr/>
            </a:lvl3pPr>
            <a:lvl4pPr indent="-292100" lvl="3" marL="1828800" rtl="0">
              <a:spcBef>
                <a:spcPts val="500"/>
              </a:spcBef>
              <a:spcAft>
                <a:spcPts val="0"/>
              </a:spcAft>
              <a:buSzPts val="1000"/>
              <a:buChar char="↦"/>
              <a:defRPr/>
            </a:lvl4pPr>
            <a:lvl5pPr indent="-292100" lvl="4" marL="2286000" rtl="0">
              <a:spcBef>
                <a:spcPts val="5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rtl="0">
              <a:spcBef>
                <a:spcPts val="5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rtl="0">
              <a:spcBef>
                <a:spcPts val="500"/>
              </a:spcBef>
              <a:spcAft>
                <a:spcPts val="0"/>
              </a:spcAft>
              <a:buSzPts val="1000"/>
              <a:buChar char="▸"/>
              <a:defRPr/>
            </a:lvl7pPr>
            <a:lvl8pPr indent="-292100" lvl="7" marL="3657600" rtl="0">
              <a:spcBef>
                <a:spcPts val="500"/>
              </a:spcBef>
              <a:spcAft>
                <a:spcPts val="0"/>
              </a:spcAft>
              <a:buSzPts val="1000"/>
              <a:buChar char="⬩"/>
              <a:defRPr/>
            </a:lvl8pPr>
            <a:lvl9pPr indent="-292100" lvl="8" marL="4114800" rtl="0">
              <a:spcBef>
                <a:spcPts val="500"/>
              </a:spcBef>
              <a:spcAft>
                <a:spcPts val="500"/>
              </a:spcAft>
              <a:buSzPts val="1000"/>
              <a:buChar char="☉"/>
              <a:defRPr/>
            </a:lvl9pPr>
          </a:lstStyle>
          <a:p/>
        </p:txBody>
      </p:sp>
      <p:sp>
        <p:nvSpPr>
          <p:cNvPr id="164" name="Google Shape;164;p24"/>
          <p:cNvSpPr/>
          <p:nvPr/>
        </p:nvSpPr>
        <p:spPr>
          <a:xfrm>
            <a:off x="460844" y="4866713"/>
            <a:ext cx="425601" cy="96387"/>
          </a:xfrm>
          <a:custGeom>
            <a:rect b="b" l="l" r="r" t="t"/>
            <a:pathLst>
              <a:path extrusionOk="0" h="64581" w="285160">
                <a:moveTo>
                  <a:pt x="91461" y="12507"/>
                </a:moveTo>
                <a:cubicBezTo>
                  <a:pt x="102376" y="12507"/>
                  <a:pt x="111245" y="21375"/>
                  <a:pt x="111245" y="32290"/>
                </a:cubicBezTo>
                <a:cubicBezTo>
                  <a:pt x="111245" y="43206"/>
                  <a:pt x="102376" y="52074"/>
                  <a:pt x="91461" y="52074"/>
                </a:cubicBezTo>
                <a:cubicBezTo>
                  <a:pt x="80546" y="52074"/>
                  <a:pt x="71677" y="43206"/>
                  <a:pt x="71677" y="32290"/>
                </a:cubicBezTo>
                <a:cubicBezTo>
                  <a:pt x="71677" y="21375"/>
                  <a:pt x="80546" y="12507"/>
                  <a:pt x="91461" y="12507"/>
                </a:cubicBezTo>
                <a:close/>
                <a:moveTo>
                  <a:pt x="161091" y="12507"/>
                </a:moveTo>
                <a:cubicBezTo>
                  <a:pt x="172006" y="12507"/>
                  <a:pt x="180874" y="21375"/>
                  <a:pt x="180874" y="32290"/>
                </a:cubicBezTo>
                <a:cubicBezTo>
                  <a:pt x="180874" y="43206"/>
                  <a:pt x="172006" y="52074"/>
                  <a:pt x="161091" y="52074"/>
                </a:cubicBezTo>
                <a:cubicBezTo>
                  <a:pt x="150175" y="52074"/>
                  <a:pt x="141307" y="43206"/>
                  <a:pt x="141307" y="32290"/>
                </a:cubicBezTo>
                <a:cubicBezTo>
                  <a:pt x="141307" y="21375"/>
                  <a:pt x="150175" y="12507"/>
                  <a:pt x="161091" y="12507"/>
                </a:cubicBezTo>
                <a:close/>
                <a:moveTo>
                  <a:pt x="774" y="955"/>
                </a:moveTo>
                <a:cubicBezTo>
                  <a:pt x="774" y="7868"/>
                  <a:pt x="6414" y="13462"/>
                  <a:pt x="13326" y="13553"/>
                </a:cubicBezTo>
                <a:lnTo>
                  <a:pt x="38522" y="13553"/>
                </a:lnTo>
                <a:lnTo>
                  <a:pt x="3321" y="48709"/>
                </a:lnTo>
                <a:cubicBezTo>
                  <a:pt x="683" y="51392"/>
                  <a:pt x="1" y="55485"/>
                  <a:pt x="1729" y="58941"/>
                </a:cubicBezTo>
                <a:cubicBezTo>
                  <a:pt x="3275" y="61898"/>
                  <a:pt x="6459" y="63671"/>
                  <a:pt x="9824" y="63671"/>
                </a:cubicBezTo>
                <a:lnTo>
                  <a:pt x="60398" y="63671"/>
                </a:lnTo>
                <a:cubicBezTo>
                  <a:pt x="60398" y="56758"/>
                  <a:pt x="54804" y="51164"/>
                  <a:pt x="47800" y="51164"/>
                </a:cubicBezTo>
                <a:lnTo>
                  <a:pt x="18648" y="51164"/>
                </a:lnTo>
                <a:lnTo>
                  <a:pt x="53894" y="15918"/>
                </a:lnTo>
                <a:cubicBezTo>
                  <a:pt x="56532" y="13235"/>
                  <a:pt x="57215" y="9141"/>
                  <a:pt x="55486" y="5685"/>
                </a:cubicBezTo>
                <a:cubicBezTo>
                  <a:pt x="53940" y="2729"/>
                  <a:pt x="50756" y="955"/>
                  <a:pt x="47391" y="955"/>
                </a:cubicBezTo>
                <a:close/>
                <a:moveTo>
                  <a:pt x="224126" y="0"/>
                </a:moveTo>
                <a:cubicBezTo>
                  <a:pt x="210709" y="0"/>
                  <a:pt x="199703" y="11506"/>
                  <a:pt x="199703" y="24923"/>
                </a:cubicBezTo>
                <a:lnTo>
                  <a:pt x="199703" y="63671"/>
                </a:lnTo>
                <a:cubicBezTo>
                  <a:pt x="206616" y="63671"/>
                  <a:pt x="212255" y="58032"/>
                  <a:pt x="212255" y="51119"/>
                </a:cubicBezTo>
                <a:lnTo>
                  <a:pt x="212255" y="24786"/>
                </a:lnTo>
                <a:cubicBezTo>
                  <a:pt x="212255" y="18328"/>
                  <a:pt x="217258" y="12871"/>
                  <a:pt x="223762" y="12552"/>
                </a:cubicBezTo>
                <a:cubicBezTo>
                  <a:pt x="223924" y="12546"/>
                  <a:pt x="224085" y="12543"/>
                  <a:pt x="224245" y="12543"/>
                </a:cubicBezTo>
                <a:cubicBezTo>
                  <a:pt x="230761" y="12543"/>
                  <a:pt x="236132" y="17900"/>
                  <a:pt x="236132" y="24513"/>
                </a:cubicBezTo>
                <a:lnTo>
                  <a:pt x="236132" y="51164"/>
                </a:lnTo>
                <a:cubicBezTo>
                  <a:pt x="236132" y="58123"/>
                  <a:pt x="241772" y="63717"/>
                  <a:pt x="248685" y="63717"/>
                </a:cubicBezTo>
                <a:lnTo>
                  <a:pt x="248685" y="24786"/>
                </a:lnTo>
                <a:cubicBezTo>
                  <a:pt x="248685" y="18328"/>
                  <a:pt x="253688" y="12871"/>
                  <a:pt x="260191" y="12552"/>
                </a:cubicBezTo>
                <a:cubicBezTo>
                  <a:pt x="260354" y="12546"/>
                  <a:pt x="260516" y="12543"/>
                  <a:pt x="260678" y="12543"/>
                </a:cubicBezTo>
                <a:cubicBezTo>
                  <a:pt x="267233" y="12543"/>
                  <a:pt x="272562" y="17900"/>
                  <a:pt x="272562" y="24513"/>
                </a:cubicBezTo>
                <a:lnTo>
                  <a:pt x="272562" y="51164"/>
                </a:lnTo>
                <a:cubicBezTo>
                  <a:pt x="272562" y="58123"/>
                  <a:pt x="278201" y="63717"/>
                  <a:pt x="285160" y="63717"/>
                </a:cubicBezTo>
                <a:lnTo>
                  <a:pt x="285160" y="24923"/>
                </a:lnTo>
                <a:cubicBezTo>
                  <a:pt x="285023" y="11506"/>
                  <a:pt x="274063" y="0"/>
                  <a:pt x="260600" y="0"/>
                </a:cubicBezTo>
                <a:cubicBezTo>
                  <a:pt x="253369" y="0"/>
                  <a:pt x="246820" y="3138"/>
                  <a:pt x="242318" y="8141"/>
                </a:cubicBezTo>
                <a:cubicBezTo>
                  <a:pt x="237861" y="3138"/>
                  <a:pt x="231357" y="0"/>
                  <a:pt x="224126" y="0"/>
                </a:cubicBezTo>
                <a:close/>
                <a:moveTo>
                  <a:pt x="91461" y="0"/>
                </a:moveTo>
                <a:cubicBezTo>
                  <a:pt x="73633" y="0"/>
                  <a:pt x="59170" y="14508"/>
                  <a:pt x="59170" y="32290"/>
                </a:cubicBezTo>
                <a:cubicBezTo>
                  <a:pt x="59170" y="50073"/>
                  <a:pt x="73633" y="64581"/>
                  <a:pt x="91461" y="64581"/>
                </a:cubicBezTo>
                <a:cubicBezTo>
                  <a:pt x="109243" y="64581"/>
                  <a:pt x="123752" y="50073"/>
                  <a:pt x="123752" y="32290"/>
                </a:cubicBezTo>
                <a:cubicBezTo>
                  <a:pt x="123752" y="14508"/>
                  <a:pt x="109243" y="0"/>
                  <a:pt x="91461" y="0"/>
                </a:cubicBezTo>
                <a:close/>
                <a:moveTo>
                  <a:pt x="161091" y="0"/>
                </a:moveTo>
                <a:cubicBezTo>
                  <a:pt x="143308" y="0"/>
                  <a:pt x="128800" y="14508"/>
                  <a:pt x="128845" y="32290"/>
                </a:cubicBezTo>
                <a:cubicBezTo>
                  <a:pt x="128845" y="50073"/>
                  <a:pt x="143353" y="64581"/>
                  <a:pt x="161136" y="64581"/>
                </a:cubicBezTo>
                <a:cubicBezTo>
                  <a:pt x="178919" y="64581"/>
                  <a:pt x="193427" y="50073"/>
                  <a:pt x="193427" y="32290"/>
                </a:cubicBezTo>
                <a:cubicBezTo>
                  <a:pt x="193427" y="14508"/>
                  <a:pt x="178873" y="0"/>
                  <a:pt x="16109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24"/>
          <p:cNvSpPr txBox="1"/>
          <p:nvPr/>
        </p:nvSpPr>
        <p:spPr>
          <a:xfrm>
            <a:off x="2538000" y="4686300"/>
            <a:ext cx="407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rPr>
              <a:t>© 2023 Zoom Video Communications, Inc.</a:t>
            </a:r>
            <a:endParaRPr sz="500">
              <a:solidFill>
                <a:schemeClr val="accent4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6" name="Google Shape;166;p24"/>
          <p:cNvSpPr txBox="1"/>
          <p:nvPr>
            <p:ph idx="12" type="sldNum"/>
          </p:nvPr>
        </p:nvSpPr>
        <p:spPr>
          <a:xfrm>
            <a:off x="8086800" y="4686300"/>
            <a:ext cx="6033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4 - Content, Light Tapered F">
  <p:cSld name="CUSTOM_2_1_1_1_1_1_2_1_1_1_1_1_1_1_1">
    <p:bg>
      <p:bgPr>
        <a:gradFill>
          <a:gsLst>
            <a:gs pos="0">
              <a:srgbClr val="FFFFFF"/>
            </a:gs>
            <a:gs pos="50000">
              <a:srgbClr val="FFFFFF"/>
            </a:gs>
            <a:gs pos="100000">
              <a:schemeClr val="lt1"/>
            </a:gs>
          </a:gsLst>
          <a:lin ang="18900732" scaled="0"/>
        </a:gra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5"/>
          <p:cNvSpPr/>
          <p:nvPr/>
        </p:nvSpPr>
        <p:spPr>
          <a:xfrm>
            <a:off x="886450" y="0"/>
            <a:ext cx="7870031" cy="5143500"/>
          </a:xfrm>
          <a:custGeom>
            <a:rect b="b" l="l" r="r" t="t"/>
            <a:pathLst>
              <a:path extrusionOk="0" h="5143500" w="7870031">
                <a:moveTo>
                  <a:pt x="7437739" y="0"/>
                </a:moveTo>
                <a:lnTo>
                  <a:pt x="438831" y="0"/>
                </a:lnTo>
                <a:cubicBezTo>
                  <a:pt x="155748" y="804486"/>
                  <a:pt x="0" y="1668947"/>
                  <a:pt x="0" y="2573536"/>
                </a:cubicBezTo>
                <a:cubicBezTo>
                  <a:pt x="0" y="3476787"/>
                  <a:pt x="150276" y="4340028"/>
                  <a:pt x="431030" y="5143500"/>
                </a:cubicBezTo>
                <a:lnTo>
                  <a:pt x="7432453" y="5143500"/>
                </a:lnTo>
                <a:cubicBezTo>
                  <a:pt x="7714726" y="4340028"/>
                  <a:pt x="7870031" y="3476787"/>
                  <a:pt x="7870031" y="2573536"/>
                </a:cubicBezTo>
                <a:cubicBezTo>
                  <a:pt x="7870031" y="1668947"/>
                  <a:pt x="7719298" y="804486"/>
                  <a:pt x="743773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25"/>
          <p:cNvSpPr txBox="1"/>
          <p:nvPr>
            <p:ph type="title"/>
          </p:nvPr>
        </p:nvSpPr>
        <p:spPr>
          <a:xfrm>
            <a:off x="458025" y="1238100"/>
            <a:ext cx="2682000" cy="59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Montserrat SemiBold"/>
              <a:buNone/>
              <a:defRPr sz="220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170" name="Google Shape;170;p25"/>
          <p:cNvSpPr txBox="1"/>
          <p:nvPr>
            <p:ph idx="1" type="body"/>
          </p:nvPr>
        </p:nvSpPr>
        <p:spPr>
          <a:xfrm>
            <a:off x="457200" y="2617500"/>
            <a:ext cx="3376500" cy="19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rtl="0">
              <a:spcBef>
                <a:spcPts val="500"/>
              </a:spcBef>
              <a:spcAft>
                <a:spcPts val="0"/>
              </a:spcAft>
              <a:buSzPts val="1000"/>
              <a:buChar char="+"/>
              <a:defRPr/>
            </a:lvl2pPr>
            <a:lvl3pPr indent="-292100" lvl="2" marL="1371600" rtl="0">
              <a:spcBef>
                <a:spcPts val="500"/>
              </a:spcBef>
              <a:spcAft>
                <a:spcPts val="0"/>
              </a:spcAft>
              <a:buSzPts val="1000"/>
              <a:buChar char="↳"/>
              <a:defRPr/>
            </a:lvl3pPr>
            <a:lvl4pPr indent="-292100" lvl="3" marL="1828800" rtl="0">
              <a:spcBef>
                <a:spcPts val="500"/>
              </a:spcBef>
              <a:spcAft>
                <a:spcPts val="0"/>
              </a:spcAft>
              <a:buSzPts val="1000"/>
              <a:buChar char="↦"/>
              <a:defRPr/>
            </a:lvl4pPr>
            <a:lvl5pPr indent="-292100" lvl="4" marL="2286000" rtl="0">
              <a:spcBef>
                <a:spcPts val="5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rtl="0">
              <a:spcBef>
                <a:spcPts val="5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rtl="0">
              <a:spcBef>
                <a:spcPts val="500"/>
              </a:spcBef>
              <a:spcAft>
                <a:spcPts val="0"/>
              </a:spcAft>
              <a:buSzPts val="1000"/>
              <a:buChar char="▸"/>
              <a:defRPr/>
            </a:lvl7pPr>
            <a:lvl8pPr indent="-292100" lvl="7" marL="3657600" rtl="0">
              <a:spcBef>
                <a:spcPts val="500"/>
              </a:spcBef>
              <a:spcAft>
                <a:spcPts val="0"/>
              </a:spcAft>
              <a:buSzPts val="1000"/>
              <a:buChar char="⬩"/>
              <a:defRPr/>
            </a:lvl8pPr>
            <a:lvl9pPr indent="-292100" lvl="8" marL="4114800" rtl="0">
              <a:spcBef>
                <a:spcPts val="500"/>
              </a:spcBef>
              <a:spcAft>
                <a:spcPts val="500"/>
              </a:spcAft>
              <a:buSzPts val="1000"/>
              <a:buChar char="☉"/>
              <a:defRPr/>
            </a:lvl9pPr>
          </a:lstStyle>
          <a:p/>
        </p:txBody>
      </p:sp>
      <p:sp>
        <p:nvSpPr>
          <p:cNvPr id="171" name="Google Shape;171;p25"/>
          <p:cNvSpPr/>
          <p:nvPr/>
        </p:nvSpPr>
        <p:spPr>
          <a:xfrm>
            <a:off x="460844" y="4866713"/>
            <a:ext cx="425601" cy="96387"/>
          </a:xfrm>
          <a:custGeom>
            <a:rect b="b" l="l" r="r" t="t"/>
            <a:pathLst>
              <a:path extrusionOk="0" h="64581" w="285160">
                <a:moveTo>
                  <a:pt x="91461" y="12507"/>
                </a:moveTo>
                <a:cubicBezTo>
                  <a:pt x="102376" y="12507"/>
                  <a:pt x="111245" y="21375"/>
                  <a:pt x="111245" y="32290"/>
                </a:cubicBezTo>
                <a:cubicBezTo>
                  <a:pt x="111245" y="43206"/>
                  <a:pt x="102376" y="52074"/>
                  <a:pt x="91461" y="52074"/>
                </a:cubicBezTo>
                <a:cubicBezTo>
                  <a:pt x="80546" y="52074"/>
                  <a:pt x="71677" y="43206"/>
                  <a:pt x="71677" y="32290"/>
                </a:cubicBezTo>
                <a:cubicBezTo>
                  <a:pt x="71677" y="21375"/>
                  <a:pt x="80546" y="12507"/>
                  <a:pt x="91461" y="12507"/>
                </a:cubicBezTo>
                <a:close/>
                <a:moveTo>
                  <a:pt x="161091" y="12507"/>
                </a:moveTo>
                <a:cubicBezTo>
                  <a:pt x="172006" y="12507"/>
                  <a:pt x="180874" y="21375"/>
                  <a:pt x="180874" y="32290"/>
                </a:cubicBezTo>
                <a:cubicBezTo>
                  <a:pt x="180874" y="43206"/>
                  <a:pt x="172006" y="52074"/>
                  <a:pt x="161091" y="52074"/>
                </a:cubicBezTo>
                <a:cubicBezTo>
                  <a:pt x="150175" y="52074"/>
                  <a:pt x="141307" y="43206"/>
                  <a:pt x="141307" y="32290"/>
                </a:cubicBezTo>
                <a:cubicBezTo>
                  <a:pt x="141307" y="21375"/>
                  <a:pt x="150175" y="12507"/>
                  <a:pt x="161091" y="12507"/>
                </a:cubicBezTo>
                <a:close/>
                <a:moveTo>
                  <a:pt x="774" y="955"/>
                </a:moveTo>
                <a:cubicBezTo>
                  <a:pt x="774" y="7868"/>
                  <a:pt x="6414" y="13462"/>
                  <a:pt x="13326" y="13553"/>
                </a:cubicBezTo>
                <a:lnTo>
                  <a:pt x="38522" y="13553"/>
                </a:lnTo>
                <a:lnTo>
                  <a:pt x="3321" y="48709"/>
                </a:lnTo>
                <a:cubicBezTo>
                  <a:pt x="683" y="51392"/>
                  <a:pt x="1" y="55485"/>
                  <a:pt x="1729" y="58941"/>
                </a:cubicBezTo>
                <a:cubicBezTo>
                  <a:pt x="3275" y="61898"/>
                  <a:pt x="6459" y="63671"/>
                  <a:pt x="9824" y="63671"/>
                </a:cubicBezTo>
                <a:lnTo>
                  <a:pt x="60398" y="63671"/>
                </a:lnTo>
                <a:cubicBezTo>
                  <a:pt x="60398" y="56758"/>
                  <a:pt x="54804" y="51164"/>
                  <a:pt x="47800" y="51164"/>
                </a:cubicBezTo>
                <a:lnTo>
                  <a:pt x="18648" y="51164"/>
                </a:lnTo>
                <a:lnTo>
                  <a:pt x="53894" y="15918"/>
                </a:lnTo>
                <a:cubicBezTo>
                  <a:pt x="56532" y="13235"/>
                  <a:pt x="57215" y="9141"/>
                  <a:pt x="55486" y="5685"/>
                </a:cubicBezTo>
                <a:cubicBezTo>
                  <a:pt x="53940" y="2729"/>
                  <a:pt x="50756" y="955"/>
                  <a:pt x="47391" y="955"/>
                </a:cubicBezTo>
                <a:close/>
                <a:moveTo>
                  <a:pt x="224126" y="0"/>
                </a:moveTo>
                <a:cubicBezTo>
                  <a:pt x="210709" y="0"/>
                  <a:pt x="199703" y="11506"/>
                  <a:pt x="199703" y="24923"/>
                </a:cubicBezTo>
                <a:lnTo>
                  <a:pt x="199703" y="63671"/>
                </a:lnTo>
                <a:cubicBezTo>
                  <a:pt x="206616" y="63671"/>
                  <a:pt x="212255" y="58032"/>
                  <a:pt x="212255" y="51119"/>
                </a:cubicBezTo>
                <a:lnTo>
                  <a:pt x="212255" y="24786"/>
                </a:lnTo>
                <a:cubicBezTo>
                  <a:pt x="212255" y="18328"/>
                  <a:pt x="217258" y="12871"/>
                  <a:pt x="223762" y="12552"/>
                </a:cubicBezTo>
                <a:cubicBezTo>
                  <a:pt x="223924" y="12546"/>
                  <a:pt x="224085" y="12543"/>
                  <a:pt x="224245" y="12543"/>
                </a:cubicBezTo>
                <a:cubicBezTo>
                  <a:pt x="230761" y="12543"/>
                  <a:pt x="236132" y="17900"/>
                  <a:pt x="236132" y="24513"/>
                </a:cubicBezTo>
                <a:lnTo>
                  <a:pt x="236132" y="51164"/>
                </a:lnTo>
                <a:cubicBezTo>
                  <a:pt x="236132" y="58123"/>
                  <a:pt x="241772" y="63717"/>
                  <a:pt x="248685" y="63717"/>
                </a:cubicBezTo>
                <a:lnTo>
                  <a:pt x="248685" y="24786"/>
                </a:lnTo>
                <a:cubicBezTo>
                  <a:pt x="248685" y="18328"/>
                  <a:pt x="253688" y="12871"/>
                  <a:pt x="260191" y="12552"/>
                </a:cubicBezTo>
                <a:cubicBezTo>
                  <a:pt x="260354" y="12546"/>
                  <a:pt x="260516" y="12543"/>
                  <a:pt x="260678" y="12543"/>
                </a:cubicBezTo>
                <a:cubicBezTo>
                  <a:pt x="267233" y="12543"/>
                  <a:pt x="272562" y="17900"/>
                  <a:pt x="272562" y="24513"/>
                </a:cubicBezTo>
                <a:lnTo>
                  <a:pt x="272562" y="51164"/>
                </a:lnTo>
                <a:cubicBezTo>
                  <a:pt x="272562" y="58123"/>
                  <a:pt x="278201" y="63717"/>
                  <a:pt x="285160" y="63717"/>
                </a:cubicBezTo>
                <a:lnTo>
                  <a:pt x="285160" y="24923"/>
                </a:lnTo>
                <a:cubicBezTo>
                  <a:pt x="285023" y="11506"/>
                  <a:pt x="274063" y="0"/>
                  <a:pt x="260600" y="0"/>
                </a:cubicBezTo>
                <a:cubicBezTo>
                  <a:pt x="253369" y="0"/>
                  <a:pt x="246820" y="3138"/>
                  <a:pt x="242318" y="8141"/>
                </a:cubicBezTo>
                <a:cubicBezTo>
                  <a:pt x="237861" y="3138"/>
                  <a:pt x="231357" y="0"/>
                  <a:pt x="224126" y="0"/>
                </a:cubicBezTo>
                <a:close/>
                <a:moveTo>
                  <a:pt x="91461" y="0"/>
                </a:moveTo>
                <a:cubicBezTo>
                  <a:pt x="73633" y="0"/>
                  <a:pt x="59170" y="14508"/>
                  <a:pt x="59170" y="32290"/>
                </a:cubicBezTo>
                <a:cubicBezTo>
                  <a:pt x="59170" y="50073"/>
                  <a:pt x="73633" y="64581"/>
                  <a:pt x="91461" y="64581"/>
                </a:cubicBezTo>
                <a:cubicBezTo>
                  <a:pt x="109243" y="64581"/>
                  <a:pt x="123752" y="50073"/>
                  <a:pt x="123752" y="32290"/>
                </a:cubicBezTo>
                <a:cubicBezTo>
                  <a:pt x="123752" y="14508"/>
                  <a:pt x="109243" y="0"/>
                  <a:pt x="91461" y="0"/>
                </a:cubicBezTo>
                <a:close/>
                <a:moveTo>
                  <a:pt x="161091" y="0"/>
                </a:moveTo>
                <a:cubicBezTo>
                  <a:pt x="143308" y="0"/>
                  <a:pt x="128800" y="14508"/>
                  <a:pt x="128845" y="32290"/>
                </a:cubicBezTo>
                <a:cubicBezTo>
                  <a:pt x="128845" y="50073"/>
                  <a:pt x="143353" y="64581"/>
                  <a:pt x="161136" y="64581"/>
                </a:cubicBezTo>
                <a:cubicBezTo>
                  <a:pt x="178919" y="64581"/>
                  <a:pt x="193427" y="50073"/>
                  <a:pt x="193427" y="32290"/>
                </a:cubicBezTo>
                <a:cubicBezTo>
                  <a:pt x="193427" y="14508"/>
                  <a:pt x="178873" y="0"/>
                  <a:pt x="16109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25"/>
          <p:cNvSpPr txBox="1"/>
          <p:nvPr/>
        </p:nvSpPr>
        <p:spPr>
          <a:xfrm>
            <a:off x="2538000" y="4686300"/>
            <a:ext cx="407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rPr>
              <a:t>© 2023 Zoom Video Communications, Inc.</a:t>
            </a:r>
            <a:endParaRPr sz="500">
              <a:solidFill>
                <a:schemeClr val="accent4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3" name="Google Shape;173;p25"/>
          <p:cNvSpPr txBox="1"/>
          <p:nvPr>
            <p:ph idx="12" type="sldNum"/>
          </p:nvPr>
        </p:nvSpPr>
        <p:spPr>
          <a:xfrm>
            <a:off x="8086800" y="4686300"/>
            <a:ext cx="6033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CUSTOM_5">
    <p:bg>
      <p:bgPr>
        <a:solidFill>
          <a:srgbClr val="FFFFFF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7_Generic Slide 3">
  <p:cSld name="TITLE_1_3_1_2_1_1_1_1_1_1_1_1_1_1_1_2_1_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7"/>
          <p:cNvSpPr txBox="1"/>
          <p:nvPr>
            <p:ph idx="12" type="sldNum"/>
          </p:nvPr>
        </p:nvSpPr>
        <p:spPr>
          <a:xfrm>
            <a:off x="8193575" y="4700400"/>
            <a:ext cx="851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>
                <a:solidFill>
                  <a:schemeClr val="dk1"/>
                </a:solidFill>
              </a:defRPr>
            </a:lvl1pPr>
            <a:lvl2pPr lvl="1" rtl="0" algn="r">
              <a:buNone/>
              <a:defRPr>
                <a:solidFill>
                  <a:schemeClr val="dk1"/>
                </a:solidFill>
              </a:defRPr>
            </a:lvl2pPr>
            <a:lvl3pPr lvl="2" rtl="0" algn="r">
              <a:buNone/>
              <a:defRPr>
                <a:solidFill>
                  <a:schemeClr val="dk1"/>
                </a:solidFill>
              </a:defRPr>
            </a:lvl3pPr>
            <a:lvl4pPr lvl="3" rtl="0" algn="r">
              <a:buNone/>
              <a:defRPr>
                <a:solidFill>
                  <a:schemeClr val="dk1"/>
                </a:solidFill>
              </a:defRPr>
            </a:lvl4pPr>
            <a:lvl5pPr lvl="4" rtl="0" algn="r">
              <a:buNone/>
              <a:defRPr>
                <a:solidFill>
                  <a:schemeClr val="dk1"/>
                </a:solidFill>
              </a:defRPr>
            </a:lvl5pPr>
            <a:lvl6pPr lvl="5" rtl="0" algn="r">
              <a:buNone/>
              <a:defRPr>
                <a:solidFill>
                  <a:schemeClr val="dk1"/>
                </a:solidFill>
              </a:defRPr>
            </a:lvl6pPr>
            <a:lvl7pPr lvl="6" rtl="0" algn="r">
              <a:buNone/>
              <a:defRPr>
                <a:solidFill>
                  <a:schemeClr val="dk1"/>
                </a:solidFill>
              </a:defRPr>
            </a:lvl7pPr>
            <a:lvl8pPr lvl="7" rtl="0" algn="r">
              <a:buNone/>
              <a:defRPr>
                <a:solidFill>
                  <a:schemeClr val="dk1"/>
                </a:solidFill>
              </a:defRPr>
            </a:lvl8pPr>
            <a:lvl9pPr lvl="8" rtl="0" algn="r">
              <a:buNone/>
              <a:defRPr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7" name="Google Shape;177;p27"/>
          <p:cNvSpPr txBox="1"/>
          <p:nvPr>
            <p:ph idx="1" type="body"/>
          </p:nvPr>
        </p:nvSpPr>
        <p:spPr>
          <a:xfrm>
            <a:off x="353238" y="1590876"/>
            <a:ext cx="4073700" cy="2785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indent="-285750" lvl="1" marL="91440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900"/>
              <a:buChar char="▶"/>
              <a:defRPr sz="1200">
                <a:solidFill>
                  <a:schemeClr val="lt1"/>
                </a:solidFill>
              </a:defRPr>
            </a:lvl2pPr>
            <a:lvl3pPr indent="-285750" lvl="2" marL="137160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900"/>
              <a:buChar char="▶"/>
              <a:defRPr sz="1200">
                <a:solidFill>
                  <a:schemeClr val="lt1"/>
                </a:solidFill>
              </a:defRPr>
            </a:lvl3pPr>
            <a:lvl4pPr indent="-285750" lvl="3" marL="182880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A86E8"/>
              </a:buClr>
              <a:buSzPts val="900"/>
              <a:buChar char="▶"/>
              <a:defRPr sz="1200">
                <a:solidFill>
                  <a:schemeClr val="lt1"/>
                </a:solidFill>
              </a:defRPr>
            </a:lvl4pPr>
            <a:lvl5pPr indent="-285750" lvl="4" marL="228600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900"/>
              <a:buChar char="▶"/>
              <a:defRPr sz="1200">
                <a:solidFill>
                  <a:schemeClr val="lt1"/>
                </a:solidFill>
              </a:defRPr>
            </a:lvl5pPr>
            <a:lvl6pPr indent="-285750" lvl="5" marL="274320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900"/>
              <a:buChar char="▶"/>
              <a:defRPr sz="1200">
                <a:solidFill>
                  <a:schemeClr val="lt1"/>
                </a:solidFill>
              </a:defRPr>
            </a:lvl6pPr>
            <a:lvl7pPr indent="-285750" lvl="6" marL="320040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900"/>
              <a:buChar char="▶"/>
              <a:defRPr sz="1200">
                <a:solidFill>
                  <a:schemeClr val="lt1"/>
                </a:solidFill>
              </a:defRPr>
            </a:lvl7pPr>
            <a:lvl8pPr indent="-285750" lvl="7" marL="365760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900"/>
              <a:buChar char="▶"/>
              <a:defRPr sz="1200">
                <a:solidFill>
                  <a:schemeClr val="lt1"/>
                </a:solidFill>
              </a:defRPr>
            </a:lvl8pPr>
            <a:lvl9pPr indent="-285750" lvl="8" marL="4114800" rtl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lt2"/>
              </a:buClr>
              <a:buSzPts val="900"/>
              <a:buChar char="▶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8" name="Google Shape;178;p27"/>
          <p:cNvSpPr txBox="1"/>
          <p:nvPr>
            <p:ph type="title"/>
          </p:nvPr>
        </p:nvSpPr>
        <p:spPr>
          <a:xfrm>
            <a:off x="341043" y="325194"/>
            <a:ext cx="4845000" cy="689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>
              <a:spcBef>
                <a:spcPts val="0"/>
              </a:spcBef>
              <a:spcAft>
                <a:spcPts val="0"/>
              </a:spcAft>
              <a:buSzPts val="2100"/>
              <a:buFont typeface="Ubuntu"/>
              <a:buNone/>
              <a:defRPr b="0" sz="2100">
                <a:latin typeface="Ubuntu"/>
                <a:ea typeface="Ubuntu"/>
                <a:cs typeface="Ubuntu"/>
                <a:sym typeface="Ubuntu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100"/>
              <a:buFont typeface="Ubuntu"/>
              <a:buNone/>
              <a:defRPr b="0" sz="2100">
                <a:latin typeface="Ubuntu"/>
                <a:ea typeface="Ubuntu"/>
                <a:cs typeface="Ubuntu"/>
                <a:sym typeface="Ubuntu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100"/>
              <a:buFont typeface="Ubuntu"/>
              <a:buNone/>
              <a:defRPr b="0" sz="2100">
                <a:latin typeface="Ubuntu"/>
                <a:ea typeface="Ubuntu"/>
                <a:cs typeface="Ubuntu"/>
                <a:sym typeface="Ubuntu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100"/>
              <a:buFont typeface="Ubuntu"/>
              <a:buNone/>
              <a:defRPr b="0" sz="2100">
                <a:latin typeface="Ubuntu"/>
                <a:ea typeface="Ubuntu"/>
                <a:cs typeface="Ubuntu"/>
                <a:sym typeface="Ubuntu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100"/>
              <a:buFont typeface="Ubuntu"/>
              <a:buNone/>
              <a:defRPr b="0" sz="2100">
                <a:latin typeface="Ubuntu"/>
                <a:ea typeface="Ubuntu"/>
                <a:cs typeface="Ubuntu"/>
                <a:sym typeface="Ubuntu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100"/>
              <a:buFont typeface="Ubuntu"/>
              <a:buNone/>
              <a:defRPr b="0" sz="2100">
                <a:latin typeface="Ubuntu"/>
                <a:ea typeface="Ubuntu"/>
                <a:cs typeface="Ubuntu"/>
                <a:sym typeface="Ubuntu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100"/>
              <a:buFont typeface="Ubuntu"/>
              <a:buNone/>
              <a:defRPr b="0" sz="2100">
                <a:latin typeface="Ubuntu"/>
                <a:ea typeface="Ubuntu"/>
                <a:cs typeface="Ubuntu"/>
                <a:sym typeface="Ubuntu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100"/>
              <a:buFont typeface="Ubuntu"/>
              <a:buNone/>
              <a:defRPr b="0" sz="2100">
                <a:latin typeface="Ubuntu"/>
                <a:ea typeface="Ubuntu"/>
                <a:cs typeface="Ubuntu"/>
                <a:sym typeface="Ubuntu"/>
              </a:defRPr>
            </a:lvl9pPr>
          </a:lstStyle>
          <a:p/>
        </p:txBody>
      </p:sp>
      <p:sp>
        <p:nvSpPr>
          <p:cNvPr id="179" name="Google Shape;179;p27"/>
          <p:cNvSpPr txBox="1"/>
          <p:nvPr>
            <p:ph idx="2" type="subTitle"/>
          </p:nvPr>
        </p:nvSpPr>
        <p:spPr>
          <a:xfrm>
            <a:off x="366337" y="907041"/>
            <a:ext cx="4648200" cy="393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/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500"/>
              </a:spcBef>
              <a:spcAft>
                <a:spcPts val="50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pic>
        <p:nvPicPr>
          <p:cNvPr id="180" name="Google Shape;180;p27"/>
          <p:cNvPicPr preferRelativeResize="0"/>
          <p:nvPr/>
        </p:nvPicPr>
        <p:blipFill rotWithShape="1">
          <a:blip r:embed="rId3">
            <a:alphaModFix/>
          </a:blip>
          <a:srcRect b="748" l="0" r="0" t="748"/>
          <a:stretch/>
        </p:blipFill>
        <p:spPr>
          <a:xfrm>
            <a:off x="478375" y="351612"/>
            <a:ext cx="976676" cy="18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3 - Title, Light Neutral">
  <p:cSld name="CUSTOM_2_1_1">
    <p:bg>
      <p:bgPr>
        <a:gradFill>
          <a:gsLst>
            <a:gs pos="0">
              <a:srgbClr val="FFFFFF"/>
            </a:gs>
            <a:gs pos="50000">
              <a:srgbClr val="FFFFFF"/>
            </a:gs>
            <a:gs pos="100000">
              <a:schemeClr val="lt1"/>
            </a:gs>
          </a:gsLst>
          <a:lin ang="18900732" scaled="0"/>
        </a:gra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/>
          <p:nvPr/>
        </p:nvSpPr>
        <p:spPr>
          <a:xfrm>
            <a:off x="0" y="501325"/>
            <a:ext cx="8516333" cy="4640375"/>
          </a:xfrm>
          <a:custGeom>
            <a:rect b="b" l="l" r="r" t="t"/>
            <a:pathLst>
              <a:path extrusionOk="0" h="6356678" w="11666210">
                <a:moveTo>
                  <a:pt x="11571859" y="6356679"/>
                </a:moveTo>
                <a:lnTo>
                  <a:pt x="0" y="6356679"/>
                </a:lnTo>
                <a:lnTo>
                  <a:pt x="0" y="1002232"/>
                </a:lnTo>
                <a:cubicBezTo>
                  <a:pt x="388528" y="755521"/>
                  <a:pt x="817937" y="561694"/>
                  <a:pt x="1282452" y="433373"/>
                </a:cubicBezTo>
                <a:cubicBezTo>
                  <a:pt x="2350611" y="173322"/>
                  <a:pt x="3492538" y="-10429"/>
                  <a:pt x="4657700" y="460"/>
                </a:cubicBezTo>
                <a:cubicBezTo>
                  <a:pt x="5730253" y="5367"/>
                  <a:pt x="6787452" y="138048"/>
                  <a:pt x="7794054" y="389063"/>
                </a:cubicBezTo>
                <a:cubicBezTo>
                  <a:pt x="10444226" y="1063655"/>
                  <a:pt x="12087225" y="3717486"/>
                  <a:pt x="11571859" y="63566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4"/>
          <p:cNvSpPr txBox="1"/>
          <p:nvPr>
            <p:ph type="ctrTitle"/>
          </p:nvPr>
        </p:nvSpPr>
        <p:spPr>
          <a:xfrm>
            <a:off x="457200" y="548700"/>
            <a:ext cx="5457300" cy="1287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Montserrat Medium"/>
              <a:buNone/>
              <a:defRPr sz="24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sz="2000"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sz="2000"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sz="2000"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sz="2000"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sz="2000"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sz="2000"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sz="2000"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sz="2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/>
        </p:nvSpPr>
        <p:spPr>
          <a:xfrm>
            <a:off x="457200" y="4686300"/>
            <a:ext cx="407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rPr>
              <a:t>© 2024 Zoom Video Communications, Inc.</a:t>
            </a:r>
            <a:endParaRPr sz="500">
              <a:solidFill>
                <a:schemeClr val="accent4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5" name="Google Shape;25;p4"/>
          <p:cNvSpPr txBox="1"/>
          <p:nvPr>
            <p:ph idx="1" type="subTitle"/>
          </p:nvPr>
        </p:nvSpPr>
        <p:spPr>
          <a:xfrm>
            <a:off x="457200" y="2620350"/>
            <a:ext cx="3376500" cy="591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Montserrat"/>
              <a:buNone/>
              <a:defRPr b="1" sz="12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Montserrat"/>
              <a:buNone/>
              <a:defRPr b="1" sz="12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Montserrat"/>
              <a:buNone/>
              <a:defRPr b="1" sz="12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Montserrat"/>
              <a:buNone/>
              <a:defRPr b="1" sz="12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Montserrat"/>
              <a:buNone/>
              <a:defRPr b="1" sz="12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Montserrat"/>
              <a:buNone/>
              <a:defRPr b="1" sz="12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Montserrat"/>
              <a:buNone/>
              <a:defRPr b="1" sz="12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Montserrat"/>
              <a:buNone/>
              <a:defRPr b="1" sz="12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Montserrat"/>
              <a:buNone/>
              <a:defRPr b="1" sz="12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2" type="body"/>
          </p:nvPr>
        </p:nvSpPr>
        <p:spPr>
          <a:xfrm>
            <a:off x="457200" y="3306300"/>
            <a:ext cx="3376500" cy="59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rtl="0">
              <a:spcBef>
                <a:spcPts val="500"/>
              </a:spcBef>
              <a:spcAft>
                <a:spcPts val="0"/>
              </a:spcAft>
              <a:buSzPts val="1000"/>
              <a:buChar char="+"/>
              <a:defRPr/>
            </a:lvl2pPr>
            <a:lvl3pPr indent="-292100" lvl="2" marL="1371600" rtl="0">
              <a:spcBef>
                <a:spcPts val="500"/>
              </a:spcBef>
              <a:spcAft>
                <a:spcPts val="0"/>
              </a:spcAft>
              <a:buSzPts val="1000"/>
              <a:buChar char="↳"/>
              <a:defRPr/>
            </a:lvl3pPr>
            <a:lvl4pPr indent="-292100" lvl="3" marL="1828800" rtl="0">
              <a:spcBef>
                <a:spcPts val="500"/>
              </a:spcBef>
              <a:spcAft>
                <a:spcPts val="0"/>
              </a:spcAft>
              <a:buSzPts val="1000"/>
              <a:buChar char="↦"/>
              <a:defRPr/>
            </a:lvl4pPr>
            <a:lvl5pPr indent="-292100" lvl="4" marL="2286000" rtl="0">
              <a:spcBef>
                <a:spcPts val="5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rtl="0">
              <a:spcBef>
                <a:spcPts val="5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rtl="0">
              <a:spcBef>
                <a:spcPts val="500"/>
              </a:spcBef>
              <a:spcAft>
                <a:spcPts val="0"/>
              </a:spcAft>
              <a:buSzPts val="1000"/>
              <a:buChar char="▸"/>
              <a:defRPr/>
            </a:lvl7pPr>
            <a:lvl8pPr indent="-292100" lvl="7" marL="3657600" rtl="0">
              <a:spcBef>
                <a:spcPts val="500"/>
              </a:spcBef>
              <a:spcAft>
                <a:spcPts val="0"/>
              </a:spcAft>
              <a:buSzPts val="1000"/>
              <a:buChar char="⬩"/>
              <a:defRPr/>
            </a:lvl8pPr>
            <a:lvl9pPr indent="-292100" lvl="8" marL="4114800" rtl="0">
              <a:spcBef>
                <a:spcPts val="500"/>
              </a:spcBef>
              <a:spcAft>
                <a:spcPts val="500"/>
              </a:spcAft>
              <a:buSzPts val="1000"/>
              <a:buChar char="☉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4 - Content, Dark Flat">
  <p:cSld name="CUSTOM_2_1_1_1_1_1">
    <p:bg>
      <p:bgPr>
        <a:solidFill>
          <a:schemeClr val="dk1"/>
        </a:solid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/>
          <p:nvPr/>
        </p:nvSpPr>
        <p:spPr>
          <a:xfrm>
            <a:off x="460844" y="4866713"/>
            <a:ext cx="425601" cy="96387"/>
          </a:xfrm>
          <a:custGeom>
            <a:rect b="b" l="l" r="r" t="t"/>
            <a:pathLst>
              <a:path extrusionOk="0" h="64581" w="285160">
                <a:moveTo>
                  <a:pt x="91461" y="12507"/>
                </a:moveTo>
                <a:cubicBezTo>
                  <a:pt x="102376" y="12507"/>
                  <a:pt x="111245" y="21375"/>
                  <a:pt x="111245" y="32290"/>
                </a:cubicBezTo>
                <a:cubicBezTo>
                  <a:pt x="111245" y="43206"/>
                  <a:pt x="102376" y="52074"/>
                  <a:pt x="91461" y="52074"/>
                </a:cubicBezTo>
                <a:cubicBezTo>
                  <a:pt x="80546" y="52074"/>
                  <a:pt x="71677" y="43206"/>
                  <a:pt x="71677" y="32290"/>
                </a:cubicBezTo>
                <a:cubicBezTo>
                  <a:pt x="71677" y="21375"/>
                  <a:pt x="80546" y="12507"/>
                  <a:pt x="91461" y="12507"/>
                </a:cubicBezTo>
                <a:close/>
                <a:moveTo>
                  <a:pt x="161091" y="12507"/>
                </a:moveTo>
                <a:cubicBezTo>
                  <a:pt x="172006" y="12507"/>
                  <a:pt x="180874" y="21375"/>
                  <a:pt x="180874" y="32290"/>
                </a:cubicBezTo>
                <a:cubicBezTo>
                  <a:pt x="180874" y="43206"/>
                  <a:pt x="172006" y="52074"/>
                  <a:pt x="161091" y="52074"/>
                </a:cubicBezTo>
                <a:cubicBezTo>
                  <a:pt x="150175" y="52074"/>
                  <a:pt x="141307" y="43206"/>
                  <a:pt x="141307" y="32290"/>
                </a:cubicBezTo>
                <a:cubicBezTo>
                  <a:pt x="141307" y="21375"/>
                  <a:pt x="150175" y="12507"/>
                  <a:pt x="161091" y="12507"/>
                </a:cubicBezTo>
                <a:close/>
                <a:moveTo>
                  <a:pt x="774" y="955"/>
                </a:moveTo>
                <a:cubicBezTo>
                  <a:pt x="774" y="7868"/>
                  <a:pt x="6414" y="13462"/>
                  <a:pt x="13326" y="13553"/>
                </a:cubicBezTo>
                <a:lnTo>
                  <a:pt x="38522" y="13553"/>
                </a:lnTo>
                <a:lnTo>
                  <a:pt x="3321" y="48709"/>
                </a:lnTo>
                <a:cubicBezTo>
                  <a:pt x="683" y="51392"/>
                  <a:pt x="1" y="55485"/>
                  <a:pt x="1729" y="58941"/>
                </a:cubicBezTo>
                <a:cubicBezTo>
                  <a:pt x="3275" y="61898"/>
                  <a:pt x="6459" y="63671"/>
                  <a:pt x="9824" y="63671"/>
                </a:cubicBezTo>
                <a:lnTo>
                  <a:pt x="60398" y="63671"/>
                </a:lnTo>
                <a:cubicBezTo>
                  <a:pt x="60398" y="56758"/>
                  <a:pt x="54804" y="51164"/>
                  <a:pt x="47800" y="51164"/>
                </a:cubicBezTo>
                <a:lnTo>
                  <a:pt x="18648" y="51164"/>
                </a:lnTo>
                <a:lnTo>
                  <a:pt x="53894" y="15918"/>
                </a:lnTo>
                <a:cubicBezTo>
                  <a:pt x="56532" y="13235"/>
                  <a:pt x="57215" y="9141"/>
                  <a:pt x="55486" y="5685"/>
                </a:cubicBezTo>
                <a:cubicBezTo>
                  <a:pt x="53940" y="2729"/>
                  <a:pt x="50756" y="955"/>
                  <a:pt x="47391" y="955"/>
                </a:cubicBezTo>
                <a:close/>
                <a:moveTo>
                  <a:pt x="224126" y="0"/>
                </a:moveTo>
                <a:cubicBezTo>
                  <a:pt x="210709" y="0"/>
                  <a:pt x="199703" y="11506"/>
                  <a:pt x="199703" y="24923"/>
                </a:cubicBezTo>
                <a:lnTo>
                  <a:pt x="199703" y="63671"/>
                </a:lnTo>
                <a:cubicBezTo>
                  <a:pt x="206616" y="63671"/>
                  <a:pt x="212255" y="58032"/>
                  <a:pt x="212255" y="51119"/>
                </a:cubicBezTo>
                <a:lnTo>
                  <a:pt x="212255" y="24786"/>
                </a:lnTo>
                <a:cubicBezTo>
                  <a:pt x="212255" y="18328"/>
                  <a:pt x="217258" y="12871"/>
                  <a:pt x="223762" y="12552"/>
                </a:cubicBezTo>
                <a:cubicBezTo>
                  <a:pt x="223924" y="12546"/>
                  <a:pt x="224085" y="12543"/>
                  <a:pt x="224245" y="12543"/>
                </a:cubicBezTo>
                <a:cubicBezTo>
                  <a:pt x="230761" y="12543"/>
                  <a:pt x="236132" y="17900"/>
                  <a:pt x="236132" y="24513"/>
                </a:cubicBezTo>
                <a:lnTo>
                  <a:pt x="236132" y="51164"/>
                </a:lnTo>
                <a:cubicBezTo>
                  <a:pt x="236132" y="58123"/>
                  <a:pt x="241772" y="63717"/>
                  <a:pt x="248685" y="63717"/>
                </a:cubicBezTo>
                <a:lnTo>
                  <a:pt x="248685" y="24786"/>
                </a:lnTo>
                <a:cubicBezTo>
                  <a:pt x="248685" y="18328"/>
                  <a:pt x="253688" y="12871"/>
                  <a:pt x="260191" y="12552"/>
                </a:cubicBezTo>
                <a:cubicBezTo>
                  <a:pt x="260354" y="12546"/>
                  <a:pt x="260516" y="12543"/>
                  <a:pt x="260678" y="12543"/>
                </a:cubicBezTo>
                <a:cubicBezTo>
                  <a:pt x="267233" y="12543"/>
                  <a:pt x="272562" y="17900"/>
                  <a:pt x="272562" y="24513"/>
                </a:cubicBezTo>
                <a:lnTo>
                  <a:pt x="272562" y="51164"/>
                </a:lnTo>
                <a:cubicBezTo>
                  <a:pt x="272562" y="58123"/>
                  <a:pt x="278201" y="63717"/>
                  <a:pt x="285160" y="63717"/>
                </a:cubicBezTo>
                <a:lnTo>
                  <a:pt x="285160" y="24923"/>
                </a:lnTo>
                <a:cubicBezTo>
                  <a:pt x="285023" y="11506"/>
                  <a:pt x="274063" y="0"/>
                  <a:pt x="260600" y="0"/>
                </a:cubicBezTo>
                <a:cubicBezTo>
                  <a:pt x="253369" y="0"/>
                  <a:pt x="246820" y="3138"/>
                  <a:pt x="242318" y="8141"/>
                </a:cubicBezTo>
                <a:cubicBezTo>
                  <a:pt x="237861" y="3138"/>
                  <a:pt x="231357" y="0"/>
                  <a:pt x="224126" y="0"/>
                </a:cubicBezTo>
                <a:close/>
                <a:moveTo>
                  <a:pt x="91461" y="0"/>
                </a:moveTo>
                <a:cubicBezTo>
                  <a:pt x="73633" y="0"/>
                  <a:pt x="59170" y="14508"/>
                  <a:pt x="59170" y="32290"/>
                </a:cubicBezTo>
                <a:cubicBezTo>
                  <a:pt x="59170" y="50073"/>
                  <a:pt x="73633" y="64581"/>
                  <a:pt x="91461" y="64581"/>
                </a:cubicBezTo>
                <a:cubicBezTo>
                  <a:pt x="109243" y="64581"/>
                  <a:pt x="123752" y="50073"/>
                  <a:pt x="123752" y="32290"/>
                </a:cubicBezTo>
                <a:cubicBezTo>
                  <a:pt x="123752" y="14508"/>
                  <a:pt x="109243" y="0"/>
                  <a:pt x="91461" y="0"/>
                </a:cubicBezTo>
                <a:close/>
                <a:moveTo>
                  <a:pt x="161091" y="0"/>
                </a:moveTo>
                <a:cubicBezTo>
                  <a:pt x="143308" y="0"/>
                  <a:pt x="128800" y="14508"/>
                  <a:pt x="128845" y="32290"/>
                </a:cubicBezTo>
                <a:cubicBezTo>
                  <a:pt x="128845" y="50073"/>
                  <a:pt x="143353" y="64581"/>
                  <a:pt x="161136" y="64581"/>
                </a:cubicBezTo>
                <a:cubicBezTo>
                  <a:pt x="178919" y="64581"/>
                  <a:pt x="193427" y="50073"/>
                  <a:pt x="193427" y="32290"/>
                </a:cubicBezTo>
                <a:cubicBezTo>
                  <a:pt x="193427" y="14508"/>
                  <a:pt x="178873" y="0"/>
                  <a:pt x="1610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" name="Google Shape;29;p5"/>
          <p:cNvSpPr txBox="1"/>
          <p:nvPr/>
        </p:nvSpPr>
        <p:spPr>
          <a:xfrm>
            <a:off x="2538000" y="4686300"/>
            <a:ext cx="407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rPr>
              <a:t>© 2024 Zoom Video Communications, Inc.</a:t>
            </a:r>
            <a:endParaRPr sz="500">
              <a:solidFill>
                <a:schemeClr val="accent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086800" y="4686300"/>
            <a:ext cx="6033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1" name="Google Shape;31;p5"/>
          <p:cNvSpPr txBox="1"/>
          <p:nvPr>
            <p:ph type="title"/>
          </p:nvPr>
        </p:nvSpPr>
        <p:spPr>
          <a:xfrm>
            <a:off x="458025" y="1238100"/>
            <a:ext cx="2682000" cy="59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Montserrat SemiBold"/>
              <a:buNone/>
              <a:defRPr sz="220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457200" y="2617500"/>
            <a:ext cx="3376500" cy="19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>
                <a:solidFill>
                  <a:srgbClr val="FFFFFF"/>
                </a:solidFill>
              </a:defRPr>
            </a:lvl1pPr>
            <a:lvl2pPr indent="-292100" lvl="1" marL="914400" rtl="0">
              <a:spcBef>
                <a:spcPts val="500"/>
              </a:spcBef>
              <a:spcAft>
                <a:spcPts val="0"/>
              </a:spcAft>
              <a:buSzPts val="1000"/>
              <a:buChar char="+"/>
              <a:defRPr>
                <a:solidFill>
                  <a:srgbClr val="FFFFFF"/>
                </a:solidFill>
              </a:defRPr>
            </a:lvl2pPr>
            <a:lvl3pPr indent="-292100" lvl="2" marL="1371600" rtl="0">
              <a:spcBef>
                <a:spcPts val="500"/>
              </a:spcBef>
              <a:spcAft>
                <a:spcPts val="0"/>
              </a:spcAft>
              <a:buSzPts val="1000"/>
              <a:buChar char="↳"/>
              <a:defRPr>
                <a:solidFill>
                  <a:srgbClr val="FFFFFF"/>
                </a:solidFill>
              </a:defRPr>
            </a:lvl3pPr>
            <a:lvl4pPr indent="-292100" lvl="3" marL="1828800" rtl="0">
              <a:spcBef>
                <a:spcPts val="500"/>
              </a:spcBef>
              <a:spcAft>
                <a:spcPts val="0"/>
              </a:spcAft>
              <a:buSzPts val="1000"/>
              <a:buChar char="↦"/>
              <a:defRPr>
                <a:solidFill>
                  <a:srgbClr val="FFFFFF"/>
                </a:solidFill>
              </a:defRPr>
            </a:lvl4pPr>
            <a:lvl5pPr indent="-292100" lvl="4" marL="2286000" rtl="0">
              <a:spcBef>
                <a:spcPts val="500"/>
              </a:spcBef>
              <a:spcAft>
                <a:spcPts val="0"/>
              </a:spcAft>
              <a:buSzPts val="1000"/>
              <a:buChar char="○"/>
              <a:defRPr>
                <a:solidFill>
                  <a:srgbClr val="FFFFFF"/>
                </a:solidFill>
              </a:defRPr>
            </a:lvl5pPr>
            <a:lvl6pPr indent="-292100" lvl="5" marL="2743200" rtl="0">
              <a:spcBef>
                <a:spcPts val="500"/>
              </a:spcBef>
              <a:spcAft>
                <a:spcPts val="0"/>
              </a:spcAft>
              <a:buSzPts val="1000"/>
              <a:buChar char="■"/>
              <a:defRPr>
                <a:solidFill>
                  <a:srgbClr val="FFFFFF"/>
                </a:solidFill>
              </a:defRPr>
            </a:lvl6pPr>
            <a:lvl7pPr indent="-292100" lvl="6" marL="3200400" rtl="0">
              <a:spcBef>
                <a:spcPts val="500"/>
              </a:spcBef>
              <a:spcAft>
                <a:spcPts val="0"/>
              </a:spcAft>
              <a:buSzPts val="1000"/>
              <a:buChar char="▸"/>
              <a:defRPr>
                <a:solidFill>
                  <a:srgbClr val="FFFFFF"/>
                </a:solidFill>
              </a:defRPr>
            </a:lvl7pPr>
            <a:lvl8pPr indent="-292100" lvl="7" marL="3657600" rtl="0">
              <a:spcBef>
                <a:spcPts val="500"/>
              </a:spcBef>
              <a:spcAft>
                <a:spcPts val="0"/>
              </a:spcAft>
              <a:buSzPts val="1000"/>
              <a:buChar char="⬩"/>
              <a:defRPr>
                <a:solidFill>
                  <a:srgbClr val="FFFFFF"/>
                </a:solidFill>
              </a:defRPr>
            </a:lvl8pPr>
            <a:lvl9pPr indent="-292100" lvl="8" marL="4114800" rtl="0">
              <a:spcBef>
                <a:spcPts val="500"/>
              </a:spcBef>
              <a:spcAft>
                <a:spcPts val="500"/>
              </a:spcAft>
              <a:buSzPts val="1000"/>
              <a:buChar char="☉"/>
              <a:defRPr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5 - Content, Dark Tapered A">
  <p:cSld name="CUSTOM_2_1_1_1_1_1_2_2">
    <p:bg>
      <p:bgPr>
        <a:solidFill>
          <a:schemeClr val="dk1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/>
          <p:nvPr/>
        </p:nvSpPr>
        <p:spPr>
          <a:xfrm>
            <a:off x="510327" y="0"/>
            <a:ext cx="8633672" cy="5143500"/>
          </a:xfrm>
          <a:custGeom>
            <a:rect b="b" l="l" r="r" t="t"/>
            <a:pathLst>
              <a:path extrusionOk="0" h="6858000" w="11511563">
                <a:moveTo>
                  <a:pt x="11511563" y="4231005"/>
                </a:moveTo>
                <a:lnTo>
                  <a:pt x="11511563" y="559435"/>
                </a:lnTo>
                <a:cubicBezTo>
                  <a:pt x="11410598" y="362585"/>
                  <a:pt x="11293123" y="175260"/>
                  <a:pt x="11160408" y="0"/>
                </a:cubicBezTo>
                <a:lnTo>
                  <a:pt x="3984273" y="0"/>
                </a:lnTo>
                <a:cubicBezTo>
                  <a:pt x="3508658" y="324485"/>
                  <a:pt x="3056538" y="697865"/>
                  <a:pt x="2634263" y="1120140"/>
                </a:cubicBezTo>
                <a:cubicBezTo>
                  <a:pt x="1281078" y="2473325"/>
                  <a:pt x="428908" y="4136390"/>
                  <a:pt x="76483" y="5880100"/>
                </a:cubicBezTo>
                <a:cubicBezTo>
                  <a:pt x="9173" y="6212205"/>
                  <a:pt x="-12417" y="6540500"/>
                  <a:pt x="6633" y="6858000"/>
                </a:cubicBezTo>
                <a:lnTo>
                  <a:pt x="10091069" y="6858000"/>
                </a:lnTo>
                <a:cubicBezTo>
                  <a:pt x="10715273" y="6048375"/>
                  <a:pt x="11188983" y="5160010"/>
                  <a:pt x="11511563" y="4231005"/>
                </a:cubicBezTo>
                <a:close/>
              </a:path>
            </a:pathLst>
          </a:custGeom>
          <a:gradFill>
            <a:gsLst>
              <a:gs pos="0">
                <a:schemeClr val="dk1"/>
              </a:gs>
              <a:gs pos="50000">
                <a:schemeClr val="dk1"/>
              </a:gs>
              <a:gs pos="100000">
                <a:schemeClr val="dk2"/>
              </a:gs>
            </a:gsLst>
            <a:lin ang="18900044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6"/>
          <p:cNvSpPr/>
          <p:nvPr/>
        </p:nvSpPr>
        <p:spPr>
          <a:xfrm>
            <a:off x="460844" y="4866713"/>
            <a:ext cx="425601" cy="96387"/>
          </a:xfrm>
          <a:custGeom>
            <a:rect b="b" l="l" r="r" t="t"/>
            <a:pathLst>
              <a:path extrusionOk="0" h="64581" w="285160">
                <a:moveTo>
                  <a:pt x="91461" y="12507"/>
                </a:moveTo>
                <a:cubicBezTo>
                  <a:pt x="102376" y="12507"/>
                  <a:pt x="111245" y="21375"/>
                  <a:pt x="111245" y="32290"/>
                </a:cubicBezTo>
                <a:cubicBezTo>
                  <a:pt x="111245" y="43206"/>
                  <a:pt x="102376" y="52074"/>
                  <a:pt x="91461" y="52074"/>
                </a:cubicBezTo>
                <a:cubicBezTo>
                  <a:pt x="80546" y="52074"/>
                  <a:pt x="71677" y="43206"/>
                  <a:pt x="71677" y="32290"/>
                </a:cubicBezTo>
                <a:cubicBezTo>
                  <a:pt x="71677" y="21375"/>
                  <a:pt x="80546" y="12507"/>
                  <a:pt x="91461" y="12507"/>
                </a:cubicBezTo>
                <a:close/>
                <a:moveTo>
                  <a:pt x="161091" y="12507"/>
                </a:moveTo>
                <a:cubicBezTo>
                  <a:pt x="172006" y="12507"/>
                  <a:pt x="180874" y="21375"/>
                  <a:pt x="180874" y="32290"/>
                </a:cubicBezTo>
                <a:cubicBezTo>
                  <a:pt x="180874" y="43206"/>
                  <a:pt x="172006" y="52074"/>
                  <a:pt x="161091" y="52074"/>
                </a:cubicBezTo>
                <a:cubicBezTo>
                  <a:pt x="150175" y="52074"/>
                  <a:pt x="141307" y="43206"/>
                  <a:pt x="141307" y="32290"/>
                </a:cubicBezTo>
                <a:cubicBezTo>
                  <a:pt x="141307" y="21375"/>
                  <a:pt x="150175" y="12507"/>
                  <a:pt x="161091" y="12507"/>
                </a:cubicBezTo>
                <a:close/>
                <a:moveTo>
                  <a:pt x="774" y="955"/>
                </a:moveTo>
                <a:cubicBezTo>
                  <a:pt x="774" y="7868"/>
                  <a:pt x="6414" y="13462"/>
                  <a:pt x="13326" y="13553"/>
                </a:cubicBezTo>
                <a:lnTo>
                  <a:pt x="38522" y="13553"/>
                </a:lnTo>
                <a:lnTo>
                  <a:pt x="3321" y="48709"/>
                </a:lnTo>
                <a:cubicBezTo>
                  <a:pt x="683" y="51392"/>
                  <a:pt x="1" y="55485"/>
                  <a:pt x="1729" y="58941"/>
                </a:cubicBezTo>
                <a:cubicBezTo>
                  <a:pt x="3275" y="61898"/>
                  <a:pt x="6459" y="63671"/>
                  <a:pt x="9824" y="63671"/>
                </a:cubicBezTo>
                <a:lnTo>
                  <a:pt x="60398" y="63671"/>
                </a:lnTo>
                <a:cubicBezTo>
                  <a:pt x="60398" y="56758"/>
                  <a:pt x="54804" y="51164"/>
                  <a:pt x="47800" y="51164"/>
                </a:cubicBezTo>
                <a:lnTo>
                  <a:pt x="18648" y="51164"/>
                </a:lnTo>
                <a:lnTo>
                  <a:pt x="53894" y="15918"/>
                </a:lnTo>
                <a:cubicBezTo>
                  <a:pt x="56532" y="13235"/>
                  <a:pt x="57215" y="9141"/>
                  <a:pt x="55486" y="5685"/>
                </a:cubicBezTo>
                <a:cubicBezTo>
                  <a:pt x="53940" y="2729"/>
                  <a:pt x="50756" y="955"/>
                  <a:pt x="47391" y="955"/>
                </a:cubicBezTo>
                <a:close/>
                <a:moveTo>
                  <a:pt x="224126" y="0"/>
                </a:moveTo>
                <a:cubicBezTo>
                  <a:pt x="210709" y="0"/>
                  <a:pt x="199703" y="11506"/>
                  <a:pt x="199703" y="24923"/>
                </a:cubicBezTo>
                <a:lnTo>
                  <a:pt x="199703" y="63671"/>
                </a:lnTo>
                <a:cubicBezTo>
                  <a:pt x="206616" y="63671"/>
                  <a:pt x="212255" y="58032"/>
                  <a:pt x="212255" y="51119"/>
                </a:cubicBezTo>
                <a:lnTo>
                  <a:pt x="212255" y="24786"/>
                </a:lnTo>
                <a:cubicBezTo>
                  <a:pt x="212255" y="18328"/>
                  <a:pt x="217258" y="12871"/>
                  <a:pt x="223762" y="12552"/>
                </a:cubicBezTo>
                <a:cubicBezTo>
                  <a:pt x="223924" y="12546"/>
                  <a:pt x="224085" y="12543"/>
                  <a:pt x="224245" y="12543"/>
                </a:cubicBezTo>
                <a:cubicBezTo>
                  <a:pt x="230761" y="12543"/>
                  <a:pt x="236132" y="17900"/>
                  <a:pt x="236132" y="24513"/>
                </a:cubicBezTo>
                <a:lnTo>
                  <a:pt x="236132" y="51164"/>
                </a:lnTo>
                <a:cubicBezTo>
                  <a:pt x="236132" y="58123"/>
                  <a:pt x="241772" y="63717"/>
                  <a:pt x="248685" y="63717"/>
                </a:cubicBezTo>
                <a:lnTo>
                  <a:pt x="248685" y="24786"/>
                </a:lnTo>
                <a:cubicBezTo>
                  <a:pt x="248685" y="18328"/>
                  <a:pt x="253688" y="12871"/>
                  <a:pt x="260191" y="12552"/>
                </a:cubicBezTo>
                <a:cubicBezTo>
                  <a:pt x="260354" y="12546"/>
                  <a:pt x="260516" y="12543"/>
                  <a:pt x="260678" y="12543"/>
                </a:cubicBezTo>
                <a:cubicBezTo>
                  <a:pt x="267233" y="12543"/>
                  <a:pt x="272562" y="17900"/>
                  <a:pt x="272562" y="24513"/>
                </a:cubicBezTo>
                <a:lnTo>
                  <a:pt x="272562" y="51164"/>
                </a:lnTo>
                <a:cubicBezTo>
                  <a:pt x="272562" y="58123"/>
                  <a:pt x="278201" y="63717"/>
                  <a:pt x="285160" y="63717"/>
                </a:cubicBezTo>
                <a:lnTo>
                  <a:pt x="285160" y="24923"/>
                </a:lnTo>
                <a:cubicBezTo>
                  <a:pt x="285023" y="11506"/>
                  <a:pt x="274063" y="0"/>
                  <a:pt x="260600" y="0"/>
                </a:cubicBezTo>
                <a:cubicBezTo>
                  <a:pt x="253369" y="0"/>
                  <a:pt x="246820" y="3138"/>
                  <a:pt x="242318" y="8141"/>
                </a:cubicBezTo>
                <a:cubicBezTo>
                  <a:pt x="237861" y="3138"/>
                  <a:pt x="231357" y="0"/>
                  <a:pt x="224126" y="0"/>
                </a:cubicBezTo>
                <a:close/>
                <a:moveTo>
                  <a:pt x="91461" y="0"/>
                </a:moveTo>
                <a:cubicBezTo>
                  <a:pt x="73633" y="0"/>
                  <a:pt x="59170" y="14508"/>
                  <a:pt x="59170" y="32290"/>
                </a:cubicBezTo>
                <a:cubicBezTo>
                  <a:pt x="59170" y="50073"/>
                  <a:pt x="73633" y="64581"/>
                  <a:pt x="91461" y="64581"/>
                </a:cubicBezTo>
                <a:cubicBezTo>
                  <a:pt x="109243" y="64581"/>
                  <a:pt x="123752" y="50073"/>
                  <a:pt x="123752" y="32290"/>
                </a:cubicBezTo>
                <a:cubicBezTo>
                  <a:pt x="123752" y="14508"/>
                  <a:pt x="109243" y="0"/>
                  <a:pt x="91461" y="0"/>
                </a:cubicBezTo>
                <a:close/>
                <a:moveTo>
                  <a:pt x="161091" y="0"/>
                </a:moveTo>
                <a:cubicBezTo>
                  <a:pt x="143308" y="0"/>
                  <a:pt x="128800" y="14508"/>
                  <a:pt x="128845" y="32290"/>
                </a:cubicBezTo>
                <a:cubicBezTo>
                  <a:pt x="128845" y="50073"/>
                  <a:pt x="143353" y="64581"/>
                  <a:pt x="161136" y="64581"/>
                </a:cubicBezTo>
                <a:cubicBezTo>
                  <a:pt x="178919" y="64581"/>
                  <a:pt x="193427" y="50073"/>
                  <a:pt x="193427" y="32290"/>
                </a:cubicBezTo>
                <a:cubicBezTo>
                  <a:pt x="193427" y="14508"/>
                  <a:pt x="178873" y="0"/>
                  <a:pt x="1610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p6"/>
          <p:cNvSpPr txBox="1"/>
          <p:nvPr/>
        </p:nvSpPr>
        <p:spPr>
          <a:xfrm>
            <a:off x="2538000" y="4686300"/>
            <a:ext cx="407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rPr>
              <a:t>© 2024 Zoom Video Communications, Inc.</a:t>
            </a:r>
            <a:endParaRPr sz="500">
              <a:solidFill>
                <a:schemeClr val="accent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086800" y="4686300"/>
            <a:ext cx="6033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8" name="Google Shape;38;p6"/>
          <p:cNvSpPr txBox="1"/>
          <p:nvPr>
            <p:ph type="title"/>
          </p:nvPr>
        </p:nvSpPr>
        <p:spPr>
          <a:xfrm>
            <a:off x="458025" y="1238100"/>
            <a:ext cx="2682000" cy="59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Montserrat SemiBold"/>
              <a:buNone/>
              <a:defRPr sz="220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1" type="body"/>
          </p:nvPr>
        </p:nvSpPr>
        <p:spPr>
          <a:xfrm>
            <a:off x="457200" y="2617500"/>
            <a:ext cx="3376500" cy="19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>
                <a:solidFill>
                  <a:srgbClr val="FFFFFF"/>
                </a:solidFill>
              </a:defRPr>
            </a:lvl1pPr>
            <a:lvl2pPr indent="-292100" lvl="1" marL="914400" rtl="0">
              <a:spcBef>
                <a:spcPts val="500"/>
              </a:spcBef>
              <a:spcAft>
                <a:spcPts val="0"/>
              </a:spcAft>
              <a:buSzPts val="1000"/>
              <a:buChar char="+"/>
              <a:defRPr>
                <a:solidFill>
                  <a:srgbClr val="FFFFFF"/>
                </a:solidFill>
              </a:defRPr>
            </a:lvl2pPr>
            <a:lvl3pPr indent="-292100" lvl="2" marL="1371600" rtl="0">
              <a:spcBef>
                <a:spcPts val="500"/>
              </a:spcBef>
              <a:spcAft>
                <a:spcPts val="0"/>
              </a:spcAft>
              <a:buSzPts val="1000"/>
              <a:buChar char="↳"/>
              <a:defRPr>
                <a:solidFill>
                  <a:srgbClr val="FFFFFF"/>
                </a:solidFill>
              </a:defRPr>
            </a:lvl3pPr>
            <a:lvl4pPr indent="-292100" lvl="3" marL="1828800" rtl="0">
              <a:spcBef>
                <a:spcPts val="500"/>
              </a:spcBef>
              <a:spcAft>
                <a:spcPts val="0"/>
              </a:spcAft>
              <a:buSzPts val="1000"/>
              <a:buChar char="↦"/>
              <a:defRPr>
                <a:solidFill>
                  <a:srgbClr val="FFFFFF"/>
                </a:solidFill>
              </a:defRPr>
            </a:lvl4pPr>
            <a:lvl5pPr indent="-292100" lvl="4" marL="2286000" rtl="0">
              <a:spcBef>
                <a:spcPts val="500"/>
              </a:spcBef>
              <a:spcAft>
                <a:spcPts val="0"/>
              </a:spcAft>
              <a:buSzPts val="1000"/>
              <a:buChar char="○"/>
              <a:defRPr>
                <a:solidFill>
                  <a:srgbClr val="FFFFFF"/>
                </a:solidFill>
              </a:defRPr>
            </a:lvl5pPr>
            <a:lvl6pPr indent="-292100" lvl="5" marL="2743200" rtl="0">
              <a:spcBef>
                <a:spcPts val="500"/>
              </a:spcBef>
              <a:spcAft>
                <a:spcPts val="0"/>
              </a:spcAft>
              <a:buSzPts val="1000"/>
              <a:buChar char="■"/>
              <a:defRPr>
                <a:solidFill>
                  <a:srgbClr val="FFFFFF"/>
                </a:solidFill>
              </a:defRPr>
            </a:lvl6pPr>
            <a:lvl7pPr indent="-292100" lvl="6" marL="3200400" rtl="0">
              <a:spcBef>
                <a:spcPts val="500"/>
              </a:spcBef>
              <a:spcAft>
                <a:spcPts val="0"/>
              </a:spcAft>
              <a:buSzPts val="1000"/>
              <a:buChar char="▸"/>
              <a:defRPr>
                <a:solidFill>
                  <a:srgbClr val="FFFFFF"/>
                </a:solidFill>
              </a:defRPr>
            </a:lvl7pPr>
            <a:lvl8pPr indent="-292100" lvl="7" marL="3657600" rtl="0">
              <a:spcBef>
                <a:spcPts val="500"/>
              </a:spcBef>
              <a:spcAft>
                <a:spcPts val="0"/>
              </a:spcAft>
              <a:buSzPts val="1000"/>
              <a:buChar char="⬩"/>
              <a:defRPr>
                <a:solidFill>
                  <a:srgbClr val="FFFFFF"/>
                </a:solidFill>
              </a:defRPr>
            </a:lvl8pPr>
            <a:lvl9pPr indent="-292100" lvl="8" marL="4114800" rtl="0">
              <a:spcBef>
                <a:spcPts val="500"/>
              </a:spcBef>
              <a:spcAft>
                <a:spcPts val="500"/>
              </a:spcAft>
              <a:buSzPts val="1000"/>
              <a:buChar char="☉"/>
              <a:defRPr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6 - Content, Dark Tapered B">
  <p:cSld name="CUSTOM_2_1_1_1_1_1_2_1_2">
    <p:bg>
      <p:bgPr>
        <a:gradFill>
          <a:gsLst>
            <a:gs pos="0">
              <a:schemeClr val="dk1"/>
            </a:gs>
            <a:gs pos="50000">
              <a:schemeClr val="dk1"/>
            </a:gs>
            <a:gs pos="100000">
              <a:schemeClr val="dk2"/>
            </a:gs>
          </a:gsLst>
          <a:lin ang="18900044" scaled="0"/>
        </a:grad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/>
          <p:nvPr/>
        </p:nvSpPr>
        <p:spPr>
          <a:xfrm>
            <a:off x="0" y="0"/>
            <a:ext cx="9144000" cy="4779757"/>
          </a:xfrm>
          <a:custGeom>
            <a:rect b="b" l="l" r="r" t="t"/>
            <a:pathLst>
              <a:path extrusionOk="0" h="4864893" w="9144000">
                <a:moveTo>
                  <a:pt x="9144000" y="3370578"/>
                </a:moveTo>
                <a:cubicBezTo>
                  <a:pt x="9062466" y="3437416"/>
                  <a:pt x="8976503" y="3501033"/>
                  <a:pt x="8886206" y="3561078"/>
                </a:cubicBezTo>
                <a:cubicBezTo>
                  <a:pt x="7647385" y="4393635"/>
                  <a:pt x="6173296" y="4864894"/>
                  <a:pt x="4573786" y="4864894"/>
                </a:cubicBezTo>
                <a:cubicBezTo>
                  <a:pt x="2974262" y="4864894"/>
                  <a:pt x="1500192" y="4377928"/>
                  <a:pt x="261345" y="3561078"/>
                </a:cubicBezTo>
                <a:cubicBezTo>
                  <a:pt x="169733" y="3499380"/>
                  <a:pt x="82617" y="3434053"/>
                  <a:pt x="0" y="3365449"/>
                </a:cubicBezTo>
                <a:lnTo>
                  <a:pt x="0" y="0"/>
                </a:lnTo>
                <a:lnTo>
                  <a:pt x="9144000" y="0"/>
                </a:lnTo>
                <a:lnTo>
                  <a:pt x="9144000" y="3370578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7"/>
          <p:cNvSpPr/>
          <p:nvPr/>
        </p:nvSpPr>
        <p:spPr>
          <a:xfrm>
            <a:off x="460844" y="4866713"/>
            <a:ext cx="425601" cy="96387"/>
          </a:xfrm>
          <a:custGeom>
            <a:rect b="b" l="l" r="r" t="t"/>
            <a:pathLst>
              <a:path extrusionOk="0" h="64581" w="285160">
                <a:moveTo>
                  <a:pt x="91461" y="12507"/>
                </a:moveTo>
                <a:cubicBezTo>
                  <a:pt x="102376" y="12507"/>
                  <a:pt x="111245" y="21375"/>
                  <a:pt x="111245" y="32290"/>
                </a:cubicBezTo>
                <a:cubicBezTo>
                  <a:pt x="111245" y="43206"/>
                  <a:pt x="102376" y="52074"/>
                  <a:pt x="91461" y="52074"/>
                </a:cubicBezTo>
                <a:cubicBezTo>
                  <a:pt x="80546" y="52074"/>
                  <a:pt x="71677" y="43206"/>
                  <a:pt x="71677" y="32290"/>
                </a:cubicBezTo>
                <a:cubicBezTo>
                  <a:pt x="71677" y="21375"/>
                  <a:pt x="80546" y="12507"/>
                  <a:pt x="91461" y="12507"/>
                </a:cubicBezTo>
                <a:close/>
                <a:moveTo>
                  <a:pt x="161091" y="12507"/>
                </a:moveTo>
                <a:cubicBezTo>
                  <a:pt x="172006" y="12507"/>
                  <a:pt x="180874" y="21375"/>
                  <a:pt x="180874" y="32290"/>
                </a:cubicBezTo>
                <a:cubicBezTo>
                  <a:pt x="180874" y="43206"/>
                  <a:pt x="172006" y="52074"/>
                  <a:pt x="161091" y="52074"/>
                </a:cubicBezTo>
                <a:cubicBezTo>
                  <a:pt x="150175" y="52074"/>
                  <a:pt x="141307" y="43206"/>
                  <a:pt x="141307" y="32290"/>
                </a:cubicBezTo>
                <a:cubicBezTo>
                  <a:pt x="141307" y="21375"/>
                  <a:pt x="150175" y="12507"/>
                  <a:pt x="161091" y="12507"/>
                </a:cubicBezTo>
                <a:close/>
                <a:moveTo>
                  <a:pt x="774" y="955"/>
                </a:moveTo>
                <a:cubicBezTo>
                  <a:pt x="774" y="7868"/>
                  <a:pt x="6414" y="13462"/>
                  <a:pt x="13326" y="13553"/>
                </a:cubicBezTo>
                <a:lnTo>
                  <a:pt x="38522" y="13553"/>
                </a:lnTo>
                <a:lnTo>
                  <a:pt x="3321" y="48709"/>
                </a:lnTo>
                <a:cubicBezTo>
                  <a:pt x="683" y="51392"/>
                  <a:pt x="1" y="55485"/>
                  <a:pt x="1729" y="58941"/>
                </a:cubicBezTo>
                <a:cubicBezTo>
                  <a:pt x="3275" y="61898"/>
                  <a:pt x="6459" y="63671"/>
                  <a:pt x="9824" y="63671"/>
                </a:cubicBezTo>
                <a:lnTo>
                  <a:pt x="60398" y="63671"/>
                </a:lnTo>
                <a:cubicBezTo>
                  <a:pt x="60398" y="56758"/>
                  <a:pt x="54804" y="51164"/>
                  <a:pt x="47800" y="51164"/>
                </a:cubicBezTo>
                <a:lnTo>
                  <a:pt x="18648" y="51164"/>
                </a:lnTo>
                <a:lnTo>
                  <a:pt x="53894" y="15918"/>
                </a:lnTo>
                <a:cubicBezTo>
                  <a:pt x="56532" y="13235"/>
                  <a:pt x="57215" y="9141"/>
                  <a:pt x="55486" y="5685"/>
                </a:cubicBezTo>
                <a:cubicBezTo>
                  <a:pt x="53940" y="2729"/>
                  <a:pt x="50756" y="955"/>
                  <a:pt x="47391" y="955"/>
                </a:cubicBezTo>
                <a:close/>
                <a:moveTo>
                  <a:pt x="224126" y="0"/>
                </a:moveTo>
                <a:cubicBezTo>
                  <a:pt x="210709" y="0"/>
                  <a:pt x="199703" y="11506"/>
                  <a:pt x="199703" y="24923"/>
                </a:cubicBezTo>
                <a:lnTo>
                  <a:pt x="199703" y="63671"/>
                </a:lnTo>
                <a:cubicBezTo>
                  <a:pt x="206616" y="63671"/>
                  <a:pt x="212255" y="58032"/>
                  <a:pt x="212255" y="51119"/>
                </a:cubicBezTo>
                <a:lnTo>
                  <a:pt x="212255" y="24786"/>
                </a:lnTo>
                <a:cubicBezTo>
                  <a:pt x="212255" y="18328"/>
                  <a:pt x="217258" y="12871"/>
                  <a:pt x="223762" y="12552"/>
                </a:cubicBezTo>
                <a:cubicBezTo>
                  <a:pt x="223924" y="12546"/>
                  <a:pt x="224085" y="12543"/>
                  <a:pt x="224245" y="12543"/>
                </a:cubicBezTo>
                <a:cubicBezTo>
                  <a:pt x="230761" y="12543"/>
                  <a:pt x="236132" y="17900"/>
                  <a:pt x="236132" y="24513"/>
                </a:cubicBezTo>
                <a:lnTo>
                  <a:pt x="236132" y="51164"/>
                </a:lnTo>
                <a:cubicBezTo>
                  <a:pt x="236132" y="58123"/>
                  <a:pt x="241772" y="63717"/>
                  <a:pt x="248685" y="63717"/>
                </a:cubicBezTo>
                <a:lnTo>
                  <a:pt x="248685" y="24786"/>
                </a:lnTo>
                <a:cubicBezTo>
                  <a:pt x="248685" y="18328"/>
                  <a:pt x="253688" y="12871"/>
                  <a:pt x="260191" y="12552"/>
                </a:cubicBezTo>
                <a:cubicBezTo>
                  <a:pt x="260354" y="12546"/>
                  <a:pt x="260516" y="12543"/>
                  <a:pt x="260678" y="12543"/>
                </a:cubicBezTo>
                <a:cubicBezTo>
                  <a:pt x="267233" y="12543"/>
                  <a:pt x="272562" y="17900"/>
                  <a:pt x="272562" y="24513"/>
                </a:cubicBezTo>
                <a:lnTo>
                  <a:pt x="272562" y="51164"/>
                </a:lnTo>
                <a:cubicBezTo>
                  <a:pt x="272562" y="58123"/>
                  <a:pt x="278201" y="63717"/>
                  <a:pt x="285160" y="63717"/>
                </a:cubicBezTo>
                <a:lnTo>
                  <a:pt x="285160" y="24923"/>
                </a:lnTo>
                <a:cubicBezTo>
                  <a:pt x="285023" y="11506"/>
                  <a:pt x="274063" y="0"/>
                  <a:pt x="260600" y="0"/>
                </a:cubicBezTo>
                <a:cubicBezTo>
                  <a:pt x="253369" y="0"/>
                  <a:pt x="246820" y="3138"/>
                  <a:pt x="242318" y="8141"/>
                </a:cubicBezTo>
                <a:cubicBezTo>
                  <a:pt x="237861" y="3138"/>
                  <a:pt x="231357" y="0"/>
                  <a:pt x="224126" y="0"/>
                </a:cubicBezTo>
                <a:close/>
                <a:moveTo>
                  <a:pt x="91461" y="0"/>
                </a:moveTo>
                <a:cubicBezTo>
                  <a:pt x="73633" y="0"/>
                  <a:pt x="59170" y="14508"/>
                  <a:pt x="59170" y="32290"/>
                </a:cubicBezTo>
                <a:cubicBezTo>
                  <a:pt x="59170" y="50073"/>
                  <a:pt x="73633" y="64581"/>
                  <a:pt x="91461" y="64581"/>
                </a:cubicBezTo>
                <a:cubicBezTo>
                  <a:pt x="109243" y="64581"/>
                  <a:pt x="123752" y="50073"/>
                  <a:pt x="123752" y="32290"/>
                </a:cubicBezTo>
                <a:cubicBezTo>
                  <a:pt x="123752" y="14508"/>
                  <a:pt x="109243" y="0"/>
                  <a:pt x="91461" y="0"/>
                </a:cubicBezTo>
                <a:close/>
                <a:moveTo>
                  <a:pt x="161091" y="0"/>
                </a:moveTo>
                <a:cubicBezTo>
                  <a:pt x="143308" y="0"/>
                  <a:pt x="128800" y="14508"/>
                  <a:pt x="128845" y="32290"/>
                </a:cubicBezTo>
                <a:cubicBezTo>
                  <a:pt x="128845" y="50073"/>
                  <a:pt x="143353" y="64581"/>
                  <a:pt x="161136" y="64581"/>
                </a:cubicBezTo>
                <a:cubicBezTo>
                  <a:pt x="178919" y="64581"/>
                  <a:pt x="193427" y="50073"/>
                  <a:pt x="193427" y="32290"/>
                </a:cubicBezTo>
                <a:cubicBezTo>
                  <a:pt x="193427" y="14508"/>
                  <a:pt x="178873" y="0"/>
                  <a:pt x="1610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7"/>
          <p:cNvSpPr txBox="1"/>
          <p:nvPr/>
        </p:nvSpPr>
        <p:spPr>
          <a:xfrm>
            <a:off x="2538000" y="4686300"/>
            <a:ext cx="407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rPr>
              <a:t>© 2024 Zoom Video Communications, Inc.</a:t>
            </a:r>
            <a:endParaRPr sz="500">
              <a:solidFill>
                <a:schemeClr val="accent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086800" y="4686300"/>
            <a:ext cx="6033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5" name="Google Shape;45;p7"/>
          <p:cNvSpPr txBox="1"/>
          <p:nvPr>
            <p:ph type="title"/>
          </p:nvPr>
        </p:nvSpPr>
        <p:spPr>
          <a:xfrm>
            <a:off x="458025" y="1238100"/>
            <a:ext cx="2682000" cy="59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Montserrat SemiBold"/>
              <a:buNone/>
              <a:defRPr sz="220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46" name="Google Shape;46;p7"/>
          <p:cNvSpPr txBox="1"/>
          <p:nvPr>
            <p:ph idx="1" type="body"/>
          </p:nvPr>
        </p:nvSpPr>
        <p:spPr>
          <a:xfrm>
            <a:off x="457200" y="2617500"/>
            <a:ext cx="3376500" cy="19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>
                <a:solidFill>
                  <a:srgbClr val="FFFFFF"/>
                </a:solidFill>
              </a:defRPr>
            </a:lvl1pPr>
            <a:lvl2pPr indent="-292100" lvl="1" marL="914400" rtl="0">
              <a:spcBef>
                <a:spcPts val="500"/>
              </a:spcBef>
              <a:spcAft>
                <a:spcPts val="0"/>
              </a:spcAft>
              <a:buSzPts val="1000"/>
              <a:buChar char="+"/>
              <a:defRPr>
                <a:solidFill>
                  <a:srgbClr val="FFFFFF"/>
                </a:solidFill>
              </a:defRPr>
            </a:lvl2pPr>
            <a:lvl3pPr indent="-292100" lvl="2" marL="1371600" rtl="0">
              <a:spcBef>
                <a:spcPts val="500"/>
              </a:spcBef>
              <a:spcAft>
                <a:spcPts val="0"/>
              </a:spcAft>
              <a:buSzPts val="1000"/>
              <a:buChar char="↳"/>
              <a:defRPr>
                <a:solidFill>
                  <a:srgbClr val="FFFFFF"/>
                </a:solidFill>
              </a:defRPr>
            </a:lvl3pPr>
            <a:lvl4pPr indent="-292100" lvl="3" marL="1828800" rtl="0">
              <a:spcBef>
                <a:spcPts val="500"/>
              </a:spcBef>
              <a:spcAft>
                <a:spcPts val="0"/>
              </a:spcAft>
              <a:buSzPts val="1000"/>
              <a:buChar char="↦"/>
              <a:defRPr>
                <a:solidFill>
                  <a:srgbClr val="FFFFFF"/>
                </a:solidFill>
              </a:defRPr>
            </a:lvl4pPr>
            <a:lvl5pPr indent="-292100" lvl="4" marL="2286000" rtl="0">
              <a:spcBef>
                <a:spcPts val="500"/>
              </a:spcBef>
              <a:spcAft>
                <a:spcPts val="0"/>
              </a:spcAft>
              <a:buSzPts val="1000"/>
              <a:buChar char="○"/>
              <a:defRPr>
                <a:solidFill>
                  <a:srgbClr val="FFFFFF"/>
                </a:solidFill>
              </a:defRPr>
            </a:lvl5pPr>
            <a:lvl6pPr indent="-292100" lvl="5" marL="2743200" rtl="0">
              <a:spcBef>
                <a:spcPts val="500"/>
              </a:spcBef>
              <a:spcAft>
                <a:spcPts val="0"/>
              </a:spcAft>
              <a:buSzPts val="1000"/>
              <a:buChar char="■"/>
              <a:defRPr>
                <a:solidFill>
                  <a:srgbClr val="FFFFFF"/>
                </a:solidFill>
              </a:defRPr>
            </a:lvl6pPr>
            <a:lvl7pPr indent="-292100" lvl="6" marL="3200400" rtl="0">
              <a:spcBef>
                <a:spcPts val="500"/>
              </a:spcBef>
              <a:spcAft>
                <a:spcPts val="0"/>
              </a:spcAft>
              <a:buSzPts val="1000"/>
              <a:buChar char="▸"/>
              <a:defRPr>
                <a:solidFill>
                  <a:srgbClr val="FFFFFF"/>
                </a:solidFill>
              </a:defRPr>
            </a:lvl7pPr>
            <a:lvl8pPr indent="-292100" lvl="7" marL="3657600" rtl="0">
              <a:spcBef>
                <a:spcPts val="500"/>
              </a:spcBef>
              <a:spcAft>
                <a:spcPts val="0"/>
              </a:spcAft>
              <a:buSzPts val="1000"/>
              <a:buChar char="⬩"/>
              <a:defRPr>
                <a:solidFill>
                  <a:srgbClr val="FFFFFF"/>
                </a:solidFill>
              </a:defRPr>
            </a:lvl8pPr>
            <a:lvl9pPr indent="-292100" lvl="8" marL="4114800" rtl="0">
              <a:spcBef>
                <a:spcPts val="500"/>
              </a:spcBef>
              <a:spcAft>
                <a:spcPts val="500"/>
              </a:spcAft>
              <a:buSzPts val="1000"/>
              <a:buChar char="☉"/>
              <a:defRPr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7 - Content, Dark Tapered C">
  <p:cSld name="CUSTOM_2_1_1_1_1_1_2_1_1_2">
    <p:bg>
      <p:bgPr>
        <a:gradFill>
          <a:gsLst>
            <a:gs pos="0">
              <a:schemeClr val="dk1"/>
            </a:gs>
            <a:gs pos="50000">
              <a:schemeClr val="dk1"/>
            </a:gs>
            <a:gs pos="100000">
              <a:schemeClr val="dk2"/>
            </a:gs>
          </a:gsLst>
          <a:lin ang="18900732" scaled="0"/>
        </a:gra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/>
          <p:nvPr/>
        </p:nvSpPr>
        <p:spPr>
          <a:xfrm>
            <a:off x="-4599" y="548700"/>
            <a:ext cx="9141713" cy="4596514"/>
          </a:xfrm>
          <a:custGeom>
            <a:rect b="b" l="l" r="r" t="t"/>
            <a:pathLst>
              <a:path extrusionOk="0" h="6496839" w="11795759">
                <a:moveTo>
                  <a:pt x="11382375" y="5487189"/>
                </a:moveTo>
                <a:cubicBezTo>
                  <a:pt x="10892155" y="4579139"/>
                  <a:pt x="10280650" y="3714904"/>
                  <a:pt x="9551035" y="2921789"/>
                </a:cubicBezTo>
                <a:cubicBezTo>
                  <a:pt x="8761095" y="2060729"/>
                  <a:pt x="7880985" y="1331114"/>
                  <a:pt x="6935470" y="734849"/>
                </a:cubicBezTo>
                <a:cubicBezTo>
                  <a:pt x="4603750" y="-737716"/>
                  <a:pt x="1458595" y="91594"/>
                  <a:pt x="0" y="2430934"/>
                </a:cubicBezTo>
                <a:lnTo>
                  <a:pt x="0" y="6496839"/>
                </a:lnTo>
                <a:lnTo>
                  <a:pt x="11795760" y="6496839"/>
                </a:lnTo>
                <a:cubicBezTo>
                  <a:pt x="11696700" y="6152670"/>
                  <a:pt x="11559540" y="5814214"/>
                  <a:pt x="11382375" y="5487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Google Shape;49;p8"/>
          <p:cNvSpPr/>
          <p:nvPr/>
        </p:nvSpPr>
        <p:spPr>
          <a:xfrm>
            <a:off x="460844" y="4866713"/>
            <a:ext cx="425601" cy="96387"/>
          </a:xfrm>
          <a:custGeom>
            <a:rect b="b" l="l" r="r" t="t"/>
            <a:pathLst>
              <a:path extrusionOk="0" h="64581" w="285160">
                <a:moveTo>
                  <a:pt x="91461" y="12507"/>
                </a:moveTo>
                <a:cubicBezTo>
                  <a:pt x="102376" y="12507"/>
                  <a:pt x="111245" y="21375"/>
                  <a:pt x="111245" y="32290"/>
                </a:cubicBezTo>
                <a:cubicBezTo>
                  <a:pt x="111245" y="43206"/>
                  <a:pt x="102376" y="52074"/>
                  <a:pt x="91461" y="52074"/>
                </a:cubicBezTo>
                <a:cubicBezTo>
                  <a:pt x="80546" y="52074"/>
                  <a:pt x="71677" y="43206"/>
                  <a:pt x="71677" y="32290"/>
                </a:cubicBezTo>
                <a:cubicBezTo>
                  <a:pt x="71677" y="21375"/>
                  <a:pt x="80546" y="12507"/>
                  <a:pt x="91461" y="12507"/>
                </a:cubicBezTo>
                <a:close/>
                <a:moveTo>
                  <a:pt x="161091" y="12507"/>
                </a:moveTo>
                <a:cubicBezTo>
                  <a:pt x="172006" y="12507"/>
                  <a:pt x="180874" y="21375"/>
                  <a:pt x="180874" y="32290"/>
                </a:cubicBezTo>
                <a:cubicBezTo>
                  <a:pt x="180874" y="43206"/>
                  <a:pt x="172006" y="52074"/>
                  <a:pt x="161091" y="52074"/>
                </a:cubicBezTo>
                <a:cubicBezTo>
                  <a:pt x="150175" y="52074"/>
                  <a:pt x="141307" y="43206"/>
                  <a:pt x="141307" y="32290"/>
                </a:cubicBezTo>
                <a:cubicBezTo>
                  <a:pt x="141307" y="21375"/>
                  <a:pt x="150175" y="12507"/>
                  <a:pt x="161091" y="12507"/>
                </a:cubicBezTo>
                <a:close/>
                <a:moveTo>
                  <a:pt x="774" y="955"/>
                </a:moveTo>
                <a:cubicBezTo>
                  <a:pt x="774" y="7868"/>
                  <a:pt x="6414" y="13462"/>
                  <a:pt x="13326" y="13553"/>
                </a:cubicBezTo>
                <a:lnTo>
                  <a:pt x="38522" y="13553"/>
                </a:lnTo>
                <a:lnTo>
                  <a:pt x="3321" y="48709"/>
                </a:lnTo>
                <a:cubicBezTo>
                  <a:pt x="683" y="51392"/>
                  <a:pt x="1" y="55485"/>
                  <a:pt x="1729" y="58941"/>
                </a:cubicBezTo>
                <a:cubicBezTo>
                  <a:pt x="3275" y="61898"/>
                  <a:pt x="6459" y="63671"/>
                  <a:pt x="9824" y="63671"/>
                </a:cubicBezTo>
                <a:lnTo>
                  <a:pt x="60398" y="63671"/>
                </a:lnTo>
                <a:cubicBezTo>
                  <a:pt x="60398" y="56758"/>
                  <a:pt x="54804" y="51164"/>
                  <a:pt x="47800" y="51164"/>
                </a:cubicBezTo>
                <a:lnTo>
                  <a:pt x="18648" y="51164"/>
                </a:lnTo>
                <a:lnTo>
                  <a:pt x="53894" y="15918"/>
                </a:lnTo>
                <a:cubicBezTo>
                  <a:pt x="56532" y="13235"/>
                  <a:pt x="57215" y="9141"/>
                  <a:pt x="55486" y="5685"/>
                </a:cubicBezTo>
                <a:cubicBezTo>
                  <a:pt x="53940" y="2729"/>
                  <a:pt x="50756" y="955"/>
                  <a:pt x="47391" y="955"/>
                </a:cubicBezTo>
                <a:close/>
                <a:moveTo>
                  <a:pt x="224126" y="0"/>
                </a:moveTo>
                <a:cubicBezTo>
                  <a:pt x="210709" y="0"/>
                  <a:pt x="199703" y="11506"/>
                  <a:pt x="199703" y="24923"/>
                </a:cubicBezTo>
                <a:lnTo>
                  <a:pt x="199703" y="63671"/>
                </a:lnTo>
                <a:cubicBezTo>
                  <a:pt x="206616" y="63671"/>
                  <a:pt x="212255" y="58032"/>
                  <a:pt x="212255" y="51119"/>
                </a:cubicBezTo>
                <a:lnTo>
                  <a:pt x="212255" y="24786"/>
                </a:lnTo>
                <a:cubicBezTo>
                  <a:pt x="212255" y="18328"/>
                  <a:pt x="217258" y="12871"/>
                  <a:pt x="223762" y="12552"/>
                </a:cubicBezTo>
                <a:cubicBezTo>
                  <a:pt x="223924" y="12546"/>
                  <a:pt x="224085" y="12543"/>
                  <a:pt x="224245" y="12543"/>
                </a:cubicBezTo>
                <a:cubicBezTo>
                  <a:pt x="230761" y="12543"/>
                  <a:pt x="236132" y="17900"/>
                  <a:pt x="236132" y="24513"/>
                </a:cubicBezTo>
                <a:lnTo>
                  <a:pt x="236132" y="51164"/>
                </a:lnTo>
                <a:cubicBezTo>
                  <a:pt x="236132" y="58123"/>
                  <a:pt x="241772" y="63717"/>
                  <a:pt x="248685" y="63717"/>
                </a:cubicBezTo>
                <a:lnTo>
                  <a:pt x="248685" y="24786"/>
                </a:lnTo>
                <a:cubicBezTo>
                  <a:pt x="248685" y="18328"/>
                  <a:pt x="253688" y="12871"/>
                  <a:pt x="260191" y="12552"/>
                </a:cubicBezTo>
                <a:cubicBezTo>
                  <a:pt x="260354" y="12546"/>
                  <a:pt x="260516" y="12543"/>
                  <a:pt x="260678" y="12543"/>
                </a:cubicBezTo>
                <a:cubicBezTo>
                  <a:pt x="267233" y="12543"/>
                  <a:pt x="272562" y="17900"/>
                  <a:pt x="272562" y="24513"/>
                </a:cubicBezTo>
                <a:lnTo>
                  <a:pt x="272562" y="51164"/>
                </a:lnTo>
                <a:cubicBezTo>
                  <a:pt x="272562" y="58123"/>
                  <a:pt x="278201" y="63717"/>
                  <a:pt x="285160" y="63717"/>
                </a:cubicBezTo>
                <a:lnTo>
                  <a:pt x="285160" y="24923"/>
                </a:lnTo>
                <a:cubicBezTo>
                  <a:pt x="285023" y="11506"/>
                  <a:pt x="274063" y="0"/>
                  <a:pt x="260600" y="0"/>
                </a:cubicBezTo>
                <a:cubicBezTo>
                  <a:pt x="253369" y="0"/>
                  <a:pt x="246820" y="3138"/>
                  <a:pt x="242318" y="8141"/>
                </a:cubicBezTo>
                <a:cubicBezTo>
                  <a:pt x="237861" y="3138"/>
                  <a:pt x="231357" y="0"/>
                  <a:pt x="224126" y="0"/>
                </a:cubicBezTo>
                <a:close/>
                <a:moveTo>
                  <a:pt x="91461" y="0"/>
                </a:moveTo>
                <a:cubicBezTo>
                  <a:pt x="73633" y="0"/>
                  <a:pt x="59170" y="14508"/>
                  <a:pt x="59170" y="32290"/>
                </a:cubicBezTo>
                <a:cubicBezTo>
                  <a:pt x="59170" y="50073"/>
                  <a:pt x="73633" y="64581"/>
                  <a:pt x="91461" y="64581"/>
                </a:cubicBezTo>
                <a:cubicBezTo>
                  <a:pt x="109243" y="64581"/>
                  <a:pt x="123752" y="50073"/>
                  <a:pt x="123752" y="32290"/>
                </a:cubicBezTo>
                <a:cubicBezTo>
                  <a:pt x="123752" y="14508"/>
                  <a:pt x="109243" y="0"/>
                  <a:pt x="91461" y="0"/>
                </a:cubicBezTo>
                <a:close/>
                <a:moveTo>
                  <a:pt x="161091" y="0"/>
                </a:moveTo>
                <a:cubicBezTo>
                  <a:pt x="143308" y="0"/>
                  <a:pt x="128800" y="14508"/>
                  <a:pt x="128845" y="32290"/>
                </a:cubicBezTo>
                <a:cubicBezTo>
                  <a:pt x="128845" y="50073"/>
                  <a:pt x="143353" y="64581"/>
                  <a:pt x="161136" y="64581"/>
                </a:cubicBezTo>
                <a:cubicBezTo>
                  <a:pt x="178919" y="64581"/>
                  <a:pt x="193427" y="50073"/>
                  <a:pt x="193427" y="32290"/>
                </a:cubicBezTo>
                <a:cubicBezTo>
                  <a:pt x="193427" y="14508"/>
                  <a:pt x="178873" y="0"/>
                  <a:pt x="1610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8"/>
          <p:cNvSpPr txBox="1"/>
          <p:nvPr/>
        </p:nvSpPr>
        <p:spPr>
          <a:xfrm>
            <a:off x="2538000" y="4686300"/>
            <a:ext cx="407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rPr>
              <a:t>© 2024 Zoom Video Communications, Inc.</a:t>
            </a:r>
            <a:endParaRPr sz="500">
              <a:solidFill>
                <a:schemeClr val="accent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1" name="Google Shape;51;p8"/>
          <p:cNvSpPr txBox="1"/>
          <p:nvPr>
            <p:ph idx="12" type="sldNum"/>
          </p:nvPr>
        </p:nvSpPr>
        <p:spPr>
          <a:xfrm>
            <a:off x="8086800" y="4686300"/>
            <a:ext cx="6033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2" name="Google Shape;52;p8"/>
          <p:cNvSpPr txBox="1"/>
          <p:nvPr>
            <p:ph type="title"/>
          </p:nvPr>
        </p:nvSpPr>
        <p:spPr>
          <a:xfrm>
            <a:off x="458025" y="1238100"/>
            <a:ext cx="2682000" cy="59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Montserrat SemiBold"/>
              <a:buNone/>
              <a:defRPr sz="220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" type="body"/>
          </p:nvPr>
        </p:nvSpPr>
        <p:spPr>
          <a:xfrm>
            <a:off x="457200" y="2617500"/>
            <a:ext cx="3376500" cy="19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>
                <a:solidFill>
                  <a:srgbClr val="FFFFFF"/>
                </a:solidFill>
              </a:defRPr>
            </a:lvl1pPr>
            <a:lvl2pPr indent="-292100" lvl="1" marL="914400" rtl="0">
              <a:spcBef>
                <a:spcPts val="500"/>
              </a:spcBef>
              <a:spcAft>
                <a:spcPts val="0"/>
              </a:spcAft>
              <a:buSzPts val="1000"/>
              <a:buChar char="+"/>
              <a:defRPr>
                <a:solidFill>
                  <a:srgbClr val="FFFFFF"/>
                </a:solidFill>
              </a:defRPr>
            </a:lvl2pPr>
            <a:lvl3pPr indent="-292100" lvl="2" marL="1371600" rtl="0">
              <a:spcBef>
                <a:spcPts val="500"/>
              </a:spcBef>
              <a:spcAft>
                <a:spcPts val="0"/>
              </a:spcAft>
              <a:buSzPts val="1000"/>
              <a:buChar char="↳"/>
              <a:defRPr>
                <a:solidFill>
                  <a:srgbClr val="FFFFFF"/>
                </a:solidFill>
              </a:defRPr>
            </a:lvl3pPr>
            <a:lvl4pPr indent="-292100" lvl="3" marL="1828800" rtl="0">
              <a:spcBef>
                <a:spcPts val="500"/>
              </a:spcBef>
              <a:spcAft>
                <a:spcPts val="0"/>
              </a:spcAft>
              <a:buSzPts val="1000"/>
              <a:buChar char="↦"/>
              <a:defRPr>
                <a:solidFill>
                  <a:srgbClr val="FFFFFF"/>
                </a:solidFill>
              </a:defRPr>
            </a:lvl4pPr>
            <a:lvl5pPr indent="-292100" lvl="4" marL="2286000" rtl="0">
              <a:spcBef>
                <a:spcPts val="500"/>
              </a:spcBef>
              <a:spcAft>
                <a:spcPts val="0"/>
              </a:spcAft>
              <a:buSzPts val="1000"/>
              <a:buChar char="○"/>
              <a:defRPr>
                <a:solidFill>
                  <a:srgbClr val="FFFFFF"/>
                </a:solidFill>
              </a:defRPr>
            </a:lvl5pPr>
            <a:lvl6pPr indent="-292100" lvl="5" marL="2743200" rtl="0">
              <a:spcBef>
                <a:spcPts val="500"/>
              </a:spcBef>
              <a:spcAft>
                <a:spcPts val="0"/>
              </a:spcAft>
              <a:buSzPts val="1000"/>
              <a:buChar char="■"/>
              <a:defRPr>
                <a:solidFill>
                  <a:srgbClr val="FFFFFF"/>
                </a:solidFill>
              </a:defRPr>
            </a:lvl6pPr>
            <a:lvl7pPr indent="-292100" lvl="6" marL="3200400" rtl="0">
              <a:spcBef>
                <a:spcPts val="500"/>
              </a:spcBef>
              <a:spcAft>
                <a:spcPts val="0"/>
              </a:spcAft>
              <a:buSzPts val="1000"/>
              <a:buChar char="▸"/>
              <a:defRPr>
                <a:solidFill>
                  <a:srgbClr val="FFFFFF"/>
                </a:solidFill>
              </a:defRPr>
            </a:lvl7pPr>
            <a:lvl8pPr indent="-292100" lvl="7" marL="3657600" rtl="0">
              <a:spcBef>
                <a:spcPts val="500"/>
              </a:spcBef>
              <a:spcAft>
                <a:spcPts val="0"/>
              </a:spcAft>
              <a:buSzPts val="1000"/>
              <a:buChar char="⬩"/>
              <a:defRPr>
                <a:solidFill>
                  <a:srgbClr val="FFFFFF"/>
                </a:solidFill>
              </a:defRPr>
            </a:lvl8pPr>
            <a:lvl9pPr indent="-292100" lvl="8" marL="4114800" rtl="0">
              <a:spcBef>
                <a:spcPts val="500"/>
              </a:spcBef>
              <a:spcAft>
                <a:spcPts val="500"/>
              </a:spcAft>
              <a:buSzPts val="1000"/>
              <a:buChar char="☉"/>
              <a:defRPr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8 - Content, Dark Tapered D">
  <p:cSld name="CUSTOM_2_1_1_1_1_1_2_1_1_1_2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/>
          <p:nvPr/>
        </p:nvSpPr>
        <p:spPr>
          <a:xfrm flipH="1">
            <a:off x="4527290" y="0"/>
            <a:ext cx="4615085" cy="5143500"/>
          </a:xfrm>
          <a:custGeom>
            <a:rect b="b" l="l" r="r" t="t"/>
            <a:pathLst>
              <a:path extrusionOk="0" h="6858000" w="6737350">
                <a:moveTo>
                  <a:pt x="0" y="6858000"/>
                </a:moveTo>
                <a:lnTo>
                  <a:pt x="6194425" y="6858000"/>
                </a:lnTo>
                <a:cubicBezTo>
                  <a:pt x="6366510" y="6455410"/>
                  <a:pt x="6492240" y="6028055"/>
                  <a:pt x="6563995" y="5582920"/>
                </a:cubicBezTo>
                <a:cubicBezTo>
                  <a:pt x="6677025" y="4880610"/>
                  <a:pt x="6737350" y="4161155"/>
                  <a:pt x="6737350" y="3429000"/>
                </a:cubicBezTo>
                <a:cubicBezTo>
                  <a:pt x="6737350" y="2696845"/>
                  <a:pt x="6677660" y="1977390"/>
                  <a:pt x="6563995" y="1275080"/>
                </a:cubicBezTo>
                <a:cubicBezTo>
                  <a:pt x="6492240" y="829945"/>
                  <a:pt x="6367145" y="402590"/>
                  <a:pt x="6194425" y="0"/>
                </a:cubicBez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50000">
                <a:schemeClr val="dk1"/>
              </a:gs>
              <a:gs pos="100000">
                <a:schemeClr val="dk2"/>
              </a:gs>
            </a:gsLst>
            <a:lin ang="18900044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9"/>
          <p:cNvSpPr/>
          <p:nvPr/>
        </p:nvSpPr>
        <p:spPr>
          <a:xfrm>
            <a:off x="460844" y="4866713"/>
            <a:ext cx="425601" cy="96387"/>
          </a:xfrm>
          <a:custGeom>
            <a:rect b="b" l="l" r="r" t="t"/>
            <a:pathLst>
              <a:path extrusionOk="0" h="64581" w="285160">
                <a:moveTo>
                  <a:pt x="91461" y="12507"/>
                </a:moveTo>
                <a:cubicBezTo>
                  <a:pt x="102376" y="12507"/>
                  <a:pt x="111245" y="21375"/>
                  <a:pt x="111245" y="32290"/>
                </a:cubicBezTo>
                <a:cubicBezTo>
                  <a:pt x="111245" y="43206"/>
                  <a:pt x="102376" y="52074"/>
                  <a:pt x="91461" y="52074"/>
                </a:cubicBezTo>
                <a:cubicBezTo>
                  <a:pt x="80546" y="52074"/>
                  <a:pt x="71677" y="43206"/>
                  <a:pt x="71677" y="32290"/>
                </a:cubicBezTo>
                <a:cubicBezTo>
                  <a:pt x="71677" y="21375"/>
                  <a:pt x="80546" y="12507"/>
                  <a:pt x="91461" y="12507"/>
                </a:cubicBezTo>
                <a:close/>
                <a:moveTo>
                  <a:pt x="161091" y="12507"/>
                </a:moveTo>
                <a:cubicBezTo>
                  <a:pt x="172006" y="12507"/>
                  <a:pt x="180874" y="21375"/>
                  <a:pt x="180874" y="32290"/>
                </a:cubicBezTo>
                <a:cubicBezTo>
                  <a:pt x="180874" y="43206"/>
                  <a:pt x="172006" y="52074"/>
                  <a:pt x="161091" y="52074"/>
                </a:cubicBezTo>
                <a:cubicBezTo>
                  <a:pt x="150175" y="52074"/>
                  <a:pt x="141307" y="43206"/>
                  <a:pt x="141307" y="32290"/>
                </a:cubicBezTo>
                <a:cubicBezTo>
                  <a:pt x="141307" y="21375"/>
                  <a:pt x="150175" y="12507"/>
                  <a:pt x="161091" y="12507"/>
                </a:cubicBezTo>
                <a:close/>
                <a:moveTo>
                  <a:pt x="774" y="955"/>
                </a:moveTo>
                <a:cubicBezTo>
                  <a:pt x="774" y="7868"/>
                  <a:pt x="6414" y="13462"/>
                  <a:pt x="13326" y="13553"/>
                </a:cubicBezTo>
                <a:lnTo>
                  <a:pt x="38522" y="13553"/>
                </a:lnTo>
                <a:lnTo>
                  <a:pt x="3321" y="48709"/>
                </a:lnTo>
                <a:cubicBezTo>
                  <a:pt x="683" y="51392"/>
                  <a:pt x="1" y="55485"/>
                  <a:pt x="1729" y="58941"/>
                </a:cubicBezTo>
                <a:cubicBezTo>
                  <a:pt x="3275" y="61898"/>
                  <a:pt x="6459" y="63671"/>
                  <a:pt x="9824" y="63671"/>
                </a:cubicBezTo>
                <a:lnTo>
                  <a:pt x="60398" y="63671"/>
                </a:lnTo>
                <a:cubicBezTo>
                  <a:pt x="60398" y="56758"/>
                  <a:pt x="54804" y="51164"/>
                  <a:pt x="47800" y="51164"/>
                </a:cubicBezTo>
                <a:lnTo>
                  <a:pt x="18648" y="51164"/>
                </a:lnTo>
                <a:lnTo>
                  <a:pt x="53894" y="15918"/>
                </a:lnTo>
                <a:cubicBezTo>
                  <a:pt x="56532" y="13235"/>
                  <a:pt x="57215" y="9141"/>
                  <a:pt x="55486" y="5685"/>
                </a:cubicBezTo>
                <a:cubicBezTo>
                  <a:pt x="53940" y="2729"/>
                  <a:pt x="50756" y="955"/>
                  <a:pt x="47391" y="955"/>
                </a:cubicBezTo>
                <a:close/>
                <a:moveTo>
                  <a:pt x="224126" y="0"/>
                </a:moveTo>
                <a:cubicBezTo>
                  <a:pt x="210709" y="0"/>
                  <a:pt x="199703" y="11506"/>
                  <a:pt x="199703" y="24923"/>
                </a:cubicBezTo>
                <a:lnTo>
                  <a:pt x="199703" y="63671"/>
                </a:lnTo>
                <a:cubicBezTo>
                  <a:pt x="206616" y="63671"/>
                  <a:pt x="212255" y="58032"/>
                  <a:pt x="212255" y="51119"/>
                </a:cubicBezTo>
                <a:lnTo>
                  <a:pt x="212255" y="24786"/>
                </a:lnTo>
                <a:cubicBezTo>
                  <a:pt x="212255" y="18328"/>
                  <a:pt x="217258" y="12871"/>
                  <a:pt x="223762" y="12552"/>
                </a:cubicBezTo>
                <a:cubicBezTo>
                  <a:pt x="223924" y="12546"/>
                  <a:pt x="224085" y="12543"/>
                  <a:pt x="224245" y="12543"/>
                </a:cubicBezTo>
                <a:cubicBezTo>
                  <a:pt x="230761" y="12543"/>
                  <a:pt x="236132" y="17900"/>
                  <a:pt x="236132" y="24513"/>
                </a:cubicBezTo>
                <a:lnTo>
                  <a:pt x="236132" y="51164"/>
                </a:lnTo>
                <a:cubicBezTo>
                  <a:pt x="236132" y="58123"/>
                  <a:pt x="241772" y="63717"/>
                  <a:pt x="248685" y="63717"/>
                </a:cubicBezTo>
                <a:lnTo>
                  <a:pt x="248685" y="24786"/>
                </a:lnTo>
                <a:cubicBezTo>
                  <a:pt x="248685" y="18328"/>
                  <a:pt x="253688" y="12871"/>
                  <a:pt x="260191" y="12552"/>
                </a:cubicBezTo>
                <a:cubicBezTo>
                  <a:pt x="260354" y="12546"/>
                  <a:pt x="260516" y="12543"/>
                  <a:pt x="260678" y="12543"/>
                </a:cubicBezTo>
                <a:cubicBezTo>
                  <a:pt x="267233" y="12543"/>
                  <a:pt x="272562" y="17900"/>
                  <a:pt x="272562" y="24513"/>
                </a:cubicBezTo>
                <a:lnTo>
                  <a:pt x="272562" y="51164"/>
                </a:lnTo>
                <a:cubicBezTo>
                  <a:pt x="272562" y="58123"/>
                  <a:pt x="278201" y="63717"/>
                  <a:pt x="285160" y="63717"/>
                </a:cubicBezTo>
                <a:lnTo>
                  <a:pt x="285160" y="24923"/>
                </a:lnTo>
                <a:cubicBezTo>
                  <a:pt x="285023" y="11506"/>
                  <a:pt x="274063" y="0"/>
                  <a:pt x="260600" y="0"/>
                </a:cubicBezTo>
                <a:cubicBezTo>
                  <a:pt x="253369" y="0"/>
                  <a:pt x="246820" y="3138"/>
                  <a:pt x="242318" y="8141"/>
                </a:cubicBezTo>
                <a:cubicBezTo>
                  <a:pt x="237861" y="3138"/>
                  <a:pt x="231357" y="0"/>
                  <a:pt x="224126" y="0"/>
                </a:cubicBezTo>
                <a:close/>
                <a:moveTo>
                  <a:pt x="91461" y="0"/>
                </a:moveTo>
                <a:cubicBezTo>
                  <a:pt x="73633" y="0"/>
                  <a:pt x="59170" y="14508"/>
                  <a:pt x="59170" y="32290"/>
                </a:cubicBezTo>
                <a:cubicBezTo>
                  <a:pt x="59170" y="50073"/>
                  <a:pt x="73633" y="64581"/>
                  <a:pt x="91461" y="64581"/>
                </a:cubicBezTo>
                <a:cubicBezTo>
                  <a:pt x="109243" y="64581"/>
                  <a:pt x="123752" y="50073"/>
                  <a:pt x="123752" y="32290"/>
                </a:cubicBezTo>
                <a:cubicBezTo>
                  <a:pt x="123752" y="14508"/>
                  <a:pt x="109243" y="0"/>
                  <a:pt x="91461" y="0"/>
                </a:cubicBezTo>
                <a:close/>
                <a:moveTo>
                  <a:pt x="161091" y="0"/>
                </a:moveTo>
                <a:cubicBezTo>
                  <a:pt x="143308" y="0"/>
                  <a:pt x="128800" y="14508"/>
                  <a:pt x="128845" y="32290"/>
                </a:cubicBezTo>
                <a:cubicBezTo>
                  <a:pt x="128845" y="50073"/>
                  <a:pt x="143353" y="64581"/>
                  <a:pt x="161136" y="64581"/>
                </a:cubicBezTo>
                <a:cubicBezTo>
                  <a:pt x="178919" y="64581"/>
                  <a:pt x="193427" y="50073"/>
                  <a:pt x="193427" y="32290"/>
                </a:cubicBezTo>
                <a:cubicBezTo>
                  <a:pt x="193427" y="14508"/>
                  <a:pt x="178873" y="0"/>
                  <a:pt x="1610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9"/>
          <p:cNvSpPr txBox="1"/>
          <p:nvPr/>
        </p:nvSpPr>
        <p:spPr>
          <a:xfrm>
            <a:off x="2538000" y="4686300"/>
            <a:ext cx="407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rPr>
              <a:t>© 2023 Zoom Video Communications, Inc.</a:t>
            </a:r>
            <a:endParaRPr sz="500">
              <a:solidFill>
                <a:schemeClr val="accent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8" name="Google Shape;58;p9"/>
          <p:cNvSpPr txBox="1"/>
          <p:nvPr>
            <p:ph idx="12" type="sldNum"/>
          </p:nvPr>
        </p:nvSpPr>
        <p:spPr>
          <a:xfrm>
            <a:off x="8086800" y="4686300"/>
            <a:ext cx="6033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9" name="Google Shape;59;p9"/>
          <p:cNvSpPr txBox="1"/>
          <p:nvPr>
            <p:ph type="title"/>
          </p:nvPr>
        </p:nvSpPr>
        <p:spPr>
          <a:xfrm>
            <a:off x="458025" y="1238100"/>
            <a:ext cx="2682000" cy="59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Montserrat SemiBold"/>
              <a:buNone/>
              <a:defRPr sz="220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457200" y="2617500"/>
            <a:ext cx="3376500" cy="19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>
                <a:solidFill>
                  <a:srgbClr val="FFFFFF"/>
                </a:solidFill>
              </a:defRPr>
            </a:lvl1pPr>
            <a:lvl2pPr indent="-292100" lvl="1" marL="914400" rtl="0">
              <a:spcBef>
                <a:spcPts val="500"/>
              </a:spcBef>
              <a:spcAft>
                <a:spcPts val="0"/>
              </a:spcAft>
              <a:buSzPts val="1000"/>
              <a:buChar char="+"/>
              <a:defRPr>
                <a:solidFill>
                  <a:srgbClr val="FFFFFF"/>
                </a:solidFill>
              </a:defRPr>
            </a:lvl2pPr>
            <a:lvl3pPr indent="-292100" lvl="2" marL="1371600" rtl="0">
              <a:spcBef>
                <a:spcPts val="500"/>
              </a:spcBef>
              <a:spcAft>
                <a:spcPts val="0"/>
              </a:spcAft>
              <a:buSzPts val="1000"/>
              <a:buChar char="↳"/>
              <a:defRPr>
                <a:solidFill>
                  <a:srgbClr val="FFFFFF"/>
                </a:solidFill>
              </a:defRPr>
            </a:lvl3pPr>
            <a:lvl4pPr indent="-292100" lvl="3" marL="1828800" rtl="0">
              <a:spcBef>
                <a:spcPts val="500"/>
              </a:spcBef>
              <a:spcAft>
                <a:spcPts val="0"/>
              </a:spcAft>
              <a:buSzPts val="1000"/>
              <a:buChar char="↦"/>
              <a:defRPr>
                <a:solidFill>
                  <a:srgbClr val="FFFFFF"/>
                </a:solidFill>
              </a:defRPr>
            </a:lvl4pPr>
            <a:lvl5pPr indent="-292100" lvl="4" marL="2286000" rtl="0">
              <a:spcBef>
                <a:spcPts val="500"/>
              </a:spcBef>
              <a:spcAft>
                <a:spcPts val="0"/>
              </a:spcAft>
              <a:buSzPts val="1000"/>
              <a:buChar char="○"/>
              <a:defRPr>
                <a:solidFill>
                  <a:srgbClr val="FFFFFF"/>
                </a:solidFill>
              </a:defRPr>
            </a:lvl5pPr>
            <a:lvl6pPr indent="-292100" lvl="5" marL="2743200" rtl="0">
              <a:spcBef>
                <a:spcPts val="500"/>
              </a:spcBef>
              <a:spcAft>
                <a:spcPts val="0"/>
              </a:spcAft>
              <a:buSzPts val="1000"/>
              <a:buChar char="■"/>
              <a:defRPr>
                <a:solidFill>
                  <a:srgbClr val="FFFFFF"/>
                </a:solidFill>
              </a:defRPr>
            </a:lvl6pPr>
            <a:lvl7pPr indent="-292100" lvl="6" marL="3200400" rtl="0">
              <a:spcBef>
                <a:spcPts val="500"/>
              </a:spcBef>
              <a:spcAft>
                <a:spcPts val="0"/>
              </a:spcAft>
              <a:buSzPts val="1000"/>
              <a:buChar char="▸"/>
              <a:defRPr>
                <a:solidFill>
                  <a:srgbClr val="FFFFFF"/>
                </a:solidFill>
              </a:defRPr>
            </a:lvl7pPr>
            <a:lvl8pPr indent="-292100" lvl="7" marL="3657600" rtl="0">
              <a:spcBef>
                <a:spcPts val="500"/>
              </a:spcBef>
              <a:spcAft>
                <a:spcPts val="0"/>
              </a:spcAft>
              <a:buSzPts val="1000"/>
              <a:buChar char="⬩"/>
              <a:defRPr>
                <a:solidFill>
                  <a:srgbClr val="FFFFFF"/>
                </a:solidFill>
              </a:defRPr>
            </a:lvl8pPr>
            <a:lvl9pPr indent="-292100" lvl="8" marL="4114800" rtl="0">
              <a:spcBef>
                <a:spcPts val="500"/>
              </a:spcBef>
              <a:spcAft>
                <a:spcPts val="500"/>
              </a:spcAft>
              <a:buSzPts val="1000"/>
              <a:buChar char="☉"/>
              <a:defRPr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9 - Content, Dark Tapered E">
  <p:cSld name="CUSTOM_2_1_1_1_1_1_2_1_1_1_1_1">
    <p:bg>
      <p:bgPr>
        <a:solidFill>
          <a:schemeClr val="dk1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/>
          <p:nvPr/>
        </p:nvSpPr>
        <p:spPr>
          <a:xfrm flipH="1" rot="10800000">
            <a:off x="0" y="0"/>
            <a:ext cx="3421165" cy="5143500"/>
          </a:xfrm>
          <a:custGeom>
            <a:rect b="b" l="l" r="r" t="t"/>
            <a:pathLst>
              <a:path extrusionOk="0" h="6858000" w="4638868">
                <a:moveTo>
                  <a:pt x="4424477" y="0"/>
                </a:moveTo>
                <a:lnTo>
                  <a:pt x="0" y="0"/>
                </a:lnTo>
                <a:lnTo>
                  <a:pt x="0" y="6858000"/>
                </a:lnTo>
                <a:lnTo>
                  <a:pt x="2826626" y="6858000"/>
                </a:lnTo>
                <a:cubicBezTo>
                  <a:pt x="3005207" y="6559487"/>
                  <a:pt x="3173876" y="6253125"/>
                  <a:pt x="3331915" y="5939790"/>
                </a:cubicBezTo>
                <a:cubicBezTo>
                  <a:pt x="3905536" y="4815866"/>
                  <a:pt x="4279183" y="3620465"/>
                  <a:pt x="4543203" y="2459717"/>
                </a:cubicBezTo>
                <a:cubicBezTo>
                  <a:pt x="4708036" y="1615878"/>
                  <a:pt x="4654379" y="778548"/>
                  <a:pt x="4424477" y="0"/>
                </a:cubicBezTo>
                <a:close/>
              </a:path>
            </a:pathLst>
          </a:custGeom>
          <a:gradFill>
            <a:gsLst>
              <a:gs pos="0">
                <a:schemeClr val="dk1"/>
              </a:gs>
              <a:gs pos="50000">
                <a:schemeClr val="dk1"/>
              </a:gs>
              <a:gs pos="100000">
                <a:schemeClr val="dk2"/>
              </a:gs>
            </a:gsLst>
            <a:lin ang="1890073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10"/>
          <p:cNvSpPr/>
          <p:nvPr/>
        </p:nvSpPr>
        <p:spPr>
          <a:xfrm>
            <a:off x="0" y="0"/>
            <a:ext cx="3838706" cy="4965774"/>
          </a:xfrm>
          <a:custGeom>
            <a:rect b="b" l="l" r="r" t="t"/>
            <a:pathLst>
              <a:path extrusionOk="0" h="6665468" w="5152625">
                <a:moveTo>
                  <a:pt x="0" y="6657086"/>
                </a:moveTo>
                <a:cubicBezTo>
                  <a:pt x="33565" y="6628384"/>
                  <a:pt x="67224" y="6599745"/>
                  <a:pt x="100979" y="6571170"/>
                </a:cubicBezTo>
                <a:cubicBezTo>
                  <a:pt x="1299947" y="5555933"/>
                  <a:pt x="2559222" y="4675734"/>
                  <a:pt x="3870503" y="3913677"/>
                </a:cubicBezTo>
                <a:lnTo>
                  <a:pt x="3870516" y="3913670"/>
                </a:lnTo>
                <a:cubicBezTo>
                  <a:pt x="5387251" y="3035395"/>
                  <a:pt x="5486819" y="1125792"/>
                  <a:pt x="4511294" y="0"/>
                </a:cubicBezTo>
                <a:lnTo>
                  <a:pt x="4519702" y="0"/>
                </a:lnTo>
                <a:cubicBezTo>
                  <a:pt x="5493754" y="1129106"/>
                  <a:pt x="5392370" y="3039777"/>
                  <a:pt x="3873697" y="3919163"/>
                </a:cubicBezTo>
                <a:cubicBezTo>
                  <a:pt x="2562720" y="4681042"/>
                  <a:pt x="1303757" y="5561032"/>
                  <a:pt x="105082" y="6575997"/>
                </a:cubicBezTo>
                <a:cubicBezTo>
                  <a:pt x="69952" y="6605778"/>
                  <a:pt x="34925" y="6635560"/>
                  <a:pt x="0" y="6665469"/>
                </a:cubicBezTo>
                <a:lnTo>
                  <a:pt x="0" y="6657086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10"/>
          <p:cNvSpPr/>
          <p:nvPr/>
        </p:nvSpPr>
        <p:spPr>
          <a:xfrm>
            <a:off x="460844" y="4866713"/>
            <a:ext cx="425601" cy="96387"/>
          </a:xfrm>
          <a:custGeom>
            <a:rect b="b" l="l" r="r" t="t"/>
            <a:pathLst>
              <a:path extrusionOk="0" h="64581" w="285160">
                <a:moveTo>
                  <a:pt x="91461" y="12507"/>
                </a:moveTo>
                <a:cubicBezTo>
                  <a:pt x="102376" y="12507"/>
                  <a:pt x="111245" y="21375"/>
                  <a:pt x="111245" y="32290"/>
                </a:cubicBezTo>
                <a:cubicBezTo>
                  <a:pt x="111245" y="43206"/>
                  <a:pt x="102376" y="52074"/>
                  <a:pt x="91461" y="52074"/>
                </a:cubicBezTo>
                <a:cubicBezTo>
                  <a:pt x="80546" y="52074"/>
                  <a:pt x="71677" y="43206"/>
                  <a:pt x="71677" y="32290"/>
                </a:cubicBezTo>
                <a:cubicBezTo>
                  <a:pt x="71677" y="21375"/>
                  <a:pt x="80546" y="12507"/>
                  <a:pt x="91461" y="12507"/>
                </a:cubicBezTo>
                <a:close/>
                <a:moveTo>
                  <a:pt x="161091" y="12507"/>
                </a:moveTo>
                <a:cubicBezTo>
                  <a:pt x="172006" y="12507"/>
                  <a:pt x="180874" y="21375"/>
                  <a:pt x="180874" y="32290"/>
                </a:cubicBezTo>
                <a:cubicBezTo>
                  <a:pt x="180874" y="43206"/>
                  <a:pt x="172006" y="52074"/>
                  <a:pt x="161091" y="52074"/>
                </a:cubicBezTo>
                <a:cubicBezTo>
                  <a:pt x="150175" y="52074"/>
                  <a:pt x="141307" y="43206"/>
                  <a:pt x="141307" y="32290"/>
                </a:cubicBezTo>
                <a:cubicBezTo>
                  <a:pt x="141307" y="21375"/>
                  <a:pt x="150175" y="12507"/>
                  <a:pt x="161091" y="12507"/>
                </a:cubicBezTo>
                <a:close/>
                <a:moveTo>
                  <a:pt x="774" y="955"/>
                </a:moveTo>
                <a:cubicBezTo>
                  <a:pt x="774" y="7868"/>
                  <a:pt x="6414" y="13462"/>
                  <a:pt x="13326" y="13553"/>
                </a:cubicBezTo>
                <a:lnTo>
                  <a:pt x="38522" y="13553"/>
                </a:lnTo>
                <a:lnTo>
                  <a:pt x="3321" y="48709"/>
                </a:lnTo>
                <a:cubicBezTo>
                  <a:pt x="683" y="51392"/>
                  <a:pt x="1" y="55485"/>
                  <a:pt x="1729" y="58941"/>
                </a:cubicBezTo>
                <a:cubicBezTo>
                  <a:pt x="3275" y="61898"/>
                  <a:pt x="6459" y="63671"/>
                  <a:pt x="9824" y="63671"/>
                </a:cubicBezTo>
                <a:lnTo>
                  <a:pt x="60398" y="63671"/>
                </a:lnTo>
                <a:cubicBezTo>
                  <a:pt x="60398" y="56758"/>
                  <a:pt x="54804" y="51164"/>
                  <a:pt x="47800" y="51164"/>
                </a:cubicBezTo>
                <a:lnTo>
                  <a:pt x="18648" y="51164"/>
                </a:lnTo>
                <a:lnTo>
                  <a:pt x="53894" y="15918"/>
                </a:lnTo>
                <a:cubicBezTo>
                  <a:pt x="56532" y="13235"/>
                  <a:pt x="57215" y="9141"/>
                  <a:pt x="55486" y="5685"/>
                </a:cubicBezTo>
                <a:cubicBezTo>
                  <a:pt x="53940" y="2729"/>
                  <a:pt x="50756" y="955"/>
                  <a:pt x="47391" y="955"/>
                </a:cubicBezTo>
                <a:close/>
                <a:moveTo>
                  <a:pt x="224126" y="0"/>
                </a:moveTo>
                <a:cubicBezTo>
                  <a:pt x="210709" y="0"/>
                  <a:pt x="199703" y="11506"/>
                  <a:pt x="199703" y="24923"/>
                </a:cubicBezTo>
                <a:lnTo>
                  <a:pt x="199703" y="63671"/>
                </a:lnTo>
                <a:cubicBezTo>
                  <a:pt x="206616" y="63671"/>
                  <a:pt x="212255" y="58032"/>
                  <a:pt x="212255" y="51119"/>
                </a:cubicBezTo>
                <a:lnTo>
                  <a:pt x="212255" y="24786"/>
                </a:lnTo>
                <a:cubicBezTo>
                  <a:pt x="212255" y="18328"/>
                  <a:pt x="217258" y="12871"/>
                  <a:pt x="223762" y="12552"/>
                </a:cubicBezTo>
                <a:cubicBezTo>
                  <a:pt x="223924" y="12546"/>
                  <a:pt x="224085" y="12543"/>
                  <a:pt x="224245" y="12543"/>
                </a:cubicBezTo>
                <a:cubicBezTo>
                  <a:pt x="230761" y="12543"/>
                  <a:pt x="236132" y="17900"/>
                  <a:pt x="236132" y="24513"/>
                </a:cubicBezTo>
                <a:lnTo>
                  <a:pt x="236132" y="51164"/>
                </a:lnTo>
                <a:cubicBezTo>
                  <a:pt x="236132" y="58123"/>
                  <a:pt x="241772" y="63717"/>
                  <a:pt x="248685" y="63717"/>
                </a:cubicBezTo>
                <a:lnTo>
                  <a:pt x="248685" y="24786"/>
                </a:lnTo>
                <a:cubicBezTo>
                  <a:pt x="248685" y="18328"/>
                  <a:pt x="253688" y="12871"/>
                  <a:pt x="260191" y="12552"/>
                </a:cubicBezTo>
                <a:cubicBezTo>
                  <a:pt x="260354" y="12546"/>
                  <a:pt x="260516" y="12543"/>
                  <a:pt x="260678" y="12543"/>
                </a:cubicBezTo>
                <a:cubicBezTo>
                  <a:pt x="267233" y="12543"/>
                  <a:pt x="272562" y="17900"/>
                  <a:pt x="272562" y="24513"/>
                </a:cubicBezTo>
                <a:lnTo>
                  <a:pt x="272562" y="51164"/>
                </a:lnTo>
                <a:cubicBezTo>
                  <a:pt x="272562" y="58123"/>
                  <a:pt x="278201" y="63717"/>
                  <a:pt x="285160" y="63717"/>
                </a:cubicBezTo>
                <a:lnTo>
                  <a:pt x="285160" y="24923"/>
                </a:lnTo>
                <a:cubicBezTo>
                  <a:pt x="285023" y="11506"/>
                  <a:pt x="274063" y="0"/>
                  <a:pt x="260600" y="0"/>
                </a:cubicBezTo>
                <a:cubicBezTo>
                  <a:pt x="253369" y="0"/>
                  <a:pt x="246820" y="3138"/>
                  <a:pt x="242318" y="8141"/>
                </a:cubicBezTo>
                <a:cubicBezTo>
                  <a:pt x="237861" y="3138"/>
                  <a:pt x="231357" y="0"/>
                  <a:pt x="224126" y="0"/>
                </a:cubicBezTo>
                <a:close/>
                <a:moveTo>
                  <a:pt x="91461" y="0"/>
                </a:moveTo>
                <a:cubicBezTo>
                  <a:pt x="73633" y="0"/>
                  <a:pt x="59170" y="14508"/>
                  <a:pt x="59170" y="32290"/>
                </a:cubicBezTo>
                <a:cubicBezTo>
                  <a:pt x="59170" y="50073"/>
                  <a:pt x="73633" y="64581"/>
                  <a:pt x="91461" y="64581"/>
                </a:cubicBezTo>
                <a:cubicBezTo>
                  <a:pt x="109243" y="64581"/>
                  <a:pt x="123752" y="50073"/>
                  <a:pt x="123752" y="32290"/>
                </a:cubicBezTo>
                <a:cubicBezTo>
                  <a:pt x="123752" y="14508"/>
                  <a:pt x="109243" y="0"/>
                  <a:pt x="91461" y="0"/>
                </a:cubicBezTo>
                <a:close/>
                <a:moveTo>
                  <a:pt x="161091" y="0"/>
                </a:moveTo>
                <a:cubicBezTo>
                  <a:pt x="143308" y="0"/>
                  <a:pt x="128800" y="14508"/>
                  <a:pt x="128845" y="32290"/>
                </a:cubicBezTo>
                <a:cubicBezTo>
                  <a:pt x="128845" y="50073"/>
                  <a:pt x="143353" y="64581"/>
                  <a:pt x="161136" y="64581"/>
                </a:cubicBezTo>
                <a:cubicBezTo>
                  <a:pt x="178919" y="64581"/>
                  <a:pt x="193427" y="50073"/>
                  <a:pt x="193427" y="32290"/>
                </a:cubicBezTo>
                <a:cubicBezTo>
                  <a:pt x="193427" y="14508"/>
                  <a:pt x="178873" y="0"/>
                  <a:pt x="1610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0"/>
          <p:cNvSpPr txBox="1"/>
          <p:nvPr/>
        </p:nvSpPr>
        <p:spPr>
          <a:xfrm>
            <a:off x="2538000" y="4686300"/>
            <a:ext cx="407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rPr>
              <a:t>© 2023 Zoom Video Communications, Inc.</a:t>
            </a:r>
            <a:endParaRPr sz="500">
              <a:solidFill>
                <a:schemeClr val="accent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" name="Google Shape;66;p10"/>
          <p:cNvSpPr txBox="1"/>
          <p:nvPr>
            <p:ph idx="12" type="sldNum"/>
          </p:nvPr>
        </p:nvSpPr>
        <p:spPr>
          <a:xfrm>
            <a:off x="8086800" y="4686300"/>
            <a:ext cx="6033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rtl="0" algn="r">
              <a:buNone/>
              <a:defRPr sz="600">
                <a:solidFill>
                  <a:schemeClr val="accent3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7" name="Google Shape;67;p10"/>
          <p:cNvSpPr txBox="1"/>
          <p:nvPr>
            <p:ph type="title"/>
          </p:nvPr>
        </p:nvSpPr>
        <p:spPr>
          <a:xfrm>
            <a:off x="458025" y="1238100"/>
            <a:ext cx="2682000" cy="59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Montserrat SemiBold"/>
              <a:buNone/>
              <a:defRPr sz="220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None/>
              <a:defRPr sz="2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457200" y="2617500"/>
            <a:ext cx="3376500" cy="19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>
                <a:solidFill>
                  <a:srgbClr val="FFFFFF"/>
                </a:solidFill>
              </a:defRPr>
            </a:lvl1pPr>
            <a:lvl2pPr indent="-292100" lvl="1" marL="914400" rtl="0">
              <a:spcBef>
                <a:spcPts val="500"/>
              </a:spcBef>
              <a:spcAft>
                <a:spcPts val="0"/>
              </a:spcAft>
              <a:buSzPts val="1000"/>
              <a:buChar char="+"/>
              <a:defRPr>
                <a:solidFill>
                  <a:srgbClr val="FFFFFF"/>
                </a:solidFill>
              </a:defRPr>
            </a:lvl2pPr>
            <a:lvl3pPr indent="-292100" lvl="2" marL="1371600" rtl="0">
              <a:spcBef>
                <a:spcPts val="500"/>
              </a:spcBef>
              <a:spcAft>
                <a:spcPts val="0"/>
              </a:spcAft>
              <a:buSzPts val="1000"/>
              <a:buChar char="↳"/>
              <a:defRPr>
                <a:solidFill>
                  <a:srgbClr val="FFFFFF"/>
                </a:solidFill>
              </a:defRPr>
            </a:lvl3pPr>
            <a:lvl4pPr indent="-292100" lvl="3" marL="1828800" rtl="0">
              <a:spcBef>
                <a:spcPts val="500"/>
              </a:spcBef>
              <a:spcAft>
                <a:spcPts val="0"/>
              </a:spcAft>
              <a:buSzPts val="1000"/>
              <a:buChar char="↦"/>
              <a:defRPr>
                <a:solidFill>
                  <a:srgbClr val="FFFFFF"/>
                </a:solidFill>
              </a:defRPr>
            </a:lvl4pPr>
            <a:lvl5pPr indent="-292100" lvl="4" marL="2286000" rtl="0">
              <a:spcBef>
                <a:spcPts val="500"/>
              </a:spcBef>
              <a:spcAft>
                <a:spcPts val="0"/>
              </a:spcAft>
              <a:buSzPts val="1000"/>
              <a:buChar char="○"/>
              <a:defRPr>
                <a:solidFill>
                  <a:srgbClr val="FFFFFF"/>
                </a:solidFill>
              </a:defRPr>
            </a:lvl5pPr>
            <a:lvl6pPr indent="-292100" lvl="5" marL="2743200" rtl="0">
              <a:spcBef>
                <a:spcPts val="500"/>
              </a:spcBef>
              <a:spcAft>
                <a:spcPts val="0"/>
              </a:spcAft>
              <a:buSzPts val="1000"/>
              <a:buChar char="■"/>
              <a:defRPr>
                <a:solidFill>
                  <a:srgbClr val="FFFFFF"/>
                </a:solidFill>
              </a:defRPr>
            </a:lvl6pPr>
            <a:lvl7pPr indent="-292100" lvl="6" marL="3200400" rtl="0">
              <a:spcBef>
                <a:spcPts val="500"/>
              </a:spcBef>
              <a:spcAft>
                <a:spcPts val="0"/>
              </a:spcAft>
              <a:buSzPts val="1000"/>
              <a:buChar char="▸"/>
              <a:defRPr>
                <a:solidFill>
                  <a:srgbClr val="FFFFFF"/>
                </a:solidFill>
              </a:defRPr>
            </a:lvl7pPr>
            <a:lvl8pPr indent="-292100" lvl="7" marL="3657600" rtl="0">
              <a:spcBef>
                <a:spcPts val="500"/>
              </a:spcBef>
              <a:spcAft>
                <a:spcPts val="0"/>
              </a:spcAft>
              <a:buSzPts val="1000"/>
              <a:buChar char="⬩"/>
              <a:defRPr>
                <a:solidFill>
                  <a:srgbClr val="FFFFFF"/>
                </a:solidFill>
              </a:defRPr>
            </a:lvl8pPr>
            <a:lvl9pPr indent="-292100" lvl="8" marL="4114800" rtl="0">
              <a:spcBef>
                <a:spcPts val="500"/>
              </a:spcBef>
              <a:spcAft>
                <a:spcPts val="500"/>
              </a:spcAft>
              <a:buSzPts val="1000"/>
              <a:buChar char="☉"/>
              <a:defRPr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7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5550" y="1238100"/>
            <a:ext cx="8232900" cy="5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 Medium"/>
              <a:buNone/>
              <a:defRPr sz="32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 SemiBold"/>
              <a:buNone/>
              <a:defRPr sz="32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 SemiBold"/>
              <a:buNone/>
              <a:defRPr sz="32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 SemiBold"/>
              <a:buNone/>
              <a:defRPr sz="32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 SemiBold"/>
              <a:buNone/>
              <a:defRPr sz="32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 SemiBold"/>
              <a:buNone/>
              <a:defRPr sz="32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 SemiBold"/>
              <a:buNone/>
              <a:defRPr sz="32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 SemiBold"/>
              <a:buNone/>
              <a:defRPr sz="32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 SemiBold"/>
              <a:buNone/>
              <a:defRPr sz="32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927500"/>
            <a:ext cx="8232900" cy="26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Inter"/>
              <a:buChar char="●"/>
              <a:defRPr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1pPr>
            <a:lvl2pPr indent="-292100" lvl="1" marL="914400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Inter"/>
              <a:buChar char="+"/>
              <a:defRPr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2pPr>
            <a:lvl3pPr indent="-292100" lvl="2" marL="1371600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Inter"/>
              <a:buChar char="↳"/>
              <a:defRPr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3pPr>
            <a:lvl4pPr indent="-292100" lvl="3" marL="1828800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Inter"/>
              <a:buChar char="↦"/>
              <a:defRPr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4pPr>
            <a:lvl5pPr indent="-292100" lvl="4" marL="2286000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Inter"/>
              <a:buChar char="○"/>
              <a:defRPr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5pPr>
            <a:lvl6pPr indent="-292100" lvl="5" marL="2743200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Inter"/>
              <a:buChar char="■"/>
              <a:defRPr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indent="-292100" lvl="6" marL="3200400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Inter"/>
              <a:buChar char="▸"/>
              <a:defRPr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indent="-292100" lvl="7" marL="3657600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Inter"/>
              <a:buChar char="⬩"/>
              <a:defRPr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indent="-292100" lvl="8" marL="4114800" rtl="0">
              <a:lnSpc>
                <a:spcPct val="115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SzPts val="1000"/>
              <a:buFont typeface="Inter"/>
              <a:buChar char="☉"/>
              <a:defRPr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086800" y="4686300"/>
            <a:ext cx="603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rtl="0" algn="r">
              <a:buNone/>
              <a:defRPr sz="6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2881">
          <p15:clr>
            <a:srgbClr val="EA4335"/>
          </p15:clr>
        </p15:guide>
        <p15:guide id="2" pos="288">
          <p15:clr>
            <a:srgbClr val="EA4335"/>
          </p15:clr>
        </p15:guide>
        <p15:guide id="3" pos="667">
          <p15:clr>
            <a:srgbClr val="EA4335"/>
          </p15:clr>
        </p15:guide>
        <p15:guide id="4" pos="725">
          <p15:clr>
            <a:srgbClr val="EA4335"/>
          </p15:clr>
        </p15:guide>
        <p15:guide id="5" pos="1104">
          <p15:clr>
            <a:srgbClr val="EA4335"/>
          </p15:clr>
        </p15:guide>
        <p15:guide id="6" pos="1162">
          <p15:clr>
            <a:srgbClr val="EA4335"/>
          </p15:clr>
        </p15:guide>
        <p15:guide id="7" pos="1541">
          <p15:clr>
            <a:srgbClr val="EA4335"/>
          </p15:clr>
        </p15:guide>
        <p15:guide id="8" pos="1599">
          <p15:clr>
            <a:srgbClr val="EA4335"/>
          </p15:clr>
        </p15:guide>
        <p15:guide id="9" pos="1978">
          <p15:clr>
            <a:srgbClr val="EA4335"/>
          </p15:clr>
        </p15:guide>
        <p15:guide id="10" pos="2036">
          <p15:clr>
            <a:srgbClr val="EA4335"/>
          </p15:clr>
        </p15:guide>
        <p15:guide id="11" pos="2415">
          <p15:clr>
            <a:srgbClr val="EA4335"/>
          </p15:clr>
        </p15:guide>
        <p15:guide id="12" pos="2473">
          <p15:clr>
            <a:srgbClr val="EA4335"/>
          </p15:clr>
        </p15:guide>
        <p15:guide id="13" pos="2852">
          <p15:clr>
            <a:srgbClr val="EA4335"/>
          </p15:clr>
        </p15:guide>
        <p15:guide id="14" pos="2909">
          <p15:clr>
            <a:srgbClr val="EA4335"/>
          </p15:clr>
        </p15:guide>
        <p15:guide id="15" pos="3289">
          <p15:clr>
            <a:srgbClr val="EA4335"/>
          </p15:clr>
        </p15:guide>
        <p15:guide id="16" pos="3346">
          <p15:clr>
            <a:srgbClr val="EA4335"/>
          </p15:clr>
        </p15:guide>
        <p15:guide id="17" pos="3726">
          <p15:clr>
            <a:srgbClr val="EA4335"/>
          </p15:clr>
        </p15:guide>
        <p15:guide id="18" pos="3783">
          <p15:clr>
            <a:srgbClr val="EA4335"/>
          </p15:clr>
        </p15:guide>
        <p15:guide id="19" pos="4163">
          <p15:clr>
            <a:srgbClr val="EA4335"/>
          </p15:clr>
        </p15:guide>
        <p15:guide id="20" pos="4220">
          <p15:clr>
            <a:srgbClr val="EA4335"/>
          </p15:clr>
        </p15:guide>
        <p15:guide id="21" pos="4599">
          <p15:clr>
            <a:srgbClr val="EA4335"/>
          </p15:clr>
        </p15:guide>
        <p15:guide id="22" pos="4657">
          <p15:clr>
            <a:srgbClr val="EA4335"/>
          </p15:clr>
        </p15:guide>
        <p15:guide id="23" pos="5036">
          <p15:clr>
            <a:srgbClr val="EA4335"/>
          </p15:clr>
        </p15:guide>
        <p15:guide id="24" pos="5094">
          <p15:clr>
            <a:srgbClr val="EA4335"/>
          </p15:clr>
        </p15:guide>
        <p15:guide id="25" pos="5474">
          <p15:clr>
            <a:srgbClr val="EA4335"/>
          </p15:clr>
        </p15:guide>
        <p15:guide id="26" orient="horz" pos="1620">
          <p15:clr>
            <a:srgbClr val="EA4335"/>
          </p15:clr>
        </p15:guide>
        <p15:guide id="27" orient="horz" pos="288">
          <p15:clr>
            <a:srgbClr val="EA4335"/>
          </p15:clr>
        </p15:guide>
        <p15:guide id="28" orient="horz" pos="2952">
          <p15:clr>
            <a:srgbClr val="EA4335"/>
          </p15:clr>
        </p15:guide>
        <p15:guide id="29" orient="horz" pos="1649">
          <p15:clr>
            <a:srgbClr val="EA4335"/>
          </p15:clr>
        </p15:guide>
        <p15:guide id="30" orient="horz" pos="1591">
          <p15:clr>
            <a:srgbClr val="EA4335"/>
          </p15:clr>
        </p15:guide>
        <p15:guide id="31" orient="horz" pos="2025">
          <p15:clr>
            <a:srgbClr val="EA4335"/>
          </p15:clr>
        </p15:guide>
        <p15:guide id="32" orient="horz" pos="2083">
          <p15:clr>
            <a:srgbClr val="EA4335"/>
          </p15:clr>
        </p15:guide>
        <p15:guide id="33" orient="horz" pos="2459">
          <p15:clr>
            <a:srgbClr val="EA4335"/>
          </p15:clr>
        </p15:guide>
        <p15:guide id="34" orient="horz" pos="2517">
          <p15:clr>
            <a:srgbClr val="EA4335"/>
          </p15:clr>
        </p15:guide>
        <p15:guide id="35" orient="horz" pos="722">
          <p15:clr>
            <a:srgbClr val="EA4335"/>
          </p15:clr>
        </p15:guide>
        <p15:guide id="36" orient="horz" pos="780">
          <p15:clr>
            <a:srgbClr val="EA4335"/>
          </p15:clr>
        </p15:guide>
        <p15:guide id="37" orient="horz" pos="1157">
          <p15:clr>
            <a:srgbClr val="EA4335"/>
          </p15:clr>
        </p15:guide>
        <p15:guide id="38" orient="horz" pos="1214">
          <p15:clr>
            <a:srgbClr val="EA4335"/>
          </p15:clr>
        </p15:guide>
        <p15:guide id="39" pos="230">
          <p15:clr>
            <a:srgbClr val="EA4335"/>
          </p15:clr>
        </p15:guide>
        <p15:guide id="40" pos="5531">
          <p15:clr>
            <a:srgbClr val="EA4335"/>
          </p15:clr>
        </p15:guide>
        <p15:guide id="41" orient="horz" pos="346">
          <p15:clr>
            <a:srgbClr val="EA4335"/>
          </p15:clr>
        </p15:guide>
        <p15:guide id="42" orient="horz" pos="2894">
          <p15:clr>
            <a:srgbClr val="EA4335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Google Shape;185;p28"/>
          <p:cNvGrpSpPr/>
          <p:nvPr/>
        </p:nvGrpSpPr>
        <p:grpSpPr>
          <a:xfrm>
            <a:off x="0" y="0"/>
            <a:ext cx="9143999" cy="4237815"/>
            <a:chOff x="0" y="0"/>
            <a:chExt cx="12191999" cy="5650420"/>
          </a:xfrm>
        </p:grpSpPr>
        <p:sp>
          <p:nvSpPr>
            <p:cNvPr id="186" name="Google Shape;186;p28"/>
            <p:cNvSpPr/>
            <p:nvPr/>
          </p:nvSpPr>
          <p:spPr>
            <a:xfrm>
              <a:off x="0" y="0"/>
              <a:ext cx="3733653" cy="995108"/>
            </a:xfrm>
            <a:custGeom>
              <a:rect b="b" l="l" r="r" t="t"/>
              <a:pathLst>
                <a:path extrusionOk="0" h="995108" w="3733653">
                  <a:moveTo>
                    <a:pt x="0" y="988714"/>
                  </a:moveTo>
                  <a:lnTo>
                    <a:pt x="0" y="995109"/>
                  </a:lnTo>
                  <a:cubicBezTo>
                    <a:pt x="391654" y="950195"/>
                    <a:pt x="787311" y="934911"/>
                    <a:pt x="1182992" y="945286"/>
                  </a:cubicBezTo>
                  <a:cubicBezTo>
                    <a:pt x="1976698" y="978948"/>
                    <a:pt x="2770499" y="743255"/>
                    <a:pt x="3395498" y="254913"/>
                  </a:cubicBezTo>
                  <a:lnTo>
                    <a:pt x="3395548" y="254873"/>
                  </a:lnTo>
                  <a:cubicBezTo>
                    <a:pt x="3505194" y="167429"/>
                    <a:pt x="3618008" y="82357"/>
                    <a:pt x="3733654" y="0"/>
                  </a:cubicBezTo>
                  <a:lnTo>
                    <a:pt x="3722719" y="0"/>
                  </a:lnTo>
                  <a:cubicBezTo>
                    <a:pt x="3609512" y="80813"/>
                    <a:pt x="3499028" y="164222"/>
                    <a:pt x="3391586" y="249908"/>
                  </a:cubicBezTo>
                  <a:cubicBezTo>
                    <a:pt x="2767845" y="737267"/>
                    <a:pt x="1975529" y="972553"/>
                    <a:pt x="1183215" y="938943"/>
                  </a:cubicBezTo>
                  <a:cubicBezTo>
                    <a:pt x="787483" y="928561"/>
                    <a:pt x="391754" y="943832"/>
                    <a:pt x="0" y="98871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Google Shape;187;p28"/>
            <p:cNvSpPr/>
            <p:nvPr/>
          </p:nvSpPr>
          <p:spPr>
            <a:xfrm>
              <a:off x="8098472" y="0"/>
              <a:ext cx="4093527" cy="5650420"/>
            </a:xfrm>
            <a:custGeom>
              <a:rect b="b" l="l" r="r" t="t"/>
              <a:pathLst>
                <a:path extrusionOk="0" h="5650420" w="4093527">
                  <a:moveTo>
                    <a:pt x="7938" y="0"/>
                  </a:moveTo>
                  <a:lnTo>
                    <a:pt x="0" y="0"/>
                  </a:lnTo>
                  <a:cubicBezTo>
                    <a:pt x="64071" y="85007"/>
                    <a:pt x="123063" y="175014"/>
                    <a:pt x="176340" y="269822"/>
                  </a:cubicBezTo>
                  <a:cubicBezTo>
                    <a:pt x="496380" y="840740"/>
                    <a:pt x="732219" y="1428496"/>
                    <a:pt x="917575" y="2033149"/>
                  </a:cubicBezTo>
                  <a:lnTo>
                    <a:pt x="917575" y="2033181"/>
                  </a:lnTo>
                  <a:cubicBezTo>
                    <a:pt x="1153922" y="2790527"/>
                    <a:pt x="1609852" y="3480880"/>
                    <a:pt x="2268728" y="3918776"/>
                  </a:cubicBezTo>
                  <a:cubicBezTo>
                    <a:pt x="2807780" y="4288225"/>
                    <a:pt x="3313113" y="4724851"/>
                    <a:pt x="3767963" y="5211871"/>
                  </a:cubicBezTo>
                  <a:cubicBezTo>
                    <a:pt x="3894900" y="5348161"/>
                    <a:pt x="4003422" y="5495405"/>
                    <a:pt x="4093528" y="5650421"/>
                  </a:cubicBezTo>
                  <a:lnTo>
                    <a:pt x="4093528" y="5637829"/>
                  </a:lnTo>
                  <a:cubicBezTo>
                    <a:pt x="4004310" y="5485854"/>
                    <a:pt x="3897313" y="5341423"/>
                    <a:pt x="3772599" y="5207534"/>
                  </a:cubicBezTo>
                  <a:cubicBezTo>
                    <a:pt x="3317431" y="4720178"/>
                    <a:pt x="2811717" y="4283234"/>
                    <a:pt x="2272284" y="3913518"/>
                  </a:cubicBezTo>
                  <a:cubicBezTo>
                    <a:pt x="1614805" y="3476568"/>
                    <a:pt x="1159637" y="2787542"/>
                    <a:pt x="923608" y="2031289"/>
                  </a:cubicBezTo>
                  <a:cubicBezTo>
                    <a:pt x="738188" y="1426293"/>
                    <a:pt x="502221" y="838105"/>
                    <a:pt x="181928" y="266718"/>
                  </a:cubicBezTo>
                  <a:cubicBezTo>
                    <a:pt x="129222" y="173076"/>
                    <a:pt x="71057" y="84106"/>
                    <a:pt x="793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8" name="Google Shape;188;p28"/>
          <p:cNvSpPr txBox="1"/>
          <p:nvPr>
            <p:ph type="ctrTitle"/>
          </p:nvPr>
        </p:nvSpPr>
        <p:spPr>
          <a:xfrm>
            <a:off x="457200" y="548700"/>
            <a:ext cx="4763700" cy="1287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Zoom to Support Covesa</a:t>
            </a:r>
            <a:endParaRPr sz="3200"/>
          </a:p>
        </p:txBody>
      </p:sp>
      <p:sp>
        <p:nvSpPr>
          <p:cNvPr id="189" name="Google Shape;189;p28"/>
          <p:cNvSpPr txBox="1"/>
          <p:nvPr>
            <p:ph idx="2" type="body"/>
          </p:nvPr>
        </p:nvSpPr>
        <p:spPr>
          <a:xfrm>
            <a:off x="457200" y="3306300"/>
            <a:ext cx="3376500" cy="59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500"/>
              </a:spcAft>
              <a:buNone/>
            </a:pPr>
            <a:r>
              <a:rPr lang="en"/>
              <a:t>June 3</a:t>
            </a:r>
            <a:r>
              <a:rPr lang="en"/>
              <a:t>, 2024</a:t>
            </a:r>
            <a:endParaRPr/>
          </a:p>
        </p:txBody>
      </p:sp>
      <p:sp>
        <p:nvSpPr>
          <p:cNvPr id="190" name="Google Shape;190;p28"/>
          <p:cNvSpPr/>
          <p:nvPr/>
        </p:nvSpPr>
        <p:spPr>
          <a:xfrm>
            <a:off x="458025" y="4437879"/>
            <a:ext cx="692939" cy="156932"/>
          </a:xfrm>
          <a:custGeom>
            <a:rect b="b" l="l" r="r" t="t"/>
            <a:pathLst>
              <a:path extrusionOk="0" h="64581" w="285160">
                <a:moveTo>
                  <a:pt x="91461" y="12507"/>
                </a:moveTo>
                <a:cubicBezTo>
                  <a:pt x="102376" y="12507"/>
                  <a:pt x="111245" y="21375"/>
                  <a:pt x="111245" y="32290"/>
                </a:cubicBezTo>
                <a:cubicBezTo>
                  <a:pt x="111245" y="43206"/>
                  <a:pt x="102376" y="52074"/>
                  <a:pt x="91461" y="52074"/>
                </a:cubicBezTo>
                <a:cubicBezTo>
                  <a:pt x="80546" y="52074"/>
                  <a:pt x="71677" y="43206"/>
                  <a:pt x="71677" y="32290"/>
                </a:cubicBezTo>
                <a:cubicBezTo>
                  <a:pt x="71677" y="21375"/>
                  <a:pt x="80546" y="12507"/>
                  <a:pt x="91461" y="12507"/>
                </a:cubicBezTo>
                <a:close/>
                <a:moveTo>
                  <a:pt x="161091" y="12507"/>
                </a:moveTo>
                <a:cubicBezTo>
                  <a:pt x="172006" y="12507"/>
                  <a:pt x="180874" y="21375"/>
                  <a:pt x="180874" y="32290"/>
                </a:cubicBezTo>
                <a:cubicBezTo>
                  <a:pt x="180874" y="43206"/>
                  <a:pt x="172006" y="52074"/>
                  <a:pt x="161091" y="52074"/>
                </a:cubicBezTo>
                <a:cubicBezTo>
                  <a:pt x="150175" y="52074"/>
                  <a:pt x="141307" y="43206"/>
                  <a:pt x="141307" y="32290"/>
                </a:cubicBezTo>
                <a:cubicBezTo>
                  <a:pt x="141307" y="21375"/>
                  <a:pt x="150175" y="12507"/>
                  <a:pt x="161091" y="12507"/>
                </a:cubicBezTo>
                <a:close/>
                <a:moveTo>
                  <a:pt x="774" y="955"/>
                </a:moveTo>
                <a:cubicBezTo>
                  <a:pt x="774" y="7868"/>
                  <a:pt x="6414" y="13462"/>
                  <a:pt x="13326" y="13553"/>
                </a:cubicBezTo>
                <a:lnTo>
                  <a:pt x="38522" y="13553"/>
                </a:lnTo>
                <a:lnTo>
                  <a:pt x="3321" y="48709"/>
                </a:lnTo>
                <a:cubicBezTo>
                  <a:pt x="683" y="51392"/>
                  <a:pt x="1" y="55485"/>
                  <a:pt x="1729" y="58941"/>
                </a:cubicBezTo>
                <a:cubicBezTo>
                  <a:pt x="3275" y="61898"/>
                  <a:pt x="6459" y="63671"/>
                  <a:pt x="9824" y="63671"/>
                </a:cubicBezTo>
                <a:lnTo>
                  <a:pt x="60398" y="63671"/>
                </a:lnTo>
                <a:cubicBezTo>
                  <a:pt x="60398" y="56758"/>
                  <a:pt x="54804" y="51164"/>
                  <a:pt x="47800" y="51164"/>
                </a:cubicBezTo>
                <a:lnTo>
                  <a:pt x="18648" y="51164"/>
                </a:lnTo>
                <a:lnTo>
                  <a:pt x="53894" y="15918"/>
                </a:lnTo>
                <a:cubicBezTo>
                  <a:pt x="56532" y="13235"/>
                  <a:pt x="57215" y="9141"/>
                  <a:pt x="55486" y="5685"/>
                </a:cubicBezTo>
                <a:cubicBezTo>
                  <a:pt x="53940" y="2729"/>
                  <a:pt x="50756" y="955"/>
                  <a:pt x="47391" y="955"/>
                </a:cubicBezTo>
                <a:close/>
                <a:moveTo>
                  <a:pt x="224126" y="0"/>
                </a:moveTo>
                <a:cubicBezTo>
                  <a:pt x="210709" y="0"/>
                  <a:pt x="199703" y="11506"/>
                  <a:pt x="199703" y="24923"/>
                </a:cubicBezTo>
                <a:lnTo>
                  <a:pt x="199703" y="63671"/>
                </a:lnTo>
                <a:cubicBezTo>
                  <a:pt x="206616" y="63671"/>
                  <a:pt x="212255" y="58032"/>
                  <a:pt x="212255" y="51119"/>
                </a:cubicBezTo>
                <a:lnTo>
                  <a:pt x="212255" y="24786"/>
                </a:lnTo>
                <a:cubicBezTo>
                  <a:pt x="212255" y="18328"/>
                  <a:pt x="217258" y="12871"/>
                  <a:pt x="223762" y="12552"/>
                </a:cubicBezTo>
                <a:cubicBezTo>
                  <a:pt x="223924" y="12546"/>
                  <a:pt x="224085" y="12543"/>
                  <a:pt x="224245" y="12543"/>
                </a:cubicBezTo>
                <a:cubicBezTo>
                  <a:pt x="230761" y="12543"/>
                  <a:pt x="236132" y="17900"/>
                  <a:pt x="236132" y="24513"/>
                </a:cubicBezTo>
                <a:lnTo>
                  <a:pt x="236132" y="51164"/>
                </a:lnTo>
                <a:cubicBezTo>
                  <a:pt x="236132" y="58123"/>
                  <a:pt x="241772" y="63717"/>
                  <a:pt x="248685" y="63717"/>
                </a:cubicBezTo>
                <a:lnTo>
                  <a:pt x="248685" y="24786"/>
                </a:lnTo>
                <a:cubicBezTo>
                  <a:pt x="248685" y="18328"/>
                  <a:pt x="253688" y="12871"/>
                  <a:pt x="260191" y="12552"/>
                </a:cubicBezTo>
                <a:cubicBezTo>
                  <a:pt x="260354" y="12546"/>
                  <a:pt x="260516" y="12543"/>
                  <a:pt x="260678" y="12543"/>
                </a:cubicBezTo>
                <a:cubicBezTo>
                  <a:pt x="267233" y="12543"/>
                  <a:pt x="272562" y="17900"/>
                  <a:pt x="272562" y="24513"/>
                </a:cubicBezTo>
                <a:lnTo>
                  <a:pt x="272562" y="51164"/>
                </a:lnTo>
                <a:cubicBezTo>
                  <a:pt x="272562" y="58123"/>
                  <a:pt x="278201" y="63717"/>
                  <a:pt x="285160" y="63717"/>
                </a:cubicBezTo>
                <a:lnTo>
                  <a:pt x="285160" y="24923"/>
                </a:lnTo>
                <a:cubicBezTo>
                  <a:pt x="285023" y="11506"/>
                  <a:pt x="274063" y="0"/>
                  <a:pt x="260600" y="0"/>
                </a:cubicBezTo>
                <a:cubicBezTo>
                  <a:pt x="253369" y="0"/>
                  <a:pt x="246820" y="3138"/>
                  <a:pt x="242318" y="8141"/>
                </a:cubicBezTo>
                <a:cubicBezTo>
                  <a:pt x="237861" y="3138"/>
                  <a:pt x="231357" y="0"/>
                  <a:pt x="224126" y="0"/>
                </a:cubicBezTo>
                <a:close/>
                <a:moveTo>
                  <a:pt x="91461" y="0"/>
                </a:moveTo>
                <a:cubicBezTo>
                  <a:pt x="73633" y="0"/>
                  <a:pt x="59170" y="14508"/>
                  <a:pt x="59170" y="32290"/>
                </a:cubicBezTo>
                <a:cubicBezTo>
                  <a:pt x="59170" y="50073"/>
                  <a:pt x="73633" y="64581"/>
                  <a:pt x="91461" y="64581"/>
                </a:cubicBezTo>
                <a:cubicBezTo>
                  <a:pt x="109243" y="64581"/>
                  <a:pt x="123752" y="50073"/>
                  <a:pt x="123752" y="32290"/>
                </a:cubicBezTo>
                <a:cubicBezTo>
                  <a:pt x="123752" y="14508"/>
                  <a:pt x="109243" y="0"/>
                  <a:pt x="91461" y="0"/>
                </a:cubicBezTo>
                <a:close/>
                <a:moveTo>
                  <a:pt x="161091" y="0"/>
                </a:moveTo>
                <a:cubicBezTo>
                  <a:pt x="143308" y="0"/>
                  <a:pt x="128800" y="14508"/>
                  <a:pt x="128845" y="32290"/>
                </a:cubicBezTo>
                <a:cubicBezTo>
                  <a:pt x="128845" y="50073"/>
                  <a:pt x="143353" y="64581"/>
                  <a:pt x="161136" y="64581"/>
                </a:cubicBezTo>
                <a:cubicBezTo>
                  <a:pt x="178919" y="64581"/>
                  <a:pt x="193427" y="50073"/>
                  <a:pt x="193427" y="32290"/>
                </a:cubicBezTo>
                <a:cubicBezTo>
                  <a:pt x="193427" y="14508"/>
                  <a:pt x="178873" y="0"/>
                  <a:pt x="1610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28"/>
          <p:cNvSpPr/>
          <p:nvPr/>
        </p:nvSpPr>
        <p:spPr>
          <a:xfrm>
            <a:off x="486725" y="1927512"/>
            <a:ext cx="76382" cy="158750"/>
          </a:xfrm>
          <a:custGeom>
            <a:rect b="b" l="l" r="r" t="t"/>
            <a:pathLst>
              <a:path extrusionOk="0" h="317500" w="166047">
                <a:moveTo>
                  <a:pt x="92379" y="317003"/>
                </a:moveTo>
                <a:lnTo>
                  <a:pt x="92379" y="317500"/>
                </a:lnTo>
                <a:lnTo>
                  <a:pt x="73663" y="317500"/>
                </a:lnTo>
                <a:lnTo>
                  <a:pt x="73663" y="316560"/>
                </a:lnTo>
                <a:cubicBezTo>
                  <a:pt x="73521" y="304069"/>
                  <a:pt x="67348" y="291431"/>
                  <a:pt x="54825" y="279231"/>
                </a:cubicBezTo>
                <a:cubicBezTo>
                  <a:pt x="42127" y="266860"/>
                  <a:pt x="23424" y="255505"/>
                  <a:pt x="0" y="246136"/>
                </a:cubicBezTo>
                <a:lnTo>
                  <a:pt x="6963" y="228801"/>
                </a:lnTo>
                <a:cubicBezTo>
                  <a:pt x="31832" y="238747"/>
                  <a:pt x="52900" y="251254"/>
                  <a:pt x="67900" y="265867"/>
                </a:cubicBezTo>
                <a:cubicBezTo>
                  <a:pt x="69926" y="267841"/>
                  <a:pt x="71850" y="269863"/>
                  <a:pt x="73663" y="271931"/>
                </a:cubicBezTo>
                <a:lnTo>
                  <a:pt x="73663" y="0"/>
                </a:lnTo>
                <a:lnTo>
                  <a:pt x="92379" y="0"/>
                </a:lnTo>
                <a:lnTo>
                  <a:pt x="92379" y="271937"/>
                </a:lnTo>
                <a:cubicBezTo>
                  <a:pt x="94194" y="269867"/>
                  <a:pt x="96120" y="267842"/>
                  <a:pt x="98147" y="265867"/>
                </a:cubicBezTo>
                <a:cubicBezTo>
                  <a:pt x="113147" y="251254"/>
                  <a:pt x="134215" y="238747"/>
                  <a:pt x="159084" y="228801"/>
                </a:cubicBezTo>
                <a:lnTo>
                  <a:pt x="166047" y="246136"/>
                </a:lnTo>
                <a:cubicBezTo>
                  <a:pt x="142622" y="255505"/>
                  <a:pt x="123920" y="266860"/>
                  <a:pt x="111222" y="279231"/>
                </a:cubicBezTo>
                <a:cubicBezTo>
                  <a:pt x="98551" y="291576"/>
                  <a:pt x="92382" y="304369"/>
                  <a:pt x="92382" y="317003"/>
                </a:cubicBezTo>
                <a:lnTo>
                  <a:pt x="92379" y="31700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9"/>
          <p:cNvSpPr/>
          <p:nvPr/>
        </p:nvSpPr>
        <p:spPr>
          <a:xfrm>
            <a:off x="3833700" y="1079638"/>
            <a:ext cx="4976400" cy="2784300"/>
          </a:xfrm>
          <a:prstGeom prst="roundRect">
            <a:avLst>
              <a:gd fmla="val 16667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7" name="Google Shape;197;p29"/>
          <p:cNvSpPr txBox="1"/>
          <p:nvPr>
            <p:ph idx="12" type="sldNum"/>
          </p:nvPr>
        </p:nvSpPr>
        <p:spPr>
          <a:xfrm>
            <a:off x="8086800" y="4686300"/>
            <a:ext cx="6033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8" name="Google Shape;198;p29"/>
          <p:cNvSpPr txBox="1"/>
          <p:nvPr/>
        </p:nvSpPr>
        <p:spPr>
          <a:xfrm>
            <a:off x="458025" y="1773300"/>
            <a:ext cx="3376800" cy="964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D7E6FC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Zoom Push Notification Service</a:t>
            </a:r>
            <a:endParaRPr sz="1800">
              <a:solidFill>
                <a:srgbClr val="D7E6FC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199" name="Google Shape;199;p29"/>
          <p:cNvSpPr/>
          <p:nvPr/>
        </p:nvSpPr>
        <p:spPr>
          <a:xfrm>
            <a:off x="3960050" y="2802900"/>
            <a:ext cx="4617000" cy="823800"/>
          </a:xfrm>
          <a:prstGeom prst="roundRect">
            <a:avLst>
              <a:gd fmla="val 16667" name="adj"/>
            </a:avLst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4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0" name="Google Shape;200;p29"/>
          <p:cNvSpPr txBox="1"/>
          <p:nvPr/>
        </p:nvSpPr>
        <p:spPr>
          <a:xfrm>
            <a:off x="3856350" y="1295900"/>
            <a:ext cx="4931100" cy="22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000"/>
              <a:buChar char="●"/>
            </a:pPr>
            <a:r>
              <a:rPr lang="en" sz="2000">
                <a:solidFill>
                  <a:schemeClr val="dk2"/>
                </a:solidFill>
              </a:rPr>
              <a:t>Meeting transfer from one device to another</a:t>
            </a:r>
            <a:endParaRPr sz="2000">
              <a:solidFill>
                <a:schemeClr val="dk2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Char char="●"/>
            </a:pPr>
            <a:r>
              <a:rPr lang="en" sz="2000">
                <a:solidFill>
                  <a:schemeClr val="dk2"/>
                </a:solidFill>
              </a:rPr>
              <a:t>Contacts presence status change</a:t>
            </a:r>
            <a:endParaRPr sz="20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FDFDFD"/>
              </a:buClr>
              <a:buSzPts val="2000"/>
              <a:buChar char="●"/>
            </a:pPr>
            <a:r>
              <a:rPr b="1" lang="en" sz="2000">
                <a:solidFill>
                  <a:srgbClr val="FDFDFD"/>
                </a:solidFill>
              </a:rPr>
              <a:t>Meeting invitation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1" name="Google Shape;201;p29"/>
          <p:cNvSpPr txBox="1"/>
          <p:nvPr/>
        </p:nvSpPr>
        <p:spPr>
          <a:xfrm>
            <a:off x="6871200" y="3971850"/>
            <a:ext cx="1818900" cy="3693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App in the foreground</a:t>
            </a:r>
            <a:endParaRPr b="1" sz="12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2" name="Google Shape;202;p29"/>
          <p:cNvSpPr txBox="1"/>
          <p:nvPr/>
        </p:nvSpPr>
        <p:spPr>
          <a:xfrm>
            <a:off x="1802375" y="3995700"/>
            <a:ext cx="1990800" cy="3693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App in the background</a:t>
            </a:r>
            <a:endParaRPr b="1" sz="12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203" name="Google Shape;203;p29"/>
          <p:cNvCxnSpPr>
            <a:stCxn id="202" idx="0"/>
          </p:cNvCxnSpPr>
          <p:nvPr/>
        </p:nvCxnSpPr>
        <p:spPr>
          <a:xfrm rot="-5400000">
            <a:off x="2989325" y="3025050"/>
            <a:ext cx="779100" cy="1162200"/>
          </a:xfrm>
          <a:prstGeom prst="bentConnector2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204" name="Google Shape;204;p29"/>
          <p:cNvCxnSpPr>
            <a:stCxn id="201" idx="1"/>
            <a:endCxn id="196" idx="2"/>
          </p:cNvCxnSpPr>
          <p:nvPr/>
        </p:nvCxnSpPr>
        <p:spPr>
          <a:xfrm rot="10800000">
            <a:off x="6321900" y="3864000"/>
            <a:ext cx="549300" cy="292500"/>
          </a:xfrm>
          <a:prstGeom prst="bentConnector2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triangle"/>
            <a:tailEnd len="med" w="med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9" name="Google Shape;209;p30"/>
          <p:cNvGrpSpPr/>
          <p:nvPr/>
        </p:nvGrpSpPr>
        <p:grpSpPr>
          <a:xfrm flipH="1" rot="10800000">
            <a:off x="0" y="919200"/>
            <a:ext cx="9143999" cy="4237815"/>
            <a:chOff x="0" y="0"/>
            <a:chExt cx="12191999" cy="5650420"/>
          </a:xfrm>
        </p:grpSpPr>
        <p:sp>
          <p:nvSpPr>
            <p:cNvPr id="210" name="Google Shape;210;p30"/>
            <p:cNvSpPr/>
            <p:nvPr/>
          </p:nvSpPr>
          <p:spPr>
            <a:xfrm>
              <a:off x="0" y="0"/>
              <a:ext cx="3733653" cy="995108"/>
            </a:xfrm>
            <a:custGeom>
              <a:rect b="b" l="l" r="r" t="t"/>
              <a:pathLst>
                <a:path extrusionOk="0" h="995108" w="3733653">
                  <a:moveTo>
                    <a:pt x="0" y="988714"/>
                  </a:moveTo>
                  <a:lnTo>
                    <a:pt x="0" y="995109"/>
                  </a:lnTo>
                  <a:cubicBezTo>
                    <a:pt x="391654" y="950195"/>
                    <a:pt x="787311" y="934911"/>
                    <a:pt x="1182992" y="945286"/>
                  </a:cubicBezTo>
                  <a:cubicBezTo>
                    <a:pt x="1976698" y="978948"/>
                    <a:pt x="2770499" y="743255"/>
                    <a:pt x="3395498" y="254913"/>
                  </a:cubicBezTo>
                  <a:lnTo>
                    <a:pt x="3395548" y="254873"/>
                  </a:lnTo>
                  <a:cubicBezTo>
                    <a:pt x="3505194" y="167429"/>
                    <a:pt x="3618008" y="82357"/>
                    <a:pt x="3733654" y="0"/>
                  </a:cubicBezTo>
                  <a:lnTo>
                    <a:pt x="3722719" y="0"/>
                  </a:lnTo>
                  <a:cubicBezTo>
                    <a:pt x="3609512" y="80813"/>
                    <a:pt x="3499028" y="164222"/>
                    <a:pt x="3391586" y="249908"/>
                  </a:cubicBezTo>
                  <a:cubicBezTo>
                    <a:pt x="2767845" y="737267"/>
                    <a:pt x="1975529" y="972553"/>
                    <a:pt x="1183215" y="938943"/>
                  </a:cubicBezTo>
                  <a:cubicBezTo>
                    <a:pt x="787483" y="928561"/>
                    <a:pt x="391754" y="943832"/>
                    <a:pt x="0" y="98871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" name="Google Shape;211;p30"/>
            <p:cNvSpPr/>
            <p:nvPr/>
          </p:nvSpPr>
          <p:spPr>
            <a:xfrm>
              <a:off x="8098472" y="0"/>
              <a:ext cx="4093527" cy="5650420"/>
            </a:xfrm>
            <a:custGeom>
              <a:rect b="b" l="l" r="r" t="t"/>
              <a:pathLst>
                <a:path extrusionOk="0" h="5650420" w="4093527">
                  <a:moveTo>
                    <a:pt x="7938" y="0"/>
                  </a:moveTo>
                  <a:lnTo>
                    <a:pt x="0" y="0"/>
                  </a:lnTo>
                  <a:cubicBezTo>
                    <a:pt x="64071" y="85007"/>
                    <a:pt x="123063" y="175014"/>
                    <a:pt x="176340" y="269822"/>
                  </a:cubicBezTo>
                  <a:cubicBezTo>
                    <a:pt x="496380" y="840740"/>
                    <a:pt x="732219" y="1428496"/>
                    <a:pt x="917575" y="2033149"/>
                  </a:cubicBezTo>
                  <a:lnTo>
                    <a:pt x="917575" y="2033181"/>
                  </a:lnTo>
                  <a:cubicBezTo>
                    <a:pt x="1153922" y="2790527"/>
                    <a:pt x="1609852" y="3480880"/>
                    <a:pt x="2268728" y="3918776"/>
                  </a:cubicBezTo>
                  <a:cubicBezTo>
                    <a:pt x="2807780" y="4288225"/>
                    <a:pt x="3313113" y="4724851"/>
                    <a:pt x="3767963" y="5211871"/>
                  </a:cubicBezTo>
                  <a:cubicBezTo>
                    <a:pt x="3894900" y="5348161"/>
                    <a:pt x="4003422" y="5495405"/>
                    <a:pt x="4093528" y="5650421"/>
                  </a:cubicBezTo>
                  <a:lnTo>
                    <a:pt x="4093528" y="5637829"/>
                  </a:lnTo>
                  <a:cubicBezTo>
                    <a:pt x="4004310" y="5485854"/>
                    <a:pt x="3897313" y="5341423"/>
                    <a:pt x="3772599" y="5207534"/>
                  </a:cubicBezTo>
                  <a:cubicBezTo>
                    <a:pt x="3317431" y="4720178"/>
                    <a:pt x="2811717" y="4283234"/>
                    <a:pt x="2272284" y="3913518"/>
                  </a:cubicBezTo>
                  <a:cubicBezTo>
                    <a:pt x="1614805" y="3476568"/>
                    <a:pt x="1159637" y="2787542"/>
                    <a:pt x="923608" y="2031289"/>
                  </a:cubicBezTo>
                  <a:cubicBezTo>
                    <a:pt x="738188" y="1426293"/>
                    <a:pt x="502221" y="838105"/>
                    <a:pt x="181928" y="266718"/>
                  </a:cubicBezTo>
                  <a:cubicBezTo>
                    <a:pt x="129222" y="173076"/>
                    <a:pt x="71057" y="84106"/>
                    <a:pt x="79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2" name="Google Shape;212;p30"/>
          <p:cNvSpPr txBox="1"/>
          <p:nvPr>
            <p:ph idx="12" type="sldNum"/>
          </p:nvPr>
        </p:nvSpPr>
        <p:spPr>
          <a:xfrm>
            <a:off x="8086800" y="4686300"/>
            <a:ext cx="6033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3" name="Google Shape;213;p30"/>
          <p:cNvSpPr txBox="1"/>
          <p:nvPr>
            <p:ph type="title"/>
          </p:nvPr>
        </p:nvSpPr>
        <p:spPr>
          <a:xfrm>
            <a:off x="280050" y="211250"/>
            <a:ext cx="4293600" cy="597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 We Plan to Support?</a:t>
            </a:r>
            <a:endParaRPr/>
          </a:p>
        </p:txBody>
      </p:sp>
      <p:pic>
        <p:nvPicPr>
          <p:cNvPr id="214" name="Google Shape;214;p30"/>
          <p:cNvPicPr preferRelativeResize="0"/>
          <p:nvPr/>
        </p:nvPicPr>
        <p:blipFill rotWithShape="1">
          <a:blip r:embed="rId3">
            <a:alphaModFix/>
          </a:blip>
          <a:srcRect b="5131" l="0" r="0" t="2914"/>
          <a:stretch/>
        </p:blipFill>
        <p:spPr>
          <a:xfrm>
            <a:off x="643950" y="738625"/>
            <a:ext cx="7856101" cy="408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Zoom Slides Template 1.0">
  <a:themeElements>
    <a:clrScheme name="Simple Dark">
      <a:dk1>
        <a:srgbClr val="00053D"/>
      </a:dk1>
      <a:lt1>
        <a:srgbClr val="D7E6FC"/>
      </a:lt1>
      <a:dk2>
        <a:srgbClr val="26275A"/>
      </a:dk2>
      <a:lt2>
        <a:srgbClr val="F4F4F6"/>
      </a:lt2>
      <a:accent1>
        <a:srgbClr val="0B5CFF"/>
      </a:accent1>
      <a:accent2>
        <a:srgbClr val="B5D0F8"/>
      </a:accent2>
      <a:accent3>
        <a:srgbClr val="4F90EE"/>
      </a:accent3>
      <a:accent4>
        <a:srgbClr val="274D83"/>
      </a:accent4>
      <a:accent5>
        <a:srgbClr val="1A3760"/>
      </a:accent5>
      <a:accent6>
        <a:srgbClr val="00FF91"/>
      </a:accent6>
      <a:hlink>
        <a:srgbClr val="4F90EE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