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3"/>
  </p:notesMasterIdLst>
  <p:handoutMasterIdLst>
    <p:handoutMasterId r:id="rId14"/>
  </p:handoutMasterIdLst>
  <p:sldIdLst>
    <p:sldId id="276" r:id="rId2"/>
    <p:sldId id="279" r:id="rId3"/>
    <p:sldId id="272" r:id="rId4"/>
    <p:sldId id="280" r:id="rId5"/>
    <p:sldId id="281" r:id="rId6"/>
    <p:sldId id="282" r:id="rId7"/>
    <p:sldId id="283" r:id="rId8"/>
    <p:sldId id="284" r:id="rId9"/>
    <p:sldId id="285" r:id="rId10"/>
    <p:sldId id="286" r:id="rId11"/>
    <p:sldId id="277"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33" autoAdjust="0"/>
    <p:restoredTop sz="96208"/>
  </p:normalViewPr>
  <p:slideViewPr>
    <p:cSldViewPr snapToGrid="0" snapToObjects="1" showGuides="1">
      <p:cViewPr varScale="1">
        <p:scale>
          <a:sx n="95" d="100"/>
          <a:sy n="95" d="100"/>
        </p:scale>
        <p:origin x="115"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gerqvist, Nils (U.)" userId="74b05176-5ea1-4e3a-b1e4-284720ccd470" providerId="ADAL" clId="{696D891E-4144-4E7C-914F-813208C55A40}"/>
    <pc:docChg chg="custSel modSld">
      <pc:chgData name="Lagerqvist, Nils (U.)" userId="74b05176-5ea1-4e3a-b1e4-284720ccd470" providerId="ADAL" clId="{696D891E-4144-4E7C-914F-813208C55A40}" dt="2025-02-11T13:24:15.665" v="0" actId="478"/>
      <pc:docMkLst>
        <pc:docMk/>
      </pc:docMkLst>
      <pc:sldChg chg="delSp mod">
        <pc:chgData name="Lagerqvist, Nils (U.)" userId="74b05176-5ea1-4e3a-b1e4-284720ccd470" providerId="ADAL" clId="{696D891E-4144-4E7C-914F-813208C55A40}" dt="2025-02-11T13:24:15.665" v="0" actId="478"/>
        <pc:sldMkLst>
          <pc:docMk/>
          <pc:sldMk cId="3673314343" sldId="286"/>
        </pc:sldMkLst>
        <pc:picChg chg="del">
          <ac:chgData name="Lagerqvist, Nils (U.)" userId="74b05176-5ea1-4e3a-b1e4-284720ccd470" providerId="ADAL" clId="{696D891E-4144-4E7C-914F-813208C55A40}" dt="2025-02-11T13:24:15.665" v="0" actId="478"/>
          <ac:picMkLst>
            <pc:docMk/>
            <pc:sldMk cId="3673314343" sldId="286"/>
            <ac:picMk id="4" creationId="{3E211819-36B6-47EA-AA8A-401F969A9853}"/>
          </ac:picMkLst>
        </pc:picChg>
        <pc:picChg chg="del">
          <ac:chgData name="Lagerqvist, Nils (U.)" userId="74b05176-5ea1-4e3a-b1e4-284720ccd470" providerId="ADAL" clId="{696D891E-4144-4E7C-914F-813208C55A40}" dt="2025-02-11T13:24:15.665" v="0" actId="478"/>
          <ac:picMkLst>
            <pc:docMk/>
            <pc:sldMk cId="3673314343" sldId="286"/>
            <ac:picMk id="12" creationId="{CAD4FB6A-DA14-DF9A-5EE4-56164AA1B3F6}"/>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8638807-2917-5743-A2CC-65978910579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12FEE186-A421-AF48-94BB-1ABEDD4AF45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C8858E1-F8AF-CB41-8A84-A5A2361523A8}" type="datetime4">
              <a:rPr lang="en-GB" smtClean="0"/>
              <a:t>11 February 2025</a:t>
            </a:fld>
            <a:endParaRPr lang="en-US"/>
          </a:p>
        </p:txBody>
      </p:sp>
      <p:sp>
        <p:nvSpPr>
          <p:cNvPr id="4" name="Footer Placeholder 3">
            <a:extLst>
              <a:ext uri="{FF2B5EF4-FFF2-40B4-BE49-F238E27FC236}">
                <a16:creationId xmlns:a16="http://schemas.microsoft.com/office/drawing/2014/main" id="{D5E8B52F-1977-E348-8A03-51A453CBA8E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82844B16-8D11-894B-B12E-DDA3081BB57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B67EEF5-1533-4A41-932F-BAF31903FCCF}" type="slidenum">
              <a:rPr lang="en-US" smtClean="0"/>
              <a:t>‹#›</a:t>
            </a:fld>
            <a:endParaRPr lang="en-US"/>
          </a:p>
        </p:txBody>
      </p:sp>
    </p:spTree>
    <p:extLst>
      <p:ext uri="{BB962C8B-B14F-4D97-AF65-F5344CB8AC3E}">
        <p14:creationId xmlns:p14="http://schemas.microsoft.com/office/powerpoint/2010/main" val="1977635075"/>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565DB4-554A-6B4E-A74E-EC2B01286B4E}" type="datetime4">
              <a:rPr lang="en-GB" smtClean="0"/>
              <a:t>11 February 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90ADDE7-7F29-A24E-8222-17CAAC41A76A}" type="slidenum">
              <a:rPr lang="en-US" smtClean="0"/>
              <a:t>‹#›</a:t>
            </a:fld>
            <a:endParaRPr lang="en-US"/>
          </a:p>
        </p:txBody>
      </p:sp>
    </p:spTree>
    <p:extLst>
      <p:ext uri="{BB962C8B-B14F-4D97-AF65-F5344CB8AC3E}">
        <p14:creationId xmlns:p14="http://schemas.microsoft.com/office/powerpoint/2010/main" val="1458000584"/>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7.jp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ntent Slide">
    <p:spTree>
      <p:nvGrpSpPr>
        <p:cNvPr id="1" name=""/>
        <p:cNvGrpSpPr/>
        <p:nvPr/>
      </p:nvGrpSpPr>
      <p:grpSpPr>
        <a:xfrm>
          <a:off x="0" y="0"/>
          <a:ext cx="0" cy="0"/>
          <a:chOff x="0" y="0"/>
          <a:chExt cx="0" cy="0"/>
        </a:xfrm>
      </p:grpSpPr>
      <p:pic>
        <p:nvPicPr>
          <p:cNvPr id="7" name="Picture 12" descr="Picture 12">
            <a:extLst>
              <a:ext uri="{FF2B5EF4-FFF2-40B4-BE49-F238E27FC236}">
                <a16:creationId xmlns:a16="http://schemas.microsoft.com/office/drawing/2014/main" id="{6125D019-F8D3-1244-8F47-61FE8E70DCE2}"/>
              </a:ext>
            </a:extLst>
          </p:cNvPr>
          <p:cNvPicPr>
            <a:picLocks noChangeAspect="1"/>
          </p:cNvPicPr>
          <p:nvPr userDrawn="1"/>
        </p:nvPicPr>
        <p:blipFill>
          <a:blip r:embed="rId2"/>
          <a:srcRect t="29536" r="6521"/>
          <a:stretch>
            <a:fillRect/>
          </a:stretch>
        </p:blipFill>
        <p:spPr>
          <a:xfrm>
            <a:off x="10319993" y="0"/>
            <a:ext cx="1872007" cy="1524000"/>
          </a:xfrm>
          <a:prstGeom prst="rect">
            <a:avLst/>
          </a:prstGeom>
          <a:ln w="12700">
            <a:miter lim="400000"/>
          </a:ln>
        </p:spPr>
      </p:pic>
      <p:pic>
        <p:nvPicPr>
          <p:cNvPr id="12" name="Picture 7" descr="Picture 7">
            <a:extLst>
              <a:ext uri="{FF2B5EF4-FFF2-40B4-BE49-F238E27FC236}">
                <a16:creationId xmlns:a16="http://schemas.microsoft.com/office/drawing/2014/main" id="{C7F0A4C5-75C9-F840-9487-8551646FEA6D}"/>
              </a:ext>
            </a:extLst>
          </p:cNvPr>
          <p:cNvPicPr>
            <a:picLocks noChangeAspect="1"/>
          </p:cNvPicPr>
          <p:nvPr userDrawn="1"/>
        </p:nvPicPr>
        <p:blipFill>
          <a:blip r:embed="rId3"/>
          <a:stretch>
            <a:fillRect/>
          </a:stretch>
        </p:blipFill>
        <p:spPr>
          <a:xfrm>
            <a:off x="10384796" y="6161318"/>
            <a:ext cx="1467253" cy="477239"/>
          </a:xfrm>
          <a:prstGeom prst="rect">
            <a:avLst/>
          </a:prstGeom>
          <a:ln w="12700">
            <a:miter lim="400000"/>
          </a:ln>
        </p:spPr>
      </p:pic>
      <p:cxnSp>
        <p:nvCxnSpPr>
          <p:cNvPr id="13" name="Straight Connector 12">
            <a:extLst>
              <a:ext uri="{FF2B5EF4-FFF2-40B4-BE49-F238E27FC236}">
                <a16:creationId xmlns:a16="http://schemas.microsoft.com/office/drawing/2014/main" id="{D4275AB3-FAC6-E94D-A958-17D25AA67D45}"/>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6" name="Slide Number Placeholder 8">
            <a:extLst>
              <a:ext uri="{FF2B5EF4-FFF2-40B4-BE49-F238E27FC236}">
                <a16:creationId xmlns:a16="http://schemas.microsoft.com/office/drawing/2014/main" id="{DEE81994-83F0-1047-AE17-AEF21F310367}"/>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sp>
        <p:nvSpPr>
          <p:cNvPr id="2" name="Title 1">
            <a:extLst>
              <a:ext uri="{FF2B5EF4-FFF2-40B4-BE49-F238E27FC236}">
                <a16:creationId xmlns:a16="http://schemas.microsoft.com/office/drawing/2014/main" id="{196FED17-8958-F740-A869-874A0B6A5AC6}"/>
              </a:ext>
            </a:extLst>
          </p:cNvPr>
          <p:cNvSpPr>
            <a:spLocks noGrp="1"/>
          </p:cNvSpPr>
          <p:nvPr>
            <p:ph type="title"/>
          </p:nvPr>
        </p:nvSpPr>
        <p:spPr/>
        <p:txBody>
          <a:bodyPr/>
          <a:lstStyle/>
          <a:p>
            <a:r>
              <a:rPr lang="en-GB"/>
              <a:t>Click to edit Master title style</a:t>
            </a:r>
            <a:endParaRPr lang="en-US"/>
          </a:p>
        </p:txBody>
      </p:sp>
      <p:sp>
        <p:nvSpPr>
          <p:cNvPr id="18" name="Footer Placeholder 4">
            <a:extLst>
              <a:ext uri="{FF2B5EF4-FFF2-40B4-BE49-F238E27FC236}">
                <a16:creationId xmlns:a16="http://schemas.microsoft.com/office/drawing/2014/main" id="{E0165AB4-084A-BA4F-8E9A-2293F4EAF8A3}"/>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dirty="0"/>
              <a:t>Copyright ©2025 COVESA</a:t>
            </a:r>
          </a:p>
        </p:txBody>
      </p:sp>
      <p:sp>
        <p:nvSpPr>
          <p:cNvPr id="19" name="Date Placeholder 3">
            <a:extLst>
              <a:ext uri="{FF2B5EF4-FFF2-40B4-BE49-F238E27FC236}">
                <a16:creationId xmlns:a16="http://schemas.microsoft.com/office/drawing/2014/main" id="{BA66F116-E213-5043-BE6B-0ABC3EA17726}"/>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711AD59B-78A3-4C41-A780-C9419A689BF3}" type="datetime4">
              <a:rPr lang="en-GB" smtClean="0"/>
              <a:t>11 February 2025</a:t>
            </a:fld>
            <a:r>
              <a:rPr lang="en-GB"/>
              <a:t>  </a:t>
            </a:r>
            <a:r>
              <a:rPr lang="en-GB" dirty="0">
                <a:solidFill>
                  <a:srgbClr val="00B0F0"/>
                </a:solidFill>
              </a:rPr>
              <a:t>|</a:t>
            </a:r>
            <a:endParaRPr lang="en-US" dirty="0">
              <a:solidFill>
                <a:srgbClr val="00B0F0"/>
              </a:solidFill>
            </a:endParaRPr>
          </a:p>
        </p:txBody>
      </p:sp>
      <p:sp>
        <p:nvSpPr>
          <p:cNvPr id="10" name="Text Placeholder 9">
            <a:extLst>
              <a:ext uri="{FF2B5EF4-FFF2-40B4-BE49-F238E27FC236}">
                <a16:creationId xmlns:a16="http://schemas.microsoft.com/office/drawing/2014/main" id="{9C21D026-CC64-D64F-A5A7-81BF6496F9F3}"/>
              </a:ext>
            </a:extLst>
          </p:cNvPr>
          <p:cNvSpPr>
            <a:spLocks noGrp="1"/>
          </p:cNvSpPr>
          <p:nvPr>
            <p:ph type="body" sz="quarter" idx="15"/>
          </p:nvPr>
        </p:nvSpPr>
        <p:spPr>
          <a:xfrm>
            <a:off x="334963" y="1220432"/>
            <a:ext cx="6854876" cy="4285459"/>
          </a:xfrm>
        </p:spPr>
        <p:txBody>
          <a:bodyPr>
            <a:normAutofit/>
          </a:bodyPr>
          <a:lstStyle>
            <a:lvl1pPr>
              <a:defRPr sz="2000"/>
            </a:lvl1pPr>
            <a:lvl2pPr marL="579438" indent="-220663">
              <a:buFont typeface="System Font Regular"/>
              <a:buChar char="−"/>
              <a:tabLst/>
              <a:defRPr sz="2000"/>
            </a:lvl2pPr>
            <a:lvl3pPr marL="762000" indent="-203200">
              <a:buFont typeface="Wingdings" pitchFamily="2" charset="2"/>
              <a:buChar char="§"/>
              <a:tabLst/>
              <a:defRPr sz="2000"/>
            </a:lvl3pPr>
            <a:lvl5pPr marL="1828800" indent="0">
              <a:buNone/>
              <a:defRPr/>
            </a:lvl5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053181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harts &amp; Graphs">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B7A50BFB-D053-E84D-9DBB-8CD45DDADC39}"/>
              </a:ext>
            </a:extLst>
          </p:cNvPr>
          <p:cNvSpPr>
            <a:spLocks noGrp="1"/>
          </p:cNvSpPr>
          <p:nvPr>
            <p:ph sz="half" idx="2"/>
          </p:nvPr>
        </p:nvSpPr>
        <p:spPr>
          <a:xfrm>
            <a:off x="334964" y="1445598"/>
            <a:ext cx="5564392" cy="3684588"/>
          </a:xfrm>
        </p:spPr>
        <p:txBody>
          <a:bodyPr>
            <a:normAutofit/>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Master text styles</a:t>
            </a:r>
          </a:p>
        </p:txBody>
      </p:sp>
      <p:sp>
        <p:nvSpPr>
          <p:cNvPr id="9" name="Slide Number Placeholder 8">
            <a:extLst>
              <a:ext uri="{FF2B5EF4-FFF2-40B4-BE49-F238E27FC236}">
                <a16:creationId xmlns:a16="http://schemas.microsoft.com/office/drawing/2014/main" id="{F5D94030-FBFC-984D-9D3C-4029E8D770BF}"/>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pic>
        <p:nvPicPr>
          <p:cNvPr id="13" name="Picture 7" descr="Picture 7">
            <a:extLst>
              <a:ext uri="{FF2B5EF4-FFF2-40B4-BE49-F238E27FC236}">
                <a16:creationId xmlns:a16="http://schemas.microsoft.com/office/drawing/2014/main" id="{D75A0F04-527C-5140-8179-20532724AD5A}"/>
              </a:ext>
            </a:extLst>
          </p:cNvPr>
          <p:cNvPicPr>
            <a:picLocks noChangeAspect="1"/>
          </p:cNvPicPr>
          <p:nvPr userDrawn="1"/>
        </p:nvPicPr>
        <p:blipFill>
          <a:blip r:embed="rId2"/>
          <a:stretch>
            <a:fillRect/>
          </a:stretch>
        </p:blipFill>
        <p:spPr>
          <a:xfrm>
            <a:off x="10384796" y="6161318"/>
            <a:ext cx="1467253" cy="477239"/>
          </a:xfrm>
          <a:prstGeom prst="rect">
            <a:avLst/>
          </a:prstGeom>
          <a:ln w="12700">
            <a:miter lim="400000"/>
          </a:ln>
        </p:spPr>
      </p:pic>
      <p:cxnSp>
        <p:nvCxnSpPr>
          <p:cNvPr id="14" name="Straight Connector 13">
            <a:extLst>
              <a:ext uri="{FF2B5EF4-FFF2-40B4-BE49-F238E27FC236}">
                <a16:creationId xmlns:a16="http://schemas.microsoft.com/office/drawing/2014/main" id="{702487E2-3F96-B949-85E8-4C38442467ED}"/>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5" name="Content Placeholder 3">
            <a:extLst>
              <a:ext uri="{FF2B5EF4-FFF2-40B4-BE49-F238E27FC236}">
                <a16:creationId xmlns:a16="http://schemas.microsoft.com/office/drawing/2014/main" id="{1E09022B-A6B8-A541-BAC7-170774419E90}"/>
              </a:ext>
            </a:extLst>
          </p:cNvPr>
          <p:cNvSpPr>
            <a:spLocks noGrp="1"/>
          </p:cNvSpPr>
          <p:nvPr>
            <p:ph sz="half" idx="15"/>
          </p:nvPr>
        </p:nvSpPr>
        <p:spPr>
          <a:xfrm>
            <a:off x="6219570" y="1445598"/>
            <a:ext cx="5564392" cy="3684588"/>
          </a:xfrm>
        </p:spPr>
        <p:txBody>
          <a:bodyPr>
            <a:normAutofit/>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Master text styles</a:t>
            </a:r>
          </a:p>
        </p:txBody>
      </p:sp>
      <p:sp>
        <p:nvSpPr>
          <p:cNvPr id="16" name="Title 1">
            <a:extLst>
              <a:ext uri="{FF2B5EF4-FFF2-40B4-BE49-F238E27FC236}">
                <a16:creationId xmlns:a16="http://schemas.microsoft.com/office/drawing/2014/main" id="{EB6C4034-E211-B445-84CC-220A026C7061}"/>
              </a:ext>
            </a:extLst>
          </p:cNvPr>
          <p:cNvSpPr>
            <a:spLocks noGrp="1"/>
          </p:cNvSpPr>
          <p:nvPr>
            <p:ph type="title" hasCustomPrompt="1"/>
          </p:nvPr>
        </p:nvSpPr>
        <p:spPr>
          <a:xfrm>
            <a:off x="334963" y="333375"/>
            <a:ext cx="9670885" cy="612556"/>
          </a:xfrm>
          <a:prstGeom prst="rect">
            <a:avLst/>
          </a:prstGeom>
        </p:spPr>
        <p:txBody>
          <a:bodyPr anchor="t">
            <a:normAutofit/>
          </a:bodyPr>
          <a:lstStyle>
            <a:lvl1pPr>
              <a:defRPr sz="3600"/>
            </a:lvl1pPr>
          </a:lstStyle>
          <a:p>
            <a:r>
              <a:rPr lang="en-GB" dirty="0"/>
              <a:t>Page with charts and graphs</a:t>
            </a:r>
            <a:endParaRPr lang="en-US" dirty="0"/>
          </a:p>
        </p:txBody>
      </p:sp>
      <p:sp>
        <p:nvSpPr>
          <p:cNvPr id="12" name="Footer Placeholder 4">
            <a:extLst>
              <a:ext uri="{FF2B5EF4-FFF2-40B4-BE49-F238E27FC236}">
                <a16:creationId xmlns:a16="http://schemas.microsoft.com/office/drawing/2014/main" id="{FAC595DD-80C9-404C-9D48-37691E439C9D}"/>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dirty="0"/>
              <a:t>Copyright ©2025 COVESA</a:t>
            </a:r>
          </a:p>
        </p:txBody>
      </p:sp>
      <p:sp>
        <p:nvSpPr>
          <p:cNvPr id="17" name="Date Placeholder 3">
            <a:extLst>
              <a:ext uri="{FF2B5EF4-FFF2-40B4-BE49-F238E27FC236}">
                <a16:creationId xmlns:a16="http://schemas.microsoft.com/office/drawing/2014/main" id="{1B57A7B3-1C67-5B46-BDFE-89ED142C2E95}"/>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DD0EF622-E555-A546-8005-7CDD745BA7BF}" type="datetime4">
              <a:rPr lang="en-GB" smtClean="0"/>
              <a:t>11 February 2025</a:t>
            </a:fld>
            <a:r>
              <a:rPr lang="en-GB"/>
              <a:t>  </a:t>
            </a:r>
            <a:r>
              <a:rPr lang="en-GB" dirty="0">
                <a:solidFill>
                  <a:srgbClr val="00B0F0"/>
                </a:solidFill>
              </a:rPr>
              <a:t>|</a:t>
            </a:r>
            <a:endParaRPr lang="en-US" dirty="0">
              <a:solidFill>
                <a:srgbClr val="00B0F0"/>
              </a:solidFill>
            </a:endParaRPr>
          </a:p>
        </p:txBody>
      </p:sp>
    </p:spTree>
    <p:extLst>
      <p:ext uri="{BB962C8B-B14F-4D97-AF65-F5344CB8AC3E}">
        <p14:creationId xmlns:p14="http://schemas.microsoft.com/office/powerpoint/2010/main" val="15724463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with image">
    <p:spTree>
      <p:nvGrpSpPr>
        <p:cNvPr id="1" name=""/>
        <p:cNvGrpSpPr/>
        <p:nvPr/>
      </p:nvGrpSpPr>
      <p:grpSpPr>
        <a:xfrm>
          <a:off x="0" y="0"/>
          <a:ext cx="0" cy="0"/>
          <a:chOff x="0" y="0"/>
          <a:chExt cx="0" cy="0"/>
        </a:xfrm>
      </p:grpSpPr>
      <p:pic>
        <p:nvPicPr>
          <p:cNvPr id="4" name="Picture 3" descr="A picture containing city, night, spaghetti junction&#10;&#10;Description automatically generated">
            <a:extLst>
              <a:ext uri="{FF2B5EF4-FFF2-40B4-BE49-F238E27FC236}">
                <a16:creationId xmlns:a16="http://schemas.microsoft.com/office/drawing/2014/main" id="{0F7ECD4E-05E9-884A-9098-F3B8BAE282F0}"/>
              </a:ext>
            </a:extLst>
          </p:cNvPr>
          <p:cNvPicPr>
            <a:picLocks noChangeAspect="1"/>
          </p:cNvPicPr>
          <p:nvPr userDrawn="1"/>
        </p:nvPicPr>
        <p:blipFill rotWithShape="1">
          <a:blip r:embed="rId2"/>
          <a:srcRect l="8829" r="3165"/>
          <a:stretch/>
        </p:blipFill>
        <p:spPr>
          <a:xfrm>
            <a:off x="7514897" y="1220432"/>
            <a:ext cx="4677101" cy="4303683"/>
          </a:xfrm>
          <a:prstGeom prst="rect">
            <a:avLst/>
          </a:prstGeom>
        </p:spPr>
      </p:pic>
      <p:sp>
        <p:nvSpPr>
          <p:cNvPr id="2" name="Title 1">
            <a:extLst>
              <a:ext uri="{FF2B5EF4-FFF2-40B4-BE49-F238E27FC236}">
                <a16:creationId xmlns:a16="http://schemas.microsoft.com/office/drawing/2014/main" id="{95B83566-F47D-1840-8D7F-ABC953AD25E1}"/>
              </a:ext>
            </a:extLst>
          </p:cNvPr>
          <p:cNvSpPr>
            <a:spLocks noGrp="1"/>
          </p:cNvSpPr>
          <p:nvPr>
            <p:ph type="title" hasCustomPrompt="1"/>
          </p:nvPr>
        </p:nvSpPr>
        <p:spPr>
          <a:xfrm>
            <a:off x="334963" y="333375"/>
            <a:ext cx="9670885" cy="612556"/>
          </a:xfrm>
          <a:prstGeom prst="rect">
            <a:avLst/>
          </a:prstGeom>
        </p:spPr>
        <p:txBody>
          <a:bodyPr anchor="t">
            <a:normAutofit/>
          </a:bodyPr>
          <a:lstStyle>
            <a:lvl1pPr>
              <a:defRPr sz="3600"/>
            </a:lvl1pPr>
          </a:lstStyle>
          <a:p>
            <a:r>
              <a:rPr lang="en-GB" dirty="0"/>
              <a:t>Page with image</a:t>
            </a:r>
            <a:endParaRPr lang="en-US" dirty="0"/>
          </a:p>
        </p:txBody>
      </p:sp>
      <p:sp>
        <p:nvSpPr>
          <p:cNvPr id="7" name="Slide Number Placeholder 6">
            <a:extLst>
              <a:ext uri="{FF2B5EF4-FFF2-40B4-BE49-F238E27FC236}">
                <a16:creationId xmlns:a16="http://schemas.microsoft.com/office/drawing/2014/main" id="{E2091FE2-5120-8544-B13B-D808F6B0655C}"/>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sp>
        <p:nvSpPr>
          <p:cNvPr id="9" name="Rectangle 8">
            <a:extLst>
              <a:ext uri="{FF2B5EF4-FFF2-40B4-BE49-F238E27FC236}">
                <a16:creationId xmlns:a16="http://schemas.microsoft.com/office/drawing/2014/main" id="{FC33CB44-22C5-1C43-87B7-B97727CF06FD}"/>
              </a:ext>
            </a:extLst>
          </p:cNvPr>
          <p:cNvSpPr/>
          <p:nvPr userDrawn="1"/>
        </p:nvSpPr>
        <p:spPr>
          <a:xfrm>
            <a:off x="7514897" y="1739274"/>
            <a:ext cx="4677101" cy="2455394"/>
          </a:xfrm>
          <a:prstGeom prst="rect">
            <a:avLst/>
          </a:prstGeom>
          <a:gradFill flip="none" rotWithShape="1">
            <a:gsLst>
              <a:gs pos="0">
                <a:srgbClr val="00B1C3">
                  <a:alpha val="75090"/>
                </a:srgbClr>
              </a:gs>
              <a:gs pos="66000">
                <a:srgbClr val="355EA8">
                  <a:alpha val="79617"/>
                  <a:lumMod val="99938"/>
                </a:srgbClr>
              </a:gs>
              <a:gs pos="100000">
                <a:srgbClr val="9451B8"/>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Subtitle 2">
            <a:extLst>
              <a:ext uri="{FF2B5EF4-FFF2-40B4-BE49-F238E27FC236}">
                <a16:creationId xmlns:a16="http://schemas.microsoft.com/office/drawing/2014/main" id="{A9200882-522B-5E48-9513-260535EF4F3D}"/>
              </a:ext>
            </a:extLst>
          </p:cNvPr>
          <p:cNvSpPr>
            <a:spLocks noGrp="1"/>
          </p:cNvSpPr>
          <p:nvPr>
            <p:ph type="subTitle" idx="13" hasCustomPrompt="1"/>
          </p:nvPr>
        </p:nvSpPr>
        <p:spPr>
          <a:xfrm>
            <a:off x="7704571" y="2032162"/>
            <a:ext cx="4306808" cy="2009259"/>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Text can overlay image</a:t>
            </a:r>
            <a:endParaRPr lang="en-US" dirty="0"/>
          </a:p>
        </p:txBody>
      </p:sp>
      <p:pic>
        <p:nvPicPr>
          <p:cNvPr id="11" name="Picture 7" descr="Picture 7">
            <a:extLst>
              <a:ext uri="{FF2B5EF4-FFF2-40B4-BE49-F238E27FC236}">
                <a16:creationId xmlns:a16="http://schemas.microsoft.com/office/drawing/2014/main" id="{67EB546F-9E5C-2F4F-BA00-E8AF17A7AFFF}"/>
              </a:ext>
            </a:extLst>
          </p:cNvPr>
          <p:cNvPicPr>
            <a:picLocks noChangeAspect="1"/>
          </p:cNvPicPr>
          <p:nvPr userDrawn="1"/>
        </p:nvPicPr>
        <p:blipFill>
          <a:blip r:embed="rId3"/>
          <a:stretch>
            <a:fillRect/>
          </a:stretch>
        </p:blipFill>
        <p:spPr>
          <a:xfrm>
            <a:off x="10384796" y="6161318"/>
            <a:ext cx="1467253" cy="477239"/>
          </a:xfrm>
          <a:prstGeom prst="rect">
            <a:avLst/>
          </a:prstGeom>
          <a:ln w="12700">
            <a:miter lim="400000"/>
          </a:ln>
        </p:spPr>
      </p:pic>
      <p:cxnSp>
        <p:nvCxnSpPr>
          <p:cNvPr id="13" name="Straight Connector 12">
            <a:extLst>
              <a:ext uri="{FF2B5EF4-FFF2-40B4-BE49-F238E27FC236}">
                <a16:creationId xmlns:a16="http://schemas.microsoft.com/office/drawing/2014/main" id="{A7369996-E5D0-EB45-9C76-E4D1674D1B1C}"/>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9" name="Footer Placeholder 4">
            <a:extLst>
              <a:ext uri="{FF2B5EF4-FFF2-40B4-BE49-F238E27FC236}">
                <a16:creationId xmlns:a16="http://schemas.microsoft.com/office/drawing/2014/main" id="{A1365A6F-6BB2-2D4F-BC5C-34B78147E4B7}"/>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dirty="0"/>
              <a:t>Copyright ©2025 COVESA</a:t>
            </a:r>
          </a:p>
        </p:txBody>
      </p:sp>
      <p:sp>
        <p:nvSpPr>
          <p:cNvPr id="20" name="Date Placeholder 3">
            <a:extLst>
              <a:ext uri="{FF2B5EF4-FFF2-40B4-BE49-F238E27FC236}">
                <a16:creationId xmlns:a16="http://schemas.microsoft.com/office/drawing/2014/main" id="{DC233A41-B473-434F-A05B-49FA6976D946}"/>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00B0B186-A051-1042-AC6A-44B30391309C}" type="datetime4">
              <a:rPr lang="en-GB" smtClean="0"/>
              <a:t>11 February 2025</a:t>
            </a:fld>
            <a:r>
              <a:rPr lang="en-GB"/>
              <a:t>  </a:t>
            </a:r>
            <a:r>
              <a:rPr lang="en-GB" dirty="0">
                <a:solidFill>
                  <a:srgbClr val="00B0F0"/>
                </a:solidFill>
              </a:rPr>
              <a:t>|</a:t>
            </a:r>
            <a:endParaRPr lang="en-US" dirty="0">
              <a:solidFill>
                <a:srgbClr val="00B0F0"/>
              </a:solidFill>
            </a:endParaRPr>
          </a:p>
        </p:txBody>
      </p:sp>
      <p:sp>
        <p:nvSpPr>
          <p:cNvPr id="15" name="Text Placeholder 9">
            <a:extLst>
              <a:ext uri="{FF2B5EF4-FFF2-40B4-BE49-F238E27FC236}">
                <a16:creationId xmlns:a16="http://schemas.microsoft.com/office/drawing/2014/main" id="{DE3D26DE-F01D-0647-8A3D-59343B9B140A}"/>
              </a:ext>
            </a:extLst>
          </p:cNvPr>
          <p:cNvSpPr>
            <a:spLocks noGrp="1"/>
          </p:cNvSpPr>
          <p:nvPr>
            <p:ph type="body" sz="quarter" idx="15"/>
          </p:nvPr>
        </p:nvSpPr>
        <p:spPr>
          <a:xfrm>
            <a:off x="334963" y="1220432"/>
            <a:ext cx="6854876" cy="4285459"/>
          </a:xfrm>
        </p:spPr>
        <p:txBody>
          <a:bodyPr>
            <a:normAutofit/>
          </a:bodyPr>
          <a:lstStyle>
            <a:lvl1pPr>
              <a:defRPr sz="2000"/>
            </a:lvl1pPr>
            <a:lvl2pPr marL="579438" indent="-220663">
              <a:buFont typeface="System Font Regular"/>
              <a:buChar char="−"/>
              <a:tabLst/>
              <a:defRPr sz="2000"/>
            </a:lvl2pPr>
            <a:lvl3pPr marL="762000" indent="-203200">
              <a:buFont typeface="Wingdings" pitchFamily="2" charset="2"/>
              <a:buChar char="§"/>
              <a:tabLst/>
              <a:defRPr sz="2000"/>
            </a:lvl3pPr>
            <a:lvl5pPr marL="1828800" indent="0">
              <a:buNone/>
              <a:defRPr/>
            </a:lvl5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9497824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6626AEF5-A530-F741-AA2F-8C0CFA641A0E}"/>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pic>
        <p:nvPicPr>
          <p:cNvPr id="6" name="Picture 7" descr="Picture 7">
            <a:extLst>
              <a:ext uri="{FF2B5EF4-FFF2-40B4-BE49-F238E27FC236}">
                <a16:creationId xmlns:a16="http://schemas.microsoft.com/office/drawing/2014/main" id="{4E2AE552-1CA5-CD4F-965C-A970A3C7C5E6}"/>
              </a:ext>
            </a:extLst>
          </p:cNvPr>
          <p:cNvPicPr>
            <a:picLocks noChangeAspect="1"/>
          </p:cNvPicPr>
          <p:nvPr userDrawn="1"/>
        </p:nvPicPr>
        <p:blipFill>
          <a:blip r:embed="rId2"/>
          <a:stretch>
            <a:fillRect/>
          </a:stretch>
        </p:blipFill>
        <p:spPr>
          <a:xfrm>
            <a:off x="10384796" y="6161318"/>
            <a:ext cx="1467253" cy="477239"/>
          </a:xfrm>
          <a:prstGeom prst="rect">
            <a:avLst/>
          </a:prstGeom>
          <a:ln w="12700">
            <a:miter lim="400000"/>
          </a:ln>
        </p:spPr>
      </p:pic>
      <p:cxnSp>
        <p:nvCxnSpPr>
          <p:cNvPr id="7" name="Straight Connector 6">
            <a:extLst>
              <a:ext uri="{FF2B5EF4-FFF2-40B4-BE49-F238E27FC236}">
                <a16:creationId xmlns:a16="http://schemas.microsoft.com/office/drawing/2014/main" id="{362B7C8E-F321-D247-975B-9145B25372DD}"/>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8" name="Title 1">
            <a:extLst>
              <a:ext uri="{FF2B5EF4-FFF2-40B4-BE49-F238E27FC236}">
                <a16:creationId xmlns:a16="http://schemas.microsoft.com/office/drawing/2014/main" id="{959EBC31-6185-B644-A74F-9DEA98A26226}"/>
              </a:ext>
            </a:extLst>
          </p:cNvPr>
          <p:cNvSpPr>
            <a:spLocks noGrp="1"/>
          </p:cNvSpPr>
          <p:nvPr>
            <p:ph type="title" hasCustomPrompt="1"/>
          </p:nvPr>
        </p:nvSpPr>
        <p:spPr>
          <a:xfrm>
            <a:off x="334963" y="333375"/>
            <a:ext cx="9670885" cy="612556"/>
          </a:xfrm>
          <a:prstGeom prst="rect">
            <a:avLst/>
          </a:prstGeom>
        </p:spPr>
        <p:txBody>
          <a:bodyPr anchor="t">
            <a:normAutofit/>
          </a:bodyPr>
          <a:lstStyle>
            <a:lvl1pPr>
              <a:defRPr sz="3600"/>
            </a:lvl1pPr>
          </a:lstStyle>
          <a:p>
            <a:r>
              <a:rPr lang="en-GB" dirty="0"/>
              <a:t>Blank slide</a:t>
            </a:r>
            <a:endParaRPr lang="en-US" dirty="0"/>
          </a:p>
        </p:txBody>
      </p:sp>
      <p:sp>
        <p:nvSpPr>
          <p:cNvPr id="11" name="Footer Placeholder 4">
            <a:extLst>
              <a:ext uri="{FF2B5EF4-FFF2-40B4-BE49-F238E27FC236}">
                <a16:creationId xmlns:a16="http://schemas.microsoft.com/office/drawing/2014/main" id="{6A8398A9-741C-FC40-9DDC-44B0CEFCBF22}"/>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dirty="0"/>
              <a:t>Copyright ©2025 COVESA</a:t>
            </a:r>
          </a:p>
        </p:txBody>
      </p:sp>
      <p:sp>
        <p:nvSpPr>
          <p:cNvPr id="12" name="Date Placeholder 3">
            <a:extLst>
              <a:ext uri="{FF2B5EF4-FFF2-40B4-BE49-F238E27FC236}">
                <a16:creationId xmlns:a16="http://schemas.microsoft.com/office/drawing/2014/main" id="{ADB08635-3CC6-6848-8C41-1E3FE6A48A22}"/>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D5E54885-F5DD-8145-A519-454713646F3E}" type="datetime4">
              <a:rPr lang="en-GB" smtClean="0"/>
              <a:t>11 February 2025</a:t>
            </a:fld>
            <a:r>
              <a:rPr lang="en-GB"/>
              <a:t>  </a:t>
            </a:r>
            <a:r>
              <a:rPr lang="en-GB" dirty="0">
                <a:solidFill>
                  <a:srgbClr val="00B0F0"/>
                </a:solidFill>
              </a:rPr>
              <a:t>|</a:t>
            </a:r>
            <a:endParaRPr lang="en-US" dirty="0">
              <a:solidFill>
                <a:srgbClr val="00B0F0"/>
              </a:solidFill>
            </a:endParaRPr>
          </a:p>
        </p:txBody>
      </p:sp>
    </p:spTree>
    <p:extLst>
      <p:ext uri="{BB962C8B-B14F-4D97-AF65-F5344CB8AC3E}">
        <p14:creationId xmlns:p14="http://schemas.microsoft.com/office/powerpoint/2010/main" val="18021585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pic>
        <p:nvPicPr>
          <p:cNvPr id="11" name="Picture 10" descr="Chart, radar chart&#10;&#10;Description automatically generated">
            <a:extLst>
              <a:ext uri="{FF2B5EF4-FFF2-40B4-BE49-F238E27FC236}">
                <a16:creationId xmlns:a16="http://schemas.microsoft.com/office/drawing/2014/main" id="{31F316A6-F980-AD4C-B687-8F364722C398}"/>
              </a:ext>
            </a:extLst>
          </p:cNvPr>
          <p:cNvPicPr>
            <a:picLocks noChangeAspect="1"/>
          </p:cNvPicPr>
          <p:nvPr userDrawn="1"/>
        </p:nvPicPr>
        <p:blipFill rotWithShape="1">
          <a:blip r:embed="rId2"/>
          <a:srcRect t="19482"/>
          <a:stretch/>
        </p:blipFill>
        <p:spPr>
          <a:xfrm>
            <a:off x="0" y="0"/>
            <a:ext cx="12192000" cy="2679153"/>
          </a:xfrm>
          <a:prstGeom prst="rect">
            <a:avLst/>
          </a:prstGeom>
        </p:spPr>
      </p:pic>
      <p:sp>
        <p:nvSpPr>
          <p:cNvPr id="2" name="Title 1">
            <a:extLst>
              <a:ext uri="{FF2B5EF4-FFF2-40B4-BE49-F238E27FC236}">
                <a16:creationId xmlns:a16="http://schemas.microsoft.com/office/drawing/2014/main" id="{8B16B90F-314C-E340-AEE8-82B1738D6E0D}"/>
              </a:ext>
            </a:extLst>
          </p:cNvPr>
          <p:cNvSpPr>
            <a:spLocks noGrp="1"/>
          </p:cNvSpPr>
          <p:nvPr>
            <p:ph type="title" hasCustomPrompt="1"/>
          </p:nvPr>
        </p:nvSpPr>
        <p:spPr>
          <a:xfrm>
            <a:off x="3222089" y="2882687"/>
            <a:ext cx="8100848" cy="591316"/>
          </a:xfrm>
          <a:prstGeom prst="rect">
            <a:avLst/>
          </a:prstGeom>
        </p:spPr>
        <p:txBody>
          <a:bodyPr/>
          <a:lstStyle>
            <a:lvl1pPr algn="l">
              <a:defRPr/>
            </a:lvl1pPr>
          </a:lstStyle>
          <a:p>
            <a:r>
              <a:rPr lang="en-GB" dirty="0"/>
              <a:t>New presentation section</a:t>
            </a:r>
            <a:endParaRPr lang="en-US" dirty="0"/>
          </a:p>
        </p:txBody>
      </p:sp>
      <p:sp>
        <p:nvSpPr>
          <p:cNvPr id="7" name="Slide Number Placeholder 6">
            <a:extLst>
              <a:ext uri="{FF2B5EF4-FFF2-40B4-BE49-F238E27FC236}">
                <a16:creationId xmlns:a16="http://schemas.microsoft.com/office/drawing/2014/main" id="{9DF05941-0B65-1248-AFE9-42645E4B7F9A}"/>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sp>
        <p:nvSpPr>
          <p:cNvPr id="12" name="Subtitle 2">
            <a:extLst>
              <a:ext uri="{FF2B5EF4-FFF2-40B4-BE49-F238E27FC236}">
                <a16:creationId xmlns:a16="http://schemas.microsoft.com/office/drawing/2014/main" id="{C697C498-ED0F-D24F-8FB3-1FE15A02145B}"/>
              </a:ext>
            </a:extLst>
          </p:cNvPr>
          <p:cNvSpPr>
            <a:spLocks noGrp="1"/>
          </p:cNvSpPr>
          <p:nvPr>
            <p:ph type="subTitle" idx="1" hasCustomPrompt="1"/>
          </p:nvPr>
        </p:nvSpPr>
        <p:spPr>
          <a:xfrm>
            <a:off x="3213221" y="3474003"/>
            <a:ext cx="6904311" cy="1655762"/>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Subtitle</a:t>
            </a:r>
            <a:endParaRPr lang="en-US" dirty="0"/>
          </a:p>
        </p:txBody>
      </p:sp>
      <p:pic>
        <p:nvPicPr>
          <p:cNvPr id="8" name="Picture 7" descr="Picture 7">
            <a:extLst>
              <a:ext uri="{FF2B5EF4-FFF2-40B4-BE49-F238E27FC236}">
                <a16:creationId xmlns:a16="http://schemas.microsoft.com/office/drawing/2014/main" id="{7245B3B6-2703-C34C-9664-553F705CD038}"/>
              </a:ext>
            </a:extLst>
          </p:cNvPr>
          <p:cNvPicPr>
            <a:picLocks noChangeAspect="1"/>
          </p:cNvPicPr>
          <p:nvPr userDrawn="1"/>
        </p:nvPicPr>
        <p:blipFill>
          <a:blip r:embed="rId3"/>
          <a:stretch>
            <a:fillRect/>
          </a:stretch>
        </p:blipFill>
        <p:spPr>
          <a:xfrm>
            <a:off x="10384796" y="6161318"/>
            <a:ext cx="1467253" cy="477239"/>
          </a:xfrm>
          <a:prstGeom prst="rect">
            <a:avLst/>
          </a:prstGeom>
          <a:ln w="12700">
            <a:miter lim="400000"/>
          </a:ln>
        </p:spPr>
      </p:pic>
      <p:cxnSp>
        <p:nvCxnSpPr>
          <p:cNvPr id="9" name="Straight Connector 8">
            <a:extLst>
              <a:ext uri="{FF2B5EF4-FFF2-40B4-BE49-F238E27FC236}">
                <a16:creationId xmlns:a16="http://schemas.microsoft.com/office/drawing/2014/main" id="{4FC90D83-897C-3345-A180-172DA635E408}"/>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4" name="Footer Placeholder 4">
            <a:extLst>
              <a:ext uri="{FF2B5EF4-FFF2-40B4-BE49-F238E27FC236}">
                <a16:creationId xmlns:a16="http://schemas.microsoft.com/office/drawing/2014/main" id="{A4B713B4-61FF-C749-B1DA-C150D5E97194}"/>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dirty="0"/>
              <a:t>Copyright ©2025 COVESA</a:t>
            </a:r>
          </a:p>
        </p:txBody>
      </p:sp>
      <p:sp>
        <p:nvSpPr>
          <p:cNvPr id="15" name="Date Placeholder 3">
            <a:extLst>
              <a:ext uri="{FF2B5EF4-FFF2-40B4-BE49-F238E27FC236}">
                <a16:creationId xmlns:a16="http://schemas.microsoft.com/office/drawing/2014/main" id="{9E77C1C7-5EE9-F94D-B566-95F391AE83DE}"/>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5F039502-76C8-E243-BC8B-2F8912574CFF}" type="datetime4">
              <a:rPr lang="en-GB" smtClean="0"/>
              <a:t>11 February 2025</a:t>
            </a:fld>
            <a:r>
              <a:rPr lang="en-GB"/>
              <a:t>  </a:t>
            </a:r>
            <a:r>
              <a:rPr lang="en-GB" dirty="0">
                <a:solidFill>
                  <a:srgbClr val="00B0F0"/>
                </a:solidFill>
              </a:rPr>
              <a:t>|</a:t>
            </a:r>
            <a:endParaRPr lang="en-US" dirty="0">
              <a:solidFill>
                <a:srgbClr val="00B0F0"/>
              </a:solidFill>
            </a:endParaRPr>
          </a:p>
        </p:txBody>
      </p:sp>
    </p:spTree>
    <p:extLst>
      <p:ext uri="{BB962C8B-B14F-4D97-AF65-F5344CB8AC3E}">
        <p14:creationId xmlns:p14="http://schemas.microsoft.com/office/powerpoint/2010/main" val="15318397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ver Slide">
    <p:spTree>
      <p:nvGrpSpPr>
        <p:cNvPr id="1" name=""/>
        <p:cNvGrpSpPr/>
        <p:nvPr/>
      </p:nvGrpSpPr>
      <p:grpSpPr>
        <a:xfrm>
          <a:off x="0" y="0"/>
          <a:ext cx="0" cy="0"/>
          <a:chOff x="0" y="0"/>
          <a:chExt cx="0" cy="0"/>
        </a:xfrm>
      </p:grpSpPr>
      <p:pic>
        <p:nvPicPr>
          <p:cNvPr id="3" name="Picture 2" descr="A picture containing background pattern&#10;&#10;Description automatically generated">
            <a:extLst>
              <a:ext uri="{FF2B5EF4-FFF2-40B4-BE49-F238E27FC236}">
                <a16:creationId xmlns:a16="http://schemas.microsoft.com/office/drawing/2014/main" id="{AB892FBF-A671-0A4E-9A94-3AAB40FB6A08}"/>
              </a:ext>
            </a:extLst>
          </p:cNvPr>
          <p:cNvPicPr>
            <a:picLocks noChangeAspect="1"/>
          </p:cNvPicPr>
          <p:nvPr userDrawn="1"/>
        </p:nvPicPr>
        <p:blipFill rotWithShape="1">
          <a:blip r:embed="rId2"/>
          <a:srcRect l="15211" t="1085" r="16983" b="2258"/>
          <a:stretch/>
        </p:blipFill>
        <p:spPr>
          <a:xfrm>
            <a:off x="-12699" y="0"/>
            <a:ext cx="6972299" cy="6858000"/>
          </a:xfrm>
          <a:prstGeom prst="rect">
            <a:avLst/>
          </a:prstGeom>
        </p:spPr>
      </p:pic>
      <p:pic>
        <p:nvPicPr>
          <p:cNvPr id="8" name="Picture 7" descr="Background pattern&#10;&#10;Description automatically generated with medium confidence">
            <a:extLst>
              <a:ext uri="{FF2B5EF4-FFF2-40B4-BE49-F238E27FC236}">
                <a16:creationId xmlns:a16="http://schemas.microsoft.com/office/drawing/2014/main" id="{D6715421-AF91-A54B-9090-1BE8E17ABEFE}"/>
              </a:ext>
            </a:extLst>
          </p:cNvPr>
          <p:cNvPicPr>
            <a:picLocks noChangeAspect="1"/>
          </p:cNvPicPr>
          <p:nvPr userDrawn="1"/>
        </p:nvPicPr>
        <p:blipFill rotWithShape="1">
          <a:blip r:embed="rId3"/>
          <a:srcRect l="23889" t="15897" b="50000"/>
          <a:stretch/>
        </p:blipFill>
        <p:spPr>
          <a:xfrm>
            <a:off x="6959600" y="4524065"/>
            <a:ext cx="5232400" cy="2344445"/>
          </a:xfrm>
          <a:prstGeom prst="rect">
            <a:avLst/>
          </a:prstGeom>
        </p:spPr>
      </p:pic>
      <p:pic>
        <p:nvPicPr>
          <p:cNvPr id="9" name="Picture 8" descr="Background pattern&#10;&#10;Description automatically generated with medium confidence">
            <a:extLst>
              <a:ext uri="{FF2B5EF4-FFF2-40B4-BE49-F238E27FC236}">
                <a16:creationId xmlns:a16="http://schemas.microsoft.com/office/drawing/2014/main" id="{E93CA0D2-49A0-154F-A650-021347526F98}"/>
              </a:ext>
            </a:extLst>
          </p:cNvPr>
          <p:cNvPicPr>
            <a:picLocks noChangeAspect="1"/>
          </p:cNvPicPr>
          <p:nvPr userDrawn="1"/>
        </p:nvPicPr>
        <p:blipFill rotWithShape="1">
          <a:blip r:embed="rId3"/>
          <a:srcRect l="23889" t="17792" b="50608"/>
          <a:stretch/>
        </p:blipFill>
        <p:spPr>
          <a:xfrm flipV="1">
            <a:off x="6959600" y="-1"/>
            <a:ext cx="5232400" cy="2172469"/>
          </a:xfrm>
          <a:prstGeom prst="rect">
            <a:avLst/>
          </a:prstGeom>
        </p:spPr>
      </p:pic>
      <p:sp>
        <p:nvSpPr>
          <p:cNvPr id="10" name="Rectangle 9">
            <a:extLst>
              <a:ext uri="{FF2B5EF4-FFF2-40B4-BE49-F238E27FC236}">
                <a16:creationId xmlns:a16="http://schemas.microsoft.com/office/drawing/2014/main" id="{EF10864D-6503-DF42-9F59-495F46BB7DF3}"/>
              </a:ext>
            </a:extLst>
          </p:cNvPr>
          <p:cNvSpPr/>
          <p:nvPr userDrawn="1"/>
        </p:nvSpPr>
        <p:spPr>
          <a:xfrm>
            <a:off x="0" y="2167197"/>
            <a:ext cx="6959600" cy="2481943"/>
          </a:xfrm>
          <a:prstGeom prst="rect">
            <a:avLst/>
          </a:prstGeom>
          <a:gradFill flip="none" rotWithShape="1">
            <a:gsLst>
              <a:gs pos="0">
                <a:srgbClr val="00B1C3">
                  <a:alpha val="54750"/>
                </a:srgbClr>
              </a:gs>
              <a:gs pos="66000">
                <a:srgbClr val="355EA8">
                  <a:alpha val="79617"/>
                  <a:lumMod val="99938"/>
                </a:srgbClr>
              </a:gs>
              <a:gs pos="100000">
                <a:srgbClr val="9451B8"/>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descr="A picture containing graphical user interface&#10;&#10;Description automatically generated">
            <a:extLst>
              <a:ext uri="{FF2B5EF4-FFF2-40B4-BE49-F238E27FC236}">
                <a16:creationId xmlns:a16="http://schemas.microsoft.com/office/drawing/2014/main" id="{3196B5A1-AE7E-FE4F-A4C1-F02145458D3B}"/>
              </a:ext>
            </a:extLst>
          </p:cNvPr>
          <p:cNvPicPr>
            <a:picLocks noChangeAspect="1"/>
          </p:cNvPicPr>
          <p:nvPr userDrawn="1"/>
        </p:nvPicPr>
        <p:blipFill>
          <a:blip r:embed="rId4"/>
          <a:stretch>
            <a:fillRect/>
          </a:stretch>
        </p:blipFill>
        <p:spPr>
          <a:xfrm>
            <a:off x="7820025" y="2898952"/>
            <a:ext cx="3524249" cy="1143423"/>
          </a:xfrm>
          <a:prstGeom prst="rect">
            <a:avLst/>
          </a:prstGeom>
        </p:spPr>
      </p:pic>
      <p:sp>
        <p:nvSpPr>
          <p:cNvPr id="12" name="Title 1">
            <a:extLst>
              <a:ext uri="{FF2B5EF4-FFF2-40B4-BE49-F238E27FC236}">
                <a16:creationId xmlns:a16="http://schemas.microsoft.com/office/drawing/2014/main" id="{9E04DBDF-6B43-964D-958D-33027DC65199}"/>
              </a:ext>
            </a:extLst>
          </p:cNvPr>
          <p:cNvSpPr>
            <a:spLocks noGrp="1"/>
          </p:cNvSpPr>
          <p:nvPr>
            <p:ph type="ctrTitle" hasCustomPrompt="1"/>
          </p:nvPr>
        </p:nvSpPr>
        <p:spPr>
          <a:xfrm>
            <a:off x="355983" y="2701110"/>
            <a:ext cx="6640129" cy="570516"/>
          </a:xfrm>
          <a:prstGeom prst="rect">
            <a:avLst/>
          </a:prstGeom>
        </p:spPr>
        <p:txBody>
          <a:bodyPr anchor="t">
            <a:normAutofit/>
          </a:bodyPr>
          <a:lstStyle>
            <a:lvl1pPr algn="l">
              <a:defRPr sz="3600">
                <a:solidFill>
                  <a:schemeClr val="bg1"/>
                </a:solidFill>
                <a:latin typeface="+mn-lt"/>
              </a:defRPr>
            </a:lvl1pPr>
          </a:lstStyle>
          <a:p>
            <a:r>
              <a:rPr lang="en-GB" dirty="0"/>
              <a:t>Cover title or headline</a:t>
            </a:r>
            <a:endParaRPr lang="en-US" dirty="0"/>
          </a:p>
        </p:txBody>
      </p:sp>
      <p:sp>
        <p:nvSpPr>
          <p:cNvPr id="6" name="Text Placeholder 5">
            <a:extLst>
              <a:ext uri="{FF2B5EF4-FFF2-40B4-BE49-F238E27FC236}">
                <a16:creationId xmlns:a16="http://schemas.microsoft.com/office/drawing/2014/main" id="{7E4C4FD3-5E1B-0542-97FD-3AB88A79D97C}"/>
              </a:ext>
            </a:extLst>
          </p:cNvPr>
          <p:cNvSpPr>
            <a:spLocks noGrp="1"/>
          </p:cNvSpPr>
          <p:nvPr>
            <p:ph type="body" sz="quarter" idx="10" hasCustomPrompt="1"/>
          </p:nvPr>
        </p:nvSpPr>
        <p:spPr>
          <a:xfrm>
            <a:off x="355600" y="3429000"/>
            <a:ext cx="6604000" cy="487363"/>
          </a:xfrm>
        </p:spPr>
        <p:txBody>
          <a:bodyPr>
            <a:normAutofit/>
          </a:bodyPr>
          <a:lstStyle>
            <a:lvl1pPr marL="0" indent="0">
              <a:buNone/>
              <a:defRPr sz="2000">
                <a:solidFill>
                  <a:schemeClr val="bg1"/>
                </a:solidFill>
                <a:latin typeface="+mj-lt"/>
              </a:defRPr>
            </a:lvl1pPr>
          </a:lstStyle>
          <a:p>
            <a:pPr lvl="0"/>
            <a:r>
              <a:rPr lang="en-GB" dirty="0"/>
              <a:t>Sub-header text or secondary message</a:t>
            </a:r>
            <a:endParaRPr lang="en-US" dirty="0"/>
          </a:p>
        </p:txBody>
      </p:sp>
      <p:sp>
        <p:nvSpPr>
          <p:cNvPr id="17" name="Text Placeholder 16">
            <a:extLst>
              <a:ext uri="{FF2B5EF4-FFF2-40B4-BE49-F238E27FC236}">
                <a16:creationId xmlns:a16="http://schemas.microsoft.com/office/drawing/2014/main" id="{0ADD5E58-4251-DF4F-93A3-D3AB5878DD10}"/>
              </a:ext>
            </a:extLst>
          </p:cNvPr>
          <p:cNvSpPr>
            <a:spLocks noGrp="1"/>
          </p:cNvSpPr>
          <p:nvPr>
            <p:ph type="body" sz="quarter" idx="11" hasCustomPrompt="1"/>
          </p:nvPr>
        </p:nvSpPr>
        <p:spPr>
          <a:xfrm>
            <a:off x="355600" y="3922166"/>
            <a:ext cx="4637088" cy="487363"/>
          </a:xfrm>
        </p:spPr>
        <p:txBody>
          <a:bodyPr>
            <a:normAutofit/>
          </a:bodyPr>
          <a:lstStyle>
            <a:lvl1pPr marL="0" indent="0">
              <a:buNone/>
              <a:defRPr sz="2000">
                <a:solidFill>
                  <a:schemeClr val="bg1"/>
                </a:solidFill>
                <a:latin typeface="+mj-lt"/>
              </a:defRPr>
            </a:lvl1pPr>
          </a:lstStyle>
          <a:p>
            <a:pPr lvl="0"/>
            <a:r>
              <a:rPr lang="en-GB" dirty="0"/>
              <a:t>15 September 2025</a:t>
            </a:r>
            <a:endParaRPr lang="en-US" dirty="0"/>
          </a:p>
        </p:txBody>
      </p:sp>
    </p:spTree>
    <p:extLst>
      <p:ext uri="{BB962C8B-B14F-4D97-AF65-F5344CB8AC3E}">
        <p14:creationId xmlns:p14="http://schemas.microsoft.com/office/powerpoint/2010/main" val="1340787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st Slide">
    <p:spTree>
      <p:nvGrpSpPr>
        <p:cNvPr id="1" name=""/>
        <p:cNvGrpSpPr/>
        <p:nvPr/>
      </p:nvGrpSpPr>
      <p:grpSpPr>
        <a:xfrm>
          <a:off x="0" y="0"/>
          <a:ext cx="0" cy="0"/>
          <a:chOff x="0" y="0"/>
          <a:chExt cx="0" cy="0"/>
        </a:xfrm>
      </p:grpSpPr>
      <p:pic>
        <p:nvPicPr>
          <p:cNvPr id="6" name="Picture 5" descr="A car driving on a road&#10;&#10;Description automatically generated with low confidence">
            <a:extLst>
              <a:ext uri="{FF2B5EF4-FFF2-40B4-BE49-F238E27FC236}">
                <a16:creationId xmlns:a16="http://schemas.microsoft.com/office/drawing/2014/main" id="{71F8D904-A1DC-CA4D-8E83-8EC28BE51323}"/>
              </a:ext>
            </a:extLst>
          </p:cNvPr>
          <p:cNvPicPr>
            <a:picLocks noChangeAspect="1"/>
          </p:cNvPicPr>
          <p:nvPr userDrawn="1"/>
        </p:nvPicPr>
        <p:blipFill rotWithShape="1">
          <a:blip r:embed="rId2"/>
          <a:srcRect r="15257"/>
          <a:stretch/>
        </p:blipFill>
        <p:spPr>
          <a:xfrm>
            <a:off x="4239034" y="7042"/>
            <a:ext cx="7952966" cy="6850958"/>
          </a:xfrm>
          <a:prstGeom prst="rect">
            <a:avLst/>
          </a:prstGeom>
        </p:spPr>
      </p:pic>
      <p:sp>
        <p:nvSpPr>
          <p:cNvPr id="2" name="Title 1">
            <a:extLst>
              <a:ext uri="{FF2B5EF4-FFF2-40B4-BE49-F238E27FC236}">
                <a16:creationId xmlns:a16="http://schemas.microsoft.com/office/drawing/2014/main" id="{5733E027-035F-5C49-9E5B-927AAA124B26}"/>
              </a:ext>
            </a:extLst>
          </p:cNvPr>
          <p:cNvSpPr>
            <a:spLocks noGrp="1"/>
          </p:cNvSpPr>
          <p:nvPr>
            <p:ph type="title" hasCustomPrompt="1"/>
          </p:nvPr>
        </p:nvSpPr>
        <p:spPr>
          <a:xfrm>
            <a:off x="1481958" y="3007410"/>
            <a:ext cx="5514153" cy="555551"/>
          </a:xfrm>
          <a:prstGeom prst="rect">
            <a:avLst/>
          </a:prstGeom>
        </p:spPr>
        <p:txBody>
          <a:bodyPr/>
          <a:lstStyle/>
          <a:p>
            <a:r>
              <a:rPr lang="en-GB" dirty="0"/>
              <a:t>Thank you!</a:t>
            </a:r>
            <a:endParaRPr lang="en-US" dirty="0"/>
          </a:p>
        </p:txBody>
      </p:sp>
      <p:pic>
        <p:nvPicPr>
          <p:cNvPr id="9" name="Picture 8">
            <a:extLst>
              <a:ext uri="{FF2B5EF4-FFF2-40B4-BE49-F238E27FC236}">
                <a16:creationId xmlns:a16="http://schemas.microsoft.com/office/drawing/2014/main" id="{584E0656-84D5-E24D-9C80-D2C5F92E0021}"/>
              </a:ext>
            </a:extLst>
          </p:cNvPr>
          <p:cNvPicPr>
            <a:picLocks noChangeAspect="1"/>
          </p:cNvPicPr>
          <p:nvPr userDrawn="1"/>
        </p:nvPicPr>
        <p:blipFill>
          <a:blip r:embed="rId3"/>
          <a:stretch>
            <a:fillRect/>
          </a:stretch>
        </p:blipFill>
        <p:spPr>
          <a:xfrm>
            <a:off x="465238" y="549275"/>
            <a:ext cx="3670300" cy="1193800"/>
          </a:xfrm>
          <a:prstGeom prst="rect">
            <a:avLst/>
          </a:prstGeom>
        </p:spPr>
      </p:pic>
      <p:sp>
        <p:nvSpPr>
          <p:cNvPr id="10" name="Subtitle 2">
            <a:extLst>
              <a:ext uri="{FF2B5EF4-FFF2-40B4-BE49-F238E27FC236}">
                <a16:creationId xmlns:a16="http://schemas.microsoft.com/office/drawing/2014/main" id="{FC178A5F-551F-F54B-88DE-90FAC682F8F4}"/>
              </a:ext>
            </a:extLst>
          </p:cNvPr>
          <p:cNvSpPr>
            <a:spLocks noGrp="1"/>
          </p:cNvSpPr>
          <p:nvPr>
            <p:ph type="subTitle" idx="1" hasCustomPrompt="1"/>
          </p:nvPr>
        </p:nvSpPr>
        <p:spPr>
          <a:xfrm>
            <a:off x="7136524" y="4834759"/>
            <a:ext cx="4330262" cy="483475"/>
          </a:xfrm>
        </p:spPr>
        <p:txBody>
          <a:bodyPr>
            <a:normAutofit/>
          </a:bodyPr>
          <a:lstStyle>
            <a:lvl1pPr marL="0" indent="0" algn="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Visit: </a:t>
            </a:r>
            <a:r>
              <a:rPr lang="en-GB" dirty="0" err="1"/>
              <a:t>www.covesa.global</a:t>
            </a:r>
            <a:endParaRPr lang="en-GB" dirty="0"/>
          </a:p>
        </p:txBody>
      </p:sp>
      <p:sp>
        <p:nvSpPr>
          <p:cNvPr id="4" name="Text Placeholder 3">
            <a:extLst>
              <a:ext uri="{FF2B5EF4-FFF2-40B4-BE49-F238E27FC236}">
                <a16:creationId xmlns:a16="http://schemas.microsoft.com/office/drawing/2014/main" id="{EE79B527-95CB-CD48-B0A2-DB13A47DACB5}"/>
              </a:ext>
            </a:extLst>
          </p:cNvPr>
          <p:cNvSpPr>
            <a:spLocks noGrp="1"/>
          </p:cNvSpPr>
          <p:nvPr>
            <p:ph type="body" sz="quarter" idx="10" hasCustomPrompt="1"/>
          </p:nvPr>
        </p:nvSpPr>
        <p:spPr>
          <a:xfrm>
            <a:off x="7126288" y="5434013"/>
            <a:ext cx="4371975" cy="550862"/>
          </a:xfrm>
        </p:spPr>
        <p:txBody>
          <a:bodyPr/>
          <a:lstStyle>
            <a:lvl1pPr marL="0" indent="0" algn="r">
              <a:buNone/>
              <a:defRPr>
                <a:solidFill>
                  <a:schemeClr val="bg1"/>
                </a:solidFill>
              </a:defRPr>
            </a:lvl1pPr>
          </a:lstStyle>
          <a:p>
            <a:r>
              <a:rPr lang="en-US" dirty="0"/>
              <a:t>Contact Us: </a:t>
            </a:r>
            <a:r>
              <a:rPr lang="en-US" dirty="0" err="1"/>
              <a:t>help@covesa.global</a:t>
            </a:r>
            <a:endParaRPr lang="en-US" dirty="0"/>
          </a:p>
        </p:txBody>
      </p:sp>
    </p:spTree>
    <p:extLst>
      <p:ext uri="{BB962C8B-B14F-4D97-AF65-F5344CB8AC3E}">
        <p14:creationId xmlns:p14="http://schemas.microsoft.com/office/powerpoint/2010/main" val="2107242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7A5AA5E3-1178-5B4B-A5C1-CEADE8D75B0C}"/>
              </a:ext>
            </a:extLst>
          </p:cNvPr>
          <p:cNvSpPr>
            <a:spLocks noGrp="1"/>
          </p:cNvSpPr>
          <p:nvPr>
            <p:ph type="body" idx="1"/>
          </p:nvPr>
        </p:nvSpPr>
        <p:spPr>
          <a:xfrm>
            <a:off x="354724" y="1196975"/>
            <a:ext cx="6886904" cy="4351338"/>
          </a:xfrm>
          <a:prstGeom prst="rect">
            <a:avLst/>
          </a:prstGeom>
        </p:spPr>
        <p:txBody>
          <a:bodyPr vert="horz" lIns="91440" tIns="45720" rIns="91440" bIns="45720" rtlCol="0">
            <a:normAutofit/>
          </a:bodyPr>
          <a:lstStyle/>
          <a:p>
            <a:pPr marL="342900" indent="-342900">
              <a:spcAft>
                <a:spcPts val="1000"/>
              </a:spcAft>
              <a:buFont typeface="Arial" panose="020B0604020202020204" pitchFamily="34" charset="0"/>
              <a:buChar char="•"/>
            </a:pPr>
            <a:r>
              <a:rPr lang="en-GB" sz="2000" dirty="0"/>
              <a:t>Nonet </a:t>
            </a:r>
            <a:r>
              <a:rPr lang="en-GB" sz="2000" dirty="0" err="1"/>
              <a:t>voluptatem</a:t>
            </a:r>
            <a:r>
              <a:rPr lang="en-GB" sz="2000" dirty="0"/>
              <a:t> </a:t>
            </a:r>
            <a:r>
              <a:rPr lang="en-GB" sz="2000" dirty="0" err="1"/>
              <a:t>quam</a:t>
            </a:r>
            <a:r>
              <a:rPr lang="en-GB" sz="2000" dirty="0"/>
              <a:t> </a:t>
            </a:r>
            <a:r>
              <a:rPr lang="en-GB" sz="2000" dirty="0" err="1"/>
              <a:t>eliquamus</a:t>
            </a:r>
            <a:r>
              <a:rPr lang="en-GB" sz="2000" dirty="0"/>
              <a:t> </a:t>
            </a:r>
          </a:p>
          <a:p>
            <a:pPr marL="800100" lvl="1" indent="-342900">
              <a:spcAft>
                <a:spcPts val="1000"/>
              </a:spcAft>
              <a:buFont typeface="Calibri" panose="020F0502020204030204" pitchFamily="34" charset="0"/>
              <a:buChar char="―"/>
            </a:pPr>
            <a:r>
              <a:rPr lang="en-GB" sz="2000" dirty="0" err="1"/>
              <a:t>Xxxx</a:t>
            </a:r>
            <a:endParaRPr lang="en-GB" sz="2000" dirty="0"/>
          </a:p>
          <a:p>
            <a:pPr marL="800100" lvl="1" indent="-342900">
              <a:spcAft>
                <a:spcPts val="1000"/>
              </a:spcAft>
              <a:buFont typeface="Calibri" panose="020F0502020204030204" pitchFamily="34" charset="0"/>
              <a:buChar char="―"/>
            </a:pPr>
            <a:r>
              <a:rPr lang="en-GB" sz="2000" dirty="0" err="1"/>
              <a:t>xxxx</a:t>
            </a:r>
            <a:endParaRPr lang="en-GB" sz="2000" dirty="0"/>
          </a:p>
          <a:p>
            <a:pPr marL="342900" indent="-342900">
              <a:spcAft>
                <a:spcPts val="1000"/>
              </a:spcAft>
              <a:buFont typeface="Arial" panose="020B0604020202020204" pitchFamily="34" charset="0"/>
              <a:buChar char="•"/>
            </a:pPr>
            <a:r>
              <a:rPr lang="en-GB" sz="2000" dirty="0"/>
              <a:t>Si </a:t>
            </a:r>
            <a:r>
              <a:rPr lang="en-GB" sz="2000" dirty="0" err="1"/>
              <a:t>consequatet</a:t>
            </a:r>
            <a:r>
              <a:rPr lang="en-GB" sz="2000" dirty="0"/>
              <a:t> </a:t>
            </a:r>
            <a:r>
              <a:rPr lang="en-GB" sz="2000" dirty="0" err="1"/>
              <a:t>eumquisseque</a:t>
            </a:r>
            <a:r>
              <a:rPr lang="en-GB" sz="2000" dirty="0"/>
              <a:t> </a:t>
            </a:r>
            <a:r>
              <a:rPr lang="en-GB" sz="2000" dirty="0" err="1"/>
              <a:t>rerro</a:t>
            </a:r>
            <a:r>
              <a:rPr lang="en-GB" sz="2000" dirty="0"/>
              <a:t> </a:t>
            </a:r>
            <a:r>
              <a:rPr lang="en-GB" sz="2000" dirty="0" err="1"/>
              <a:t>iumet</a:t>
            </a:r>
            <a:r>
              <a:rPr lang="en-GB" sz="2000" dirty="0"/>
              <a:t> </a:t>
            </a:r>
            <a:r>
              <a:rPr lang="en-GB" sz="2000" dirty="0" err="1"/>
              <a:t>volupic</a:t>
            </a:r>
            <a:r>
              <a:rPr lang="en-GB" sz="2000" dirty="0"/>
              <a:t> </a:t>
            </a:r>
            <a:r>
              <a:rPr lang="en-GB" sz="2000" dirty="0" err="1"/>
              <a:t>testem</a:t>
            </a:r>
            <a:endParaRPr lang="en-GB" sz="2000" dirty="0"/>
          </a:p>
          <a:p>
            <a:pPr marL="342900" indent="-342900">
              <a:spcAft>
                <a:spcPts val="1000"/>
              </a:spcAft>
              <a:buFont typeface="Arial" panose="020B0604020202020204" pitchFamily="34" charset="0"/>
              <a:buChar char="•"/>
            </a:pPr>
            <a:r>
              <a:rPr lang="en-GB" sz="2000" dirty="0"/>
              <a:t>Net, </a:t>
            </a:r>
            <a:r>
              <a:rPr lang="en-GB" sz="2000" dirty="0" err="1"/>
              <a:t>tem</a:t>
            </a:r>
            <a:r>
              <a:rPr lang="en-GB" sz="2000" dirty="0"/>
              <a:t> </a:t>
            </a:r>
            <a:r>
              <a:rPr lang="en-GB" sz="2000" dirty="0" err="1"/>
              <a:t>volupid</a:t>
            </a:r>
            <a:r>
              <a:rPr lang="en-GB" sz="2000" dirty="0"/>
              <a:t> </a:t>
            </a:r>
            <a:r>
              <a:rPr lang="en-GB" sz="2000" dirty="0" err="1"/>
              <a:t>enditis</a:t>
            </a:r>
            <a:r>
              <a:rPr lang="en-GB" sz="2000" dirty="0"/>
              <a:t> </a:t>
            </a:r>
            <a:r>
              <a:rPr lang="en-GB" sz="2000" dirty="0" err="1"/>
              <a:t>dolum</a:t>
            </a:r>
            <a:r>
              <a:rPr lang="en-GB" sz="2000" dirty="0"/>
              <a:t> </a:t>
            </a:r>
            <a:r>
              <a:rPr lang="en-GB" sz="2000" dirty="0" err="1"/>
              <a:t>iur</a:t>
            </a:r>
            <a:r>
              <a:rPr lang="en-GB" sz="2000" dirty="0"/>
              <a:t> </a:t>
            </a:r>
          </a:p>
          <a:p>
            <a:pPr marL="342900" indent="-342900">
              <a:spcAft>
                <a:spcPts val="1000"/>
              </a:spcAft>
              <a:buFont typeface="Arial" panose="020B0604020202020204" pitchFamily="34" charset="0"/>
              <a:buChar char="•"/>
            </a:pPr>
            <a:r>
              <a:rPr lang="en-GB" sz="2000" dirty="0"/>
              <a:t>Qui </a:t>
            </a:r>
            <a:r>
              <a:rPr lang="en-GB" sz="2000" dirty="0" err="1"/>
              <a:t>omnim</a:t>
            </a:r>
            <a:r>
              <a:rPr lang="en-GB" sz="2000" dirty="0"/>
              <a:t> </a:t>
            </a:r>
            <a:r>
              <a:rPr lang="en-GB" sz="2000" dirty="0" err="1"/>
              <a:t>amw</a:t>
            </a:r>
            <a:endParaRPr lang="en-GB" sz="2000" dirty="0"/>
          </a:p>
          <a:p>
            <a:pPr marL="342900" indent="-342900">
              <a:spcAft>
                <a:spcPts val="1000"/>
              </a:spcAft>
              <a:buFont typeface="Arial" panose="020B0604020202020204" pitchFamily="34" charset="0"/>
              <a:buChar char="•"/>
            </a:pPr>
            <a:r>
              <a:rPr lang="en-GB" sz="2000" dirty="0" err="1"/>
              <a:t>eumquisseque</a:t>
            </a:r>
            <a:r>
              <a:rPr lang="en-GB" sz="2000" dirty="0"/>
              <a:t> </a:t>
            </a:r>
            <a:r>
              <a:rPr lang="en-GB" sz="2000" dirty="0" err="1"/>
              <a:t>rerro</a:t>
            </a:r>
            <a:r>
              <a:rPr lang="en-GB" sz="2000" dirty="0"/>
              <a:t> </a:t>
            </a:r>
            <a:r>
              <a:rPr lang="en-GB" sz="2000" dirty="0" err="1"/>
              <a:t>iumet</a:t>
            </a:r>
            <a:r>
              <a:rPr lang="en-GB" sz="2000" dirty="0"/>
              <a:t> </a:t>
            </a:r>
            <a:r>
              <a:rPr lang="en-GB" sz="2000" dirty="0" err="1"/>
              <a:t>volupic</a:t>
            </a:r>
            <a:endParaRPr lang="en-GB" sz="2000" dirty="0"/>
          </a:p>
        </p:txBody>
      </p:sp>
      <p:sp>
        <p:nvSpPr>
          <p:cNvPr id="6" name="Slide Number Placeholder 5">
            <a:extLst>
              <a:ext uri="{FF2B5EF4-FFF2-40B4-BE49-F238E27FC236}">
                <a16:creationId xmlns:a16="http://schemas.microsoft.com/office/drawing/2014/main" id="{73104073-B06D-134C-8B16-51DA2C8D7273}"/>
              </a:ext>
            </a:extLst>
          </p:cNvPr>
          <p:cNvSpPr>
            <a:spLocks noGrp="1"/>
          </p:cNvSpPr>
          <p:nvPr>
            <p:ph type="sldNum" sz="quarter" idx="4"/>
          </p:nvPr>
        </p:nvSpPr>
        <p:spPr>
          <a:xfrm>
            <a:off x="7413171" y="642992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a:t> </a:t>
            </a:r>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sp>
        <p:nvSpPr>
          <p:cNvPr id="7" name="Title Placeholder 6">
            <a:extLst>
              <a:ext uri="{FF2B5EF4-FFF2-40B4-BE49-F238E27FC236}">
                <a16:creationId xmlns:a16="http://schemas.microsoft.com/office/drawing/2014/main" id="{9FD0B2FA-51FC-6348-9E14-55F1D1F92B93}"/>
              </a:ext>
            </a:extLst>
          </p:cNvPr>
          <p:cNvSpPr>
            <a:spLocks noGrp="1"/>
          </p:cNvSpPr>
          <p:nvPr>
            <p:ph type="title"/>
          </p:nvPr>
        </p:nvSpPr>
        <p:spPr>
          <a:xfrm>
            <a:off x="354724" y="365125"/>
            <a:ext cx="10515600" cy="622847"/>
          </a:xfrm>
          <a:prstGeom prst="rect">
            <a:avLst/>
          </a:prstGeom>
        </p:spPr>
        <p:txBody>
          <a:bodyPr vert="horz" lIns="91440" tIns="45720" rIns="91440" bIns="45720" rtlCol="0" anchor="t">
            <a:normAutofit/>
          </a:bodyPr>
          <a:lstStyle/>
          <a:p>
            <a:r>
              <a:rPr lang="en-GB"/>
              <a:t>Click to edit Master title style</a:t>
            </a:r>
            <a:endParaRPr lang="en-US"/>
          </a:p>
        </p:txBody>
      </p:sp>
      <p:sp>
        <p:nvSpPr>
          <p:cNvPr id="8" name="Footer Placeholder 4">
            <a:extLst>
              <a:ext uri="{FF2B5EF4-FFF2-40B4-BE49-F238E27FC236}">
                <a16:creationId xmlns:a16="http://schemas.microsoft.com/office/drawing/2014/main" id="{5C652964-2656-1B41-B28C-886D9C85B16F}"/>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dirty="0"/>
              <a:t>Copyright ©2025 COVESA</a:t>
            </a:r>
          </a:p>
        </p:txBody>
      </p:sp>
      <p:sp>
        <p:nvSpPr>
          <p:cNvPr id="10" name="Date Placeholder 3">
            <a:extLst>
              <a:ext uri="{FF2B5EF4-FFF2-40B4-BE49-F238E27FC236}">
                <a16:creationId xmlns:a16="http://schemas.microsoft.com/office/drawing/2014/main" id="{21B80D12-41B5-A54C-A03B-33C942B360A7}"/>
              </a:ext>
            </a:extLst>
          </p:cNvPr>
          <p:cNvSpPr>
            <a:spLocks noGrp="1"/>
          </p:cNvSpPr>
          <p:nvPr>
            <p:ph type="dt" sz="half" idx="2"/>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D51C94AD-68C1-DE4B-90EB-252941E2090C}" type="datetime4">
              <a:rPr lang="en-GB" smtClean="0"/>
              <a:t>11 February 2025</a:t>
            </a:fld>
            <a:r>
              <a:rPr lang="en-GB"/>
              <a:t>  </a:t>
            </a:r>
            <a:r>
              <a:rPr lang="en-GB" dirty="0">
                <a:solidFill>
                  <a:srgbClr val="00B0F0"/>
                </a:solidFill>
              </a:rPr>
              <a:t>|</a:t>
            </a:r>
            <a:endParaRPr lang="en-US" dirty="0">
              <a:solidFill>
                <a:srgbClr val="00B0F0"/>
              </a:solidFill>
            </a:endParaRPr>
          </a:p>
        </p:txBody>
      </p:sp>
    </p:spTree>
    <p:extLst>
      <p:ext uri="{BB962C8B-B14F-4D97-AF65-F5344CB8AC3E}">
        <p14:creationId xmlns:p14="http://schemas.microsoft.com/office/powerpoint/2010/main" val="3035542257"/>
      </p:ext>
    </p:extLst>
  </p:cSld>
  <p:clrMap bg1="lt1" tx1="dk1" bg2="lt2" tx2="dk2" accent1="accent1" accent2="accent2" accent3="accent3" accent4="accent4" accent5="accent5" accent6="accent6" hlink="hlink" folHlink="folHlink"/>
  <p:sldLayoutIdLst>
    <p:sldLayoutId id="2147483650" r:id="rId1"/>
    <p:sldLayoutId id="2147483653" r:id="rId2"/>
    <p:sldLayoutId id="2147483656" r:id="rId3"/>
    <p:sldLayoutId id="2147483654" r:id="rId4"/>
    <p:sldLayoutId id="2147483652" r:id="rId5"/>
    <p:sldLayoutId id="2147483655" r:id="rId6"/>
    <p:sldLayoutId id="2147483657" r:id="rId7"/>
  </p:sldLayoutIdLst>
  <p:hf hdr="0"/>
  <p:txStyles>
    <p:titleStyle>
      <a:lvl1pPr algn="l" defTabSz="914400" rtl="0" eaLnBrk="1" latinLnBrk="0" hangingPunct="1">
        <a:lnSpc>
          <a:spcPct val="90000"/>
        </a:lnSpc>
        <a:spcBef>
          <a:spcPct val="0"/>
        </a:spcBef>
        <a:buNone/>
        <a:defRPr sz="3600" b="1" kern="1200">
          <a:solidFill>
            <a:schemeClr val="tx1"/>
          </a:solidFill>
          <a:latin typeface="+mn-lt"/>
          <a:ea typeface="+mj-ea"/>
          <a:cs typeface="+mj-cs"/>
        </a:defRPr>
      </a:lvl1pPr>
    </p:titleStyle>
    <p:bodyStyle>
      <a:lvl1pPr marL="342900" indent="-342900" algn="l" defTabSz="914400" rtl="0" eaLnBrk="1" latinLnBrk="0" hangingPunct="1">
        <a:lnSpc>
          <a:spcPct val="90000"/>
        </a:lnSpc>
        <a:spcBef>
          <a:spcPts val="1000"/>
        </a:spcBef>
        <a:spcAft>
          <a:spcPts val="1000"/>
        </a:spcAft>
        <a:buFont typeface="Arial" panose="020B0604020202020204" pitchFamily="34" charset="0"/>
        <a:buChar char="•"/>
        <a:defRPr sz="2400" kern="1200">
          <a:solidFill>
            <a:schemeClr val="tx1"/>
          </a:solidFill>
          <a:latin typeface="+mn-lt"/>
          <a:ea typeface="+mn-ea"/>
          <a:cs typeface="+mn-cs"/>
        </a:defRPr>
      </a:lvl1pPr>
      <a:lvl2pPr marL="36000" indent="-228600" algn="l" defTabSz="914400" rtl="0" eaLnBrk="1" latinLnBrk="0" hangingPunct="1">
        <a:lnSpc>
          <a:spcPct val="90000"/>
        </a:lnSpc>
        <a:spcBef>
          <a:spcPts val="500"/>
        </a:spcBef>
        <a:spcAft>
          <a:spcPts val="600"/>
        </a:spcAft>
        <a:buFont typeface="Arial" panose="020B0604020202020204" pitchFamily="34" charset="0"/>
        <a:buChar char="•"/>
        <a:defRPr sz="2000" kern="1200">
          <a:solidFill>
            <a:schemeClr val="tx1"/>
          </a:solidFill>
          <a:latin typeface="+mn-lt"/>
          <a:ea typeface="+mn-ea"/>
          <a:cs typeface="+mn-cs"/>
        </a:defRPr>
      </a:lvl2pPr>
      <a:lvl3pPr marL="36000" indent="-228600" algn="l" defTabSz="914400" rtl="0" eaLnBrk="1" latinLnBrk="0" hangingPunct="1">
        <a:lnSpc>
          <a:spcPct val="90000"/>
        </a:lnSpc>
        <a:spcBef>
          <a:spcPts val="500"/>
        </a:spcBef>
        <a:spcAft>
          <a:spcPts val="600"/>
        </a:spcAft>
        <a:buFont typeface="Arial" panose="020B0604020202020204" pitchFamily="34" charset="0"/>
        <a:buChar char="•"/>
        <a:defRPr sz="1800" kern="1200">
          <a:solidFill>
            <a:schemeClr val="tx1"/>
          </a:solidFill>
          <a:latin typeface="+mn-lt"/>
          <a:ea typeface="+mn-ea"/>
          <a:cs typeface="+mn-cs"/>
        </a:defRPr>
      </a:lvl3pPr>
      <a:lvl4pPr marL="36000" indent="-228600" algn="l" defTabSz="914400" rtl="0" eaLnBrk="1" latinLnBrk="0" hangingPunct="1">
        <a:lnSpc>
          <a:spcPct val="90000"/>
        </a:lnSpc>
        <a:spcBef>
          <a:spcPts val="500"/>
        </a:spcBef>
        <a:spcAft>
          <a:spcPts val="600"/>
        </a:spcAft>
        <a:buFont typeface="Arial" panose="020B0604020202020204" pitchFamily="34" charset="0"/>
        <a:buChar char="•"/>
        <a:defRPr sz="1400" i="1"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725" userDrawn="1">
          <p15:clr>
            <a:srgbClr val="F26B43"/>
          </p15:clr>
        </p15:guide>
        <p15:guide id="2" pos="4566" userDrawn="1">
          <p15:clr>
            <a:srgbClr val="F26B43"/>
          </p15:clr>
        </p15:guide>
        <p15:guide id="3" pos="211" userDrawn="1">
          <p15:clr>
            <a:srgbClr val="F26B43"/>
          </p15:clr>
        </p15:guide>
        <p15:guide id="4" orient="horz" pos="210" userDrawn="1">
          <p15:clr>
            <a:srgbClr val="F26B43"/>
          </p15:clr>
        </p15:guide>
        <p15:guide id="5" orient="horz" pos="754" userDrawn="1">
          <p15:clr>
            <a:srgbClr val="F26B43"/>
          </p15:clr>
        </p15:guide>
        <p15:guide id="6" orient="horz" pos="377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s://docs.google.com/document/d/1XKpb-MIFQcFRNdk6PxCtvHpVuAIJHpyZ/edit" TargetMode="External"/><Relationship Id="rId2" Type="http://schemas.openxmlformats.org/officeDocument/2006/relationships/hyperlink" Target="https://wiki.covesa.global/display/WIK4/EU+Data+Act+Project"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hyperlink" Target="https://eur-lex.europa.eu/legal-content/EN/TXT/PDF/?uri=OJ:L_202302854&amp;qid=1711373839244"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hyperlink" Target="mailto:p.boyes@covesa.global" TargetMode="Externa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hyperlink" Target="https://covesacommunity.slack.com/archives/C08AMFX85R8"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03810B-1814-9B42-A230-C13C1EB3B29A}"/>
              </a:ext>
            </a:extLst>
          </p:cNvPr>
          <p:cNvSpPr>
            <a:spLocks noGrp="1"/>
          </p:cNvSpPr>
          <p:nvPr>
            <p:ph type="ctrTitle"/>
          </p:nvPr>
        </p:nvSpPr>
        <p:spPr/>
        <p:txBody>
          <a:bodyPr>
            <a:normAutofit fontScale="90000"/>
          </a:bodyPr>
          <a:lstStyle/>
          <a:p>
            <a:r>
              <a:rPr lang="en-US" dirty="0"/>
              <a:t>COVESA EU DATA ACT Project</a:t>
            </a:r>
          </a:p>
        </p:txBody>
      </p:sp>
      <p:sp>
        <p:nvSpPr>
          <p:cNvPr id="3" name="Text Placeholder 2">
            <a:extLst>
              <a:ext uri="{FF2B5EF4-FFF2-40B4-BE49-F238E27FC236}">
                <a16:creationId xmlns:a16="http://schemas.microsoft.com/office/drawing/2014/main" id="{4A535569-0FF1-BE42-9EB7-400E88E53DFA}"/>
              </a:ext>
            </a:extLst>
          </p:cNvPr>
          <p:cNvSpPr>
            <a:spLocks noGrp="1"/>
          </p:cNvSpPr>
          <p:nvPr>
            <p:ph type="body" sz="quarter" idx="10"/>
          </p:nvPr>
        </p:nvSpPr>
        <p:spPr/>
        <p:txBody>
          <a:bodyPr/>
          <a:lstStyle/>
          <a:p>
            <a:r>
              <a:rPr lang="en-US" dirty="0"/>
              <a:t>Kick-off Presentation</a:t>
            </a:r>
          </a:p>
        </p:txBody>
      </p:sp>
      <p:sp>
        <p:nvSpPr>
          <p:cNvPr id="4" name="Text Placeholder 3">
            <a:extLst>
              <a:ext uri="{FF2B5EF4-FFF2-40B4-BE49-F238E27FC236}">
                <a16:creationId xmlns:a16="http://schemas.microsoft.com/office/drawing/2014/main" id="{A8B2C210-AC6F-3744-9124-028E12109C75}"/>
              </a:ext>
            </a:extLst>
          </p:cNvPr>
          <p:cNvSpPr>
            <a:spLocks noGrp="1"/>
          </p:cNvSpPr>
          <p:nvPr>
            <p:ph type="body" sz="quarter" idx="11"/>
          </p:nvPr>
        </p:nvSpPr>
        <p:spPr/>
        <p:txBody>
          <a:bodyPr/>
          <a:lstStyle/>
          <a:p>
            <a:r>
              <a:rPr lang="en-US" dirty="0"/>
              <a:t>February 12</a:t>
            </a:r>
            <a:r>
              <a:rPr lang="en-US" baseline="30000" dirty="0"/>
              <a:t>th</a:t>
            </a:r>
            <a:r>
              <a:rPr lang="en-US" dirty="0"/>
              <a:t>, 2025</a:t>
            </a:r>
          </a:p>
        </p:txBody>
      </p:sp>
    </p:spTree>
    <p:extLst>
      <p:ext uri="{BB962C8B-B14F-4D97-AF65-F5344CB8AC3E}">
        <p14:creationId xmlns:p14="http://schemas.microsoft.com/office/powerpoint/2010/main" val="8134925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376BD0-58A5-7C10-F9CA-02520F64C8A0}"/>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3FD7E85-5C06-AD9C-F120-C52740F089D6}"/>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10</a:t>
            </a:fld>
            <a:endParaRPr lang="en-US" dirty="0"/>
          </a:p>
        </p:txBody>
      </p:sp>
      <p:sp>
        <p:nvSpPr>
          <p:cNvPr id="8" name="Title 7">
            <a:extLst>
              <a:ext uri="{FF2B5EF4-FFF2-40B4-BE49-F238E27FC236}">
                <a16:creationId xmlns:a16="http://schemas.microsoft.com/office/drawing/2014/main" id="{9B014089-D051-D563-E9CE-9ECD778327B5}"/>
              </a:ext>
            </a:extLst>
          </p:cNvPr>
          <p:cNvSpPr>
            <a:spLocks noGrp="1"/>
          </p:cNvSpPr>
          <p:nvPr>
            <p:ph type="title"/>
          </p:nvPr>
        </p:nvSpPr>
        <p:spPr/>
        <p:txBody>
          <a:bodyPr/>
          <a:lstStyle/>
          <a:p>
            <a:r>
              <a:rPr lang="sv-SE" dirty="0"/>
              <a:t>Questions and Answers</a:t>
            </a:r>
          </a:p>
        </p:txBody>
      </p:sp>
      <p:sp>
        <p:nvSpPr>
          <p:cNvPr id="6" name="Footer Placeholder 5">
            <a:extLst>
              <a:ext uri="{FF2B5EF4-FFF2-40B4-BE49-F238E27FC236}">
                <a16:creationId xmlns:a16="http://schemas.microsoft.com/office/drawing/2014/main" id="{106E4C75-1FB9-9DE8-9CF7-A65D3CA346D5}"/>
              </a:ext>
            </a:extLst>
          </p:cNvPr>
          <p:cNvSpPr>
            <a:spLocks noGrp="1"/>
          </p:cNvSpPr>
          <p:nvPr>
            <p:ph type="ftr" sz="quarter" idx="3"/>
          </p:nvPr>
        </p:nvSpPr>
        <p:spPr/>
        <p:txBody>
          <a:bodyPr/>
          <a:lstStyle/>
          <a:p>
            <a:r>
              <a:rPr lang="en-US"/>
              <a:t>Copyright ©2025 COVESA</a:t>
            </a:r>
            <a:endParaRPr lang="en-US" dirty="0"/>
          </a:p>
        </p:txBody>
      </p:sp>
      <p:sp>
        <p:nvSpPr>
          <p:cNvPr id="7" name="Date Placeholder 6">
            <a:extLst>
              <a:ext uri="{FF2B5EF4-FFF2-40B4-BE49-F238E27FC236}">
                <a16:creationId xmlns:a16="http://schemas.microsoft.com/office/drawing/2014/main" id="{80FD2E0E-C60B-C2A7-633B-8C92602D5F38}"/>
              </a:ext>
            </a:extLst>
          </p:cNvPr>
          <p:cNvSpPr>
            <a:spLocks noGrp="1"/>
          </p:cNvSpPr>
          <p:nvPr>
            <p:ph type="dt" sz="half" idx="16"/>
          </p:nvPr>
        </p:nvSpPr>
        <p:spPr/>
        <p:txBody>
          <a:bodyPr/>
          <a:lstStyle/>
          <a:p>
            <a:fld id="{DD0EF622-E555-A546-8005-7CDD745BA7BF}" type="datetime4">
              <a:rPr lang="en-GB" smtClean="0"/>
              <a:t>11 February 2025</a:t>
            </a:fld>
            <a:r>
              <a:rPr lang="en-GB"/>
              <a:t>  </a:t>
            </a:r>
            <a:r>
              <a:rPr lang="en-GB">
                <a:solidFill>
                  <a:srgbClr val="00B0F0"/>
                </a:solidFill>
              </a:rPr>
              <a:t>|</a:t>
            </a:r>
            <a:endParaRPr lang="en-US" dirty="0">
              <a:solidFill>
                <a:srgbClr val="00B0F0"/>
              </a:solidFill>
            </a:endParaRPr>
          </a:p>
        </p:txBody>
      </p:sp>
    </p:spTree>
    <p:extLst>
      <p:ext uri="{BB962C8B-B14F-4D97-AF65-F5344CB8AC3E}">
        <p14:creationId xmlns:p14="http://schemas.microsoft.com/office/powerpoint/2010/main" val="36733143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0C33BA-BD12-BA4D-8E0C-05C76DA29280}"/>
              </a:ext>
            </a:extLst>
          </p:cNvPr>
          <p:cNvSpPr>
            <a:spLocks noGrp="1"/>
          </p:cNvSpPr>
          <p:nvPr>
            <p:ph type="title"/>
          </p:nvPr>
        </p:nvSpPr>
        <p:spPr/>
        <p:txBody>
          <a:bodyPr>
            <a:normAutofit fontScale="90000"/>
          </a:bodyPr>
          <a:lstStyle/>
          <a:p>
            <a:endParaRPr lang="en-US"/>
          </a:p>
        </p:txBody>
      </p:sp>
      <p:sp>
        <p:nvSpPr>
          <p:cNvPr id="3" name="Subtitle 2">
            <a:extLst>
              <a:ext uri="{FF2B5EF4-FFF2-40B4-BE49-F238E27FC236}">
                <a16:creationId xmlns:a16="http://schemas.microsoft.com/office/drawing/2014/main" id="{89CC49AC-B4AF-9D47-A497-E68AC5D761FD}"/>
              </a:ext>
            </a:extLst>
          </p:cNvPr>
          <p:cNvSpPr>
            <a:spLocks noGrp="1"/>
          </p:cNvSpPr>
          <p:nvPr>
            <p:ph type="subTitle" idx="1"/>
          </p:nvPr>
        </p:nvSpPr>
        <p:spPr/>
        <p:txBody>
          <a:bodyPr/>
          <a:lstStyle/>
          <a:p>
            <a:endParaRPr lang="en-US"/>
          </a:p>
        </p:txBody>
      </p:sp>
      <p:sp>
        <p:nvSpPr>
          <p:cNvPr id="4" name="Text Placeholder 3">
            <a:extLst>
              <a:ext uri="{FF2B5EF4-FFF2-40B4-BE49-F238E27FC236}">
                <a16:creationId xmlns:a16="http://schemas.microsoft.com/office/drawing/2014/main" id="{C3EAD929-E041-5345-BEF8-8B20F89BD251}"/>
              </a:ext>
            </a:extLst>
          </p:cNvPr>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6531460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89B3332-61D8-A2A9-997C-926662F63410}"/>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2</a:t>
            </a:fld>
            <a:endParaRPr lang="en-US" dirty="0"/>
          </a:p>
        </p:txBody>
      </p:sp>
      <p:sp>
        <p:nvSpPr>
          <p:cNvPr id="8" name="Title 7">
            <a:extLst>
              <a:ext uri="{FF2B5EF4-FFF2-40B4-BE49-F238E27FC236}">
                <a16:creationId xmlns:a16="http://schemas.microsoft.com/office/drawing/2014/main" id="{583F8EBC-5D0B-91F5-2EAE-6BF877B864B1}"/>
              </a:ext>
            </a:extLst>
          </p:cNvPr>
          <p:cNvSpPr>
            <a:spLocks noGrp="1"/>
          </p:cNvSpPr>
          <p:nvPr>
            <p:ph type="title"/>
          </p:nvPr>
        </p:nvSpPr>
        <p:spPr/>
        <p:txBody>
          <a:bodyPr/>
          <a:lstStyle/>
          <a:p>
            <a:r>
              <a:rPr lang="sv-SE" dirty="0"/>
              <a:t>Agenda</a:t>
            </a:r>
          </a:p>
        </p:txBody>
      </p:sp>
      <p:sp>
        <p:nvSpPr>
          <p:cNvPr id="6" name="Footer Placeholder 5">
            <a:extLst>
              <a:ext uri="{FF2B5EF4-FFF2-40B4-BE49-F238E27FC236}">
                <a16:creationId xmlns:a16="http://schemas.microsoft.com/office/drawing/2014/main" id="{1FA7CC83-E7C1-C351-89C0-7BD5A00A8A67}"/>
              </a:ext>
            </a:extLst>
          </p:cNvPr>
          <p:cNvSpPr>
            <a:spLocks noGrp="1"/>
          </p:cNvSpPr>
          <p:nvPr>
            <p:ph type="ftr" sz="quarter" idx="3"/>
          </p:nvPr>
        </p:nvSpPr>
        <p:spPr/>
        <p:txBody>
          <a:bodyPr/>
          <a:lstStyle/>
          <a:p>
            <a:r>
              <a:rPr lang="en-US"/>
              <a:t>Copyright ©2025 COVESA</a:t>
            </a:r>
            <a:endParaRPr lang="en-US" dirty="0"/>
          </a:p>
        </p:txBody>
      </p:sp>
      <p:sp>
        <p:nvSpPr>
          <p:cNvPr id="7" name="Date Placeholder 6">
            <a:extLst>
              <a:ext uri="{FF2B5EF4-FFF2-40B4-BE49-F238E27FC236}">
                <a16:creationId xmlns:a16="http://schemas.microsoft.com/office/drawing/2014/main" id="{567A0AAA-1B86-D402-B870-0D36E25DF5B2}"/>
              </a:ext>
            </a:extLst>
          </p:cNvPr>
          <p:cNvSpPr>
            <a:spLocks noGrp="1"/>
          </p:cNvSpPr>
          <p:nvPr>
            <p:ph type="dt" sz="half" idx="16"/>
          </p:nvPr>
        </p:nvSpPr>
        <p:spPr/>
        <p:txBody>
          <a:bodyPr/>
          <a:lstStyle/>
          <a:p>
            <a:fld id="{DD0EF622-E555-A546-8005-7CDD745BA7BF}" type="datetime4">
              <a:rPr lang="en-GB" smtClean="0"/>
              <a:t>11 February 2025</a:t>
            </a:fld>
            <a:r>
              <a:rPr lang="en-GB"/>
              <a:t>  </a:t>
            </a:r>
            <a:r>
              <a:rPr lang="en-GB">
                <a:solidFill>
                  <a:srgbClr val="00B0F0"/>
                </a:solidFill>
              </a:rPr>
              <a:t>|</a:t>
            </a:r>
            <a:endParaRPr lang="en-US" dirty="0">
              <a:solidFill>
                <a:srgbClr val="00B0F0"/>
              </a:solidFill>
            </a:endParaRPr>
          </a:p>
        </p:txBody>
      </p:sp>
      <p:sp>
        <p:nvSpPr>
          <p:cNvPr id="9" name="Text Placeholder 8">
            <a:extLst>
              <a:ext uri="{FF2B5EF4-FFF2-40B4-BE49-F238E27FC236}">
                <a16:creationId xmlns:a16="http://schemas.microsoft.com/office/drawing/2014/main" id="{6C594D56-1663-DA6F-1D4F-EF8901FB430D}"/>
              </a:ext>
            </a:extLst>
          </p:cNvPr>
          <p:cNvSpPr>
            <a:spLocks noGrp="1"/>
          </p:cNvSpPr>
          <p:nvPr>
            <p:ph type="body" sz="quarter" idx="15"/>
          </p:nvPr>
        </p:nvSpPr>
        <p:spPr/>
        <p:txBody>
          <a:bodyPr/>
          <a:lstStyle/>
          <a:p>
            <a:r>
              <a:rPr lang="sv-SE" dirty="0"/>
              <a:t>Project Overview</a:t>
            </a:r>
          </a:p>
          <a:p>
            <a:r>
              <a:rPr lang="sv-SE" dirty="0"/>
              <a:t>Call for Participation</a:t>
            </a:r>
          </a:p>
          <a:p>
            <a:r>
              <a:rPr lang="sv-SE" dirty="0"/>
              <a:t>Q&amp;A</a:t>
            </a:r>
          </a:p>
        </p:txBody>
      </p:sp>
    </p:spTree>
    <p:extLst>
      <p:ext uri="{BB962C8B-B14F-4D97-AF65-F5344CB8AC3E}">
        <p14:creationId xmlns:p14="http://schemas.microsoft.com/office/powerpoint/2010/main" val="2847293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4D41EB4-1BCC-D942-8C90-AB76166DDD71}"/>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3</a:t>
            </a:fld>
            <a:endParaRPr lang="en-US" dirty="0"/>
          </a:p>
        </p:txBody>
      </p:sp>
      <p:sp>
        <p:nvSpPr>
          <p:cNvPr id="3" name="Title 2">
            <a:extLst>
              <a:ext uri="{FF2B5EF4-FFF2-40B4-BE49-F238E27FC236}">
                <a16:creationId xmlns:a16="http://schemas.microsoft.com/office/drawing/2014/main" id="{5EDEA8EA-2036-1944-80A9-620633747593}"/>
              </a:ext>
            </a:extLst>
          </p:cNvPr>
          <p:cNvSpPr>
            <a:spLocks noGrp="1"/>
          </p:cNvSpPr>
          <p:nvPr>
            <p:ph type="title"/>
          </p:nvPr>
        </p:nvSpPr>
        <p:spPr/>
        <p:txBody>
          <a:bodyPr/>
          <a:lstStyle/>
          <a:p>
            <a:r>
              <a:rPr lang="en-US" dirty="0"/>
              <a:t>Project Information</a:t>
            </a:r>
          </a:p>
        </p:txBody>
      </p:sp>
      <p:sp>
        <p:nvSpPr>
          <p:cNvPr id="4" name="Footer Placeholder 3">
            <a:extLst>
              <a:ext uri="{FF2B5EF4-FFF2-40B4-BE49-F238E27FC236}">
                <a16:creationId xmlns:a16="http://schemas.microsoft.com/office/drawing/2014/main" id="{D2874F65-4BE7-494D-849C-CF05DA22E75D}"/>
              </a:ext>
            </a:extLst>
          </p:cNvPr>
          <p:cNvSpPr>
            <a:spLocks noGrp="1"/>
          </p:cNvSpPr>
          <p:nvPr>
            <p:ph type="ftr" sz="quarter" idx="3"/>
          </p:nvPr>
        </p:nvSpPr>
        <p:spPr/>
        <p:txBody>
          <a:bodyPr/>
          <a:lstStyle/>
          <a:p>
            <a:r>
              <a:rPr lang="en-US" dirty="0"/>
              <a:t>Copyright ©2025 COVESA</a:t>
            </a:r>
          </a:p>
        </p:txBody>
      </p:sp>
      <p:sp>
        <p:nvSpPr>
          <p:cNvPr id="5" name="Date Placeholder 4">
            <a:extLst>
              <a:ext uri="{FF2B5EF4-FFF2-40B4-BE49-F238E27FC236}">
                <a16:creationId xmlns:a16="http://schemas.microsoft.com/office/drawing/2014/main" id="{3B3C0A9B-DFC3-DD48-815F-5A993FE98E82}"/>
              </a:ext>
            </a:extLst>
          </p:cNvPr>
          <p:cNvSpPr>
            <a:spLocks noGrp="1"/>
          </p:cNvSpPr>
          <p:nvPr>
            <p:ph type="dt" sz="half" idx="16"/>
          </p:nvPr>
        </p:nvSpPr>
        <p:spPr/>
        <p:txBody>
          <a:bodyPr/>
          <a:lstStyle/>
          <a:p>
            <a:fld id="{711AD59B-78A3-4C41-A780-C9419A689BF3}" type="datetime4">
              <a:rPr lang="en-GB" smtClean="0"/>
              <a:t>11 February 2025</a:t>
            </a:fld>
            <a:r>
              <a:rPr lang="en-GB"/>
              <a:t>  </a:t>
            </a:r>
            <a:r>
              <a:rPr lang="en-GB">
                <a:solidFill>
                  <a:srgbClr val="00B0F0"/>
                </a:solidFill>
              </a:rPr>
              <a:t>|</a:t>
            </a:r>
            <a:endParaRPr lang="en-US" dirty="0">
              <a:solidFill>
                <a:srgbClr val="00B0F0"/>
              </a:solidFill>
            </a:endParaRPr>
          </a:p>
        </p:txBody>
      </p:sp>
      <p:sp>
        <p:nvSpPr>
          <p:cNvPr id="6" name="Text Placeholder 5">
            <a:extLst>
              <a:ext uri="{FF2B5EF4-FFF2-40B4-BE49-F238E27FC236}">
                <a16:creationId xmlns:a16="http://schemas.microsoft.com/office/drawing/2014/main" id="{2B73D329-AC8C-D34E-9376-B11C1C507A91}"/>
              </a:ext>
            </a:extLst>
          </p:cNvPr>
          <p:cNvSpPr>
            <a:spLocks noGrp="1"/>
          </p:cNvSpPr>
          <p:nvPr>
            <p:ph type="body" sz="quarter" idx="15"/>
          </p:nvPr>
        </p:nvSpPr>
        <p:spPr>
          <a:xfrm>
            <a:off x="334962" y="1220432"/>
            <a:ext cx="10535361" cy="4285459"/>
          </a:xfrm>
        </p:spPr>
        <p:txBody>
          <a:bodyPr>
            <a:normAutofit/>
          </a:bodyPr>
          <a:lstStyle/>
          <a:p>
            <a:r>
              <a:rPr lang="en-US" dirty="0"/>
              <a:t>Timeline: February 2025 – 2026Q4</a:t>
            </a:r>
          </a:p>
          <a:p>
            <a:r>
              <a:rPr lang="en-US" dirty="0"/>
              <a:t>Project Leads:</a:t>
            </a:r>
          </a:p>
          <a:p>
            <a:pPr lvl="1"/>
            <a:r>
              <a:rPr lang="en-US" dirty="0"/>
              <a:t>Sonia Biswas, Volvo Cars</a:t>
            </a:r>
          </a:p>
          <a:p>
            <a:pPr lvl="1"/>
            <a:r>
              <a:rPr lang="en-US" dirty="0"/>
              <a:t>Christina Rux, WirelessCar</a:t>
            </a:r>
          </a:p>
          <a:p>
            <a:pPr lvl="1"/>
            <a:r>
              <a:rPr lang="en-US" dirty="0"/>
              <a:t>Nils Lagerqvist, Volvo Cars</a:t>
            </a:r>
          </a:p>
          <a:p>
            <a:r>
              <a:rPr lang="en-US" dirty="0"/>
              <a:t>Project Wiki: </a:t>
            </a:r>
            <a:br>
              <a:rPr lang="en-US" dirty="0"/>
            </a:br>
            <a:r>
              <a:rPr lang="sv-SE" dirty="0">
                <a:hlinkClick r:id="rId2"/>
              </a:rPr>
              <a:t>https://wiki.covesa.global/display/WIK4/EU+Data+Act+Project</a:t>
            </a:r>
            <a:endParaRPr lang="sv-SE" dirty="0"/>
          </a:p>
          <a:p>
            <a:r>
              <a:rPr lang="sv-SE" dirty="0"/>
              <a:t>Project Charter: </a:t>
            </a:r>
            <a:br>
              <a:rPr lang="sv-SE" dirty="0"/>
            </a:br>
            <a:r>
              <a:rPr lang="sv-SE" dirty="0">
                <a:hlinkClick r:id="rId3"/>
              </a:rPr>
              <a:t>https://docs.google.com/document/d/1XKpb-MIFQcFRNdk6PxCtvHpVuAIJHpyZ/edit</a:t>
            </a:r>
            <a:endParaRPr lang="en-US" dirty="0"/>
          </a:p>
          <a:p>
            <a:pPr marL="0" indent="0">
              <a:buNone/>
            </a:pPr>
            <a:endParaRPr lang="en-US" dirty="0"/>
          </a:p>
        </p:txBody>
      </p:sp>
    </p:spTree>
    <p:extLst>
      <p:ext uri="{BB962C8B-B14F-4D97-AF65-F5344CB8AC3E}">
        <p14:creationId xmlns:p14="http://schemas.microsoft.com/office/powerpoint/2010/main" val="5094095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C65480A-2A77-DA4F-B315-363ED31C3847}"/>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4</a:t>
            </a:fld>
            <a:endParaRPr lang="en-US" dirty="0"/>
          </a:p>
        </p:txBody>
      </p:sp>
      <p:sp>
        <p:nvSpPr>
          <p:cNvPr id="8" name="Title 7">
            <a:extLst>
              <a:ext uri="{FF2B5EF4-FFF2-40B4-BE49-F238E27FC236}">
                <a16:creationId xmlns:a16="http://schemas.microsoft.com/office/drawing/2014/main" id="{9ABDFA2C-8A5C-6016-FD49-CA4A32838FD7}"/>
              </a:ext>
            </a:extLst>
          </p:cNvPr>
          <p:cNvSpPr>
            <a:spLocks noGrp="1"/>
          </p:cNvSpPr>
          <p:nvPr>
            <p:ph type="title"/>
          </p:nvPr>
        </p:nvSpPr>
        <p:spPr/>
        <p:txBody>
          <a:bodyPr/>
          <a:lstStyle/>
          <a:p>
            <a:r>
              <a:rPr lang="sv-SE" dirty="0"/>
              <a:t>Project Background</a:t>
            </a:r>
          </a:p>
        </p:txBody>
      </p:sp>
      <p:sp>
        <p:nvSpPr>
          <p:cNvPr id="6" name="Footer Placeholder 5">
            <a:extLst>
              <a:ext uri="{FF2B5EF4-FFF2-40B4-BE49-F238E27FC236}">
                <a16:creationId xmlns:a16="http://schemas.microsoft.com/office/drawing/2014/main" id="{F6BEDBA9-DED4-C0A2-0135-BF19AEFF432E}"/>
              </a:ext>
            </a:extLst>
          </p:cNvPr>
          <p:cNvSpPr>
            <a:spLocks noGrp="1"/>
          </p:cNvSpPr>
          <p:nvPr>
            <p:ph type="ftr" sz="quarter" idx="3"/>
          </p:nvPr>
        </p:nvSpPr>
        <p:spPr/>
        <p:txBody>
          <a:bodyPr/>
          <a:lstStyle/>
          <a:p>
            <a:r>
              <a:rPr lang="en-US"/>
              <a:t>Copyright ©2025 COVESA</a:t>
            </a:r>
            <a:endParaRPr lang="en-US" dirty="0"/>
          </a:p>
        </p:txBody>
      </p:sp>
      <p:sp>
        <p:nvSpPr>
          <p:cNvPr id="7" name="Date Placeholder 6">
            <a:extLst>
              <a:ext uri="{FF2B5EF4-FFF2-40B4-BE49-F238E27FC236}">
                <a16:creationId xmlns:a16="http://schemas.microsoft.com/office/drawing/2014/main" id="{A36B49C5-AD62-C201-2E98-91FED560791E}"/>
              </a:ext>
            </a:extLst>
          </p:cNvPr>
          <p:cNvSpPr>
            <a:spLocks noGrp="1"/>
          </p:cNvSpPr>
          <p:nvPr>
            <p:ph type="dt" sz="half" idx="16"/>
          </p:nvPr>
        </p:nvSpPr>
        <p:spPr/>
        <p:txBody>
          <a:bodyPr/>
          <a:lstStyle/>
          <a:p>
            <a:fld id="{DD0EF622-E555-A546-8005-7CDD745BA7BF}" type="datetime4">
              <a:rPr lang="en-GB" smtClean="0"/>
              <a:t>11 February 2025</a:t>
            </a:fld>
            <a:r>
              <a:rPr lang="en-GB"/>
              <a:t>  </a:t>
            </a:r>
            <a:r>
              <a:rPr lang="en-GB">
                <a:solidFill>
                  <a:srgbClr val="00B0F0"/>
                </a:solidFill>
              </a:rPr>
              <a:t>|</a:t>
            </a:r>
            <a:endParaRPr lang="en-US" dirty="0">
              <a:solidFill>
                <a:srgbClr val="00B0F0"/>
              </a:solidFill>
            </a:endParaRPr>
          </a:p>
        </p:txBody>
      </p:sp>
      <p:sp>
        <p:nvSpPr>
          <p:cNvPr id="9" name="Text Placeholder 8">
            <a:extLst>
              <a:ext uri="{FF2B5EF4-FFF2-40B4-BE49-F238E27FC236}">
                <a16:creationId xmlns:a16="http://schemas.microsoft.com/office/drawing/2014/main" id="{B0F6E4EA-F0EE-5AFA-02AF-962FA3592385}"/>
              </a:ext>
            </a:extLst>
          </p:cNvPr>
          <p:cNvSpPr>
            <a:spLocks noGrp="1"/>
          </p:cNvSpPr>
          <p:nvPr>
            <p:ph type="body" sz="quarter" idx="15"/>
          </p:nvPr>
        </p:nvSpPr>
        <p:spPr>
          <a:xfrm>
            <a:off x="334962" y="1220432"/>
            <a:ext cx="10269976" cy="4907099"/>
          </a:xfrm>
        </p:spPr>
        <p:txBody>
          <a:bodyPr>
            <a:normAutofit fontScale="92500" lnSpcReduction="20000"/>
          </a:bodyPr>
          <a:lstStyle/>
          <a:p>
            <a:pPr algn="just" rtl="0">
              <a:spcBef>
                <a:spcPts val="1200"/>
              </a:spcBef>
              <a:spcAft>
                <a:spcPts val="600"/>
              </a:spcAft>
            </a:pPr>
            <a:r>
              <a:rPr lang="sv-SE" sz="2000" b="0" i="0" u="none" strike="noStrike" dirty="0">
                <a:effectLst/>
                <a:latin typeface="Calibri" panose="020F0502020204030204" pitchFamily="34" charset="0"/>
              </a:rPr>
              <a:t>During 2025 and 2026 EU Data Act (EUDA) Legislation will come into effect, and the automotive industry needs to prepare. OEMs and suppliers, selling vehicles in Europe, including several COVESA members, need to understand the compliance requirements and determine their own course of action in a relatively short period of time.</a:t>
            </a:r>
            <a:endParaRPr lang="sv-SE" b="0" dirty="0">
              <a:effectLst/>
            </a:endParaRPr>
          </a:p>
          <a:p>
            <a:pPr algn="just" rtl="0">
              <a:spcBef>
                <a:spcPts val="1200"/>
              </a:spcBef>
              <a:spcAft>
                <a:spcPts val="600"/>
              </a:spcAft>
            </a:pPr>
            <a:r>
              <a:rPr lang="sv-SE" sz="2000" b="0" i="0" u="none" strike="noStrike" dirty="0">
                <a:effectLst/>
                <a:latin typeface="Calibri" panose="020F0502020204030204" pitchFamily="34" charset="0"/>
              </a:rPr>
              <a:t>Article 30 and 35 of the regulation discusses interoperability and an EU centralized repo for standards, which refers to having standards for automotive as well. The motivation is to have a common standard for automotive and VSS could be the proposed standard for automotive.</a:t>
            </a:r>
            <a:endParaRPr lang="sv-SE" b="0" dirty="0">
              <a:effectLst/>
            </a:endParaRPr>
          </a:p>
          <a:p>
            <a:pPr algn="just" rtl="0">
              <a:spcBef>
                <a:spcPts val="1200"/>
              </a:spcBef>
              <a:spcAft>
                <a:spcPts val="600"/>
              </a:spcAft>
            </a:pPr>
            <a:r>
              <a:rPr lang="sv-SE" sz="2000" b="0" i="0" u="none" strike="noStrike" dirty="0">
                <a:effectLst/>
                <a:latin typeface="Calibri" panose="020F0502020204030204" pitchFamily="34" charset="0"/>
              </a:rPr>
              <a:t>Regulation link : </a:t>
            </a:r>
            <a:r>
              <a:rPr lang="sv-SE" sz="2000" b="0" i="0" u="sng" strike="noStrike" dirty="0">
                <a:effectLst/>
                <a:latin typeface="Calibri" panose="020F0502020204030204" pitchFamily="34" charset="0"/>
                <a:hlinkClick r:id="rId2">
                  <a:extLst>
                    <a:ext uri="{A12FA001-AC4F-418D-AE19-62706E023703}">
                      <ahyp:hlinkClr xmlns:ahyp="http://schemas.microsoft.com/office/drawing/2018/hyperlinkcolor" val="tx"/>
                    </a:ext>
                  </a:extLst>
                </a:hlinkClick>
              </a:rPr>
              <a:t>Regulation (EU) 2023/2854 of the European Parliament and of the Council of 13 December 2023 on harmonised rules on fair access to and use of data and amending Regulation (EU) 2017/2394 and Directive (EU) 2020/1828 (Data Act)</a:t>
            </a:r>
            <a:endParaRPr lang="sv-SE" b="0" dirty="0">
              <a:effectLst/>
            </a:endParaRPr>
          </a:p>
          <a:p>
            <a:pPr algn="just" rtl="0">
              <a:spcBef>
                <a:spcPts val="1200"/>
              </a:spcBef>
              <a:spcAft>
                <a:spcPts val="600"/>
              </a:spcAft>
            </a:pPr>
            <a:r>
              <a:rPr lang="sv-SE" sz="2000" b="0" i="0" u="none" strike="noStrike" dirty="0">
                <a:effectLst/>
                <a:latin typeface="Calibri" panose="020F0502020204030204" pitchFamily="34" charset="0"/>
              </a:rPr>
              <a:t>Each OEM will have to analyze the implications of the EUDA and implement solutions accordingly. </a:t>
            </a:r>
            <a:endParaRPr lang="sv-SE" b="0" dirty="0">
              <a:effectLst/>
            </a:endParaRPr>
          </a:p>
          <a:p>
            <a:pPr algn="just" rtl="0">
              <a:spcBef>
                <a:spcPts val="1200"/>
              </a:spcBef>
              <a:spcAft>
                <a:spcPts val="600"/>
              </a:spcAft>
            </a:pPr>
            <a:r>
              <a:rPr lang="sv-SE" sz="2000" b="0" i="0" u="none" strike="noStrike" dirty="0">
                <a:effectLst/>
                <a:latin typeface="Calibri" panose="020F0502020204030204" pitchFamily="34" charset="0"/>
              </a:rPr>
              <a:t>However, the European Commission’s Directorate-General for Communications Networks, Content and Technology (DG CNECT) has commissioned a study on “interoperability of data processing services”. </a:t>
            </a:r>
          </a:p>
          <a:p>
            <a:pPr algn="just" rtl="0">
              <a:spcBef>
                <a:spcPts val="1200"/>
              </a:spcBef>
              <a:spcAft>
                <a:spcPts val="600"/>
              </a:spcAft>
            </a:pPr>
            <a:r>
              <a:rPr lang="sv-SE" sz="2000" b="0" i="0" u="none" strike="noStrike" dirty="0">
                <a:effectLst/>
                <a:latin typeface="Calibri" panose="020F0502020204030204" pitchFamily="34" charset="0"/>
              </a:rPr>
              <a:t>The ambition is to set up a </a:t>
            </a:r>
            <a:r>
              <a:rPr lang="sv-SE" sz="2000" b="1" i="0" u="none" strike="noStrike" dirty="0">
                <a:effectLst/>
                <a:latin typeface="Calibri" panose="020F0502020204030204" pitchFamily="34" charset="0"/>
              </a:rPr>
              <a:t>centralized repository of standards to be used for interoperability</a:t>
            </a:r>
            <a:r>
              <a:rPr lang="sv-SE" sz="2000" b="0" i="0" u="none" strike="noStrike" dirty="0">
                <a:effectLst/>
                <a:latin typeface="Calibri" panose="020F0502020204030204" pitchFamily="34" charset="0"/>
              </a:rPr>
              <a:t> according to the article 30 above. There is a high likelihood that this will </a:t>
            </a:r>
            <a:r>
              <a:rPr lang="sv-SE" sz="2000" b="1" i="0" u="none" strike="noStrike" dirty="0">
                <a:effectLst/>
                <a:latin typeface="Calibri" panose="020F0502020204030204" pitchFamily="34" charset="0"/>
              </a:rPr>
              <a:t>drive unified standards</a:t>
            </a:r>
            <a:r>
              <a:rPr lang="sv-SE" sz="2000" b="0" i="0" u="none" strike="noStrike" dirty="0">
                <a:effectLst/>
                <a:latin typeface="Calibri" panose="020F0502020204030204" pitchFamily="34" charset="0"/>
              </a:rPr>
              <a:t> for e.g. exchanging vehicle data with Insurance companies. </a:t>
            </a:r>
            <a:endParaRPr lang="sv-SE" b="0" dirty="0">
              <a:effectLst/>
            </a:endParaRPr>
          </a:p>
        </p:txBody>
      </p:sp>
    </p:spTree>
    <p:extLst>
      <p:ext uri="{BB962C8B-B14F-4D97-AF65-F5344CB8AC3E}">
        <p14:creationId xmlns:p14="http://schemas.microsoft.com/office/powerpoint/2010/main" val="14077317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F65BF3F-4879-3498-F5E8-FE719545DAF7}"/>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5</a:t>
            </a:fld>
            <a:endParaRPr lang="en-US" dirty="0"/>
          </a:p>
        </p:txBody>
      </p:sp>
      <p:sp>
        <p:nvSpPr>
          <p:cNvPr id="8" name="Title 7">
            <a:extLst>
              <a:ext uri="{FF2B5EF4-FFF2-40B4-BE49-F238E27FC236}">
                <a16:creationId xmlns:a16="http://schemas.microsoft.com/office/drawing/2014/main" id="{EAA3B2C4-8207-6731-F91E-62E53F3E3A2C}"/>
              </a:ext>
            </a:extLst>
          </p:cNvPr>
          <p:cNvSpPr>
            <a:spLocks noGrp="1"/>
          </p:cNvSpPr>
          <p:nvPr>
            <p:ph type="title"/>
          </p:nvPr>
        </p:nvSpPr>
        <p:spPr/>
        <p:txBody>
          <a:bodyPr/>
          <a:lstStyle/>
          <a:p>
            <a:r>
              <a:rPr lang="sv-SE" dirty="0"/>
              <a:t>Project Objective &amp; 3 Phases</a:t>
            </a:r>
          </a:p>
        </p:txBody>
      </p:sp>
      <p:sp>
        <p:nvSpPr>
          <p:cNvPr id="6" name="Footer Placeholder 5">
            <a:extLst>
              <a:ext uri="{FF2B5EF4-FFF2-40B4-BE49-F238E27FC236}">
                <a16:creationId xmlns:a16="http://schemas.microsoft.com/office/drawing/2014/main" id="{080BB63D-5F66-CE9C-5839-66701477A8AA}"/>
              </a:ext>
            </a:extLst>
          </p:cNvPr>
          <p:cNvSpPr>
            <a:spLocks noGrp="1"/>
          </p:cNvSpPr>
          <p:nvPr>
            <p:ph type="ftr" sz="quarter" idx="3"/>
          </p:nvPr>
        </p:nvSpPr>
        <p:spPr/>
        <p:txBody>
          <a:bodyPr/>
          <a:lstStyle/>
          <a:p>
            <a:r>
              <a:rPr lang="en-US"/>
              <a:t>Copyright ©2025 COVESA</a:t>
            </a:r>
            <a:endParaRPr lang="en-US" dirty="0"/>
          </a:p>
        </p:txBody>
      </p:sp>
      <p:sp>
        <p:nvSpPr>
          <p:cNvPr id="7" name="Date Placeholder 6">
            <a:extLst>
              <a:ext uri="{FF2B5EF4-FFF2-40B4-BE49-F238E27FC236}">
                <a16:creationId xmlns:a16="http://schemas.microsoft.com/office/drawing/2014/main" id="{6D40625A-E941-05CA-C924-39BD3820FD08}"/>
              </a:ext>
            </a:extLst>
          </p:cNvPr>
          <p:cNvSpPr>
            <a:spLocks noGrp="1"/>
          </p:cNvSpPr>
          <p:nvPr>
            <p:ph type="dt" sz="half" idx="16"/>
          </p:nvPr>
        </p:nvSpPr>
        <p:spPr/>
        <p:txBody>
          <a:bodyPr/>
          <a:lstStyle/>
          <a:p>
            <a:fld id="{DD0EF622-E555-A546-8005-7CDD745BA7BF}" type="datetime4">
              <a:rPr lang="en-GB" smtClean="0"/>
              <a:t>11 February 2025</a:t>
            </a:fld>
            <a:r>
              <a:rPr lang="en-GB"/>
              <a:t>  </a:t>
            </a:r>
            <a:r>
              <a:rPr lang="en-GB">
                <a:solidFill>
                  <a:srgbClr val="00B0F0"/>
                </a:solidFill>
              </a:rPr>
              <a:t>|</a:t>
            </a:r>
            <a:endParaRPr lang="en-US" dirty="0">
              <a:solidFill>
                <a:srgbClr val="00B0F0"/>
              </a:solidFill>
            </a:endParaRPr>
          </a:p>
        </p:txBody>
      </p:sp>
      <p:sp>
        <p:nvSpPr>
          <p:cNvPr id="9" name="Text Placeholder 8">
            <a:extLst>
              <a:ext uri="{FF2B5EF4-FFF2-40B4-BE49-F238E27FC236}">
                <a16:creationId xmlns:a16="http://schemas.microsoft.com/office/drawing/2014/main" id="{0CB005B6-B30C-47E6-69FC-EB15192FB18E}"/>
              </a:ext>
            </a:extLst>
          </p:cNvPr>
          <p:cNvSpPr>
            <a:spLocks noGrp="1"/>
          </p:cNvSpPr>
          <p:nvPr>
            <p:ph type="body" sz="quarter" idx="15"/>
          </p:nvPr>
        </p:nvSpPr>
        <p:spPr>
          <a:xfrm>
            <a:off x="334963" y="1220432"/>
            <a:ext cx="10122830" cy="4285459"/>
          </a:xfrm>
        </p:spPr>
        <p:txBody>
          <a:bodyPr>
            <a:normAutofit fontScale="92500" lnSpcReduction="10000"/>
          </a:bodyPr>
          <a:lstStyle/>
          <a:p>
            <a:pPr algn="just" rtl="0">
              <a:spcBef>
                <a:spcPts val="1200"/>
              </a:spcBef>
              <a:spcAft>
                <a:spcPts val="600"/>
              </a:spcAft>
            </a:pPr>
            <a:r>
              <a:rPr lang="sv-SE" sz="2400" b="0" i="0" u="none" strike="noStrike" dirty="0">
                <a:solidFill>
                  <a:srgbClr val="000000"/>
                </a:solidFill>
                <a:effectLst/>
                <a:latin typeface="Calibri" panose="020F0502020204030204" pitchFamily="34" charset="0"/>
              </a:rPr>
              <a:t>We propose to cooperate within COVESA on </a:t>
            </a:r>
            <a:r>
              <a:rPr lang="sv-SE" sz="2400" b="1" i="0" u="none" strike="noStrike" dirty="0">
                <a:solidFill>
                  <a:srgbClr val="000000"/>
                </a:solidFill>
                <a:effectLst/>
                <a:latin typeface="Calibri" panose="020F0502020204030204" pitchFamily="34" charset="0"/>
              </a:rPr>
              <a:t>proposing open standards for interoperability of data processing services</a:t>
            </a:r>
            <a:r>
              <a:rPr lang="sv-SE" sz="2400" b="0" i="0" u="none" strike="noStrike" dirty="0">
                <a:solidFill>
                  <a:srgbClr val="000000"/>
                </a:solidFill>
                <a:effectLst/>
                <a:latin typeface="Calibri" panose="020F0502020204030204" pitchFamily="34" charset="0"/>
              </a:rPr>
              <a:t>. </a:t>
            </a:r>
            <a:endParaRPr lang="sv-SE" sz="5400" b="0" dirty="0">
              <a:effectLst/>
            </a:endParaRPr>
          </a:p>
          <a:p>
            <a:pPr algn="just" rtl="0">
              <a:spcBef>
                <a:spcPts val="1200"/>
              </a:spcBef>
              <a:spcAft>
                <a:spcPts val="600"/>
              </a:spcAft>
            </a:pPr>
            <a:r>
              <a:rPr lang="sv-SE" sz="2400" b="0" i="0" u="none" strike="noStrike" dirty="0">
                <a:solidFill>
                  <a:srgbClr val="000000"/>
                </a:solidFill>
                <a:effectLst/>
                <a:latin typeface="Calibri" panose="020F0502020204030204" pitchFamily="34" charset="0"/>
              </a:rPr>
              <a:t>COVESA is well-positioned to host a collaborative project, in three phases, during which:</a:t>
            </a:r>
            <a:endParaRPr lang="sv-SE" sz="5400" b="0" dirty="0">
              <a:effectLst/>
            </a:endParaRPr>
          </a:p>
          <a:p>
            <a:pPr lvl="1" algn="just" fontAlgn="base">
              <a:spcBef>
                <a:spcPts val="1200"/>
              </a:spcBef>
            </a:pPr>
            <a:r>
              <a:rPr lang="sv-SE" sz="1800" b="0" i="0" u="none" strike="noStrike" dirty="0">
                <a:solidFill>
                  <a:srgbClr val="000000"/>
                </a:solidFill>
                <a:effectLst/>
                <a:latin typeface="Calibri" panose="020F0502020204030204" pitchFamily="34" charset="0"/>
              </a:rPr>
              <a:t>Phase 1 (Understanding): A combined understanding of the legislative requirements can be reached, perhaps in active collaboration with the activities of ACEA, the German VDA and other relevant bodies.</a:t>
            </a:r>
          </a:p>
          <a:p>
            <a:pPr marL="1200150" lvl="2" indent="-285750" algn="just" fontAlgn="base"/>
            <a:r>
              <a:rPr lang="sv-SE" sz="1800" b="0" i="0" u="none" strike="noStrike" dirty="0">
                <a:solidFill>
                  <a:srgbClr val="000000"/>
                </a:solidFill>
                <a:effectLst/>
                <a:latin typeface="Calibri" panose="020F0502020204030204" pitchFamily="34" charset="0"/>
              </a:rPr>
              <a:t>Decision Go/No Go</a:t>
            </a:r>
          </a:p>
          <a:p>
            <a:pPr lvl="1" algn="just" fontAlgn="base"/>
            <a:r>
              <a:rPr lang="sv-SE" sz="1800" b="0" i="0" u="none" strike="noStrike" dirty="0">
                <a:solidFill>
                  <a:srgbClr val="000000"/>
                </a:solidFill>
                <a:effectLst/>
                <a:latin typeface="Calibri" panose="020F0502020204030204" pitchFamily="34" charset="0"/>
              </a:rPr>
              <a:t>Phase 2 (Evaluate): An objective evaluation of Vehicle Signal Specification (VSS) against those requirements. </a:t>
            </a:r>
          </a:p>
          <a:p>
            <a:pPr lvl="1" algn="just" fontAlgn="base">
              <a:spcAft>
                <a:spcPts val="600"/>
              </a:spcAft>
            </a:pPr>
            <a:r>
              <a:rPr lang="sv-SE" sz="1800" b="0" i="0" u="none" strike="noStrike" dirty="0">
                <a:solidFill>
                  <a:srgbClr val="000000"/>
                </a:solidFill>
                <a:effectLst/>
                <a:latin typeface="Calibri" panose="020F0502020204030204" pitchFamily="34" charset="0"/>
              </a:rPr>
              <a:t>Phase 3 (Design and Deliver Proposal): To the extent VSS meets the requirements, a set of proposals based on OEM-consensus delivered to the automotive industry broadly and specifically to the Commission.</a:t>
            </a:r>
          </a:p>
          <a:p>
            <a:pPr algn="just" fontAlgn="base">
              <a:spcAft>
                <a:spcPts val="600"/>
              </a:spcAft>
            </a:pPr>
            <a:r>
              <a:rPr lang="sv-SE" sz="2200" b="0" i="0" u="none" strike="noStrike" dirty="0">
                <a:solidFill>
                  <a:srgbClr val="000000"/>
                </a:solidFill>
                <a:effectLst/>
                <a:latin typeface="Calibri" panose="020F0502020204030204" pitchFamily="34" charset="0"/>
              </a:rPr>
              <a:t>A successful outcome of this activity will be a clear understanding of how VSS meets - or falls short of meeting - legislative requirements of the Act. </a:t>
            </a:r>
          </a:p>
          <a:p>
            <a:endParaRPr lang="sv-SE" dirty="0"/>
          </a:p>
        </p:txBody>
      </p:sp>
    </p:spTree>
    <p:extLst>
      <p:ext uri="{BB962C8B-B14F-4D97-AF65-F5344CB8AC3E}">
        <p14:creationId xmlns:p14="http://schemas.microsoft.com/office/powerpoint/2010/main" val="33524793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6B4E95-B600-318D-97AF-2DB2FD6006D6}"/>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3013EAC-DD34-128A-4801-59CF8F37EB31}"/>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6</a:t>
            </a:fld>
            <a:endParaRPr lang="en-US" dirty="0"/>
          </a:p>
        </p:txBody>
      </p:sp>
      <p:sp>
        <p:nvSpPr>
          <p:cNvPr id="8" name="Title 7">
            <a:extLst>
              <a:ext uri="{FF2B5EF4-FFF2-40B4-BE49-F238E27FC236}">
                <a16:creationId xmlns:a16="http://schemas.microsoft.com/office/drawing/2014/main" id="{F4F604FE-E678-14A2-F45F-26449599FF26}"/>
              </a:ext>
            </a:extLst>
          </p:cNvPr>
          <p:cNvSpPr>
            <a:spLocks noGrp="1"/>
          </p:cNvSpPr>
          <p:nvPr>
            <p:ph type="title"/>
          </p:nvPr>
        </p:nvSpPr>
        <p:spPr/>
        <p:txBody>
          <a:bodyPr/>
          <a:lstStyle/>
          <a:p>
            <a:r>
              <a:rPr lang="sv-SE" dirty="0"/>
              <a:t>Planned Output</a:t>
            </a:r>
          </a:p>
        </p:txBody>
      </p:sp>
      <p:sp>
        <p:nvSpPr>
          <p:cNvPr id="6" name="Footer Placeholder 5">
            <a:extLst>
              <a:ext uri="{FF2B5EF4-FFF2-40B4-BE49-F238E27FC236}">
                <a16:creationId xmlns:a16="http://schemas.microsoft.com/office/drawing/2014/main" id="{5C6B7403-11D0-33B1-E454-404FD5CC038C}"/>
              </a:ext>
            </a:extLst>
          </p:cNvPr>
          <p:cNvSpPr>
            <a:spLocks noGrp="1"/>
          </p:cNvSpPr>
          <p:nvPr>
            <p:ph type="ftr" sz="quarter" idx="3"/>
          </p:nvPr>
        </p:nvSpPr>
        <p:spPr/>
        <p:txBody>
          <a:bodyPr/>
          <a:lstStyle/>
          <a:p>
            <a:r>
              <a:rPr lang="en-US"/>
              <a:t>Copyright ©2025 COVESA</a:t>
            </a:r>
            <a:endParaRPr lang="en-US" dirty="0"/>
          </a:p>
        </p:txBody>
      </p:sp>
      <p:sp>
        <p:nvSpPr>
          <p:cNvPr id="7" name="Date Placeholder 6">
            <a:extLst>
              <a:ext uri="{FF2B5EF4-FFF2-40B4-BE49-F238E27FC236}">
                <a16:creationId xmlns:a16="http://schemas.microsoft.com/office/drawing/2014/main" id="{5698D09A-2BCA-FB03-A576-4A0959BF5B1E}"/>
              </a:ext>
            </a:extLst>
          </p:cNvPr>
          <p:cNvSpPr>
            <a:spLocks noGrp="1"/>
          </p:cNvSpPr>
          <p:nvPr>
            <p:ph type="dt" sz="half" idx="16"/>
          </p:nvPr>
        </p:nvSpPr>
        <p:spPr/>
        <p:txBody>
          <a:bodyPr/>
          <a:lstStyle/>
          <a:p>
            <a:fld id="{DD0EF622-E555-A546-8005-7CDD745BA7BF}" type="datetime4">
              <a:rPr lang="en-GB" smtClean="0"/>
              <a:t>11 February 2025</a:t>
            </a:fld>
            <a:r>
              <a:rPr lang="en-GB"/>
              <a:t>  </a:t>
            </a:r>
            <a:r>
              <a:rPr lang="en-GB">
                <a:solidFill>
                  <a:srgbClr val="00B0F0"/>
                </a:solidFill>
              </a:rPr>
              <a:t>|</a:t>
            </a:r>
            <a:endParaRPr lang="en-US" dirty="0">
              <a:solidFill>
                <a:srgbClr val="00B0F0"/>
              </a:solidFill>
            </a:endParaRPr>
          </a:p>
        </p:txBody>
      </p:sp>
      <p:sp>
        <p:nvSpPr>
          <p:cNvPr id="9" name="Text Placeholder 8">
            <a:extLst>
              <a:ext uri="{FF2B5EF4-FFF2-40B4-BE49-F238E27FC236}">
                <a16:creationId xmlns:a16="http://schemas.microsoft.com/office/drawing/2014/main" id="{D03ABAB2-CA0B-96A5-F4F6-D4FE8CC6708C}"/>
              </a:ext>
            </a:extLst>
          </p:cNvPr>
          <p:cNvSpPr>
            <a:spLocks noGrp="1"/>
          </p:cNvSpPr>
          <p:nvPr>
            <p:ph type="body" sz="quarter" idx="15"/>
          </p:nvPr>
        </p:nvSpPr>
        <p:spPr>
          <a:xfrm>
            <a:off x="334963" y="1220432"/>
            <a:ext cx="10122830" cy="4285459"/>
          </a:xfrm>
        </p:spPr>
        <p:txBody>
          <a:bodyPr>
            <a:normAutofit/>
          </a:bodyPr>
          <a:lstStyle/>
          <a:p>
            <a:pPr algn="just" rtl="0" fontAlgn="base">
              <a:spcBef>
                <a:spcPts val="1200"/>
              </a:spcBef>
              <a:buFont typeface="+mj-lt"/>
              <a:buAutoNum type="arabicPeriod"/>
            </a:pPr>
            <a:r>
              <a:rPr lang="sv-SE" sz="2400" b="0" i="0" u="none" strike="noStrike" dirty="0">
                <a:solidFill>
                  <a:srgbClr val="000000"/>
                </a:solidFill>
                <a:effectLst/>
                <a:latin typeface="Calibri" panose="020F0502020204030204" pitchFamily="34" charset="0"/>
              </a:rPr>
              <a:t> A report from talks with the EU Commission that Vehicle Signal Specification and Vehicle Information Signal Specification may be used to implement the EU Data Act and its future legislation.</a:t>
            </a:r>
          </a:p>
          <a:p>
            <a:pPr lvl="1" algn="just" fontAlgn="base">
              <a:spcBef>
                <a:spcPts val="1200"/>
              </a:spcBef>
              <a:buFont typeface="+mj-lt"/>
              <a:buAutoNum type="arabicPeriod"/>
            </a:pPr>
            <a:r>
              <a:rPr lang="sv-SE" sz="2000" dirty="0">
                <a:solidFill>
                  <a:srgbClr val="000000"/>
                </a:solidFill>
                <a:latin typeface="Calibri" panose="020F0502020204030204" pitchFamily="34" charset="0"/>
              </a:rPr>
              <a:t>Practical examples of data extraction using VSS and VISS.</a:t>
            </a:r>
            <a:endParaRPr lang="sv-SE" sz="2000" b="0" i="0" u="none" strike="noStrike" dirty="0">
              <a:solidFill>
                <a:srgbClr val="000000"/>
              </a:solidFill>
              <a:effectLst/>
              <a:latin typeface="Calibri" panose="020F0502020204030204" pitchFamily="34" charset="0"/>
            </a:endParaRPr>
          </a:p>
          <a:p>
            <a:pPr algn="just" rtl="0" fontAlgn="base">
              <a:buFont typeface="+mj-lt"/>
              <a:buAutoNum type="arabicPeriod"/>
            </a:pPr>
            <a:r>
              <a:rPr lang="sv-SE" sz="2400" dirty="0">
                <a:solidFill>
                  <a:srgbClr val="000000"/>
                </a:solidFill>
                <a:latin typeface="Calibri" panose="020F0502020204030204" pitchFamily="34" charset="0"/>
              </a:rPr>
              <a:t> Publication of COVESA statement recommending the use of VSS for data format and VISS as the API in the context of connected vehicle data. </a:t>
            </a:r>
          </a:p>
          <a:p>
            <a:pPr algn="just" rtl="0" fontAlgn="base">
              <a:buFont typeface="+mj-lt"/>
              <a:buAutoNum type="arabicPeriod"/>
            </a:pPr>
            <a:r>
              <a:rPr lang="sv-SE" sz="2400" b="0" i="0" u="none" strike="noStrike" dirty="0">
                <a:solidFill>
                  <a:srgbClr val="000000"/>
                </a:solidFill>
                <a:effectLst/>
                <a:latin typeface="Calibri" panose="020F0502020204030204" pitchFamily="34" charset="0"/>
              </a:rPr>
              <a:t> Recommendation for consent management when using VSS and VISS.</a:t>
            </a:r>
          </a:p>
        </p:txBody>
      </p:sp>
    </p:spTree>
    <p:extLst>
      <p:ext uri="{BB962C8B-B14F-4D97-AF65-F5344CB8AC3E}">
        <p14:creationId xmlns:p14="http://schemas.microsoft.com/office/powerpoint/2010/main" val="28263290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F4F18A-2B8A-F82B-4E98-34F41578F460}"/>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3461FC8-9197-B636-3D2C-6FBA11AAF94A}"/>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7</a:t>
            </a:fld>
            <a:endParaRPr lang="en-US" dirty="0"/>
          </a:p>
        </p:txBody>
      </p:sp>
      <p:sp>
        <p:nvSpPr>
          <p:cNvPr id="8" name="Title 7">
            <a:extLst>
              <a:ext uri="{FF2B5EF4-FFF2-40B4-BE49-F238E27FC236}">
                <a16:creationId xmlns:a16="http://schemas.microsoft.com/office/drawing/2014/main" id="{A0B49449-7CBF-46FC-8D78-2C2ACA502B33}"/>
              </a:ext>
            </a:extLst>
          </p:cNvPr>
          <p:cNvSpPr>
            <a:spLocks noGrp="1"/>
          </p:cNvSpPr>
          <p:nvPr>
            <p:ph type="title"/>
          </p:nvPr>
        </p:nvSpPr>
        <p:spPr/>
        <p:txBody>
          <a:bodyPr/>
          <a:lstStyle/>
          <a:p>
            <a:r>
              <a:rPr lang="sv-SE" dirty="0"/>
              <a:t>In / Out of Scope</a:t>
            </a:r>
          </a:p>
        </p:txBody>
      </p:sp>
      <p:sp>
        <p:nvSpPr>
          <p:cNvPr id="6" name="Footer Placeholder 5">
            <a:extLst>
              <a:ext uri="{FF2B5EF4-FFF2-40B4-BE49-F238E27FC236}">
                <a16:creationId xmlns:a16="http://schemas.microsoft.com/office/drawing/2014/main" id="{72AEE5D3-3D9C-0750-9C99-1FD97040097E}"/>
              </a:ext>
            </a:extLst>
          </p:cNvPr>
          <p:cNvSpPr>
            <a:spLocks noGrp="1"/>
          </p:cNvSpPr>
          <p:nvPr>
            <p:ph type="ftr" sz="quarter" idx="3"/>
          </p:nvPr>
        </p:nvSpPr>
        <p:spPr/>
        <p:txBody>
          <a:bodyPr/>
          <a:lstStyle/>
          <a:p>
            <a:r>
              <a:rPr lang="en-US"/>
              <a:t>Copyright ©2025 COVESA</a:t>
            </a:r>
            <a:endParaRPr lang="en-US" dirty="0"/>
          </a:p>
        </p:txBody>
      </p:sp>
      <p:sp>
        <p:nvSpPr>
          <p:cNvPr id="7" name="Date Placeholder 6">
            <a:extLst>
              <a:ext uri="{FF2B5EF4-FFF2-40B4-BE49-F238E27FC236}">
                <a16:creationId xmlns:a16="http://schemas.microsoft.com/office/drawing/2014/main" id="{81A9CD92-307B-92F9-2B84-D9AEB7592CAC}"/>
              </a:ext>
            </a:extLst>
          </p:cNvPr>
          <p:cNvSpPr>
            <a:spLocks noGrp="1"/>
          </p:cNvSpPr>
          <p:nvPr>
            <p:ph type="dt" sz="half" idx="16"/>
          </p:nvPr>
        </p:nvSpPr>
        <p:spPr/>
        <p:txBody>
          <a:bodyPr/>
          <a:lstStyle/>
          <a:p>
            <a:fld id="{DD0EF622-E555-A546-8005-7CDD745BA7BF}" type="datetime4">
              <a:rPr lang="en-GB" smtClean="0"/>
              <a:t>11 February 2025</a:t>
            </a:fld>
            <a:r>
              <a:rPr lang="en-GB"/>
              <a:t>  </a:t>
            </a:r>
            <a:r>
              <a:rPr lang="en-GB">
                <a:solidFill>
                  <a:srgbClr val="00B0F0"/>
                </a:solidFill>
              </a:rPr>
              <a:t>|</a:t>
            </a:r>
            <a:endParaRPr lang="en-US" dirty="0">
              <a:solidFill>
                <a:srgbClr val="00B0F0"/>
              </a:solidFill>
            </a:endParaRPr>
          </a:p>
        </p:txBody>
      </p:sp>
      <p:sp>
        <p:nvSpPr>
          <p:cNvPr id="9" name="Text Placeholder 8">
            <a:extLst>
              <a:ext uri="{FF2B5EF4-FFF2-40B4-BE49-F238E27FC236}">
                <a16:creationId xmlns:a16="http://schemas.microsoft.com/office/drawing/2014/main" id="{A5105A02-4695-0619-47F8-60C9F7E1602F}"/>
              </a:ext>
            </a:extLst>
          </p:cNvPr>
          <p:cNvSpPr>
            <a:spLocks noGrp="1"/>
          </p:cNvSpPr>
          <p:nvPr>
            <p:ph type="body" sz="quarter" idx="15"/>
          </p:nvPr>
        </p:nvSpPr>
        <p:spPr>
          <a:xfrm>
            <a:off x="334963" y="1220432"/>
            <a:ext cx="10122830" cy="4285459"/>
          </a:xfrm>
        </p:spPr>
        <p:txBody>
          <a:bodyPr>
            <a:normAutofit fontScale="92500"/>
          </a:bodyPr>
          <a:lstStyle/>
          <a:p>
            <a:r>
              <a:rPr lang="sv-SE" dirty="0"/>
              <a:t>In scope:</a:t>
            </a:r>
          </a:p>
          <a:p>
            <a:pPr lvl="1"/>
            <a:r>
              <a:rPr lang="sv-SE" dirty="0"/>
              <a:t>Use VSS &amp; VISS as-is as a starting point, to build examples.</a:t>
            </a:r>
          </a:p>
          <a:p>
            <a:pPr lvl="1"/>
            <a:r>
              <a:rPr lang="sv-SE" dirty="0"/>
              <a:t>Analyse possible extensions required.</a:t>
            </a:r>
          </a:p>
          <a:p>
            <a:pPr lvl="1"/>
            <a:r>
              <a:rPr lang="sv-SE" dirty="0"/>
              <a:t>Gather and analyse feedback regarding VSS and VISS from 3rd parties (what can be improved).</a:t>
            </a:r>
          </a:p>
          <a:p>
            <a:pPr lvl="1"/>
            <a:r>
              <a:rPr lang="sv-SE" dirty="0"/>
              <a:t>Define a common, basic understanding of consent management (industry de facto standard).</a:t>
            </a:r>
          </a:p>
          <a:p>
            <a:pPr lvl="1"/>
            <a:endParaRPr lang="sv-SE" dirty="0"/>
          </a:p>
          <a:p>
            <a:r>
              <a:rPr lang="sv-SE" dirty="0"/>
              <a:t>Out of scope:</a:t>
            </a:r>
          </a:p>
          <a:p>
            <a:pPr lvl="1"/>
            <a:r>
              <a:rPr lang="sv-SE" dirty="0"/>
              <a:t>Dictate a solution to be used by the OEMs (instead, we will provide a recommendation).</a:t>
            </a:r>
          </a:p>
          <a:p>
            <a:pPr lvl="1"/>
            <a:r>
              <a:rPr lang="sv-SE" dirty="0"/>
              <a:t>Dictate what the OEMs should tell EU (we will only provide recommendations).</a:t>
            </a:r>
          </a:p>
          <a:p>
            <a:pPr lvl="1"/>
            <a:r>
              <a:rPr lang="sv-SE" dirty="0"/>
              <a:t>Data format and APIs used internally by the OEMs.</a:t>
            </a:r>
          </a:p>
        </p:txBody>
      </p:sp>
    </p:spTree>
    <p:extLst>
      <p:ext uri="{BB962C8B-B14F-4D97-AF65-F5344CB8AC3E}">
        <p14:creationId xmlns:p14="http://schemas.microsoft.com/office/powerpoint/2010/main" val="32193935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BF4936-D214-4477-A41E-02BECE5275E4}"/>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9E91106-9B3E-51BE-FE0A-9E798CF66FAB}"/>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8</a:t>
            </a:fld>
            <a:endParaRPr lang="en-US" dirty="0"/>
          </a:p>
        </p:txBody>
      </p:sp>
      <p:sp>
        <p:nvSpPr>
          <p:cNvPr id="8" name="Title 7">
            <a:extLst>
              <a:ext uri="{FF2B5EF4-FFF2-40B4-BE49-F238E27FC236}">
                <a16:creationId xmlns:a16="http://schemas.microsoft.com/office/drawing/2014/main" id="{1DC4C48B-AFA1-167F-F619-5DE1C6333250}"/>
              </a:ext>
            </a:extLst>
          </p:cNvPr>
          <p:cNvSpPr>
            <a:spLocks noGrp="1"/>
          </p:cNvSpPr>
          <p:nvPr>
            <p:ph type="title"/>
          </p:nvPr>
        </p:nvSpPr>
        <p:spPr/>
        <p:txBody>
          <a:bodyPr/>
          <a:lstStyle/>
          <a:p>
            <a:r>
              <a:rPr lang="sv-SE" dirty="0"/>
              <a:t>How We Work in COVESA</a:t>
            </a:r>
          </a:p>
        </p:txBody>
      </p:sp>
      <p:sp>
        <p:nvSpPr>
          <p:cNvPr id="6" name="Footer Placeholder 5">
            <a:extLst>
              <a:ext uri="{FF2B5EF4-FFF2-40B4-BE49-F238E27FC236}">
                <a16:creationId xmlns:a16="http://schemas.microsoft.com/office/drawing/2014/main" id="{D98F86E8-06A8-7903-B465-F90E3582CA5E}"/>
              </a:ext>
            </a:extLst>
          </p:cNvPr>
          <p:cNvSpPr>
            <a:spLocks noGrp="1"/>
          </p:cNvSpPr>
          <p:nvPr>
            <p:ph type="ftr" sz="quarter" idx="3"/>
          </p:nvPr>
        </p:nvSpPr>
        <p:spPr/>
        <p:txBody>
          <a:bodyPr/>
          <a:lstStyle/>
          <a:p>
            <a:r>
              <a:rPr lang="en-US"/>
              <a:t>Copyright ©2025 COVESA</a:t>
            </a:r>
            <a:endParaRPr lang="en-US" dirty="0"/>
          </a:p>
        </p:txBody>
      </p:sp>
      <p:sp>
        <p:nvSpPr>
          <p:cNvPr id="7" name="Date Placeholder 6">
            <a:extLst>
              <a:ext uri="{FF2B5EF4-FFF2-40B4-BE49-F238E27FC236}">
                <a16:creationId xmlns:a16="http://schemas.microsoft.com/office/drawing/2014/main" id="{4FA1FD96-04E1-10CC-5696-A4F73FA931FA}"/>
              </a:ext>
            </a:extLst>
          </p:cNvPr>
          <p:cNvSpPr>
            <a:spLocks noGrp="1"/>
          </p:cNvSpPr>
          <p:nvPr>
            <p:ph type="dt" sz="half" idx="16"/>
          </p:nvPr>
        </p:nvSpPr>
        <p:spPr/>
        <p:txBody>
          <a:bodyPr/>
          <a:lstStyle/>
          <a:p>
            <a:fld id="{DD0EF622-E555-A546-8005-7CDD745BA7BF}" type="datetime4">
              <a:rPr lang="en-GB" smtClean="0"/>
              <a:t>11 February 2025</a:t>
            </a:fld>
            <a:r>
              <a:rPr lang="en-GB"/>
              <a:t>  </a:t>
            </a:r>
            <a:r>
              <a:rPr lang="en-GB">
                <a:solidFill>
                  <a:srgbClr val="00B0F0"/>
                </a:solidFill>
              </a:rPr>
              <a:t>|</a:t>
            </a:r>
            <a:endParaRPr lang="en-US" dirty="0">
              <a:solidFill>
                <a:srgbClr val="00B0F0"/>
              </a:solidFill>
            </a:endParaRPr>
          </a:p>
        </p:txBody>
      </p:sp>
      <p:sp>
        <p:nvSpPr>
          <p:cNvPr id="9" name="Text Placeholder 8">
            <a:extLst>
              <a:ext uri="{FF2B5EF4-FFF2-40B4-BE49-F238E27FC236}">
                <a16:creationId xmlns:a16="http://schemas.microsoft.com/office/drawing/2014/main" id="{AE96CEFD-5500-6999-E955-2E80C8163FA7}"/>
              </a:ext>
            </a:extLst>
          </p:cNvPr>
          <p:cNvSpPr>
            <a:spLocks noGrp="1"/>
          </p:cNvSpPr>
          <p:nvPr>
            <p:ph type="body" sz="quarter" idx="15"/>
          </p:nvPr>
        </p:nvSpPr>
        <p:spPr>
          <a:xfrm>
            <a:off x="334963" y="1220432"/>
            <a:ext cx="10122830" cy="4285459"/>
          </a:xfrm>
        </p:spPr>
        <p:txBody>
          <a:bodyPr>
            <a:normAutofit/>
          </a:bodyPr>
          <a:lstStyle/>
          <a:p>
            <a:r>
              <a:rPr lang="sv-SE" dirty="0"/>
              <a:t>Weekly project meetings (agenda and minutes on wiki).</a:t>
            </a:r>
          </a:p>
          <a:p>
            <a:r>
              <a:rPr lang="sv-SE" dirty="0"/>
              <a:t>Open for all.</a:t>
            </a:r>
          </a:p>
          <a:p>
            <a:r>
              <a:rPr lang="sv-SE" dirty="0"/>
              <a:t>COVESA ensures compliance.</a:t>
            </a:r>
          </a:p>
          <a:p>
            <a:r>
              <a:rPr lang="sv-SE" dirty="0"/>
              <a:t>For more information about COVESA (meeting calendar, membership, et c), please contact Paul Boyes: </a:t>
            </a:r>
            <a:r>
              <a:rPr lang="sv-SE" dirty="0">
                <a:hlinkClick r:id="rId2"/>
              </a:rPr>
              <a:t>pboyes@covesa.global</a:t>
            </a:r>
            <a:endParaRPr lang="sv-SE" dirty="0"/>
          </a:p>
          <a:p>
            <a:endParaRPr lang="sv-SE" dirty="0"/>
          </a:p>
        </p:txBody>
      </p:sp>
    </p:spTree>
    <p:extLst>
      <p:ext uri="{BB962C8B-B14F-4D97-AF65-F5344CB8AC3E}">
        <p14:creationId xmlns:p14="http://schemas.microsoft.com/office/powerpoint/2010/main" val="41712872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34C037-FDF4-DC9E-91F0-93A16D984BC6}"/>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CD765E8-2C47-4351-A390-55195BD4E39E}"/>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9</a:t>
            </a:fld>
            <a:endParaRPr lang="en-US" dirty="0"/>
          </a:p>
        </p:txBody>
      </p:sp>
      <p:sp>
        <p:nvSpPr>
          <p:cNvPr id="8" name="Title 7">
            <a:extLst>
              <a:ext uri="{FF2B5EF4-FFF2-40B4-BE49-F238E27FC236}">
                <a16:creationId xmlns:a16="http://schemas.microsoft.com/office/drawing/2014/main" id="{89148B32-2313-8CEB-A25E-50E16423F2A1}"/>
              </a:ext>
            </a:extLst>
          </p:cNvPr>
          <p:cNvSpPr>
            <a:spLocks noGrp="1"/>
          </p:cNvSpPr>
          <p:nvPr>
            <p:ph type="title"/>
          </p:nvPr>
        </p:nvSpPr>
        <p:spPr/>
        <p:txBody>
          <a:bodyPr/>
          <a:lstStyle/>
          <a:p>
            <a:r>
              <a:rPr lang="sv-SE" dirty="0"/>
              <a:t>Call for Participation</a:t>
            </a:r>
          </a:p>
        </p:txBody>
      </p:sp>
      <p:sp>
        <p:nvSpPr>
          <p:cNvPr id="6" name="Footer Placeholder 5">
            <a:extLst>
              <a:ext uri="{FF2B5EF4-FFF2-40B4-BE49-F238E27FC236}">
                <a16:creationId xmlns:a16="http://schemas.microsoft.com/office/drawing/2014/main" id="{31D0454C-C80D-B432-8BCD-CF1EBE7D164C}"/>
              </a:ext>
            </a:extLst>
          </p:cNvPr>
          <p:cNvSpPr>
            <a:spLocks noGrp="1"/>
          </p:cNvSpPr>
          <p:nvPr>
            <p:ph type="ftr" sz="quarter" idx="3"/>
          </p:nvPr>
        </p:nvSpPr>
        <p:spPr/>
        <p:txBody>
          <a:bodyPr/>
          <a:lstStyle/>
          <a:p>
            <a:r>
              <a:rPr lang="en-US"/>
              <a:t>Copyright ©2025 COVESA</a:t>
            </a:r>
            <a:endParaRPr lang="en-US" dirty="0"/>
          </a:p>
        </p:txBody>
      </p:sp>
      <p:sp>
        <p:nvSpPr>
          <p:cNvPr id="7" name="Date Placeholder 6">
            <a:extLst>
              <a:ext uri="{FF2B5EF4-FFF2-40B4-BE49-F238E27FC236}">
                <a16:creationId xmlns:a16="http://schemas.microsoft.com/office/drawing/2014/main" id="{F95709D8-EC4F-F1BE-78E8-0F351448FC37}"/>
              </a:ext>
            </a:extLst>
          </p:cNvPr>
          <p:cNvSpPr>
            <a:spLocks noGrp="1"/>
          </p:cNvSpPr>
          <p:nvPr>
            <p:ph type="dt" sz="half" idx="16"/>
          </p:nvPr>
        </p:nvSpPr>
        <p:spPr/>
        <p:txBody>
          <a:bodyPr/>
          <a:lstStyle/>
          <a:p>
            <a:fld id="{DD0EF622-E555-A546-8005-7CDD745BA7BF}" type="datetime4">
              <a:rPr lang="en-GB" smtClean="0"/>
              <a:t>11 February 2025</a:t>
            </a:fld>
            <a:r>
              <a:rPr lang="en-GB"/>
              <a:t>  </a:t>
            </a:r>
            <a:r>
              <a:rPr lang="en-GB">
                <a:solidFill>
                  <a:srgbClr val="00B0F0"/>
                </a:solidFill>
              </a:rPr>
              <a:t>|</a:t>
            </a:r>
            <a:endParaRPr lang="en-US" dirty="0">
              <a:solidFill>
                <a:srgbClr val="00B0F0"/>
              </a:solidFill>
            </a:endParaRPr>
          </a:p>
        </p:txBody>
      </p:sp>
      <p:sp>
        <p:nvSpPr>
          <p:cNvPr id="9" name="Text Placeholder 8">
            <a:extLst>
              <a:ext uri="{FF2B5EF4-FFF2-40B4-BE49-F238E27FC236}">
                <a16:creationId xmlns:a16="http://schemas.microsoft.com/office/drawing/2014/main" id="{BF2C42F7-EE88-5972-ABE8-A7A1207AC5D2}"/>
              </a:ext>
            </a:extLst>
          </p:cNvPr>
          <p:cNvSpPr>
            <a:spLocks noGrp="1"/>
          </p:cNvSpPr>
          <p:nvPr>
            <p:ph type="body" sz="quarter" idx="15"/>
          </p:nvPr>
        </p:nvSpPr>
        <p:spPr>
          <a:xfrm>
            <a:off x="334963" y="1220432"/>
            <a:ext cx="10122830" cy="4285459"/>
          </a:xfrm>
        </p:spPr>
        <p:txBody>
          <a:bodyPr>
            <a:normAutofit/>
          </a:bodyPr>
          <a:lstStyle/>
          <a:p>
            <a:r>
              <a:rPr lang="sv-SE" dirty="0"/>
              <a:t>We hope this is of interest to many OEMs and Tier1s.</a:t>
            </a:r>
          </a:p>
          <a:p>
            <a:r>
              <a:rPr lang="sv-SE" dirty="0"/>
              <a:t>We hope for active participation, in all or part of the work, or as reviewer.</a:t>
            </a:r>
          </a:p>
          <a:p>
            <a:r>
              <a:rPr lang="sv-SE" dirty="0"/>
              <a:t>OEM Project leadership.</a:t>
            </a:r>
          </a:p>
          <a:p>
            <a:r>
              <a:rPr lang="sv-SE" dirty="0"/>
              <a:t>The project leads will present a work plan for Phase 1 asap, so you can plan your participation.</a:t>
            </a:r>
          </a:p>
          <a:p>
            <a:r>
              <a:rPr lang="sv-SE" dirty="0"/>
              <a:t>In the upcoming meetings, we will note interested participants on the project wiki group page.</a:t>
            </a:r>
          </a:p>
          <a:p>
            <a:r>
              <a:rPr lang="sv-SE" dirty="0"/>
              <a:t>Or use the COVESA slack channel </a:t>
            </a:r>
            <a:r>
              <a:rPr lang="sv-SE" dirty="0">
                <a:hlinkClick r:id="rId2"/>
              </a:rPr>
              <a:t>#eu-data-act</a:t>
            </a:r>
            <a:r>
              <a:rPr lang="sv-SE" dirty="0"/>
              <a:t>  (contact Paul Boyes for access).</a:t>
            </a:r>
          </a:p>
        </p:txBody>
      </p:sp>
    </p:spTree>
    <p:extLst>
      <p:ext uri="{BB962C8B-B14F-4D97-AF65-F5344CB8AC3E}">
        <p14:creationId xmlns:p14="http://schemas.microsoft.com/office/powerpoint/2010/main" val="860633495"/>
      </p:ext>
    </p:extLst>
  </p:cSld>
  <p:clrMapOvr>
    <a:masterClrMapping/>
  </p:clrMapOvr>
</p:sld>
</file>

<file path=ppt/theme/theme1.xml><?xml version="1.0" encoding="utf-8"?>
<a:theme xmlns:a="http://schemas.openxmlformats.org/drawingml/2006/main" name="Office Theme">
  <a:themeElements>
    <a:clrScheme name="Custom 1">
      <a:dk1>
        <a:srgbClr val="000000"/>
      </a:dk1>
      <a:lt1>
        <a:srgbClr val="FFFFFF"/>
      </a:lt1>
      <a:dk2>
        <a:srgbClr val="44546A"/>
      </a:dk2>
      <a:lt2>
        <a:srgbClr val="E7E6E6"/>
      </a:lt2>
      <a:accent1>
        <a:srgbClr val="00B1C3"/>
      </a:accent1>
      <a:accent2>
        <a:srgbClr val="355EA7"/>
      </a:accent2>
      <a:accent3>
        <a:srgbClr val="9450B8"/>
      </a:accent3>
      <a:accent4>
        <a:srgbClr val="F3D97C"/>
      </a:accent4>
      <a:accent5>
        <a:srgbClr val="4BACDB"/>
      </a:accent5>
      <a:accent6>
        <a:srgbClr val="DF0069"/>
      </a:accent6>
      <a:hlink>
        <a:srgbClr val="8BB68E"/>
      </a:hlink>
      <a:folHlink>
        <a:srgbClr val="636568"/>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64F1B733-9F30-4073-A6D8-95031AEF08A2}" vid="{8E1D46DF-9EDA-4D8F-8199-6F89FAF79FC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clbl:label id="{7a628a40-208a-4188-af06-775f9ba954c7}" enabled="0" method="" siteId="{7a628a40-208a-4188-af06-775f9ba954c7}" removed="1"/>
  <clbl:label id="{7fea2623-af8f-4fb8-b1cf-b63cc8e496aa}" enabled="1" method="Standard" siteId="{81fa766e-a349-4867-8bf4-ab35e250a08f}" removed="0"/>
</clbl:labelList>
</file>

<file path=docProps/app.xml><?xml version="1.0" encoding="utf-8"?>
<Properties xmlns="http://schemas.openxmlformats.org/officeDocument/2006/extended-properties" xmlns:vt="http://schemas.openxmlformats.org/officeDocument/2006/docPropsVTypes">
  <Template>COVESA</Template>
  <TotalTime>358</TotalTime>
  <Words>899</Words>
  <Application>Microsoft Office PowerPoint</Application>
  <PresentationFormat>Widescreen</PresentationFormat>
  <Paragraphs>86</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System Font Regular</vt:lpstr>
      <vt:lpstr>Arial</vt:lpstr>
      <vt:lpstr>Calibri</vt:lpstr>
      <vt:lpstr>Wingdings</vt:lpstr>
      <vt:lpstr>Office Theme</vt:lpstr>
      <vt:lpstr>COVESA EU DATA ACT Project</vt:lpstr>
      <vt:lpstr>Agenda</vt:lpstr>
      <vt:lpstr>Project Information</vt:lpstr>
      <vt:lpstr>Project Background</vt:lpstr>
      <vt:lpstr>Project Objective &amp; 3 Phases</vt:lpstr>
      <vt:lpstr>Planned Output</vt:lpstr>
      <vt:lpstr>In / Out of Scope</vt:lpstr>
      <vt:lpstr>How We Work in COVESA</vt:lpstr>
      <vt:lpstr>Call for Participation</vt:lpstr>
      <vt:lpstr>Questions and Answers</vt:lpstr>
      <vt:lpstr>PowerPoint Presentation</vt:lpstr>
    </vt:vector>
  </TitlesOfParts>
  <Company>Volvo Cars Group W11 Global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Lagerqvist, Nils (U.)</dc:creator>
  <cp:lastModifiedBy>Lagerqvist, Nils (U.)</cp:lastModifiedBy>
  <cp:revision>1</cp:revision>
  <dcterms:created xsi:type="dcterms:W3CDTF">2025-02-11T07:24:45Z</dcterms:created>
  <dcterms:modified xsi:type="dcterms:W3CDTF">2025-02-11T13:24:17Z</dcterms:modified>
</cp:coreProperties>
</file>