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72" r:id="rId3"/>
    <p:sldId id="280" r:id="rId4"/>
    <p:sldId id="281" r:id="rId5"/>
    <p:sldId id="282" r:id="rId6"/>
    <p:sldId id="283" r:id="rId7"/>
    <p:sldId id="284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7" autoAdjust="0"/>
    <p:restoredTop sz="96208"/>
  </p:normalViewPr>
  <p:slideViewPr>
    <p:cSldViewPr snapToGrid="0" snapToObjects="1" showGuides="1">
      <p:cViewPr varScale="1">
        <p:scale>
          <a:sx n="94" d="100"/>
          <a:sy n="94" d="100"/>
        </p:scale>
        <p:origin x="114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18 March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18 March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EU Data Act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Deliveries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Deliveries – VSS Statement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2A74A3E-66C9-3A42-CA62-39DEEE4C994D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sv-SE" dirty="0"/>
              <a:t>VSS Usage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Statement for the usage of VSS, will include:</a:t>
            </a:r>
          </a:p>
          <a:p>
            <a:pPr lvl="1"/>
            <a:r>
              <a:rPr lang="en-US" dirty="0"/>
              <a:t>Statement, i.e. the intention for use of VSS and the support for this by COVESA.</a:t>
            </a:r>
          </a:p>
          <a:p>
            <a:pPr lvl="1"/>
            <a:r>
              <a:rPr lang="en-US" dirty="0"/>
              <a:t>Rationale, i.e. why we think VSS is suitable and why it is a good idea to propose VSS</a:t>
            </a:r>
          </a:p>
          <a:p>
            <a:pPr lvl="1"/>
            <a:r>
              <a:rPr lang="en-US" dirty="0"/>
              <a:t>Other material, i.e. any other material that supports the statement or in any way limits the usage of VSS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409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1F56A-86EF-CA43-AD8A-EAEB8E676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4A040A-A185-6376-4611-651CD9D19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Deliveries – VISS Statement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6B0D2D-785B-9FDA-A4F9-F114D5F6D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E3AE2A4-787B-D922-6CBB-1BB149725E04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sv-SE" dirty="0"/>
              <a:t>VISS Usage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67A6DA-05E8-2796-9FA7-19A0CC02E6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D9E3D4-E218-0218-2F1C-4E28D9370C0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5F48585-A4EC-DAD1-7C63-0F8919A21B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Statement for the usage of VISS, will include:</a:t>
            </a:r>
          </a:p>
          <a:p>
            <a:pPr lvl="1"/>
            <a:r>
              <a:rPr lang="en-US" dirty="0"/>
              <a:t>Statement, i.e. the intention for use of VISS and the support for this by COVESA.</a:t>
            </a:r>
          </a:p>
          <a:p>
            <a:pPr lvl="1"/>
            <a:r>
              <a:rPr lang="en-US" dirty="0"/>
              <a:t>Rationale, i.e. why we think VISS is suitable and why it is a good idea to propose VISS</a:t>
            </a:r>
          </a:p>
          <a:p>
            <a:pPr lvl="1"/>
            <a:r>
              <a:rPr lang="en-US" dirty="0"/>
              <a:t>Other material, i.e. any other material that supports the statement or in any way limits the usage of VISS</a:t>
            </a:r>
          </a:p>
          <a:p>
            <a:r>
              <a:rPr lang="en-US" dirty="0"/>
              <a:t>We might have to split this into two, i.e. direct sharing from the vehicle having VISS onboard, and sharing of historical data stored elsewhere, i.e. VISS implemented on server structure.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9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E18FC-C425-12C4-704B-E31AB7F4D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B0F3A6-EC44-2168-D9E0-E8E651305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Deliveries – VSS example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A79F59-AC77-5643-1BBD-ED29DAAA9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FC275D4-83DD-5667-A8A5-51DA4679C5CF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sv-SE" dirty="0"/>
              <a:t>VSS Example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2C06E6-4F98-4F60-30B8-384D0264BC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40B59-2B28-17EC-53E4-0905DE99AFB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989511C-5DA9-D8DE-ACBC-1FAC725D00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Example of the VSS structure, e.g. based on the old ACEA proposal of 42 data points that should always be available.</a:t>
            </a:r>
          </a:p>
          <a:p>
            <a:r>
              <a:rPr lang="en-US" dirty="0"/>
              <a:t>This example can probably be done in more than one format.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093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EC72D-7F02-37AA-106B-CE42366E3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55F731-5431-DF58-D6F3-793826C4E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Deliveries – Report out, EC Interop Repo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4375CD-6425-AD70-2946-83708A4A6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8C8F4852-8550-0B95-3FF2-CEE09071104D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sv-SE" dirty="0"/>
              <a:t>EC Report Out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3144B1-C66D-038D-92DE-C07214EB67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5DB255-C0F2-1802-05B9-33E72CC220E1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DBB1F89-7540-518E-1534-238EF1C104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 report out of status from the ongoing EC (DG CNECT) regarding a centrally managed repository for harmonized standards for interoperability.</a:t>
            </a:r>
          </a:p>
          <a:p>
            <a:r>
              <a:rPr lang="en-US" dirty="0"/>
              <a:t>Next meeting is scheduled for 2025, March 20</a:t>
            </a:r>
            <a:r>
              <a:rPr lang="en-US" baseline="30000" dirty="0"/>
              <a:t>th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803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138EB-46EA-538A-D949-44107E08D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D7119-6A21-D38A-3052-003776302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Deliveries – Consent Management with VSS and VISS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03F592-E398-845A-1401-6999DC8D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34E8C77D-9B00-E14B-6E5D-6102F0BB406E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r>
              <a:rPr lang="sv-SE" dirty="0"/>
              <a:t>Consent Management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030B02-F58E-080D-FDA5-1E0335E625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BEB06D-3D8E-9B4B-C67E-25CD15813130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D57C65-B727-A4A7-42F9-5BC4290C77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 view of basic consent management and how that can be used together with the usage of VSS and VISS.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99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5BD4E-6262-BB60-79BA-9D9916433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36240D4-F450-3836-41BE-A086D6FF4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Clarification on deliveries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A65492-C948-49BB-932D-D35BDF4ED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9332A09-88EA-60A0-0466-DC18DB5CF0C5}"/>
              </a:ext>
            </a:extLst>
          </p:cNvPr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2D0F8-44D9-EE69-89B1-6D98E51D90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©2025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8D8C47-BA11-9462-501D-CEC14250270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18 March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7826E1-9B25-AADB-BCCA-1D3490BFB61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project would again stress that no deliveries have the ambition of forcing a specific use or creating specific solutions within the scope of EU Data Act.</a:t>
            </a:r>
          </a:p>
          <a:p>
            <a:r>
              <a:rPr lang="en-US" dirty="0"/>
              <a:t>It is up to each Automotive OEM to decide how they want to implement their solution using VSS and VISS to be compliant with the scope of EU Data Act.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4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4F1B733-9F30-4073-A6D8-95031AEF08A2}" vid="{8E1D46DF-9EDA-4D8F-8199-6F89FAF79F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fea2623-af8f-4fb8-b1cf-b63cc8e496aa}" enabled="1" method="Standard" siteId="{81fa766e-a349-4867-8bf4-ab35e250a08f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COVESA</Template>
  <TotalTime>17</TotalTime>
  <Words>443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System Font Regular</vt:lpstr>
      <vt:lpstr>Arial</vt:lpstr>
      <vt:lpstr>Calibri</vt:lpstr>
      <vt:lpstr>Wingdings</vt:lpstr>
      <vt:lpstr>Office Theme</vt:lpstr>
      <vt:lpstr>EU Data Act Project</vt:lpstr>
      <vt:lpstr>Deliveries – VSS Statement</vt:lpstr>
      <vt:lpstr>Deliveries – VISS Statement</vt:lpstr>
      <vt:lpstr>Deliveries – VSS example</vt:lpstr>
      <vt:lpstr>Deliveries – Report out, EC Interop Repo</vt:lpstr>
      <vt:lpstr>Deliveries – Consent Management with VSS and VISS</vt:lpstr>
      <vt:lpstr>Clarification on deliveries</vt:lpstr>
      <vt:lpstr>PowerPoint Presentation</vt:lpstr>
    </vt:vector>
  </TitlesOfParts>
  <Company>Volvo Cars Group W11 Global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Lagerqvist, Nils (U.)</dc:creator>
  <cp:lastModifiedBy>Lagerqvist, Nils (U.)</cp:lastModifiedBy>
  <cp:revision>1</cp:revision>
  <dcterms:created xsi:type="dcterms:W3CDTF">2025-03-18T12:46:35Z</dcterms:created>
  <dcterms:modified xsi:type="dcterms:W3CDTF">2025-03-18T13:03:54Z</dcterms:modified>
</cp:coreProperties>
</file>