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0"/>
    <p:restoredTop sz="94677"/>
  </p:normalViewPr>
  <p:slideViewPr>
    <p:cSldViewPr snapToGrid="0">
      <p:cViewPr>
        <p:scale>
          <a:sx n="160" d="100"/>
          <a:sy n="160" d="100"/>
        </p:scale>
        <p:origin x="144" y="-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E8FCE-672C-9A8A-D102-029C3A3CA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F03ADC-EB89-0C26-397B-17DDE0FDAD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BE5FA-B15A-4E9D-447B-C8628D49A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C27FD-2D8C-D005-CD57-C62CE0C48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B85-F9C9-CA17-F4BE-6C91E075F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61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6E977-B47D-1508-B912-92980A204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EE1E92-C7C0-1928-383C-59ECB9708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29FE1-1592-E0CF-EAC3-33DFBA4D9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EE25E-4BD2-9954-02E4-0EAEF1A01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DEE8A-F9B4-5713-6469-DA2B84013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5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F3E219-05BF-FF4D-F58C-6B6E6C0761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837F8E-A6F2-1BEE-FA22-2106B5A02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04024-EA7A-F67E-329B-6EA535324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49DC92-F737-0BC7-0CA5-F00D3A305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FF6FA-E0A7-1A82-B4FE-314D10ABB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9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C7D9D-F5E9-3D39-61AC-A45E8C2AD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6B095-0A2B-FD7F-EE3E-F135AB063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C0471-994F-70CF-1D5C-CDADFD33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A9187-4888-B99C-9923-305B52785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7BC0B-10C6-4C40-9089-B8A025A77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12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BA450-C776-80F2-E2EC-54095EC72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7F705C-6E97-960C-7454-3B07689DC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5ED8C-9AB6-23A5-78AE-5CAC52670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06A27-8AC7-3493-7529-428FE5AFC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3D5D7-E0CA-D9C9-9E74-71FA6B115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53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38245-70A1-115A-DCD8-CD8D3D5E4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A9C7D-E760-86BB-7298-496CD3F74D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6CCDBF-C180-7A90-E7B2-7B30B461D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95EA8-D5B9-9C56-92A2-AEF5FBBC4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AF795-F682-59FD-DE00-753B38920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79AAD-A859-9FC7-3E9E-4F6323E80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8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0A15E-E9AF-21FD-E7FB-0CDD8B7C3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4C443-A50C-0DD4-278D-76528CB7A3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4A86A9-2900-6B23-FDA1-4406FCEB9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5BEBA0-9701-E92D-4159-B6FB1D61E1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FE873F-CC6D-A1C2-76E6-B6D8471D72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170030-F3BC-1A0B-C995-CA8750121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212ABE-E586-114D-4795-19C725EE3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2C85B1-8352-A280-66CD-92E93F51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5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5E2E3-A3ED-45B5-9BF4-0726B9D26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9A6AD9-4729-FB3A-7D09-DA39FDAB3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D89F35-7A7C-EA77-280A-B99AFEA2F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47D675-A586-6DBD-30E6-0A583212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5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8C39C9-2DD3-F53C-EC29-98D0B5BB1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EB9B60-048B-95AF-EB50-48483C18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A444CF-560C-FFD7-984D-642446DD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88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AD710-0FAE-560B-6728-EABC6EF15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D7DC7-8936-4CC9-8456-EF19DD2B2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79AB4-D4D8-C557-AA6B-B6E938495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65DE99-CEFE-9328-57D4-511FBB03C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BBAD04-6DA1-BA0E-366C-709184D77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0929AE-2E66-054D-88FA-51DE62539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056E6-388A-35B3-C193-5959C3ABC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F28AB-DE4C-9F85-4970-7BFB032F3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95C7C3-375B-A7EA-2C74-1F7BB8D9BE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88CFC-A257-C722-C28E-4E0BFA5D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B3EBD8-BF87-CC67-5488-1A6CC362D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54392A-BF7C-634F-A4CC-6AAEFDF8F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2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72452B-BCA9-3C14-A419-1DC651C0B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97764-7D6D-2B55-1AE6-67F3874A92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97B5F-B542-41BA-90CD-AF0B42FF3C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20DDE9-A0C5-E341-9CC4-FB2F3F0AE013}" type="datetimeFigureOut">
              <a:rPr lang="en-US" smtClean="0"/>
              <a:t>11/21/24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6C4F6-5C46-1A72-71E6-7CEBBB5ACF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C88B2-9FF5-8B0B-DAC3-0B5D0C548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7A35B1-4282-A646-B0B7-192FEDD0C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9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>
            <a:extLst>
              <a:ext uri="{FF2B5EF4-FFF2-40B4-BE49-F238E27FC236}">
                <a16:creationId xmlns:a16="http://schemas.microsoft.com/office/drawing/2014/main" id="{119CED36-BAF6-5F4A-2318-CD2D74B14F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EC1B73-28B1-72F1-E6C3-1A5C48257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937" y="386995"/>
            <a:ext cx="11035430" cy="622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82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D538D82-6491-1E68-C552-A9591018A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54" y="257320"/>
            <a:ext cx="8372724" cy="589745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B028005-AFAE-4027-44B8-FA85F6950A54}"/>
              </a:ext>
            </a:extLst>
          </p:cNvPr>
          <p:cNvSpPr/>
          <p:nvPr/>
        </p:nvSpPr>
        <p:spPr>
          <a:xfrm>
            <a:off x="1494845" y="5216056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38398A-E7FB-E935-3FF4-B7B298A8F17A}"/>
              </a:ext>
            </a:extLst>
          </p:cNvPr>
          <p:cNvSpPr/>
          <p:nvPr/>
        </p:nvSpPr>
        <p:spPr>
          <a:xfrm>
            <a:off x="1331843" y="3878911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A09DAF-F35B-22A5-F453-4863C4281AAD}"/>
              </a:ext>
            </a:extLst>
          </p:cNvPr>
          <p:cNvSpPr/>
          <p:nvPr/>
        </p:nvSpPr>
        <p:spPr>
          <a:xfrm>
            <a:off x="2943308" y="4207565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0CBD511-7C08-ABEA-BA21-6A8D844EA42B}"/>
              </a:ext>
            </a:extLst>
          </p:cNvPr>
          <p:cNvSpPr/>
          <p:nvPr/>
        </p:nvSpPr>
        <p:spPr>
          <a:xfrm>
            <a:off x="3684104" y="4163833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FDDE1AF-8CB2-5CBB-1DDE-4CCB2EA3C67D}"/>
              </a:ext>
            </a:extLst>
          </p:cNvPr>
          <p:cNvSpPr/>
          <p:nvPr/>
        </p:nvSpPr>
        <p:spPr>
          <a:xfrm>
            <a:off x="5368455" y="3206047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C0CA2F1-5D66-29F6-9237-ACC540179F7D}"/>
              </a:ext>
            </a:extLst>
          </p:cNvPr>
          <p:cNvSpPr/>
          <p:nvPr/>
        </p:nvSpPr>
        <p:spPr>
          <a:xfrm>
            <a:off x="4296354" y="1719669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5B0F3B8-841E-B062-61D6-EFF1943FFB6F}"/>
              </a:ext>
            </a:extLst>
          </p:cNvPr>
          <p:cNvSpPr/>
          <p:nvPr/>
        </p:nvSpPr>
        <p:spPr>
          <a:xfrm>
            <a:off x="6290806" y="1641482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7051E66-1A14-0EDD-9F3C-1ABF7D78A88F}"/>
              </a:ext>
            </a:extLst>
          </p:cNvPr>
          <p:cNvSpPr/>
          <p:nvPr/>
        </p:nvSpPr>
        <p:spPr>
          <a:xfrm>
            <a:off x="7255564" y="2802371"/>
            <a:ext cx="326003" cy="3260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2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Boyes</dc:creator>
  <cp:lastModifiedBy>Paul Boyes</cp:lastModifiedBy>
  <cp:revision>1</cp:revision>
  <dcterms:created xsi:type="dcterms:W3CDTF">2024-11-22T02:21:34Z</dcterms:created>
  <dcterms:modified xsi:type="dcterms:W3CDTF">2024-11-22T03:08:24Z</dcterms:modified>
</cp:coreProperties>
</file>