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84" r:id="rId2"/>
    <p:sldId id="285" r:id="rId3"/>
    <p:sldId id="2147477913" r:id="rId4"/>
    <p:sldId id="267" r:id="rId5"/>
    <p:sldId id="2147477912" r:id="rId6"/>
    <p:sldId id="307" r:id="rId7"/>
    <p:sldId id="2147477911" r:id="rId8"/>
    <p:sldId id="268" r:id="rId9"/>
    <p:sldId id="269" r:id="rId10"/>
    <p:sldId id="270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5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B72ABA-9A31-4ADC-9572-0B7DE809BDC3}" type="datetimeFigureOut">
              <a:rPr lang="en-US" smtClean="0"/>
              <a:t>10/2/2024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F2FD9D-8876-4D1D-BF8F-553B055FA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1431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</a:pPr>
            <a:r>
              <a:rPr lang="en-US" dirty="0"/>
              <a:t>BLS SOC</a:t>
            </a:r>
          </a:p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SzPts val="1400"/>
              <a:buNone/>
            </a:pPr>
            <a:endParaRPr lang="en-US" dirty="0"/>
          </a:p>
        </p:txBody>
      </p:sp>
      <p:sp>
        <p:nvSpPr>
          <p:cNvPr id="221" name="Google Shape;22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2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31684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40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39" name="Google Shape;239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588863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0" name="Google Shape;290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1" name="Google Shape;311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2" name="Google Shape;312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en-IN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" name="Google Shape;584;p41:notes"/>
          <p:cNvSpPr txBox="1">
            <a:spLocks noGrp="1"/>
          </p:cNvSpPr>
          <p:nvPr>
            <p:ph type="body" idx="1"/>
          </p:nvPr>
        </p:nvSpPr>
        <p:spPr>
          <a:xfrm>
            <a:off x="709613" y="4518025"/>
            <a:ext cx="5683250" cy="3697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85" name="Google Shape;585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735013" y="563563"/>
            <a:ext cx="5632450" cy="31686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 descr="Picture 12">
            <a:extLst>
              <a:ext uri="{FF2B5EF4-FFF2-40B4-BE49-F238E27FC236}">
                <a16:creationId xmlns:a16="http://schemas.microsoft.com/office/drawing/2014/main" id="{6125D019-F8D3-1244-8F47-61FE8E70DCE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9536" r="6521"/>
          <a:stretch>
            <a:fillRect/>
          </a:stretch>
        </p:blipFill>
        <p:spPr>
          <a:xfrm>
            <a:off x="10319993" y="0"/>
            <a:ext cx="1872007" cy="1524000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D4275AB3-FAC6-E94D-A958-17D25AA67D45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Slide Number Placeholder 8">
            <a:extLst>
              <a:ext uri="{FF2B5EF4-FFF2-40B4-BE49-F238E27FC236}">
                <a16:creationId xmlns:a16="http://schemas.microsoft.com/office/drawing/2014/main" id="{DEE81994-83F0-1047-AE17-AEF21F3103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96FED17-8958-F740-A869-874A0B6A5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E0165AB4-084A-BA4F-8E9A-2293F4EAF8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BA66F116-E213-5043-BE6B-0ABC3EA1772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11AD59B-78A3-4C41-A780-C9419A689BF3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C21D026-CC64-D64F-A5A7-81BF6496F9F3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803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_01">
  <p:cSld name="Title Slide_01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25"/>
          <p:cNvSpPr/>
          <p:nvPr/>
        </p:nvSpPr>
        <p:spPr>
          <a:xfrm>
            <a:off x="0" y="-1"/>
            <a:ext cx="12191999" cy="6858001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89000">
                <a:srgbClr val="00426B"/>
              </a:gs>
              <a:gs pos="100000">
                <a:srgbClr val="00426B"/>
              </a:gs>
            </a:gsLst>
            <a:lin ang="13500000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55" name="Google Shape;55;p25"/>
          <p:cNvGrpSpPr/>
          <p:nvPr/>
        </p:nvGrpSpPr>
        <p:grpSpPr>
          <a:xfrm rot="-5400000">
            <a:off x="7917634" y="2616235"/>
            <a:ext cx="6832141" cy="1599668"/>
            <a:chOff x="5586412" y="3309937"/>
            <a:chExt cx="1019460" cy="238695"/>
          </a:xfrm>
        </p:grpSpPr>
        <p:sp>
          <p:nvSpPr>
            <p:cNvPr id="56" name="Google Shape;56;p25"/>
            <p:cNvSpPr/>
            <p:nvPr/>
          </p:nvSpPr>
          <p:spPr>
            <a:xfrm>
              <a:off x="5586412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70580" y="198501"/>
                  </a:moveTo>
                  <a:cubicBezTo>
                    <a:pt x="56579" y="198501"/>
                    <a:pt x="46673" y="193929"/>
                    <a:pt x="46673" y="191167"/>
                  </a:cubicBezTo>
                  <a:cubicBezTo>
                    <a:pt x="46673" y="190500"/>
                    <a:pt x="46958" y="189833"/>
                    <a:pt x="47149" y="189071"/>
                  </a:cubicBezTo>
                  <a:lnTo>
                    <a:pt x="52292" y="172974"/>
                  </a:lnTo>
                  <a:cubicBezTo>
                    <a:pt x="52578" y="172022"/>
                    <a:pt x="53721" y="170688"/>
                    <a:pt x="54769" y="170688"/>
                  </a:cubicBezTo>
                  <a:cubicBezTo>
                    <a:pt x="56769" y="170688"/>
                    <a:pt x="63151" y="174403"/>
                    <a:pt x="71723" y="174403"/>
                  </a:cubicBezTo>
                  <a:cubicBezTo>
                    <a:pt x="102680" y="174403"/>
                    <a:pt x="110585" y="143066"/>
                    <a:pt x="112776" y="135255"/>
                  </a:cubicBezTo>
                  <a:lnTo>
                    <a:pt x="112300" y="134779"/>
                  </a:lnTo>
                  <a:cubicBezTo>
                    <a:pt x="108585" y="139160"/>
                    <a:pt x="100965" y="148400"/>
                    <a:pt x="83249" y="148400"/>
                  </a:cubicBezTo>
                  <a:cubicBezTo>
                    <a:pt x="60389" y="148400"/>
                    <a:pt x="38481" y="132969"/>
                    <a:pt x="38481" y="94488"/>
                  </a:cubicBezTo>
                  <a:cubicBezTo>
                    <a:pt x="38481" y="58769"/>
                    <a:pt x="59150" y="36862"/>
                    <a:pt x="91440" y="36862"/>
                  </a:cubicBezTo>
                  <a:cubicBezTo>
                    <a:pt x="121920" y="36862"/>
                    <a:pt x="144113" y="56198"/>
                    <a:pt x="144113" y="104394"/>
                  </a:cubicBezTo>
                  <a:cubicBezTo>
                    <a:pt x="144113" y="167545"/>
                    <a:pt x="112395" y="198596"/>
                    <a:pt x="70580" y="198596"/>
                  </a:cubicBezTo>
                  <a:moveTo>
                    <a:pt x="159830" y="0"/>
                  </a:moveTo>
                  <a:lnTo>
                    <a:pt x="23717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7" name="Google Shape;57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2384" y="0"/>
                  </a:moveTo>
                  <a:cubicBezTo>
                    <a:pt x="8573" y="0"/>
                    <a:pt x="0" y="11049"/>
                    <a:pt x="0" y="31623"/>
                  </a:cubicBezTo>
                  <a:cubicBezTo>
                    <a:pt x="0" y="52197"/>
                    <a:pt x="7906" y="62484"/>
                    <a:pt x="21907" y="62484"/>
                  </a:cubicBezTo>
                  <a:cubicBezTo>
                    <a:pt x="35909" y="62484"/>
                    <a:pt x="44006" y="52769"/>
                    <a:pt x="44006" y="31623"/>
                  </a:cubicBezTo>
                  <a:cubicBezTo>
                    <a:pt x="44006" y="10478"/>
                    <a:pt x="36862" y="0"/>
                    <a:pt x="22384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8" name="Google Shape;58;p25"/>
            <p:cNvSpPr/>
            <p:nvPr/>
          </p:nvSpPr>
          <p:spPr>
            <a:xfrm>
              <a:off x="5795866" y="3309937"/>
              <a:ext cx="183451" cy="236791"/>
            </a:xfrm>
            <a:custGeom>
              <a:avLst/>
              <a:gdLst/>
              <a:ahLst/>
              <a:cxnLst/>
              <a:rect l="l" t="t" r="r" b="b"/>
              <a:pathLst>
                <a:path w="183451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3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3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4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69" y="173831"/>
                    <a:pt x="136969" y="176403"/>
                  </a:cubicBezTo>
                  <a:lnTo>
                    <a:pt x="136969" y="191357"/>
                  </a:lnTo>
                  <a:close/>
                  <a:moveTo>
                    <a:pt x="159830" y="0"/>
                  </a:moveTo>
                  <a:lnTo>
                    <a:pt x="23622" y="0"/>
                  </a:lnTo>
                  <a:cubicBezTo>
                    <a:pt x="10573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622" y="236792"/>
                  </a:cubicBezTo>
                  <a:lnTo>
                    <a:pt x="159830" y="236792"/>
                  </a:lnTo>
                  <a:cubicBezTo>
                    <a:pt x="172879" y="236792"/>
                    <a:pt x="183452" y="226505"/>
                    <a:pt x="183452" y="213836"/>
                  </a:cubicBezTo>
                  <a:lnTo>
                    <a:pt x="183452" y="22955"/>
                  </a:lnTo>
                  <a:cubicBezTo>
                    <a:pt x="183452" y="10287"/>
                    <a:pt x="172879" y="0"/>
                    <a:pt x="159830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9" name="Google Shape;59;p25"/>
            <p:cNvSpPr/>
            <p:nvPr/>
          </p:nvSpPr>
          <p:spPr>
            <a:xfrm>
              <a:off x="5654515" y="3371563"/>
              <a:ext cx="44005" cy="62483"/>
            </a:xfrm>
            <a:custGeom>
              <a:avLst/>
              <a:gdLst/>
              <a:ahLst/>
              <a:cxnLst/>
              <a:rect l="l" t="t" r="r" b="b"/>
              <a:pathLst>
                <a:path w="44005" h="62483" extrusionOk="0">
                  <a:moveTo>
                    <a:pt x="21907" y="62484"/>
                  </a:moveTo>
                  <a:cubicBezTo>
                    <a:pt x="7906" y="62484"/>
                    <a:pt x="0" y="52102"/>
                    <a:pt x="0" y="31623"/>
                  </a:cubicBezTo>
                  <a:cubicBezTo>
                    <a:pt x="0" y="11144"/>
                    <a:pt x="8573" y="0"/>
                    <a:pt x="22384" y="0"/>
                  </a:cubicBezTo>
                  <a:cubicBezTo>
                    <a:pt x="36957" y="0"/>
                    <a:pt x="44006" y="11335"/>
                    <a:pt x="44006" y="31623"/>
                  </a:cubicBezTo>
                  <a:cubicBezTo>
                    <a:pt x="44006" y="51911"/>
                    <a:pt x="35433" y="62484"/>
                    <a:pt x="21907" y="6248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0" name="Google Shape;60;p25"/>
            <p:cNvSpPr/>
            <p:nvPr/>
          </p:nvSpPr>
          <p:spPr>
            <a:xfrm>
              <a:off x="6005035" y="3309937"/>
              <a:ext cx="183546" cy="236791"/>
            </a:xfrm>
            <a:custGeom>
              <a:avLst/>
              <a:gdLst/>
              <a:ahLst/>
              <a:cxnLst/>
              <a:rect l="l" t="t" r="r" b="b"/>
              <a:pathLst>
                <a:path w="183546" h="236791" extrusionOk="0">
                  <a:moveTo>
                    <a:pt x="137065" y="191357"/>
                  </a:moveTo>
                  <a:cubicBezTo>
                    <a:pt x="137065" y="193929"/>
                    <a:pt x="136589" y="194596"/>
                    <a:pt x="133731" y="194596"/>
                  </a:cubicBezTo>
                  <a:lnTo>
                    <a:pt x="60960" y="194596"/>
                  </a:lnTo>
                  <a:cubicBezTo>
                    <a:pt x="58102" y="194596"/>
                    <a:pt x="57626" y="193929"/>
                    <a:pt x="57626" y="191357"/>
                  </a:cubicBezTo>
                  <a:lnTo>
                    <a:pt x="57626" y="176403"/>
                  </a:lnTo>
                  <a:cubicBezTo>
                    <a:pt x="57626" y="173831"/>
                    <a:pt x="58102" y="173165"/>
                    <a:pt x="60960" y="173165"/>
                  </a:cubicBezTo>
                  <a:lnTo>
                    <a:pt x="84868" y="173165"/>
                  </a:lnTo>
                  <a:lnTo>
                    <a:pt x="84868" y="75438"/>
                  </a:lnTo>
                  <a:lnTo>
                    <a:pt x="59722" y="90678"/>
                  </a:lnTo>
                  <a:cubicBezTo>
                    <a:pt x="58579" y="91345"/>
                    <a:pt x="57626" y="92012"/>
                    <a:pt x="56388" y="92012"/>
                  </a:cubicBezTo>
                  <a:cubicBezTo>
                    <a:pt x="54959" y="92012"/>
                    <a:pt x="54007" y="90678"/>
                    <a:pt x="53054" y="89059"/>
                  </a:cubicBezTo>
                  <a:lnTo>
                    <a:pt x="46863" y="78677"/>
                  </a:lnTo>
                  <a:cubicBezTo>
                    <a:pt x="46196" y="77724"/>
                    <a:pt x="45910" y="76867"/>
                    <a:pt x="45910" y="75724"/>
                  </a:cubicBezTo>
                  <a:cubicBezTo>
                    <a:pt x="45910" y="74295"/>
                    <a:pt x="47053" y="73152"/>
                    <a:pt x="48768" y="72009"/>
                  </a:cubicBezTo>
                  <a:lnTo>
                    <a:pt x="93536" y="40672"/>
                  </a:lnTo>
                  <a:lnTo>
                    <a:pt x="110109" y="40672"/>
                  </a:lnTo>
                  <a:cubicBezTo>
                    <a:pt x="114395" y="40672"/>
                    <a:pt x="114871" y="41624"/>
                    <a:pt x="114871" y="45244"/>
                  </a:cubicBezTo>
                  <a:lnTo>
                    <a:pt x="114871" y="173165"/>
                  </a:lnTo>
                  <a:lnTo>
                    <a:pt x="133636" y="173165"/>
                  </a:lnTo>
                  <a:cubicBezTo>
                    <a:pt x="136493" y="173165"/>
                    <a:pt x="136970" y="173831"/>
                    <a:pt x="136970" y="176403"/>
                  </a:cubicBezTo>
                  <a:lnTo>
                    <a:pt x="136970" y="191357"/>
                  </a:lnTo>
                  <a:close/>
                  <a:moveTo>
                    <a:pt x="159925" y="0"/>
                  </a:moveTo>
                  <a:lnTo>
                    <a:pt x="23717" y="0"/>
                  </a:lnTo>
                  <a:cubicBezTo>
                    <a:pt x="10668" y="0"/>
                    <a:pt x="0" y="10287"/>
                    <a:pt x="0" y="22955"/>
                  </a:cubicBezTo>
                  <a:lnTo>
                    <a:pt x="0" y="213836"/>
                  </a:lnTo>
                  <a:cubicBezTo>
                    <a:pt x="0" y="226505"/>
                    <a:pt x="10573" y="236792"/>
                    <a:pt x="23717" y="236792"/>
                  </a:cubicBezTo>
                  <a:lnTo>
                    <a:pt x="159925" y="236792"/>
                  </a:lnTo>
                  <a:cubicBezTo>
                    <a:pt x="172974" y="236792"/>
                    <a:pt x="183547" y="226505"/>
                    <a:pt x="183547" y="213836"/>
                  </a:cubicBezTo>
                  <a:lnTo>
                    <a:pt x="183547" y="22955"/>
                  </a:lnTo>
                  <a:cubicBezTo>
                    <a:pt x="183547" y="10287"/>
                    <a:pt x="172974" y="0"/>
                    <a:pt x="159925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1" name="Google Shape;61;p25"/>
            <p:cNvSpPr/>
            <p:nvPr/>
          </p:nvSpPr>
          <p:spPr>
            <a:xfrm>
              <a:off x="6215443" y="3450716"/>
              <a:ext cx="56292" cy="56769"/>
            </a:xfrm>
            <a:custGeom>
              <a:avLst/>
              <a:gdLst/>
              <a:ahLst/>
              <a:cxnLst/>
              <a:rect l="l" t="t" r="r" b="b"/>
              <a:pathLst>
                <a:path w="56292" h="56769" extrusionOk="0">
                  <a:moveTo>
                    <a:pt x="27813" y="0"/>
                  </a:moveTo>
                  <a:cubicBezTo>
                    <a:pt x="43434" y="0"/>
                    <a:pt x="56293" y="12573"/>
                    <a:pt x="56293" y="28099"/>
                  </a:cubicBezTo>
                  <a:cubicBezTo>
                    <a:pt x="56293" y="43625"/>
                    <a:pt x="43529" y="56769"/>
                    <a:pt x="28099" y="56769"/>
                  </a:cubicBezTo>
                  <a:cubicBezTo>
                    <a:pt x="12668" y="56769"/>
                    <a:pt x="0" y="43815"/>
                    <a:pt x="0" y="28099"/>
                  </a:cubicBezTo>
                  <a:cubicBezTo>
                    <a:pt x="0" y="12383"/>
                    <a:pt x="12478" y="0"/>
                    <a:pt x="27813" y="0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2" name="Google Shape;62;p25"/>
            <p:cNvSpPr/>
            <p:nvPr/>
          </p:nvSpPr>
          <p:spPr>
            <a:xfrm>
              <a:off x="6294309" y="3382231"/>
              <a:ext cx="102393" cy="166401"/>
            </a:xfrm>
            <a:custGeom>
              <a:avLst/>
              <a:gdLst/>
              <a:ahLst/>
              <a:cxnLst/>
              <a:rect l="l" t="t" r="r" b="b"/>
              <a:pathLst>
                <a:path w="102393" h="166401" extrusionOk="0">
                  <a:moveTo>
                    <a:pt x="42481" y="15716"/>
                  </a:moveTo>
                  <a:cubicBezTo>
                    <a:pt x="28765" y="15716"/>
                    <a:pt x="21717" y="23432"/>
                    <a:pt x="21717" y="39910"/>
                  </a:cubicBezTo>
                  <a:cubicBezTo>
                    <a:pt x="21717" y="55245"/>
                    <a:pt x="28956" y="63151"/>
                    <a:pt x="42958" y="63151"/>
                  </a:cubicBezTo>
                  <a:cubicBezTo>
                    <a:pt x="56960" y="63151"/>
                    <a:pt x="62865" y="55245"/>
                    <a:pt x="62865" y="39148"/>
                  </a:cubicBezTo>
                  <a:cubicBezTo>
                    <a:pt x="62865" y="23051"/>
                    <a:pt x="57150" y="15621"/>
                    <a:pt x="42577" y="15621"/>
                  </a:cubicBezTo>
                  <a:moveTo>
                    <a:pt x="91821" y="1238"/>
                  </a:moveTo>
                  <a:lnTo>
                    <a:pt x="102394" y="12764"/>
                  </a:lnTo>
                  <a:cubicBezTo>
                    <a:pt x="95536" y="18002"/>
                    <a:pt x="90488" y="20002"/>
                    <a:pt x="83820" y="20002"/>
                  </a:cubicBezTo>
                  <a:cubicBezTo>
                    <a:pt x="80105" y="20002"/>
                    <a:pt x="79153" y="19812"/>
                    <a:pt x="76295" y="18574"/>
                  </a:cubicBezTo>
                  <a:cubicBezTo>
                    <a:pt x="80677" y="24575"/>
                    <a:pt x="82963" y="31242"/>
                    <a:pt x="82963" y="38957"/>
                  </a:cubicBezTo>
                  <a:cubicBezTo>
                    <a:pt x="82963" y="50006"/>
                    <a:pt x="78105" y="62008"/>
                    <a:pt x="71056" y="68485"/>
                  </a:cubicBezTo>
                  <a:cubicBezTo>
                    <a:pt x="65532" y="73724"/>
                    <a:pt x="56483" y="77152"/>
                    <a:pt x="48482" y="77152"/>
                  </a:cubicBezTo>
                  <a:lnTo>
                    <a:pt x="46101" y="77152"/>
                  </a:lnTo>
                  <a:lnTo>
                    <a:pt x="43625" y="78105"/>
                  </a:lnTo>
                  <a:cubicBezTo>
                    <a:pt x="31718" y="82868"/>
                    <a:pt x="26194" y="86963"/>
                    <a:pt x="26194" y="91059"/>
                  </a:cubicBezTo>
                  <a:cubicBezTo>
                    <a:pt x="26194" y="94679"/>
                    <a:pt x="29527" y="96774"/>
                    <a:pt x="35052" y="96774"/>
                  </a:cubicBezTo>
                  <a:lnTo>
                    <a:pt x="52769" y="96774"/>
                  </a:lnTo>
                  <a:cubicBezTo>
                    <a:pt x="65627" y="96774"/>
                    <a:pt x="72676" y="98489"/>
                    <a:pt x="79248" y="103537"/>
                  </a:cubicBezTo>
                  <a:cubicBezTo>
                    <a:pt x="87821" y="110014"/>
                    <a:pt x="91440" y="118396"/>
                    <a:pt x="91440" y="128683"/>
                  </a:cubicBezTo>
                  <a:cubicBezTo>
                    <a:pt x="91440" y="143542"/>
                    <a:pt x="85249" y="155067"/>
                    <a:pt x="74676" y="160592"/>
                  </a:cubicBezTo>
                  <a:cubicBezTo>
                    <a:pt x="66961" y="164687"/>
                    <a:pt x="58769" y="166402"/>
                    <a:pt x="47720" y="166402"/>
                  </a:cubicBezTo>
                  <a:cubicBezTo>
                    <a:pt x="27146" y="166402"/>
                    <a:pt x="14573" y="161830"/>
                    <a:pt x="7525" y="154686"/>
                  </a:cubicBezTo>
                  <a:cubicBezTo>
                    <a:pt x="2477" y="149447"/>
                    <a:pt x="0" y="143161"/>
                    <a:pt x="0" y="136017"/>
                  </a:cubicBezTo>
                  <a:cubicBezTo>
                    <a:pt x="0" y="131731"/>
                    <a:pt x="667" y="128111"/>
                    <a:pt x="2191" y="123349"/>
                  </a:cubicBezTo>
                  <a:lnTo>
                    <a:pt x="20288" y="121634"/>
                  </a:lnTo>
                  <a:lnTo>
                    <a:pt x="19431" y="123539"/>
                  </a:lnTo>
                  <a:cubicBezTo>
                    <a:pt x="18098" y="126206"/>
                    <a:pt x="17240" y="129730"/>
                    <a:pt x="17240" y="132398"/>
                  </a:cubicBezTo>
                  <a:cubicBezTo>
                    <a:pt x="17240" y="138684"/>
                    <a:pt x="19717" y="143637"/>
                    <a:pt x="23622" y="146304"/>
                  </a:cubicBezTo>
                  <a:cubicBezTo>
                    <a:pt x="28956" y="149638"/>
                    <a:pt x="37052" y="151829"/>
                    <a:pt x="45910" y="151829"/>
                  </a:cubicBezTo>
                  <a:cubicBezTo>
                    <a:pt x="58293" y="151829"/>
                    <a:pt x="65627" y="148971"/>
                    <a:pt x="69533" y="142685"/>
                  </a:cubicBezTo>
                  <a:cubicBezTo>
                    <a:pt x="71723" y="139541"/>
                    <a:pt x="72581" y="136017"/>
                    <a:pt x="72581" y="130969"/>
                  </a:cubicBezTo>
                  <a:cubicBezTo>
                    <a:pt x="72581" y="124492"/>
                    <a:pt x="70580" y="119443"/>
                    <a:pt x="66580" y="116586"/>
                  </a:cubicBezTo>
                  <a:cubicBezTo>
                    <a:pt x="62389" y="113443"/>
                    <a:pt x="55721" y="112014"/>
                    <a:pt x="44958" y="112014"/>
                  </a:cubicBezTo>
                  <a:cubicBezTo>
                    <a:pt x="40577" y="112014"/>
                    <a:pt x="31433" y="112490"/>
                    <a:pt x="27908" y="112490"/>
                  </a:cubicBezTo>
                  <a:cubicBezTo>
                    <a:pt x="14859" y="112490"/>
                    <a:pt x="7144" y="106013"/>
                    <a:pt x="7144" y="95250"/>
                  </a:cubicBezTo>
                  <a:cubicBezTo>
                    <a:pt x="7144" y="85630"/>
                    <a:pt x="12192" y="80105"/>
                    <a:pt x="25717" y="75343"/>
                  </a:cubicBezTo>
                  <a:lnTo>
                    <a:pt x="27051" y="74867"/>
                  </a:lnTo>
                  <a:cubicBezTo>
                    <a:pt x="12287" y="69818"/>
                    <a:pt x="2286" y="56197"/>
                    <a:pt x="2286" y="40291"/>
                  </a:cubicBezTo>
                  <a:cubicBezTo>
                    <a:pt x="2286" y="16288"/>
                    <a:pt x="18860" y="0"/>
                    <a:pt x="42958" y="0"/>
                  </a:cubicBezTo>
                  <a:cubicBezTo>
                    <a:pt x="48482" y="0"/>
                    <a:pt x="54483" y="952"/>
                    <a:pt x="58865" y="2667"/>
                  </a:cubicBezTo>
                  <a:lnTo>
                    <a:pt x="66389" y="5334"/>
                  </a:lnTo>
                  <a:cubicBezTo>
                    <a:pt x="69056" y="6286"/>
                    <a:pt x="72581" y="6763"/>
                    <a:pt x="76581" y="6763"/>
                  </a:cubicBezTo>
                  <a:cubicBezTo>
                    <a:pt x="82296" y="6763"/>
                    <a:pt x="86487" y="5334"/>
                    <a:pt x="91821" y="1524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3" name="Google Shape;63;p25"/>
            <p:cNvSpPr/>
            <p:nvPr/>
          </p:nvSpPr>
          <p:spPr>
            <a:xfrm>
              <a:off x="6404704" y="3381755"/>
              <a:ext cx="94678" cy="126206"/>
            </a:xfrm>
            <a:custGeom>
              <a:avLst/>
              <a:gdLst/>
              <a:ahLst/>
              <a:cxnLst/>
              <a:rect l="l" t="t" r="r" b="b"/>
              <a:pathLst>
                <a:path w="94678" h="126206" extrusionOk="0">
                  <a:moveTo>
                    <a:pt x="46672" y="15430"/>
                  </a:moveTo>
                  <a:cubicBezTo>
                    <a:pt x="36957" y="15430"/>
                    <a:pt x="28099" y="20669"/>
                    <a:pt x="24098" y="28385"/>
                  </a:cubicBezTo>
                  <a:cubicBezTo>
                    <a:pt x="20574" y="35814"/>
                    <a:pt x="18764" y="45434"/>
                    <a:pt x="18764" y="59531"/>
                  </a:cubicBezTo>
                  <a:cubicBezTo>
                    <a:pt x="18764" y="76295"/>
                    <a:pt x="21431" y="91154"/>
                    <a:pt x="25622" y="98584"/>
                  </a:cubicBezTo>
                  <a:cubicBezTo>
                    <a:pt x="29623" y="105823"/>
                    <a:pt x="38481" y="110585"/>
                    <a:pt x="47911" y="110585"/>
                  </a:cubicBezTo>
                  <a:cubicBezTo>
                    <a:pt x="59436" y="110585"/>
                    <a:pt x="68008" y="104108"/>
                    <a:pt x="71723" y="92583"/>
                  </a:cubicBezTo>
                  <a:cubicBezTo>
                    <a:pt x="74200" y="85153"/>
                    <a:pt x="75057" y="78391"/>
                    <a:pt x="75057" y="66675"/>
                  </a:cubicBezTo>
                  <a:cubicBezTo>
                    <a:pt x="75057" y="49911"/>
                    <a:pt x="73533" y="38576"/>
                    <a:pt x="70009" y="30671"/>
                  </a:cubicBezTo>
                  <a:cubicBezTo>
                    <a:pt x="65341" y="20098"/>
                    <a:pt x="55626" y="15335"/>
                    <a:pt x="46577" y="15335"/>
                  </a:cubicBezTo>
                  <a:moveTo>
                    <a:pt x="46768" y="0"/>
                  </a:moveTo>
                  <a:cubicBezTo>
                    <a:pt x="65056" y="0"/>
                    <a:pt x="77057" y="9144"/>
                    <a:pt x="84487" y="20860"/>
                  </a:cubicBezTo>
                  <a:cubicBezTo>
                    <a:pt x="91345" y="31623"/>
                    <a:pt x="94678" y="45815"/>
                    <a:pt x="94678" y="65246"/>
                  </a:cubicBezTo>
                  <a:cubicBezTo>
                    <a:pt x="94678" y="88487"/>
                    <a:pt x="89630" y="103156"/>
                    <a:pt x="77438" y="114681"/>
                  </a:cubicBezTo>
                  <a:cubicBezTo>
                    <a:pt x="68866" y="122873"/>
                    <a:pt x="59817" y="126206"/>
                    <a:pt x="47434" y="126206"/>
                  </a:cubicBezTo>
                  <a:cubicBezTo>
                    <a:pt x="18097" y="126206"/>
                    <a:pt x="0" y="102013"/>
                    <a:pt x="0" y="62675"/>
                  </a:cubicBezTo>
                  <a:cubicBezTo>
                    <a:pt x="0" y="23336"/>
                    <a:pt x="17907" y="95"/>
                    <a:pt x="46863" y="95"/>
                  </a:cubicBezTo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64" name="Google Shape;64;p25"/>
            <p:cNvSpPr/>
            <p:nvPr/>
          </p:nvSpPr>
          <p:spPr>
            <a:xfrm>
              <a:off x="6508146" y="3381374"/>
              <a:ext cx="97726" cy="123729"/>
            </a:xfrm>
            <a:custGeom>
              <a:avLst/>
              <a:gdLst/>
              <a:ahLst/>
              <a:cxnLst/>
              <a:rect l="l" t="t" r="r" b="b"/>
              <a:pathLst>
                <a:path w="97726" h="123729" extrusionOk="0">
                  <a:moveTo>
                    <a:pt x="0" y="4096"/>
                  </a:moveTo>
                  <a:lnTo>
                    <a:pt x="17621" y="0"/>
                  </a:lnTo>
                  <a:lnTo>
                    <a:pt x="43244" y="82296"/>
                  </a:lnTo>
                  <a:cubicBezTo>
                    <a:pt x="45434" y="90011"/>
                    <a:pt x="47435" y="97441"/>
                    <a:pt x="48578" y="102680"/>
                  </a:cubicBezTo>
                  <a:lnTo>
                    <a:pt x="49054" y="102680"/>
                  </a:lnTo>
                  <a:cubicBezTo>
                    <a:pt x="50387" y="95726"/>
                    <a:pt x="51721" y="90964"/>
                    <a:pt x="54388" y="82487"/>
                  </a:cubicBezTo>
                  <a:lnTo>
                    <a:pt x="79343" y="3524"/>
                  </a:lnTo>
                  <a:lnTo>
                    <a:pt x="97727" y="3334"/>
                  </a:lnTo>
                  <a:lnTo>
                    <a:pt x="56674" y="123730"/>
                  </a:lnTo>
                  <a:lnTo>
                    <a:pt x="39624" y="123730"/>
                  </a:lnTo>
                  <a:lnTo>
                    <a:pt x="95" y="4001"/>
                  </a:lnTo>
                  <a:close/>
                </a:path>
              </a:pathLst>
            </a:custGeom>
            <a:solidFill>
              <a:schemeClr val="lt1">
                <a:alpha val="12156"/>
              </a:schemeClr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65" name="Google Shape;65;p25"/>
          <p:cNvSpPr txBox="1">
            <a:spLocks noGrp="1"/>
          </p:cNvSpPr>
          <p:nvPr>
            <p:ph type="ctrTitle"/>
          </p:nvPr>
        </p:nvSpPr>
        <p:spPr>
          <a:xfrm>
            <a:off x="653196" y="1606081"/>
            <a:ext cx="8822399" cy="19454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  <a:defRPr sz="4800" b="1" i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5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4pPr>
            <a:lvl5pPr lvl="4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600"/>
              <a:buNone/>
              <a:defRPr sz="1600"/>
            </a:lvl5pPr>
            <a:lvl6pPr lvl="5" algn="ctr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grpSp>
        <p:nvGrpSpPr>
          <p:cNvPr id="67" name="Google Shape;67;p25"/>
          <p:cNvGrpSpPr/>
          <p:nvPr/>
        </p:nvGrpSpPr>
        <p:grpSpPr>
          <a:xfrm>
            <a:off x="708658" y="940120"/>
            <a:ext cx="5151816" cy="466570"/>
            <a:chOff x="694683" y="4242515"/>
            <a:chExt cx="5048357" cy="457200"/>
          </a:xfrm>
        </p:grpSpPr>
        <p:grpSp>
          <p:nvGrpSpPr>
            <p:cNvPr id="68" name="Google Shape;68;p25"/>
            <p:cNvGrpSpPr/>
            <p:nvPr/>
          </p:nvGrpSpPr>
          <p:grpSpPr>
            <a:xfrm>
              <a:off x="694683" y="4329719"/>
              <a:ext cx="1207797" cy="282792"/>
              <a:chOff x="5586412" y="3309937"/>
              <a:chExt cx="1019460" cy="238695"/>
            </a:xfrm>
          </p:grpSpPr>
          <p:sp>
            <p:nvSpPr>
              <p:cNvPr id="69" name="Google Shape;69;p25"/>
              <p:cNvSpPr/>
              <p:nvPr/>
            </p:nvSpPr>
            <p:spPr>
              <a:xfrm>
                <a:off x="5586412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70580" y="198501"/>
                    </a:moveTo>
                    <a:cubicBezTo>
                      <a:pt x="56579" y="198501"/>
                      <a:pt x="46673" y="193929"/>
                      <a:pt x="46673" y="191167"/>
                    </a:cubicBezTo>
                    <a:cubicBezTo>
                      <a:pt x="46673" y="190500"/>
                      <a:pt x="46958" y="189833"/>
                      <a:pt x="47149" y="189071"/>
                    </a:cubicBezTo>
                    <a:lnTo>
                      <a:pt x="52292" y="172974"/>
                    </a:lnTo>
                    <a:cubicBezTo>
                      <a:pt x="52578" y="172022"/>
                      <a:pt x="53721" y="170688"/>
                      <a:pt x="54769" y="170688"/>
                    </a:cubicBezTo>
                    <a:cubicBezTo>
                      <a:pt x="56769" y="170688"/>
                      <a:pt x="63151" y="174403"/>
                      <a:pt x="71723" y="174403"/>
                    </a:cubicBezTo>
                    <a:cubicBezTo>
                      <a:pt x="102680" y="174403"/>
                      <a:pt x="110585" y="143066"/>
                      <a:pt x="112776" y="135255"/>
                    </a:cubicBezTo>
                    <a:lnTo>
                      <a:pt x="112300" y="134779"/>
                    </a:lnTo>
                    <a:cubicBezTo>
                      <a:pt x="108585" y="139160"/>
                      <a:pt x="100965" y="148400"/>
                      <a:pt x="83249" y="148400"/>
                    </a:cubicBezTo>
                    <a:cubicBezTo>
                      <a:pt x="60389" y="148400"/>
                      <a:pt x="38481" y="132969"/>
                      <a:pt x="38481" y="94488"/>
                    </a:cubicBezTo>
                    <a:cubicBezTo>
                      <a:pt x="38481" y="58769"/>
                      <a:pt x="59150" y="36862"/>
                      <a:pt x="91440" y="36862"/>
                    </a:cubicBezTo>
                    <a:cubicBezTo>
                      <a:pt x="121920" y="36862"/>
                      <a:pt x="144113" y="56198"/>
                      <a:pt x="144113" y="104394"/>
                    </a:cubicBezTo>
                    <a:cubicBezTo>
                      <a:pt x="144113" y="167545"/>
                      <a:pt x="112395" y="198596"/>
                      <a:pt x="70580" y="198596"/>
                    </a:cubicBezTo>
                    <a:moveTo>
                      <a:pt x="159830" y="0"/>
                    </a:moveTo>
                    <a:lnTo>
                      <a:pt x="23717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0" name="Google Shape;70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2384" y="0"/>
                    </a:moveTo>
                    <a:cubicBezTo>
                      <a:pt x="8573" y="0"/>
                      <a:pt x="0" y="11049"/>
                      <a:pt x="0" y="31623"/>
                    </a:cubicBezTo>
                    <a:cubicBezTo>
                      <a:pt x="0" y="52197"/>
                      <a:pt x="7906" y="62484"/>
                      <a:pt x="21907" y="62484"/>
                    </a:cubicBezTo>
                    <a:cubicBezTo>
                      <a:pt x="35909" y="62484"/>
                      <a:pt x="44006" y="52769"/>
                      <a:pt x="44006" y="31623"/>
                    </a:cubicBezTo>
                    <a:cubicBezTo>
                      <a:pt x="44006" y="10478"/>
                      <a:pt x="36862" y="0"/>
                      <a:pt x="22384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1" name="Google Shape;71;p25"/>
              <p:cNvSpPr/>
              <p:nvPr/>
            </p:nvSpPr>
            <p:spPr>
              <a:xfrm>
                <a:off x="5795866" y="3309937"/>
                <a:ext cx="183451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451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3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3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4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69" y="173831"/>
                      <a:pt x="136969" y="176403"/>
                    </a:cubicBezTo>
                    <a:lnTo>
                      <a:pt x="136969" y="191357"/>
                    </a:lnTo>
                    <a:close/>
                    <a:moveTo>
                      <a:pt x="159830" y="0"/>
                    </a:moveTo>
                    <a:lnTo>
                      <a:pt x="23622" y="0"/>
                    </a:lnTo>
                    <a:cubicBezTo>
                      <a:pt x="10573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622" y="236792"/>
                    </a:cubicBezTo>
                    <a:lnTo>
                      <a:pt x="159830" y="236792"/>
                    </a:lnTo>
                    <a:cubicBezTo>
                      <a:pt x="172879" y="236792"/>
                      <a:pt x="183452" y="226505"/>
                      <a:pt x="183452" y="213836"/>
                    </a:cubicBezTo>
                    <a:lnTo>
                      <a:pt x="183452" y="22955"/>
                    </a:lnTo>
                    <a:cubicBezTo>
                      <a:pt x="183452" y="10287"/>
                      <a:pt x="172879" y="0"/>
                      <a:pt x="15983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2" name="Google Shape;72;p25"/>
              <p:cNvSpPr/>
              <p:nvPr/>
            </p:nvSpPr>
            <p:spPr>
              <a:xfrm>
                <a:off x="5654515" y="3371563"/>
                <a:ext cx="44005" cy="62483"/>
              </a:xfrm>
              <a:custGeom>
                <a:avLst/>
                <a:gdLst/>
                <a:ahLst/>
                <a:cxnLst/>
                <a:rect l="l" t="t" r="r" b="b"/>
                <a:pathLst>
                  <a:path w="44005" h="62483" extrusionOk="0">
                    <a:moveTo>
                      <a:pt x="21907" y="62484"/>
                    </a:moveTo>
                    <a:cubicBezTo>
                      <a:pt x="7906" y="62484"/>
                      <a:pt x="0" y="52102"/>
                      <a:pt x="0" y="31623"/>
                    </a:cubicBezTo>
                    <a:cubicBezTo>
                      <a:pt x="0" y="11144"/>
                      <a:pt x="8573" y="0"/>
                      <a:pt x="22384" y="0"/>
                    </a:cubicBezTo>
                    <a:cubicBezTo>
                      <a:pt x="36957" y="0"/>
                      <a:pt x="44006" y="11335"/>
                      <a:pt x="44006" y="31623"/>
                    </a:cubicBezTo>
                    <a:cubicBezTo>
                      <a:pt x="44006" y="51911"/>
                      <a:pt x="35433" y="62484"/>
                      <a:pt x="21907" y="6248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3" name="Google Shape;73;p25"/>
              <p:cNvSpPr/>
              <p:nvPr/>
            </p:nvSpPr>
            <p:spPr>
              <a:xfrm>
                <a:off x="6005035" y="3309937"/>
                <a:ext cx="183546" cy="236791"/>
              </a:xfrm>
              <a:custGeom>
                <a:avLst/>
                <a:gdLst/>
                <a:ahLst/>
                <a:cxnLst/>
                <a:rect l="l" t="t" r="r" b="b"/>
                <a:pathLst>
                  <a:path w="183546" h="236791" extrusionOk="0">
                    <a:moveTo>
                      <a:pt x="137065" y="191357"/>
                    </a:moveTo>
                    <a:cubicBezTo>
                      <a:pt x="137065" y="193929"/>
                      <a:pt x="136589" y="194596"/>
                      <a:pt x="133731" y="194596"/>
                    </a:cubicBezTo>
                    <a:lnTo>
                      <a:pt x="60960" y="194596"/>
                    </a:lnTo>
                    <a:cubicBezTo>
                      <a:pt x="58102" y="194596"/>
                      <a:pt x="57626" y="193929"/>
                      <a:pt x="57626" y="191357"/>
                    </a:cubicBezTo>
                    <a:lnTo>
                      <a:pt x="57626" y="176403"/>
                    </a:lnTo>
                    <a:cubicBezTo>
                      <a:pt x="57626" y="173831"/>
                      <a:pt x="58102" y="173165"/>
                      <a:pt x="60960" y="173165"/>
                    </a:cubicBezTo>
                    <a:lnTo>
                      <a:pt x="84868" y="173165"/>
                    </a:lnTo>
                    <a:lnTo>
                      <a:pt x="84868" y="75438"/>
                    </a:lnTo>
                    <a:lnTo>
                      <a:pt x="59722" y="90678"/>
                    </a:lnTo>
                    <a:cubicBezTo>
                      <a:pt x="58579" y="91345"/>
                      <a:pt x="57626" y="92012"/>
                      <a:pt x="56388" y="92012"/>
                    </a:cubicBezTo>
                    <a:cubicBezTo>
                      <a:pt x="54959" y="92012"/>
                      <a:pt x="54007" y="90678"/>
                      <a:pt x="53054" y="89059"/>
                    </a:cubicBezTo>
                    <a:lnTo>
                      <a:pt x="46863" y="78677"/>
                    </a:lnTo>
                    <a:cubicBezTo>
                      <a:pt x="46196" y="77724"/>
                      <a:pt x="45910" y="76867"/>
                      <a:pt x="45910" y="75724"/>
                    </a:cubicBezTo>
                    <a:cubicBezTo>
                      <a:pt x="45910" y="74295"/>
                      <a:pt x="47053" y="73152"/>
                      <a:pt x="48768" y="72009"/>
                    </a:cubicBezTo>
                    <a:lnTo>
                      <a:pt x="93536" y="40672"/>
                    </a:lnTo>
                    <a:lnTo>
                      <a:pt x="110109" y="40672"/>
                    </a:lnTo>
                    <a:cubicBezTo>
                      <a:pt x="114395" y="40672"/>
                      <a:pt x="114871" y="41624"/>
                      <a:pt x="114871" y="45244"/>
                    </a:cubicBezTo>
                    <a:lnTo>
                      <a:pt x="114871" y="173165"/>
                    </a:lnTo>
                    <a:lnTo>
                      <a:pt x="133636" y="173165"/>
                    </a:lnTo>
                    <a:cubicBezTo>
                      <a:pt x="136493" y="173165"/>
                      <a:pt x="136970" y="173831"/>
                      <a:pt x="136970" y="176403"/>
                    </a:cubicBezTo>
                    <a:lnTo>
                      <a:pt x="136970" y="191357"/>
                    </a:lnTo>
                    <a:close/>
                    <a:moveTo>
                      <a:pt x="159925" y="0"/>
                    </a:moveTo>
                    <a:lnTo>
                      <a:pt x="23717" y="0"/>
                    </a:lnTo>
                    <a:cubicBezTo>
                      <a:pt x="10668" y="0"/>
                      <a:pt x="0" y="10287"/>
                      <a:pt x="0" y="22955"/>
                    </a:cubicBezTo>
                    <a:lnTo>
                      <a:pt x="0" y="213836"/>
                    </a:lnTo>
                    <a:cubicBezTo>
                      <a:pt x="0" y="226505"/>
                      <a:pt x="10573" y="236792"/>
                      <a:pt x="23717" y="236792"/>
                    </a:cubicBezTo>
                    <a:lnTo>
                      <a:pt x="159925" y="236792"/>
                    </a:lnTo>
                    <a:cubicBezTo>
                      <a:pt x="172974" y="236792"/>
                      <a:pt x="183547" y="226505"/>
                      <a:pt x="183547" y="213836"/>
                    </a:cubicBezTo>
                    <a:lnTo>
                      <a:pt x="183547" y="22955"/>
                    </a:lnTo>
                    <a:cubicBezTo>
                      <a:pt x="183547" y="10287"/>
                      <a:pt x="172974" y="0"/>
                      <a:pt x="159925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4" name="Google Shape;74;p25"/>
              <p:cNvSpPr/>
              <p:nvPr/>
            </p:nvSpPr>
            <p:spPr>
              <a:xfrm>
                <a:off x="6215443" y="3450716"/>
                <a:ext cx="56292" cy="56769"/>
              </a:xfrm>
              <a:custGeom>
                <a:avLst/>
                <a:gdLst/>
                <a:ahLst/>
                <a:cxnLst/>
                <a:rect l="l" t="t" r="r" b="b"/>
                <a:pathLst>
                  <a:path w="56292" h="56769" extrusionOk="0">
                    <a:moveTo>
                      <a:pt x="27813" y="0"/>
                    </a:moveTo>
                    <a:cubicBezTo>
                      <a:pt x="43434" y="0"/>
                      <a:pt x="56293" y="12573"/>
                      <a:pt x="56293" y="28099"/>
                    </a:cubicBezTo>
                    <a:cubicBezTo>
                      <a:pt x="56293" y="43625"/>
                      <a:pt x="43529" y="56769"/>
                      <a:pt x="28099" y="56769"/>
                    </a:cubicBezTo>
                    <a:cubicBezTo>
                      <a:pt x="12668" y="56769"/>
                      <a:pt x="0" y="43815"/>
                      <a:pt x="0" y="28099"/>
                    </a:cubicBezTo>
                    <a:cubicBezTo>
                      <a:pt x="0" y="12383"/>
                      <a:pt x="12478" y="0"/>
                      <a:pt x="27813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5" name="Google Shape;75;p25"/>
              <p:cNvSpPr/>
              <p:nvPr/>
            </p:nvSpPr>
            <p:spPr>
              <a:xfrm>
                <a:off x="6294309" y="3382231"/>
                <a:ext cx="102393" cy="166401"/>
              </a:xfrm>
              <a:custGeom>
                <a:avLst/>
                <a:gdLst/>
                <a:ahLst/>
                <a:cxnLst/>
                <a:rect l="l" t="t" r="r" b="b"/>
                <a:pathLst>
                  <a:path w="102393" h="166401" extrusionOk="0">
                    <a:moveTo>
                      <a:pt x="42481" y="15716"/>
                    </a:moveTo>
                    <a:cubicBezTo>
                      <a:pt x="28765" y="15716"/>
                      <a:pt x="21717" y="23432"/>
                      <a:pt x="21717" y="39910"/>
                    </a:cubicBezTo>
                    <a:cubicBezTo>
                      <a:pt x="21717" y="55245"/>
                      <a:pt x="28956" y="63151"/>
                      <a:pt x="42958" y="63151"/>
                    </a:cubicBezTo>
                    <a:cubicBezTo>
                      <a:pt x="56960" y="63151"/>
                      <a:pt x="62865" y="55245"/>
                      <a:pt x="62865" y="39148"/>
                    </a:cubicBezTo>
                    <a:cubicBezTo>
                      <a:pt x="62865" y="23051"/>
                      <a:pt x="57150" y="15621"/>
                      <a:pt x="42577" y="15621"/>
                    </a:cubicBezTo>
                    <a:moveTo>
                      <a:pt x="91821" y="1238"/>
                    </a:moveTo>
                    <a:lnTo>
                      <a:pt x="102394" y="12764"/>
                    </a:lnTo>
                    <a:cubicBezTo>
                      <a:pt x="95536" y="18002"/>
                      <a:pt x="90488" y="20002"/>
                      <a:pt x="83820" y="20002"/>
                    </a:cubicBezTo>
                    <a:cubicBezTo>
                      <a:pt x="80105" y="20002"/>
                      <a:pt x="79153" y="19812"/>
                      <a:pt x="76295" y="18574"/>
                    </a:cubicBezTo>
                    <a:cubicBezTo>
                      <a:pt x="80677" y="24575"/>
                      <a:pt x="82963" y="31242"/>
                      <a:pt x="82963" y="38957"/>
                    </a:cubicBezTo>
                    <a:cubicBezTo>
                      <a:pt x="82963" y="50006"/>
                      <a:pt x="78105" y="62008"/>
                      <a:pt x="71056" y="68485"/>
                    </a:cubicBezTo>
                    <a:cubicBezTo>
                      <a:pt x="65532" y="73724"/>
                      <a:pt x="56483" y="77152"/>
                      <a:pt x="48482" y="77152"/>
                    </a:cubicBezTo>
                    <a:lnTo>
                      <a:pt x="46101" y="77152"/>
                    </a:lnTo>
                    <a:lnTo>
                      <a:pt x="43625" y="78105"/>
                    </a:lnTo>
                    <a:cubicBezTo>
                      <a:pt x="31718" y="82868"/>
                      <a:pt x="26194" y="86963"/>
                      <a:pt x="26194" y="91059"/>
                    </a:cubicBezTo>
                    <a:cubicBezTo>
                      <a:pt x="26194" y="94679"/>
                      <a:pt x="29527" y="96774"/>
                      <a:pt x="35052" y="96774"/>
                    </a:cubicBezTo>
                    <a:lnTo>
                      <a:pt x="52769" y="96774"/>
                    </a:lnTo>
                    <a:cubicBezTo>
                      <a:pt x="65627" y="96774"/>
                      <a:pt x="72676" y="98489"/>
                      <a:pt x="79248" y="103537"/>
                    </a:cubicBezTo>
                    <a:cubicBezTo>
                      <a:pt x="87821" y="110014"/>
                      <a:pt x="91440" y="118396"/>
                      <a:pt x="91440" y="128683"/>
                    </a:cubicBezTo>
                    <a:cubicBezTo>
                      <a:pt x="91440" y="143542"/>
                      <a:pt x="85249" y="155067"/>
                      <a:pt x="74676" y="160592"/>
                    </a:cubicBezTo>
                    <a:cubicBezTo>
                      <a:pt x="66961" y="164687"/>
                      <a:pt x="58769" y="166402"/>
                      <a:pt x="47720" y="166402"/>
                    </a:cubicBezTo>
                    <a:cubicBezTo>
                      <a:pt x="27146" y="166402"/>
                      <a:pt x="14573" y="161830"/>
                      <a:pt x="7525" y="154686"/>
                    </a:cubicBezTo>
                    <a:cubicBezTo>
                      <a:pt x="2477" y="149447"/>
                      <a:pt x="0" y="143161"/>
                      <a:pt x="0" y="136017"/>
                    </a:cubicBezTo>
                    <a:cubicBezTo>
                      <a:pt x="0" y="131731"/>
                      <a:pt x="667" y="128111"/>
                      <a:pt x="2191" y="123349"/>
                    </a:cubicBezTo>
                    <a:lnTo>
                      <a:pt x="20288" y="121634"/>
                    </a:lnTo>
                    <a:lnTo>
                      <a:pt x="19431" y="123539"/>
                    </a:lnTo>
                    <a:cubicBezTo>
                      <a:pt x="18098" y="126206"/>
                      <a:pt x="17240" y="129730"/>
                      <a:pt x="17240" y="132398"/>
                    </a:cubicBezTo>
                    <a:cubicBezTo>
                      <a:pt x="17240" y="138684"/>
                      <a:pt x="19717" y="143637"/>
                      <a:pt x="23622" y="146304"/>
                    </a:cubicBezTo>
                    <a:cubicBezTo>
                      <a:pt x="28956" y="149638"/>
                      <a:pt x="37052" y="151829"/>
                      <a:pt x="45910" y="151829"/>
                    </a:cubicBezTo>
                    <a:cubicBezTo>
                      <a:pt x="58293" y="151829"/>
                      <a:pt x="65627" y="148971"/>
                      <a:pt x="69533" y="142685"/>
                    </a:cubicBezTo>
                    <a:cubicBezTo>
                      <a:pt x="71723" y="139541"/>
                      <a:pt x="72581" y="136017"/>
                      <a:pt x="72581" y="130969"/>
                    </a:cubicBezTo>
                    <a:cubicBezTo>
                      <a:pt x="72581" y="124492"/>
                      <a:pt x="70580" y="119443"/>
                      <a:pt x="66580" y="116586"/>
                    </a:cubicBezTo>
                    <a:cubicBezTo>
                      <a:pt x="62389" y="113443"/>
                      <a:pt x="55721" y="112014"/>
                      <a:pt x="44958" y="112014"/>
                    </a:cubicBezTo>
                    <a:cubicBezTo>
                      <a:pt x="40577" y="112014"/>
                      <a:pt x="31433" y="112490"/>
                      <a:pt x="27908" y="112490"/>
                    </a:cubicBezTo>
                    <a:cubicBezTo>
                      <a:pt x="14859" y="112490"/>
                      <a:pt x="7144" y="106013"/>
                      <a:pt x="7144" y="95250"/>
                    </a:cubicBezTo>
                    <a:cubicBezTo>
                      <a:pt x="7144" y="85630"/>
                      <a:pt x="12192" y="80105"/>
                      <a:pt x="25717" y="75343"/>
                    </a:cubicBezTo>
                    <a:lnTo>
                      <a:pt x="27051" y="74867"/>
                    </a:lnTo>
                    <a:cubicBezTo>
                      <a:pt x="12287" y="69818"/>
                      <a:pt x="2286" y="56197"/>
                      <a:pt x="2286" y="40291"/>
                    </a:cubicBezTo>
                    <a:cubicBezTo>
                      <a:pt x="2286" y="16288"/>
                      <a:pt x="18860" y="0"/>
                      <a:pt x="42958" y="0"/>
                    </a:cubicBezTo>
                    <a:cubicBezTo>
                      <a:pt x="48482" y="0"/>
                      <a:pt x="54483" y="952"/>
                      <a:pt x="58865" y="2667"/>
                    </a:cubicBezTo>
                    <a:lnTo>
                      <a:pt x="66389" y="5334"/>
                    </a:lnTo>
                    <a:cubicBezTo>
                      <a:pt x="69056" y="6286"/>
                      <a:pt x="72581" y="6763"/>
                      <a:pt x="76581" y="6763"/>
                    </a:cubicBezTo>
                    <a:cubicBezTo>
                      <a:pt x="82296" y="6763"/>
                      <a:pt x="86487" y="5334"/>
                      <a:pt x="91821" y="152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6" name="Google Shape;76;p25"/>
              <p:cNvSpPr/>
              <p:nvPr/>
            </p:nvSpPr>
            <p:spPr>
              <a:xfrm>
                <a:off x="6404704" y="3381755"/>
                <a:ext cx="94678" cy="126206"/>
              </a:xfrm>
              <a:custGeom>
                <a:avLst/>
                <a:gdLst/>
                <a:ahLst/>
                <a:cxnLst/>
                <a:rect l="l" t="t" r="r" b="b"/>
                <a:pathLst>
                  <a:path w="94678" h="126206" extrusionOk="0">
                    <a:moveTo>
                      <a:pt x="46672" y="15430"/>
                    </a:moveTo>
                    <a:cubicBezTo>
                      <a:pt x="36957" y="15430"/>
                      <a:pt x="28099" y="20669"/>
                      <a:pt x="24098" y="28385"/>
                    </a:cubicBezTo>
                    <a:cubicBezTo>
                      <a:pt x="20574" y="35814"/>
                      <a:pt x="18764" y="45434"/>
                      <a:pt x="18764" y="59531"/>
                    </a:cubicBezTo>
                    <a:cubicBezTo>
                      <a:pt x="18764" y="76295"/>
                      <a:pt x="21431" y="91154"/>
                      <a:pt x="25622" y="98584"/>
                    </a:cubicBezTo>
                    <a:cubicBezTo>
                      <a:pt x="29623" y="105823"/>
                      <a:pt x="38481" y="110585"/>
                      <a:pt x="47911" y="110585"/>
                    </a:cubicBezTo>
                    <a:cubicBezTo>
                      <a:pt x="59436" y="110585"/>
                      <a:pt x="68008" y="104108"/>
                      <a:pt x="71723" y="92583"/>
                    </a:cubicBezTo>
                    <a:cubicBezTo>
                      <a:pt x="74200" y="85153"/>
                      <a:pt x="75057" y="78391"/>
                      <a:pt x="75057" y="66675"/>
                    </a:cubicBezTo>
                    <a:cubicBezTo>
                      <a:pt x="75057" y="49911"/>
                      <a:pt x="73533" y="38576"/>
                      <a:pt x="70009" y="30671"/>
                    </a:cubicBezTo>
                    <a:cubicBezTo>
                      <a:pt x="65341" y="20098"/>
                      <a:pt x="55626" y="15335"/>
                      <a:pt x="46577" y="15335"/>
                    </a:cubicBezTo>
                    <a:moveTo>
                      <a:pt x="46768" y="0"/>
                    </a:moveTo>
                    <a:cubicBezTo>
                      <a:pt x="65056" y="0"/>
                      <a:pt x="77057" y="9144"/>
                      <a:pt x="84487" y="20860"/>
                    </a:cubicBezTo>
                    <a:cubicBezTo>
                      <a:pt x="91345" y="31623"/>
                      <a:pt x="94678" y="45815"/>
                      <a:pt x="94678" y="65246"/>
                    </a:cubicBezTo>
                    <a:cubicBezTo>
                      <a:pt x="94678" y="88487"/>
                      <a:pt x="89630" y="103156"/>
                      <a:pt x="77438" y="114681"/>
                    </a:cubicBezTo>
                    <a:cubicBezTo>
                      <a:pt x="68866" y="122873"/>
                      <a:pt x="59817" y="126206"/>
                      <a:pt x="47434" y="126206"/>
                    </a:cubicBezTo>
                    <a:cubicBezTo>
                      <a:pt x="18097" y="126206"/>
                      <a:pt x="0" y="102013"/>
                      <a:pt x="0" y="62675"/>
                    </a:cubicBezTo>
                    <a:cubicBezTo>
                      <a:pt x="0" y="23336"/>
                      <a:pt x="17907" y="95"/>
                      <a:pt x="46863" y="95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77" name="Google Shape;77;p25"/>
              <p:cNvSpPr/>
              <p:nvPr/>
            </p:nvSpPr>
            <p:spPr>
              <a:xfrm>
                <a:off x="6508146" y="3381374"/>
                <a:ext cx="97726" cy="123729"/>
              </a:xfrm>
              <a:custGeom>
                <a:avLst/>
                <a:gdLst/>
                <a:ahLst/>
                <a:cxnLst/>
                <a:rect l="l" t="t" r="r" b="b"/>
                <a:pathLst>
                  <a:path w="97726" h="123729" extrusionOk="0">
                    <a:moveTo>
                      <a:pt x="0" y="4096"/>
                    </a:moveTo>
                    <a:lnTo>
                      <a:pt x="17621" y="0"/>
                    </a:lnTo>
                    <a:lnTo>
                      <a:pt x="43244" y="82296"/>
                    </a:lnTo>
                    <a:cubicBezTo>
                      <a:pt x="45434" y="90011"/>
                      <a:pt x="47435" y="97441"/>
                      <a:pt x="48578" y="102680"/>
                    </a:cubicBezTo>
                    <a:lnTo>
                      <a:pt x="49054" y="102680"/>
                    </a:lnTo>
                    <a:cubicBezTo>
                      <a:pt x="50387" y="95726"/>
                      <a:pt x="51721" y="90964"/>
                      <a:pt x="54388" y="82487"/>
                    </a:cubicBezTo>
                    <a:lnTo>
                      <a:pt x="79343" y="3524"/>
                    </a:lnTo>
                    <a:lnTo>
                      <a:pt x="97727" y="3334"/>
                    </a:lnTo>
                    <a:lnTo>
                      <a:pt x="56674" y="123730"/>
                    </a:lnTo>
                    <a:lnTo>
                      <a:pt x="39624" y="123730"/>
                    </a:lnTo>
                    <a:lnTo>
                      <a:pt x="95" y="400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78" name="Google Shape;78;p25" descr="A black and white logo&#10;&#10;Description automatically generated with low confidence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2540065" y="4359131"/>
              <a:ext cx="1193790" cy="223968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79" name="Google Shape;79;p25"/>
            <p:cNvGrpSpPr/>
            <p:nvPr/>
          </p:nvGrpSpPr>
          <p:grpSpPr>
            <a:xfrm>
              <a:off x="4371440" y="4343864"/>
              <a:ext cx="1371600" cy="254503"/>
              <a:chOff x="6487121" y="3930898"/>
              <a:chExt cx="2096970" cy="389093"/>
            </a:xfrm>
          </p:grpSpPr>
          <p:sp>
            <p:nvSpPr>
              <p:cNvPr id="80" name="Google Shape;80;p25"/>
              <p:cNvSpPr/>
              <p:nvPr/>
            </p:nvSpPr>
            <p:spPr>
              <a:xfrm>
                <a:off x="6487121" y="3930898"/>
                <a:ext cx="389594" cy="389093"/>
              </a:xfrm>
              <a:custGeom>
                <a:avLst/>
                <a:gdLst/>
                <a:ahLst/>
                <a:cxnLst/>
                <a:rect l="l" t="t" r="r" b="b"/>
                <a:pathLst>
                  <a:path w="148685" h="148494" extrusionOk="0">
                    <a:moveTo>
                      <a:pt x="114681" y="74200"/>
                    </a:moveTo>
                    <a:lnTo>
                      <a:pt x="148685" y="54102"/>
                    </a:lnTo>
                    <a:lnTo>
                      <a:pt x="128492" y="19240"/>
                    </a:lnTo>
                    <a:lnTo>
                      <a:pt x="93726" y="39433"/>
                    </a:lnTo>
                    <a:lnTo>
                      <a:pt x="93726" y="0"/>
                    </a:lnTo>
                    <a:lnTo>
                      <a:pt x="54197" y="0"/>
                    </a:lnTo>
                    <a:lnTo>
                      <a:pt x="54197" y="39338"/>
                    </a:lnTo>
                    <a:lnTo>
                      <a:pt x="20193" y="19240"/>
                    </a:lnTo>
                    <a:lnTo>
                      <a:pt x="0" y="54102"/>
                    </a:lnTo>
                    <a:lnTo>
                      <a:pt x="34004" y="74200"/>
                    </a:lnTo>
                    <a:lnTo>
                      <a:pt x="0" y="93536"/>
                    </a:lnTo>
                    <a:lnTo>
                      <a:pt x="20193" y="128397"/>
                    </a:lnTo>
                    <a:lnTo>
                      <a:pt x="54197" y="108299"/>
                    </a:lnTo>
                    <a:lnTo>
                      <a:pt x="54197" y="148495"/>
                    </a:lnTo>
                    <a:lnTo>
                      <a:pt x="94488" y="148495"/>
                    </a:lnTo>
                    <a:lnTo>
                      <a:pt x="94488" y="108299"/>
                    </a:lnTo>
                    <a:lnTo>
                      <a:pt x="128492" y="128397"/>
                    </a:lnTo>
                    <a:lnTo>
                      <a:pt x="148685" y="93536"/>
                    </a:lnTo>
                    <a:lnTo>
                      <a:pt x="114681" y="742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1" name="Google Shape;81;p25"/>
              <p:cNvSpPr/>
              <p:nvPr/>
            </p:nvSpPr>
            <p:spPr>
              <a:xfrm>
                <a:off x="6697017" y="4071161"/>
                <a:ext cx="996" cy="498"/>
              </a:xfrm>
              <a:custGeom>
                <a:avLst/>
                <a:gdLst/>
                <a:ahLst/>
                <a:cxnLst/>
                <a:rect l="l" t="t" r="r" b="b"/>
                <a:pathLst>
                  <a:path w="380" h="190" extrusionOk="0">
                    <a:moveTo>
                      <a:pt x="0" y="0"/>
                    </a:moveTo>
                    <a:lnTo>
                      <a:pt x="0" y="0"/>
                    </a:lnTo>
                    <a:cubicBezTo>
                      <a:pt x="0" y="0"/>
                      <a:pt x="381" y="190"/>
                      <a:pt x="381" y="190"/>
                    </a:cubicBezTo>
                    <a:cubicBezTo>
                      <a:pt x="191" y="190"/>
                      <a:pt x="95" y="95"/>
                      <a:pt x="0" y="0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2" name="Google Shape;82;p25"/>
              <p:cNvSpPr/>
              <p:nvPr/>
            </p:nvSpPr>
            <p:spPr>
              <a:xfrm>
                <a:off x="6641318" y="3959100"/>
                <a:ext cx="75707" cy="335684"/>
              </a:xfrm>
              <a:custGeom>
                <a:avLst/>
                <a:gdLst/>
                <a:ahLst/>
                <a:cxnLst/>
                <a:rect l="l" t="t" r="r" b="b"/>
                <a:pathLst>
                  <a:path w="28893" h="128111" extrusionOk="0">
                    <a:moveTo>
                      <a:pt x="19829" y="76962"/>
                    </a:moveTo>
                    <a:lnTo>
                      <a:pt x="20019" y="70104"/>
                    </a:lnTo>
                    <a:cubicBezTo>
                      <a:pt x="21543" y="69056"/>
                      <a:pt x="23162" y="68008"/>
                      <a:pt x="24591" y="66580"/>
                    </a:cubicBezTo>
                    <a:cubicBezTo>
                      <a:pt x="27544" y="63627"/>
                      <a:pt x="29068" y="59627"/>
                      <a:pt x="28877" y="55531"/>
                    </a:cubicBezTo>
                    <a:cubicBezTo>
                      <a:pt x="28592" y="50578"/>
                      <a:pt x="25925" y="45625"/>
                      <a:pt x="21162" y="41720"/>
                    </a:cubicBezTo>
                    <a:lnTo>
                      <a:pt x="20686" y="41339"/>
                    </a:lnTo>
                    <a:lnTo>
                      <a:pt x="21448" y="5810"/>
                    </a:lnTo>
                    <a:cubicBezTo>
                      <a:pt x="21448" y="2000"/>
                      <a:pt x="18495" y="0"/>
                      <a:pt x="15638" y="0"/>
                    </a:cubicBezTo>
                    <a:cubicBezTo>
                      <a:pt x="12780" y="0"/>
                      <a:pt x="9827" y="2000"/>
                      <a:pt x="9827" y="5810"/>
                    </a:cubicBezTo>
                    <a:lnTo>
                      <a:pt x="10018" y="13621"/>
                    </a:lnTo>
                    <a:cubicBezTo>
                      <a:pt x="6303" y="14478"/>
                      <a:pt x="2588" y="16859"/>
                      <a:pt x="1350" y="20860"/>
                    </a:cubicBezTo>
                    <a:cubicBezTo>
                      <a:pt x="-2269" y="29147"/>
                      <a:pt x="1636" y="41243"/>
                      <a:pt x="10113" y="48006"/>
                    </a:cubicBezTo>
                    <a:lnTo>
                      <a:pt x="10780" y="48577"/>
                    </a:lnTo>
                    <a:lnTo>
                      <a:pt x="11161" y="63722"/>
                    </a:lnTo>
                    <a:cubicBezTo>
                      <a:pt x="8208" y="65913"/>
                      <a:pt x="5636" y="68104"/>
                      <a:pt x="5636" y="71247"/>
                    </a:cubicBezTo>
                    <a:cubicBezTo>
                      <a:pt x="5636" y="72485"/>
                      <a:pt x="5922" y="78962"/>
                      <a:pt x="11066" y="82010"/>
                    </a:cubicBezTo>
                    <a:lnTo>
                      <a:pt x="11542" y="82296"/>
                    </a:lnTo>
                    <a:lnTo>
                      <a:pt x="11827" y="94583"/>
                    </a:lnTo>
                    <a:cubicBezTo>
                      <a:pt x="9446" y="96869"/>
                      <a:pt x="7922" y="99441"/>
                      <a:pt x="7541" y="102203"/>
                    </a:cubicBezTo>
                    <a:cubicBezTo>
                      <a:pt x="7065" y="105918"/>
                      <a:pt x="8398" y="109633"/>
                      <a:pt x="11732" y="113252"/>
                    </a:cubicBezTo>
                    <a:lnTo>
                      <a:pt x="12209" y="113824"/>
                    </a:lnTo>
                    <a:lnTo>
                      <a:pt x="12399" y="120396"/>
                    </a:lnTo>
                    <a:lnTo>
                      <a:pt x="12399" y="122968"/>
                    </a:lnTo>
                    <a:cubicBezTo>
                      <a:pt x="12399" y="126587"/>
                      <a:pt x="14114" y="128111"/>
                      <a:pt x="15638" y="128111"/>
                    </a:cubicBezTo>
                    <a:cubicBezTo>
                      <a:pt x="16876" y="128111"/>
                      <a:pt x="18114" y="127064"/>
                      <a:pt x="18686" y="124873"/>
                    </a:cubicBezTo>
                    <a:cubicBezTo>
                      <a:pt x="20495" y="124015"/>
                      <a:pt x="22019" y="122111"/>
                      <a:pt x="22686" y="119729"/>
                    </a:cubicBezTo>
                    <a:cubicBezTo>
                      <a:pt x="23448" y="116967"/>
                      <a:pt x="22972" y="113252"/>
                      <a:pt x="19448" y="111252"/>
                    </a:cubicBezTo>
                    <a:lnTo>
                      <a:pt x="19257" y="111252"/>
                    </a:lnTo>
                    <a:cubicBezTo>
                      <a:pt x="19257" y="111252"/>
                      <a:pt x="19543" y="99346"/>
                      <a:pt x="19543" y="99346"/>
                    </a:cubicBezTo>
                    <a:cubicBezTo>
                      <a:pt x="22496" y="96869"/>
                      <a:pt x="24686" y="92869"/>
                      <a:pt x="25163" y="88964"/>
                    </a:cubicBezTo>
                    <a:cubicBezTo>
                      <a:pt x="25544" y="85916"/>
                      <a:pt x="24972" y="81344"/>
                      <a:pt x="20495" y="77343"/>
                    </a:cubicBezTo>
                    <a:lnTo>
                      <a:pt x="20019" y="76962"/>
                    </a:lnTo>
                    <a:close/>
                    <a:moveTo>
                      <a:pt x="15542" y="1333"/>
                    </a:moveTo>
                    <a:cubicBezTo>
                      <a:pt x="17638" y="1333"/>
                      <a:pt x="19924" y="2667"/>
                      <a:pt x="19924" y="5715"/>
                    </a:cubicBezTo>
                    <a:lnTo>
                      <a:pt x="19638" y="18288"/>
                    </a:lnTo>
                    <a:cubicBezTo>
                      <a:pt x="19638" y="15240"/>
                      <a:pt x="16781" y="13145"/>
                      <a:pt x="12685" y="13145"/>
                    </a:cubicBezTo>
                    <a:cubicBezTo>
                      <a:pt x="12209" y="13145"/>
                      <a:pt x="11827" y="13145"/>
                      <a:pt x="11351" y="13240"/>
                    </a:cubicBezTo>
                    <a:lnTo>
                      <a:pt x="11161" y="5620"/>
                    </a:lnTo>
                    <a:cubicBezTo>
                      <a:pt x="11161" y="2667"/>
                      <a:pt x="13447" y="1238"/>
                      <a:pt x="15542" y="1238"/>
                    </a:cubicBezTo>
                    <a:moveTo>
                      <a:pt x="19638" y="18479"/>
                    </a:moveTo>
                    <a:lnTo>
                      <a:pt x="18781" y="56198"/>
                    </a:lnTo>
                    <a:cubicBezTo>
                      <a:pt x="17447" y="58579"/>
                      <a:pt x="14876" y="60484"/>
                      <a:pt x="12399" y="62389"/>
                    </a:cubicBezTo>
                    <a:lnTo>
                      <a:pt x="11542" y="24194"/>
                    </a:lnTo>
                    <a:cubicBezTo>
                      <a:pt x="12018" y="24003"/>
                      <a:pt x="12494" y="23908"/>
                      <a:pt x="13066" y="23717"/>
                    </a:cubicBezTo>
                    <a:cubicBezTo>
                      <a:pt x="16114" y="22765"/>
                      <a:pt x="19448" y="21812"/>
                      <a:pt x="19638" y="18479"/>
                    </a:cubicBezTo>
                    <a:moveTo>
                      <a:pt x="8589" y="31528"/>
                    </a:moveTo>
                    <a:cubicBezTo>
                      <a:pt x="7446" y="29432"/>
                      <a:pt x="7160" y="27908"/>
                      <a:pt x="7637" y="26765"/>
                    </a:cubicBezTo>
                    <a:cubicBezTo>
                      <a:pt x="8018" y="25813"/>
                      <a:pt x="9065" y="25146"/>
                      <a:pt x="10208" y="24670"/>
                    </a:cubicBezTo>
                    <a:lnTo>
                      <a:pt x="10399" y="34576"/>
                    </a:lnTo>
                    <a:lnTo>
                      <a:pt x="8589" y="31528"/>
                    </a:lnTo>
                    <a:close/>
                    <a:moveTo>
                      <a:pt x="6303" y="26194"/>
                    </a:moveTo>
                    <a:cubicBezTo>
                      <a:pt x="5636" y="27718"/>
                      <a:pt x="6017" y="29718"/>
                      <a:pt x="7351" y="32290"/>
                    </a:cubicBezTo>
                    <a:lnTo>
                      <a:pt x="9827" y="36385"/>
                    </a:lnTo>
                    <a:lnTo>
                      <a:pt x="9827" y="45625"/>
                    </a:lnTo>
                    <a:cubicBezTo>
                      <a:pt x="2684" y="39148"/>
                      <a:pt x="-555" y="28480"/>
                      <a:pt x="2684" y="21146"/>
                    </a:cubicBezTo>
                    <a:lnTo>
                      <a:pt x="2684" y="21146"/>
                    </a:lnTo>
                    <a:cubicBezTo>
                      <a:pt x="4017" y="16764"/>
                      <a:pt x="8684" y="14478"/>
                      <a:pt x="12685" y="14478"/>
                    </a:cubicBezTo>
                    <a:cubicBezTo>
                      <a:pt x="15257" y="14478"/>
                      <a:pt x="18209" y="15431"/>
                      <a:pt x="18209" y="18288"/>
                    </a:cubicBezTo>
                    <a:cubicBezTo>
                      <a:pt x="18209" y="20479"/>
                      <a:pt x="16114" y="21241"/>
                      <a:pt x="12685" y="22289"/>
                    </a:cubicBezTo>
                    <a:cubicBezTo>
                      <a:pt x="10018" y="23051"/>
                      <a:pt x="7160" y="23908"/>
                      <a:pt x="6208" y="26194"/>
                    </a:cubicBezTo>
                    <a:moveTo>
                      <a:pt x="10589" y="79724"/>
                    </a:moveTo>
                    <a:cubicBezTo>
                      <a:pt x="7065" y="76867"/>
                      <a:pt x="6875" y="71914"/>
                      <a:pt x="6875" y="70866"/>
                    </a:cubicBezTo>
                    <a:cubicBezTo>
                      <a:pt x="6875" y="68104"/>
                      <a:pt x="9827" y="65913"/>
                      <a:pt x="12971" y="63722"/>
                    </a:cubicBezTo>
                    <a:cubicBezTo>
                      <a:pt x="16876" y="60865"/>
                      <a:pt x="21352" y="57626"/>
                      <a:pt x="21352" y="52197"/>
                    </a:cubicBezTo>
                    <a:lnTo>
                      <a:pt x="21352" y="43625"/>
                    </a:lnTo>
                    <a:cubicBezTo>
                      <a:pt x="25067" y="47054"/>
                      <a:pt x="27163" y="51149"/>
                      <a:pt x="27353" y="55340"/>
                    </a:cubicBezTo>
                    <a:cubicBezTo>
                      <a:pt x="27544" y="59055"/>
                      <a:pt x="26115" y="62675"/>
                      <a:pt x="23448" y="65342"/>
                    </a:cubicBezTo>
                    <a:cubicBezTo>
                      <a:pt x="21924" y="66866"/>
                      <a:pt x="20210" y="68008"/>
                      <a:pt x="18495" y="69056"/>
                    </a:cubicBezTo>
                    <a:cubicBezTo>
                      <a:pt x="14876" y="71438"/>
                      <a:pt x="11066" y="73914"/>
                      <a:pt x="10589" y="79724"/>
                    </a:cubicBezTo>
                    <a:moveTo>
                      <a:pt x="18495" y="70771"/>
                    </a:moveTo>
                    <a:lnTo>
                      <a:pt x="18114" y="87154"/>
                    </a:lnTo>
                    <a:cubicBezTo>
                      <a:pt x="17543" y="88773"/>
                      <a:pt x="16590" y="90297"/>
                      <a:pt x="15066" y="91535"/>
                    </a:cubicBezTo>
                    <a:cubicBezTo>
                      <a:pt x="14304" y="92012"/>
                      <a:pt x="13733" y="92488"/>
                      <a:pt x="13066" y="93059"/>
                    </a:cubicBezTo>
                    <a:lnTo>
                      <a:pt x="12685" y="76867"/>
                    </a:lnTo>
                    <a:cubicBezTo>
                      <a:pt x="13733" y="74104"/>
                      <a:pt x="15923" y="72485"/>
                      <a:pt x="18400" y="70866"/>
                    </a:cubicBezTo>
                    <a:moveTo>
                      <a:pt x="15638" y="124206"/>
                    </a:moveTo>
                    <a:lnTo>
                      <a:pt x="15257" y="125254"/>
                    </a:lnTo>
                    <a:lnTo>
                      <a:pt x="16304" y="125254"/>
                    </a:lnTo>
                    <a:cubicBezTo>
                      <a:pt x="16304" y="125254"/>
                      <a:pt x="16685" y="125254"/>
                      <a:pt x="16876" y="125254"/>
                    </a:cubicBezTo>
                    <a:cubicBezTo>
                      <a:pt x="16495" y="126111"/>
                      <a:pt x="16019" y="126587"/>
                      <a:pt x="15447" y="126587"/>
                    </a:cubicBezTo>
                    <a:cubicBezTo>
                      <a:pt x="14590" y="126587"/>
                      <a:pt x="13637" y="125254"/>
                      <a:pt x="13637" y="122873"/>
                    </a:cubicBezTo>
                    <a:lnTo>
                      <a:pt x="13637" y="120301"/>
                    </a:lnTo>
                    <a:lnTo>
                      <a:pt x="13256" y="105347"/>
                    </a:lnTo>
                    <a:cubicBezTo>
                      <a:pt x="13828" y="103251"/>
                      <a:pt x="14971" y="101822"/>
                      <a:pt x="17447" y="100584"/>
                    </a:cubicBezTo>
                    <a:cubicBezTo>
                      <a:pt x="17447" y="100584"/>
                      <a:pt x="17638" y="100489"/>
                      <a:pt x="17733" y="100394"/>
                    </a:cubicBezTo>
                    <a:lnTo>
                      <a:pt x="17352" y="118967"/>
                    </a:lnTo>
                    <a:cubicBezTo>
                      <a:pt x="16971" y="120777"/>
                      <a:pt x="16400" y="122492"/>
                      <a:pt x="15638" y="124301"/>
                    </a:cubicBezTo>
                    <a:moveTo>
                      <a:pt x="19543" y="113252"/>
                    </a:moveTo>
                    <a:cubicBezTo>
                      <a:pt x="21352" y="114872"/>
                      <a:pt x="21543" y="117348"/>
                      <a:pt x="20972" y="119253"/>
                    </a:cubicBezTo>
                    <a:cubicBezTo>
                      <a:pt x="20495" y="121158"/>
                      <a:pt x="19162" y="123063"/>
                      <a:pt x="17352" y="123635"/>
                    </a:cubicBezTo>
                    <a:cubicBezTo>
                      <a:pt x="18590" y="120396"/>
                      <a:pt x="19352" y="117348"/>
                      <a:pt x="19448" y="113252"/>
                    </a:cubicBezTo>
                    <a:moveTo>
                      <a:pt x="23258" y="88773"/>
                    </a:moveTo>
                    <a:cubicBezTo>
                      <a:pt x="22781" y="93059"/>
                      <a:pt x="20114" y="97346"/>
                      <a:pt x="16685" y="99251"/>
                    </a:cubicBezTo>
                    <a:cubicBezTo>
                      <a:pt x="11732" y="101727"/>
                      <a:pt x="11256" y="105061"/>
                      <a:pt x="11161" y="110585"/>
                    </a:cubicBezTo>
                    <a:cubicBezTo>
                      <a:pt x="9065" y="107823"/>
                      <a:pt x="8208" y="104966"/>
                      <a:pt x="8589" y="102203"/>
                    </a:cubicBezTo>
                    <a:cubicBezTo>
                      <a:pt x="9065" y="98679"/>
                      <a:pt x="11637" y="95345"/>
                      <a:pt x="15638" y="92869"/>
                    </a:cubicBezTo>
                    <a:lnTo>
                      <a:pt x="15638" y="92869"/>
                    </a:lnTo>
                    <a:cubicBezTo>
                      <a:pt x="19733" y="89535"/>
                      <a:pt x="20114" y="84963"/>
                      <a:pt x="20210" y="79534"/>
                    </a:cubicBezTo>
                    <a:cubicBezTo>
                      <a:pt x="23067" y="82772"/>
                      <a:pt x="23448" y="86297"/>
                      <a:pt x="23162" y="88678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3" name="Google Shape;83;p25"/>
              <p:cNvSpPr/>
              <p:nvPr/>
            </p:nvSpPr>
            <p:spPr>
              <a:xfrm>
                <a:off x="6675306" y="4002529"/>
                <a:ext cx="8985" cy="5241"/>
              </a:xfrm>
              <a:custGeom>
                <a:avLst/>
                <a:gdLst/>
                <a:ahLst/>
                <a:cxnLst/>
                <a:rect l="l" t="t" r="r" b="b"/>
                <a:pathLst>
                  <a:path w="3429" h="2000" extrusionOk="0">
                    <a:moveTo>
                      <a:pt x="1714" y="1905"/>
                    </a:moveTo>
                    <a:cubicBezTo>
                      <a:pt x="3048" y="1333"/>
                      <a:pt x="3429" y="952"/>
                      <a:pt x="3429" y="571"/>
                    </a:cubicBezTo>
                    <a:cubicBezTo>
                      <a:pt x="3429" y="190"/>
                      <a:pt x="2476" y="0"/>
                      <a:pt x="1619" y="0"/>
                    </a:cubicBezTo>
                    <a:cubicBezTo>
                      <a:pt x="762" y="0"/>
                      <a:pt x="0" y="190"/>
                      <a:pt x="0" y="667"/>
                    </a:cubicBezTo>
                    <a:cubicBezTo>
                      <a:pt x="0" y="952"/>
                      <a:pt x="476" y="1429"/>
                      <a:pt x="1714" y="2000"/>
                    </a:cubicBezTo>
                  </a:path>
                </a:pathLst>
              </a:custGeom>
              <a:solidFill>
                <a:srgbClr val="231F20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4" name="Google Shape;84;p25"/>
              <p:cNvSpPr/>
              <p:nvPr/>
            </p:nvSpPr>
            <p:spPr>
              <a:xfrm>
                <a:off x="6767400" y="4264337"/>
                <a:ext cx="29200" cy="29449"/>
              </a:xfrm>
              <a:custGeom>
                <a:avLst/>
                <a:gdLst/>
                <a:ahLst/>
                <a:cxnLst/>
                <a:rect l="l" t="t" r="r" b="b"/>
                <a:pathLst>
                  <a:path w="11144" h="11239" extrusionOk="0">
                    <a:moveTo>
                      <a:pt x="9620" y="9620"/>
                    </a:moveTo>
                    <a:cubicBezTo>
                      <a:pt x="8477" y="10763"/>
                      <a:pt x="7239" y="11239"/>
                      <a:pt x="5620" y="11239"/>
                    </a:cubicBezTo>
                    <a:cubicBezTo>
                      <a:pt x="4000" y="11239"/>
                      <a:pt x="2762" y="10668"/>
                      <a:pt x="1619" y="9620"/>
                    </a:cubicBezTo>
                    <a:cubicBezTo>
                      <a:pt x="571" y="8477"/>
                      <a:pt x="0" y="7239"/>
                      <a:pt x="0" y="5620"/>
                    </a:cubicBezTo>
                    <a:cubicBezTo>
                      <a:pt x="0" y="4000"/>
                      <a:pt x="571" y="2762"/>
                      <a:pt x="1619" y="1619"/>
                    </a:cubicBezTo>
                    <a:cubicBezTo>
                      <a:pt x="2667" y="571"/>
                      <a:pt x="4000" y="0"/>
                      <a:pt x="5524" y="0"/>
                    </a:cubicBezTo>
                    <a:cubicBezTo>
                      <a:pt x="7048" y="0"/>
                      <a:pt x="8382" y="571"/>
                      <a:pt x="9525" y="1619"/>
                    </a:cubicBezTo>
                    <a:cubicBezTo>
                      <a:pt x="10573" y="2762"/>
                      <a:pt x="11144" y="4000"/>
                      <a:pt x="11144" y="5620"/>
                    </a:cubicBezTo>
                    <a:cubicBezTo>
                      <a:pt x="11144" y="7239"/>
                      <a:pt x="10573" y="8477"/>
                      <a:pt x="9525" y="9620"/>
                    </a:cubicBezTo>
                    <a:moveTo>
                      <a:pt x="2191" y="2191"/>
                    </a:moveTo>
                    <a:cubicBezTo>
                      <a:pt x="1238" y="3143"/>
                      <a:pt x="762" y="4286"/>
                      <a:pt x="762" y="5620"/>
                    </a:cubicBezTo>
                    <a:cubicBezTo>
                      <a:pt x="762" y="6953"/>
                      <a:pt x="1238" y="8096"/>
                      <a:pt x="2191" y="9049"/>
                    </a:cubicBezTo>
                    <a:cubicBezTo>
                      <a:pt x="3143" y="10001"/>
                      <a:pt x="4286" y="10478"/>
                      <a:pt x="5620" y="10478"/>
                    </a:cubicBezTo>
                    <a:cubicBezTo>
                      <a:pt x="6953" y="10478"/>
                      <a:pt x="8096" y="10001"/>
                      <a:pt x="9049" y="9049"/>
                    </a:cubicBezTo>
                    <a:cubicBezTo>
                      <a:pt x="10001" y="8096"/>
                      <a:pt x="10477" y="6953"/>
                      <a:pt x="10477" y="5620"/>
                    </a:cubicBezTo>
                    <a:cubicBezTo>
                      <a:pt x="10477" y="4286"/>
                      <a:pt x="10001" y="3143"/>
                      <a:pt x="9049" y="2191"/>
                    </a:cubicBezTo>
                    <a:cubicBezTo>
                      <a:pt x="8096" y="1238"/>
                      <a:pt x="6953" y="762"/>
                      <a:pt x="5620" y="762"/>
                    </a:cubicBezTo>
                    <a:cubicBezTo>
                      <a:pt x="4286" y="762"/>
                      <a:pt x="3143" y="1238"/>
                      <a:pt x="2191" y="2191"/>
                    </a:cubicBezTo>
                    <a:moveTo>
                      <a:pt x="5524" y="2476"/>
                    </a:moveTo>
                    <a:cubicBezTo>
                      <a:pt x="6286" y="2476"/>
                      <a:pt x="6858" y="2476"/>
                      <a:pt x="7239" y="2667"/>
                    </a:cubicBezTo>
                    <a:cubicBezTo>
                      <a:pt x="7906" y="2953"/>
                      <a:pt x="8192" y="3429"/>
                      <a:pt x="8192" y="4191"/>
                    </a:cubicBezTo>
                    <a:cubicBezTo>
                      <a:pt x="8192" y="4763"/>
                      <a:pt x="8001" y="5143"/>
                      <a:pt x="7620" y="5429"/>
                    </a:cubicBezTo>
                    <a:cubicBezTo>
                      <a:pt x="7429" y="5525"/>
                      <a:pt x="7144" y="5620"/>
                      <a:pt x="6763" y="5715"/>
                    </a:cubicBezTo>
                    <a:cubicBezTo>
                      <a:pt x="7239" y="5715"/>
                      <a:pt x="7620" y="6001"/>
                      <a:pt x="7810" y="6287"/>
                    </a:cubicBezTo>
                    <a:cubicBezTo>
                      <a:pt x="8001" y="6667"/>
                      <a:pt x="8192" y="6953"/>
                      <a:pt x="8192" y="7239"/>
                    </a:cubicBezTo>
                    <a:lnTo>
                      <a:pt x="8192" y="7715"/>
                    </a:lnTo>
                    <a:cubicBezTo>
                      <a:pt x="8192" y="7715"/>
                      <a:pt x="8192" y="8001"/>
                      <a:pt x="8192" y="8192"/>
                    </a:cubicBezTo>
                    <a:cubicBezTo>
                      <a:pt x="8192" y="8382"/>
                      <a:pt x="8192" y="8477"/>
                      <a:pt x="8192" y="8477"/>
                    </a:cubicBezTo>
                    <a:lnTo>
                      <a:pt x="8192" y="8477"/>
                    </a:lnTo>
                    <a:cubicBezTo>
                      <a:pt x="8192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cubicBezTo>
                      <a:pt x="7144" y="8477"/>
                      <a:pt x="7144" y="8477"/>
                      <a:pt x="7144" y="8477"/>
                    </a:cubicBezTo>
                    <a:lnTo>
                      <a:pt x="7144" y="8287"/>
                    </a:lnTo>
                    <a:cubicBezTo>
                      <a:pt x="7144" y="8287"/>
                      <a:pt x="7144" y="7810"/>
                      <a:pt x="7144" y="7810"/>
                    </a:cubicBezTo>
                    <a:cubicBezTo>
                      <a:pt x="7144" y="7144"/>
                      <a:pt x="6953" y="6667"/>
                      <a:pt x="6572" y="6382"/>
                    </a:cubicBezTo>
                    <a:cubicBezTo>
                      <a:pt x="6382" y="6287"/>
                      <a:pt x="5905" y="6191"/>
                      <a:pt x="5334" y="6191"/>
                    </a:cubicBezTo>
                    <a:lnTo>
                      <a:pt x="4477" y="6191"/>
                    </a:lnTo>
                    <a:lnTo>
                      <a:pt x="4477" y="8572"/>
                    </a:lnTo>
                    <a:lnTo>
                      <a:pt x="3429" y="8572"/>
                    </a:lnTo>
                    <a:lnTo>
                      <a:pt x="3429" y="2381"/>
                    </a:lnTo>
                    <a:lnTo>
                      <a:pt x="5620" y="2381"/>
                    </a:lnTo>
                    <a:close/>
                    <a:moveTo>
                      <a:pt x="6667" y="3429"/>
                    </a:moveTo>
                    <a:cubicBezTo>
                      <a:pt x="6667" y="3429"/>
                      <a:pt x="5905" y="3238"/>
                      <a:pt x="5334" y="3238"/>
                    </a:cubicBezTo>
                    <a:lnTo>
                      <a:pt x="4381" y="3238"/>
                    </a:lnTo>
                    <a:lnTo>
                      <a:pt x="4381" y="5429"/>
                    </a:lnTo>
                    <a:lnTo>
                      <a:pt x="5334" y="5429"/>
                    </a:lnTo>
                    <a:cubicBezTo>
                      <a:pt x="5334" y="5429"/>
                      <a:pt x="6096" y="5429"/>
                      <a:pt x="6382" y="5334"/>
                    </a:cubicBezTo>
                    <a:cubicBezTo>
                      <a:pt x="6858" y="5143"/>
                      <a:pt x="7048" y="4858"/>
                      <a:pt x="7048" y="4381"/>
                    </a:cubicBezTo>
                    <a:cubicBezTo>
                      <a:pt x="7048" y="3905"/>
                      <a:pt x="6953" y="3620"/>
                      <a:pt x="6667" y="3429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5" name="Google Shape;85;p25"/>
              <p:cNvSpPr/>
              <p:nvPr/>
            </p:nvSpPr>
            <p:spPr>
              <a:xfrm>
                <a:off x="7787683" y="4144788"/>
                <a:ext cx="74622" cy="77120"/>
              </a:xfrm>
              <a:custGeom>
                <a:avLst/>
                <a:gdLst/>
                <a:ahLst/>
                <a:cxnLst/>
                <a:rect l="l" t="t" r="r" b="b"/>
                <a:pathLst>
                  <a:path w="28479" h="29432" extrusionOk="0">
                    <a:moveTo>
                      <a:pt x="0" y="0"/>
                    </a:moveTo>
                    <a:lnTo>
                      <a:pt x="28480" y="0"/>
                    </a:lnTo>
                    <a:lnTo>
                      <a:pt x="28480" y="29432"/>
                    </a:lnTo>
                    <a:lnTo>
                      <a:pt x="0" y="29432"/>
                    </a:lnTo>
                    <a:close/>
                  </a:path>
                </a:pathLst>
              </a:custGeom>
              <a:solidFill>
                <a:schemeClr val="lt1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86;p25"/>
              <p:cNvSpPr/>
              <p:nvPr/>
            </p:nvSpPr>
            <p:spPr>
              <a:xfrm>
                <a:off x="6941857" y="4011262"/>
                <a:ext cx="223624" cy="218629"/>
              </a:xfrm>
              <a:custGeom>
                <a:avLst/>
                <a:gdLst/>
                <a:ahLst/>
                <a:cxnLst/>
                <a:rect l="l" t="t" r="r" b="b"/>
                <a:pathLst>
                  <a:path w="85344" h="83438" extrusionOk="0">
                    <a:moveTo>
                      <a:pt x="83629" y="62294"/>
                    </a:moveTo>
                    <a:cubicBezTo>
                      <a:pt x="74486" y="76200"/>
                      <a:pt x="61150" y="83439"/>
                      <a:pt x="42672" y="83439"/>
                    </a:cubicBezTo>
                    <a:cubicBezTo>
                      <a:pt x="14002" y="83439"/>
                      <a:pt x="0" y="62865"/>
                      <a:pt x="0" y="41434"/>
                    </a:cubicBezTo>
                    <a:cubicBezTo>
                      <a:pt x="0" y="16192"/>
                      <a:pt x="17431" y="0"/>
                      <a:pt x="42482" y="0"/>
                    </a:cubicBezTo>
                    <a:cubicBezTo>
                      <a:pt x="51911" y="0"/>
                      <a:pt x="64103" y="2381"/>
                      <a:pt x="73533" y="11430"/>
                    </a:cubicBezTo>
                    <a:cubicBezTo>
                      <a:pt x="84868" y="22574"/>
                      <a:pt x="84963" y="35433"/>
                      <a:pt x="85344" y="47244"/>
                    </a:cubicBezTo>
                    <a:lnTo>
                      <a:pt x="31337" y="47244"/>
                    </a:lnTo>
                    <a:cubicBezTo>
                      <a:pt x="31528" y="50673"/>
                      <a:pt x="31623" y="54673"/>
                      <a:pt x="35052" y="58102"/>
                    </a:cubicBezTo>
                    <a:cubicBezTo>
                      <a:pt x="35814" y="58865"/>
                      <a:pt x="38671" y="61722"/>
                      <a:pt x="44291" y="61722"/>
                    </a:cubicBezTo>
                    <a:cubicBezTo>
                      <a:pt x="51340" y="61722"/>
                      <a:pt x="55150" y="58007"/>
                      <a:pt x="58293" y="51721"/>
                    </a:cubicBezTo>
                    <a:lnTo>
                      <a:pt x="83629" y="62294"/>
                    </a:lnTo>
                    <a:close/>
                    <a:moveTo>
                      <a:pt x="54007" y="30956"/>
                    </a:moveTo>
                    <a:cubicBezTo>
                      <a:pt x="53816" y="29813"/>
                      <a:pt x="53816" y="28575"/>
                      <a:pt x="53531" y="27337"/>
                    </a:cubicBezTo>
                    <a:cubicBezTo>
                      <a:pt x="52197" y="21812"/>
                      <a:pt x="47434" y="19431"/>
                      <a:pt x="43244" y="19431"/>
                    </a:cubicBezTo>
                    <a:cubicBezTo>
                      <a:pt x="34004" y="19431"/>
                      <a:pt x="32385" y="27527"/>
                      <a:pt x="31623" y="30861"/>
                    </a:cubicBezTo>
                    <a:lnTo>
                      <a:pt x="54007" y="3086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87;p25"/>
              <p:cNvSpPr/>
              <p:nvPr/>
            </p:nvSpPr>
            <p:spPr>
              <a:xfrm>
                <a:off x="7187693" y="4014757"/>
                <a:ext cx="357147" cy="207648"/>
              </a:xfrm>
              <a:custGeom>
                <a:avLst/>
                <a:gdLst/>
                <a:ahLst/>
                <a:cxnLst/>
                <a:rect l="l" t="t" r="r" b="b"/>
                <a:pathLst>
                  <a:path w="136302" h="79247" extrusionOk="0">
                    <a:moveTo>
                      <a:pt x="29337" y="12954"/>
                    </a:moveTo>
                    <a:cubicBezTo>
                      <a:pt x="31718" y="9049"/>
                      <a:pt x="36957" y="0"/>
                      <a:pt x="53816" y="0"/>
                    </a:cubicBezTo>
                    <a:cubicBezTo>
                      <a:pt x="56483" y="0"/>
                      <a:pt x="60865" y="286"/>
                      <a:pt x="65627" y="1810"/>
                    </a:cubicBezTo>
                    <a:cubicBezTo>
                      <a:pt x="75629" y="4953"/>
                      <a:pt x="78581" y="10477"/>
                      <a:pt x="80677" y="14478"/>
                    </a:cubicBezTo>
                    <a:cubicBezTo>
                      <a:pt x="82963" y="9430"/>
                      <a:pt x="89916" y="0"/>
                      <a:pt x="107537" y="0"/>
                    </a:cubicBezTo>
                    <a:cubicBezTo>
                      <a:pt x="115919" y="0"/>
                      <a:pt x="123920" y="2667"/>
                      <a:pt x="128968" y="7715"/>
                    </a:cubicBezTo>
                    <a:cubicBezTo>
                      <a:pt x="136017" y="14573"/>
                      <a:pt x="136112" y="22955"/>
                      <a:pt x="136303" y="30194"/>
                    </a:cubicBezTo>
                    <a:lnTo>
                      <a:pt x="136303" y="78962"/>
                    </a:lnTo>
                    <a:lnTo>
                      <a:pt x="105537" y="78962"/>
                    </a:lnTo>
                    <a:lnTo>
                      <a:pt x="105537" y="38576"/>
                    </a:lnTo>
                    <a:cubicBezTo>
                      <a:pt x="105537" y="33623"/>
                      <a:pt x="105346" y="25336"/>
                      <a:pt x="94774" y="25336"/>
                    </a:cubicBezTo>
                    <a:cubicBezTo>
                      <a:pt x="83629" y="25336"/>
                      <a:pt x="83439" y="34480"/>
                      <a:pt x="83439" y="37909"/>
                    </a:cubicBezTo>
                    <a:lnTo>
                      <a:pt x="83439" y="79248"/>
                    </a:lnTo>
                    <a:lnTo>
                      <a:pt x="52768" y="79248"/>
                    </a:lnTo>
                    <a:lnTo>
                      <a:pt x="52768" y="37529"/>
                    </a:lnTo>
                    <a:cubicBezTo>
                      <a:pt x="52768" y="36004"/>
                      <a:pt x="52578" y="34576"/>
                      <a:pt x="52292" y="33052"/>
                    </a:cubicBezTo>
                    <a:cubicBezTo>
                      <a:pt x="50959" y="27051"/>
                      <a:pt x="45720" y="25432"/>
                      <a:pt x="42005" y="25432"/>
                    </a:cubicBezTo>
                    <a:cubicBezTo>
                      <a:pt x="38862" y="25432"/>
                      <a:pt x="35719" y="26479"/>
                      <a:pt x="33623" y="28575"/>
                    </a:cubicBezTo>
                    <a:cubicBezTo>
                      <a:pt x="30766" y="31432"/>
                      <a:pt x="30766" y="34576"/>
                      <a:pt x="30671" y="37243"/>
                    </a:cubicBezTo>
                    <a:lnTo>
                      <a:pt x="30671" y="79248"/>
                    </a:lnTo>
                    <a:lnTo>
                      <a:pt x="0" y="79248"/>
                    </a:lnTo>
                    <a:lnTo>
                      <a:pt x="0" y="2000"/>
                    </a:lnTo>
                    <a:lnTo>
                      <a:pt x="29337" y="2000"/>
                    </a:lnTo>
                    <a:lnTo>
                      <a:pt x="29337" y="130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88;p25"/>
              <p:cNvSpPr/>
              <p:nvPr/>
            </p:nvSpPr>
            <p:spPr>
              <a:xfrm>
                <a:off x="7562063" y="4011262"/>
                <a:ext cx="204404" cy="218132"/>
              </a:xfrm>
              <a:custGeom>
                <a:avLst/>
                <a:gdLst/>
                <a:ahLst/>
                <a:cxnLst/>
                <a:rect l="l" t="t" r="r" b="b"/>
                <a:pathLst>
                  <a:path w="78009" h="83248" extrusionOk="0">
                    <a:moveTo>
                      <a:pt x="17145" y="52197"/>
                    </a:moveTo>
                    <a:cubicBezTo>
                      <a:pt x="20002" y="55054"/>
                      <a:pt x="22765" y="57531"/>
                      <a:pt x="28766" y="60103"/>
                    </a:cubicBezTo>
                    <a:cubicBezTo>
                      <a:pt x="34290" y="62294"/>
                      <a:pt x="38481" y="62675"/>
                      <a:pt x="40958" y="62675"/>
                    </a:cubicBezTo>
                    <a:cubicBezTo>
                      <a:pt x="44672" y="62675"/>
                      <a:pt x="49054" y="61341"/>
                      <a:pt x="49054" y="57912"/>
                    </a:cubicBezTo>
                    <a:cubicBezTo>
                      <a:pt x="49054" y="54007"/>
                      <a:pt x="44482" y="53340"/>
                      <a:pt x="41338" y="52864"/>
                    </a:cubicBezTo>
                    <a:cubicBezTo>
                      <a:pt x="38671" y="52388"/>
                      <a:pt x="32290" y="51340"/>
                      <a:pt x="25241" y="49244"/>
                    </a:cubicBezTo>
                    <a:cubicBezTo>
                      <a:pt x="18097" y="47149"/>
                      <a:pt x="3905" y="42958"/>
                      <a:pt x="3905" y="26575"/>
                    </a:cubicBezTo>
                    <a:cubicBezTo>
                      <a:pt x="3905" y="19717"/>
                      <a:pt x="7048" y="13430"/>
                      <a:pt x="11621" y="8953"/>
                    </a:cubicBezTo>
                    <a:cubicBezTo>
                      <a:pt x="20669" y="286"/>
                      <a:pt x="33814" y="0"/>
                      <a:pt x="38862" y="0"/>
                    </a:cubicBezTo>
                    <a:cubicBezTo>
                      <a:pt x="44672" y="0"/>
                      <a:pt x="50483" y="762"/>
                      <a:pt x="56293" y="2096"/>
                    </a:cubicBezTo>
                    <a:cubicBezTo>
                      <a:pt x="66866" y="4667"/>
                      <a:pt x="71342" y="7906"/>
                      <a:pt x="75724" y="11144"/>
                    </a:cubicBezTo>
                    <a:lnTo>
                      <a:pt x="59150" y="26194"/>
                    </a:lnTo>
                    <a:cubicBezTo>
                      <a:pt x="53912" y="22955"/>
                      <a:pt x="47530" y="18859"/>
                      <a:pt x="39338" y="18859"/>
                    </a:cubicBezTo>
                    <a:cubicBezTo>
                      <a:pt x="38100" y="18859"/>
                      <a:pt x="32766" y="18859"/>
                      <a:pt x="32766" y="22860"/>
                    </a:cubicBezTo>
                    <a:cubicBezTo>
                      <a:pt x="32766" y="25717"/>
                      <a:pt x="34862" y="26098"/>
                      <a:pt x="45148" y="28670"/>
                    </a:cubicBezTo>
                    <a:cubicBezTo>
                      <a:pt x="58864" y="31813"/>
                      <a:pt x="62198" y="32575"/>
                      <a:pt x="65913" y="34480"/>
                    </a:cubicBezTo>
                    <a:cubicBezTo>
                      <a:pt x="73628" y="38671"/>
                      <a:pt x="78010" y="45815"/>
                      <a:pt x="78010" y="54578"/>
                    </a:cubicBezTo>
                    <a:cubicBezTo>
                      <a:pt x="78010" y="69818"/>
                      <a:pt x="65342" y="83248"/>
                      <a:pt x="41338" y="83248"/>
                    </a:cubicBezTo>
                    <a:cubicBezTo>
                      <a:pt x="19241" y="83248"/>
                      <a:pt x="6572" y="73152"/>
                      <a:pt x="0" y="67723"/>
                    </a:cubicBezTo>
                    <a:lnTo>
                      <a:pt x="17145" y="52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9" name="Google Shape;89;p25"/>
              <p:cNvSpPr/>
              <p:nvPr/>
            </p:nvSpPr>
            <p:spPr>
              <a:xfrm>
                <a:off x="7883024" y="4013759"/>
                <a:ext cx="220377" cy="284021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108394" extrusionOk="0">
                    <a:moveTo>
                      <a:pt x="28194" y="80391"/>
                    </a:moveTo>
                    <a:cubicBezTo>
                      <a:pt x="28194" y="83820"/>
                      <a:pt x="28384" y="90202"/>
                      <a:pt x="40291" y="90202"/>
                    </a:cubicBezTo>
                    <a:cubicBezTo>
                      <a:pt x="44482" y="90202"/>
                      <a:pt x="49244" y="89154"/>
                      <a:pt x="51816" y="86773"/>
                    </a:cubicBezTo>
                    <a:cubicBezTo>
                      <a:pt x="54769" y="83820"/>
                      <a:pt x="54769" y="80105"/>
                      <a:pt x="54769" y="74867"/>
                    </a:cubicBezTo>
                    <a:cubicBezTo>
                      <a:pt x="54769" y="72295"/>
                      <a:pt x="54769" y="69913"/>
                      <a:pt x="54959" y="67532"/>
                    </a:cubicBezTo>
                    <a:cubicBezTo>
                      <a:pt x="54388" y="68390"/>
                      <a:pt x="53721" y="69152"/>
                      <a:pt x="53150" y="69913"/>
                    </a:cubicBezTo>
                    <a:cubicBezTo>
                      <a:pt x="52388" y="70675"/>
                      <a:pt x="47815" y="75438"/>
                      <a:pt x="34766" y="75438"/>
                    </a:cubicBezTo>
                    <a:cubicBezTo>
                      <a:pt x="11335" y="75438"/>
                      <a:pt x="0" y="59341"/>
                      <a:pt x="0" y="38195"/>
                    </a:cubicBezTo>
                    <a:cubicBezTo>
                      <a:pt x="0" y="22574"/>
                      <a:pt x="6667" y="0"/>
                      <a:pt x="36385" y="0"/>
                    </a:cubicBezTo>
                    <a:cubicBezTo>
                      <a:pt x="43243" y="0"/>
                      <a:pt x="50292" y="1524"/>
                      <a:pt x="55054" y="6286"/>
                    </a:cubicBezTo>
                    <a:cubicBezTo>
                      <a:pt x="56102" y="7144"/>
                      <a:pt x="56959" y="8192"/>
                      <a:pt x="57721" y="9430"/>
                    </a:cubicBezTo>
                    <a:lnTo>
                      <a:pt x="57531" y="2096"/>
                    </a:lnTo>
                    <a:lnTo>
                      <a:pt x="84106" y="2096"/>
                    </a:lnTo>
                    <a:lnTo>
                      <a:pt x="84106" y="74867"/>
                    </a:lnTo>
                    <a:cubicBezTo>
                      <a:pt x="83820" y="83820"/>
                      <a:pt x="83248" y="96298"/>
                      <a:pt x="68294" y="103346"/>
                    </a:cubicBezTo>
                    <a:cubicBezTo>
                      <a:pt x="60674" y="106966"/>
                      <a:pt x="50101" y="108394"/>
                      <a:pt x="40100" y="108394"/>
                    </a:cubicBezTo>
                    <a:cubicBezTo>
                      <a:pt x="36767" y="108394"/>
                      <a:pt x="24003" y="108109"/>
                      <a:pt x="15812" y="105251"/>
                    </a:cubicBezTo>
                    <a:cubicBezTo>
                      <a:pt x="857" y="100012"/>
                      <a:pt x="571" y="88582"/>
                      <a:pt x="286" y="80391"/>
                    </a:cubicBezTo>
                    <a:lnTo>
                      <a:pt x="28194" y="80391"/>
                    </a:lnTo>
                    <a:close/>
                    <a:moveTo>
                      <a:pt x="29242" y="39052"/>
                    </a:moveTo>
                    <a:cubicBezTo>
                      <a:pt x="29242" y="50197"/>
                      <a:pt x="33147" y="55150"/>
                      <a:pt x="41338" y="55150"/>
                    </a:cubicBezTo>
                    <a:cubicBezTo>
                      <a:pt x="53721" y="55150"/>
                      <a:pt x="54007" y="43529"/>
                      <a:pt x="54007" y="37719"/>
                    </a:cubicBezTo>
                    <a:cubicBezTo>
                      <a:pt x="54007" y="33528"/>
                      <a:pt x="54007" y="21146"/>
                      <a:pt x="42100" y="21146"/>
                    </a:cubicBezTo>
                    <a:cubicBezTo>
                      <a:pt x="29242" y="21146"/>
                      <a:pt x="29242" y="36100"/>
                      <a:pt x="29242" y="39052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90;p25"/>
              <p:cNvSpPr/>
              <p:nvPr/>
            </p:nvSpPr>
            <p:spPr>
              <a:xfrm>
                <a:off x="8128110" y="4011008"/>
                <a:ext cx="236101" cy="218635"/>
              </a:xfrm>
              <a:custGeom>
                <a:avLst/>
                <a:gdLst/>
                <a:ahLst/>
                <a:cxnLst/>
                <a:rect l="l" t="t" r="r" b="b"/>
                <a:pathLst>
                  <a:path w="90106" h="83440" extrusionOk="0">
                    <a:moveTo>
                      <a:pt x="78010" y="11146"/>
                    </a:moveTo>
                    <a:cubicBezTo>
                      <a:pt x="85344" y="18194"/>
                      <a:pt x="90107" y="29815"/>
                      <a:pt x="90107" y="42007"/>
                    </a:cubicBezTo>
                    <a:cubicBezTo>
                      <a:pt x="90107" y="66296"/>
                      <a:pt x="73247" y="83441"/>
                      <a:pt x="44006" y="83441"/>
                    </a:cubicBezTo>
                    <a:cubicBezTo>
                      <a:pt x="12859" y="83441"/>
                      <a:pt x="0" y="63152"/>
                      <a:pt x="0" y="42483"/>
                    </a:cubicBezTo>
                    <a:cubicBezTo>
                      <a:pt x="0" y="17147"/>
                      <a:pt x="17145" y="-189"/>
                      <a:pt x="45625" y="2"/>
                    </a:cubicBezTo>
                    <a:cubicBezTo>
                      <a:pt x="61246" y="97"/>
                      <a:pt x="72009" y="5526"/>
                      <a:pt x="78010" y="11146"/>
                    </a:cubicBezTo>
                    <a:moveTo>
                      <a:pt x="30575" y="41531"/>
                    </a:moveTo>
                    <a:cubicBezTo>
                      <a:pt x="30575" y="48960"/>
                      <a:pt x="32385" y="62009"/>
                      <a:pt x="44863" y="62009"/>
                    </a:cubicBezTo>
                    <a:cubicBezTo>
                      <a:pt x="55626" y="62009"/>
                      <a:pt x="59055" y="52865"/>
                      <a:pt x="59055" y="41245"/>
                    </a:cubicBezTo>
                    <a:cubicBezTo>
                      <a:pt x="59055" y="36578"/>
                      <a:pt x="58769" y="21147"/>
                      <a:pt x="44767" y="21528"/>
                    </a:cubicBezTo>
                    <a:cubicBezTo>
                      <a:pt x="33147" y="21814"/>
                      <a:pt x="30575" y="32863"/>
                      <a:pt x="30575" y="41531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91;p25"/>
              <p:cNvSpPr/>
              <p:nvPr/>
            </p:nvSpPr>
            <p:spPr>
              <a:xfrm>
                <a:off x="8363714" y="4019500"/>
                <a:ext cx="220377" cy="202407"/>
              </a:xfrm>
              <a:custGeom>
                <a:avLst/>
                <a:gdLst/>
                <a:ahLst/>
                <a:cxnLst/>
                <a:rect l="l" t="t" r="r" b="b"/>
                <a:pathLst>
                  <a:path w="84105" h="77247" extrusionOk="0">
                    <a:moveTo>
                      <a:pt x="0" y="0"/>
                    </a:moveTo>
                    <a:lnTo>
                      <a:pt x="32480" y="0"/>
                    </a:lnTo>
                    <a:lnTo>
                      <a:pt x="38576" y="28670"/>
                    </a:lnTo>
                    <a:cubicBezTo>
                      <a:pt x="40196" y="37814"/>
                      <a:pt x="40481" y="40195"/>
                      <a:pt x="41910" y="51816"/>
                    </a:cubicBezTo>
                    <a:cubicBezTo>
                      <a:pt x="43053" y="41338"/>
                      <a:pt x="43529" y="38576"/>
                      <a:pt x="45625" y="27337"/>
                    </a:cubicBezTo>
                    <a:lnTo>
                      <a:pt x="51911" y="0"/>
                    </a:lnTo>
                    <a:lnTo>
                      <a:pt x="84106" y="0"/>
                    </a:lnTo>
                    <a:lnTo>
                      <a:pt x="58293" y="77248"/>
                    </a:lnTo>
                    <a:lnTo>
                      <a:pt x="25813" y="772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txBody>
              <a:bodyPr spcFirstLastPara="1" wrap="square" lIns="91425" tIns="45700" rIns="91425" bIns="45700" anchor="ctr" anchorCtr="0">
                <a:noAutofit/>
              </a:bodyPr>
              <a:lstStyle/>
              <a:p>
                <a:pPr marL="0" marR="0" lvl="0" indent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00"/>
                  </a:buClr>
                  <a:buSzPts val="1800"/>
                  <a:buFont typeface="Arial"/>
                  <a:buNone/>
                </a:pPr>
                <a:endParaRPr sz="18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endParaRPr>
              </a:p>
            </p:txBody>
          </p:sp>
        </p:grpSp>
        <p:cxnSp>
          <p:nvCxnSpPr>
            <p:cNvPr id="92" name="Google Shape;92;p25"/>
            <p:cNvCxnSpPr/>
            <p:nvPr/>
          </p:nvCxnSpPr>
          <p:spPr>
            <a:xfrm>
              <a:off x="2221272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93" name="Google Shape;93;p25"/>
            <p:cNvCxnSpPr/>
            <p:nvPr/>
          </p:nvCxnSpPr>
          <p:spPr>
            <a:xfrm>
              <a:off x="4052648" y="4242515"/>
              <a:ext cx="0" cy="457200"/>
            </a:xfrm>
            <a:prstGeom prst="straightConnector1">
              <a:avLst/>
            </a:prstGeom>
            <a:noFill/>
            <a:ln w="9525" cap="flat" cmpd="sng">
              <a:solidFill>
                <a:srgbClr val="00B3E3"/>
              </a:solidFill>
              <a:prstDash val="solid"/>
              <a:round/>
              <a:headEnd type="none" w="sm" len="sm"/>
              <a:tailEnd type="none" w="sm" len="sm"/>
            </a:ln>
          </p:spPr>
        </p:cxnSp>
      </p:grpSp>
      <p:sp>
        <p:nvSpPr>
          <p:cNvPr id="94" name="Google Shape;94;p25"/>
          <p:cNvSpPr/>
          <p:nvPr/>
        </p:nvSpPr>
        <p:spPr>
          <a:xfrm>
            <a:off x="640871" y="3972835"/>
            <a:ext cx="1638133" cy="45720"/>
          </a:xfrm>
          <a:prstGeom prst="rect">
            <a:avLst/>
          </a:prstGeom>
          <a:solidFill>
            <a:srgbClr val="00A9F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5"/>
          <p:cNvSpPr txBox="1">
            <a:spLocks noGrp="1"/>
          </p:cNvSpPr>
          <p:nvPr>
            <p:ph type="body" idx="2"/>
          </p:nvPr>
        </p:nvSpPr>
        <p:spPr>
          <a:xfrm>
            <a:off x="653196" y="4823033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6" name="Google Shape;96;p25"/>
          <p:cNvSpPr txBox="1">
            <a:spLocks noGrp="1"/>
          </p:cNvSpPr>
          <p:nvPr>
            <p:ph type="body" idx="3"/>
          </p:nvPr>
        </p:nvSpPr>
        <p:spPr>
          <a:xfrm>
            <a:off x="653196" y="5941821"/>
            <a:ext cx="6491182" cy="307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 sz="14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None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97" name="Google Shape;97;p25"/>
          <p:cNvSpPr txBox="1">
            <a:spLocks noGrp="1"/>
          </p:cNvSpPr>
          <p:nvPr>
            <p:ph type="body" idx="4"/>
          </p:nvPr>
        </p:nvSpPr>
        <p:spPr>
          <a:xfrm>
            <a:off x="653196" y="5550956"/>
            <a:ext cx="6491182" cy="42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  <a:defRPr sz="2400" b="1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3pPr>
            <a:lvl4pPr marL="1828800" lvl="3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4pPr>
            <a:lvl5pPr marL="2286000" lvl="4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325829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and 2 Column Content">
  <p:cSld name="Title and 2 Column Content"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42"/>
          <p:cNvSpPr txBox="1">
            <a:spLocks noGrp="1"/>
          </p:cNvSpPr>
          <p:nvPr>
            <p:ph type="body" idx="1"/>
          </p:nvPr>
        </p:nvSpPr>
        <p:spPr>
          <a:xfrm>
            <a:off x="547687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0" name="Google Shape;100;p42"/>
          <p:cNvSpPr txBox="1">
            <a:spLocks noGrp="1"/>
          </p:cNvSpPr>
          <p:nvPr>
            <p:ph type="body" idx="2"/>
          </p:nvPr>
        </p:nvSpPr>
        <p:spPr>
          <a:xfrm>
            <a:off x="6275263" y="1600200"/>
            <a:ext cx="5369100" cy="45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>
            <a:lvl1pPr marL="457200" lvl="0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1pPr>
            <a:lvl2pPr marL="914400" lvl="1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8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Char char="•"/>
              <a:defRPr/>
            </a:lvl4pPr>
            <a:lvl5pPr marL="2286000" lvl="4" indent="-3048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200"/>
              <a:buChar char="•"/>
              <a:defRPr/>
            </a:lvl5pPr>
            <a:lvl6pPr marL="2743200" lvl="5" indent="-342900" algn="l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6pPr>
            <a:lvl7pPr marL="3200400" lvl="6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7pPr>
            <a:lvl8pPr marL="3657600" lvl="7" indent="-342900" algn="l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800"/>
              <a:buChar char="▫"/>
              <a:defRPr/>
            </a:lvl8pPr>
            <a:lvl9pPr marL="4114800" lvl="8" indent="-342900" algn="l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Clr>
                <a:schemeClr val="dk1"/>
              </a:buClr>
              <a:buSzPts val="1800"/>
              <a:buChar char="▫"/>
              <a:defRPr/>
            </a:lvl9pPr>
          </a:lstStyle>
          <a:p>
            <a:endParaRPr/>
          </a:p>
        </p:txBody>
      </p:sp>
      <p:sp>
        <p:nvSpPr>
          <p:cNvPr id="101" name="Google Shape;101;p42"/>
          <p:cNvSpPr txBox="1">
            <a:spLocks noGrp="1"/>
          </p:cNvSpPr>
          <p:nvPr>
            <p:ph type="title"/>
          </p:nvPr>
        </p:nvSpPr>
        <p:spPr>
          <a:xfrm>
            <a:off x="548640" y="457200"/>
            <a:ext cx="110916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42"/>
          <p:cNvSpPr/>
          <p:nvPr/>
        </p:nvSpPr>
        <p:spPr>
          <a:xfrm>
            <a:off x="0" y="6407150"/>
            <a:ext cx="12192000" cy="450900"/>
          </a:xfrm>
          <a:prstGeom prst="rect">
            <a:avLst/>
          </a:prstGeom>
          <a:gradFill>
            <a:gsLst>
              <a:gs pos="0">
                <a:srgbClr val="00B3E3"/>
              </a:gs>
              <a:gs pos="52999">
                <a:srgbClr val="236093"/>
              </a:gs>
              <a:gs pos="99330">
                <a:srgbClr val="00426B"/>
              </a:gs>
              <a:gs pos="100000">
                <a:srgbClr val="00426B"/>
              </a:gs>
            </a:gsLst>
            <a:lin ang="13500032" scaled="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3" name="Google Shape;103;p42"/>
          <p:cNvGrpSpPr/>
          <p:nvPr/>
        </p:nvGrpSpPr>
        <p:grpSpPr>
          <a:xfrm>
            <a:off x="556148" y="6465637"/>
            <a:ext cx="2666528" cy="321580"/>
            <a:chOff x="9060315" y="6500573"/>
            <a:chExt cx="2666528" cy="321580"/>
          </a:xfrm>
        </p:grpSpPr>
        <p:grpSp>
          <p:nvGrpSpPr>
            <p:cNvPr id="104" name="Google Shape;104;p42"/>
            <p:cNvGrpSpPr/>
            <p:nvPr/>
          </p:nvGrpSpPr>
          <p:grpSpPr>
            <a:xfrm>
              <a:off x="9060315" y="6580072"/>
              <a:ext cx="2666528" cy="147646"/>
              <a:chOff x="641431" y="6487337"/>
              <a:chExt cx="2666528" cy="147646"/>
            </a:xfrm>
          </p:grpSpPr>
          <p:grpSp>
            <p:nvGrpSpPr>
              <p:cNvPr id="105" name="Google Shape;105;p42"/>
              <p:cNvGrpSpPr/>
              <p:nvPr/>
            </p:nvGrpSpPr>
            <p:grpSpPr>
              <a:xfrm>
                <a:off x="2512167" y="6487337"/>
                <a:ext cx="795792" cy="147646"/>
                <a:chOff x="6487121" y="3930898"/>
                <a:chExt cx="2096948" cy="389054"/>
              </a:xfrm>
            </p:grpSpPr>
            <p:sp>
              <p:nvSpPr>
                <p:cNvPr id="106" name="Google Shape;106;p42"/>
                <p:cNvSpPr/>
                <p:nvPr/>
              </p:nvSpPr>
              <p:spPr>
                <a:xfrm>
                  <a:off x="6487121" y="3930898"/>
                  <a:ext cx="389555" cy="3890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48685" h="148494" extrusionOk="0">
                      <a:moveTo>
                        <a:pt x="114681" y="74200"/>
                      </a:moveTo>
                      <a:lnTo>
                        <a:pt x="148685" y="54102"/>
                      </a:lnTo>
                      <a:lnTo>
                        <a:pt x="128492" y="19240"/>
                      </a:lnTo>
                      <a:lnTo>
                        <a:pt x="93726" y="39433"/>
                      </a:lnTo>
                      <a:lnTo>
                        <a:pt x="93726" y="0"/>
                      </a:lnTo>
                      <a:lnTo>
                        <a:pt x="54197" y="0"/>
                      </a:lnTo>
                      <a:lnTo>
                        <a:pt x="54197" y="39338"/>
                      </a:lnTo>
                      <a:lnTo>
                        <a:pt x="20193" y="19240"/>
                      </a:lnTo>
                      <a:lnTo>
                        <a:pt x="0" y="54102"/>
                      </a:lnTo>
                      <a:lnTo>
                        <a:pt x="34004" y="74200"/>
                      </a:lnTo>
                      <a:lnTo>
                        <a:pt x="0" y="93536"/>
                      </a:lnTo>
                      <a:lnTo>
                        <a:pt x="20193" y="128397"/>
                      </a:lnTo>
                      <a:lnTo>
                        <a:pt x="54197" y="108299"/>
                      </a:lnTo>
                      <a:lnTo>
                        <a:pt x="54197" y="148495"/>
                      </a:lnTo>
                      <a:lnTo>
                        <a:pt x="94488" y="148495"/>
                      </a:lnTo>
                      <a:lnTo>
                        <a:pt x="94488" y="108299"/>
                      </a:lnTo>
                      <a:lnTo>
                        <a:pt x="128492" y="128397"/>
                      </a:lnTo>
                      <a:lnTo>
                        <a:pt x="148685" y="93536"/>
                      </a:lnTo>
                      <a:lnTo>
                        <a:pt x="114681" y="7420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7" name="Google Shape;107;p42"/>
                <p:cNvSpPr/>
                <p:nvPr/>
              </p:nvSpPr>
              <p:spPr>
                <a:xfrm>
                  <a:off x="6697017" y="4071161"/>
                  <a:ext cx="996" cy="4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0" h="190" extrusionOk="0">
                      <a:moveTo>
                        <a:pt x="0" y="0"/>
                      </a:moveTo>
                      <a:lnTo>
                        <a:pt x="0" y="0"/>
                      </a:lnTo>
                      <a:cubicBezTo>
                        <a:pt x="0" y="0"/>
                        <a:pt x="381" y="190"/>
                        <a:pt x="381" y="190"/>
                      </a:cubicBezTo>
                      <a:cubicBezTo>
                        <a:pt x="191" y="190"/>
                        <a:pt x="95" y="95"/>
                        <a:pt x="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8" name="Google Shape;108;p42"/>
                <p:cNvSpPr/>
                <p:nvPr/>
              </p:nvSpPr>
              <p:spPr>
                <a:xfrm>
                  <a:off x="6641318" y="3959100"/>
                  <a:ext cx="75700" cy="33565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893" h="128111" extrusionOk="0">
                      <a:moveTo>
                        <a:pt x="19829" y="76962"/>
                      </a:moveTo>
                      <a:lnTo>
                        <a:pt x="20019" y="70104"/>
                      </a:lnTo>
                      <a:cubicBezTo>
                        <a:pt x="21543" y="69056"/>
                        <a:pt x="23162" y="68008"/>
                        <a:pt x="24591" y="66580"/>
                      </a:cubicBezTo>
                      <a:cubicBezTo>
                        <a:pt x="27544" y="63627"/>
                        <a:pt x="29068" y="59627"/>
                        <a:pt x="28877" y="55531"/>
                      </a:cubicBezTo>
                      <a:cubicBezTo>
                        <a:pt x="28592" y="50578"/>
                        <a:pt x="25925" y="45625"/>
                        <a:pt x="21162" y="41720"/>
                      </a:cubicBezTo>
                      <a:lnTo>
                        <a:pt x="20686" y="41339"/>
                      </a:lnTo>
                      <a:lnTo>
                        <a:pt x="21448" y="5810"/>
                      </a:lnTo>
                      <a:cubicBezTo>
                        <a:pt x="21448" y="2000"/>
                        <a:pt x="18495" y="0"/>
                        <a:pt x="15638" y="0"/>
                      </a:cubicBezTo>
                      <a:cubicBezTo>
                        <a:pt x="12780" y="0"/>
                        <a:pt x="9827" y="2000"/>
                        <a:pt x="9827" y="5810"/>
                      </a:cubicBezTo>
                      <a:lnTo>
                        <a:pt x="10018" y="13621"/>
                      </a:lnTo>
                      <a:cubicBezTo>
                        <a:pt x="6303" y="14478"/>
                        <a:pt x="2588" y="16859"/>
                        <a:pt x="1350" y="20860"/>
                      </a:cubicBezTo>
                      <a:cubicBezTo>
                        <a:pt x="-2269" y="29147"/>
                        <a:pt x="1636" y="41243"/>
                        <a:pt x="10113" y="48006"/>
                      </a:cubicBezTo>
                      <a:lnTo>
                        <a:pt x="10780" y="48577"/>
                      </a:lnTo>
                      <a:lnTo>
                        <a:pt x="11161" y="63722"/>
                      </a:lnTo>
                      <a:cubicBezTo>
                        <a:pt x="8208" y="65913"/>
                        <a:pt x="5636" y="68104"/>
                        <a:pt x="5636" y="71247"/>
                      </a:cubicBezTo>
                      <a:cubicBezTo>
                        <a:pt x="5636" y="72485"/>
                        <a:pt x="5922" y="78962"/>
                        <a:pt x="11066" y="82010"/>
                      </a:cubicBezTo>
                      <a:lnTo>
                        <a:pt x="11542" y="82296"/>
                      </a:lnTo>
                      <a:lnTo>
                        <a:pt x="11827" y="94583"/>
                      </a:lnTo>
                      <a:cubicBezTo>
                        <a:pt x="9446" y="96869"/>
                        <a:pt x="7922" y="99441"/>
                        <a:pt x="7541" y="102203"/>
                      </a:cubicBezTo>
                      <a:cubicBezTo>
                        <a:pt x="7065" y="105918"/>
                        <a:pt x="8398" y="109633"/>
                        <a:pt x="11732" y="113252"/>
                      </a:cubicBezTo>
                      <a:lnTo>
                        <a:pt x="12209" y="113824"/>
                      </a:lnTo>
                      <a:lnTo>
                        <a:pt x="12399" y="120396"/>
                      </a:lnTo>
                      <a:lnTo>
                        <a:pt x="12399" y="122968"/>
                      </a:lnTo>
                      <a:cubicBezTo>
                        <a:pt x="12399" y="126587"/>
                        <a:pt x="14114" y="128111"/>
                        <a:pt x="15638" y="128111"/>
                      </a:cubicBezTo>
                      <a:cubicBezTo>
                        <a:pt x="16876" y="128111"/>
                        <a:pt x="18114" y="127064"/>
                        <a:pt x="18686" y="124873"/>
                      </a:cubicBezTo>
                      <a:cubicBezTo>
                        <a:pt x="20495" y="124015"/>
                        <a:pt x="22019" y="122111"/>
                        <a:pt x="22686" y="119729"/>
                      </a:cubicBezTo>
                      <a:cubicBezTo>
                        <a:pt x="23448" y="116967"/>
                        <a:pt x="22972" y="113252"/>
                        <a:pt x="19448" y="111252"/>
                      </a:cubicBezTo>
                      <a:lnTo>
                        <a:pt x="19257" y="111252"/>
                      </a:lnTo>
                      <a:cubicBezTo>
                        <a:pt x="19257" y="111252"/>
                        <a:pt x="19543" y="99346"/>
                        <a:pt x="19543" y="99346"/>
                      </a:cubicBezTo>
                      <a:cubicBezTo>
                        <a:pt x="22496" y="96869"/>
                        <a:pt x="24686" y="92869"/>
                        <a:pt x="25163" y="88964"/>
                      </a:cubicBezTo>
                      <a:cubicBezTo>
                        <a:pt x="25544" y="85916"/>
                        <a:pt x="24972" y="81344"/>
                        <a:pt x="20495" y="77343"/>
                      </a:cubicBezTo>
                      <a:lnTo>
                        <a:pt x="20019" y="76962"/>
                      </a:lnTo>
                      <a:close/>
                      <a:moveTo>
                        <a:pt x="15542" y="1333"/>
                      </a:moveTo>
                      <a:cubicBezTo>
                        <a:pt x="17638" y="1333"/>
                        <a:pt x="19924" y="2667"/>
                        <a:pt x="19924" y="5715"/>
                      </a:cubicBezTo>
                      <a:lnTo>
                        <a:pt x="19638" y="18288"/>
                      </a:lnTo>
                      <a:cubicBezTo>
                        <a:pt x="19638" y="15240"/>
                        <a:pt x="16781" y="13145"/>
                        <a:pt x="12685" y="13145"/>
                      </a:cubicBezTo>
                      <a:cubicBezTo>
                        <a:pt x="12209" y="13145"/>
                        <a:pt x="11827" y="13145"/>
                        <a:pt x="11351" y="13240"/>
                      </a:cubicBezTo>
                      <a:lnTo>
                        <a:pt x="11161" y="5620"/>
                      </a:lnTo>
                      <a:cubicBezTo>
                        <a:pt x="11161" y="2667"/>
                        <a:pt x="13447" y="1238"/>
                        <a:pt x="15542" y="1238"/>
                      </a:cubicBezTo>
                      <a:moveTo>
                        <a:pt x="19638" y="18479"/>
                      </a:moveTo>
                      <a:lnTo>
                        <a:pt x="18781" y="56198"/>
                      </a:lnTo>
                      <a:cubicBezTo>
                        <a:pt x="17447" y="58579"/>
                        <a:pt x="14876" y="60484"/>
                        <a:pt x="12399" y="62389"/>
                      </a:cubicBezTo>
                      <a:lnTo>
                        <a:pt x="11542" y="24194"/>
                      </a:lnTo>
                      <a:cubicBezTo>
                        <a:pt x="12018" y="24003"/>
                        <a:pt x="12494" y="23908"/>
                        <a:pt x="13066" y="23717"/>
                      </a:cubicBezTo>
                      <a:cubicBezTo>
                        <a:pt x="16114" y="22765"/>
                        <a:pt x="19448" y="21812"/>
                        <a:pt x="19638" y="18479"/>
                      </a:cubicBezTo>
                      <a:moveTo>
                        <a:pt x="8589" y="31528"/>
                      </a:moveTo>
                      <a:cubicBezTo>
                        <a:pt x="7446" y="29432"/>
                        <a:pt x="7160" y="27908"/>
                        <a:pt x="7637" y="26765"/>
                      </a:cubicBezTo>
                      <a:cubicBezTo>
                        <a:pt x="8018" y="25813"/>
                        <a:pt x="9065" y="25146"/>
                        <a:pt x="10208" y="24670"/>
                      </a:cubicBezTo>
                      <a:lnTo>
                        <a:pt x="10399" y="34576"/>
                      </a:lnTo>
                      <a:lnTo>
                        <a:pt x="8589" y="31528"/>
                      </a:lnTo>
                      <a:close/>
                      <a:moveTo>
                        <a:pt x="6303" y="26194"/>
                      </a:moveTo>
                      <a:cubicBezTo>
                        <a:pt x="5636" y="27718"/>
                        <a:pt x="6017" y="29718"/>
                        <a:pt x="7351" y="32290"/>
                      </a:cubicBezTo>
                      <a:lnTo>
                        <a:pt x="9827" y="36385"/>
                      </a:lnTo>
                      <a:lnTo>
                        <a:pt x="9827" y="45625"/>
                      </a:lnTo>
                      <a:cubicBezTo>
                        <a:pt x="2684" y="39148"/>
                        <a:pt x="-555" y="28480"/>
                        <a:pt x="2684" y="21146"/>
                      </a:cubicBezTo>
                      <a:lnTo>
                        <a:pt x="2684" y="21146"/>
                      </a:lnTo>
                      <a:cubicBezTo>
                        <a:pt x="4017" y="16764"/>
                        <a:pt x="8684" y="14478"/>
                        <a:pt x="12685" y="14478"/>
                      </a:cubicBezTo>
                      <a:cubicBezTo>
                        <a:pt x="15257" y="14478"/>
                        <a:pt x="18209" y="15431"/>
                        <a:pt x="18209" y="18288"/>
                      </a:cubicBezTo>
                      <a:cubicBezTo>
                        <a:pt x="18209" y="20479"/>
                        <a:pt x="16114" y="21241"/>
                        <a:pt x="12685" y="22289"/>
                      </a:cubicBezTo>
                      <a:cubicBezTo>
                        <a:pt x="10018" y="23051"/>
                        <a:pt x="7160" y="23908"/>
                        <a:pt x="6208" y="26194"/>
                      </a:cubicBezTo>
                      <a:moveTo>
                        <a:pt x="10589" y="79724"/>
                      </a:moveTo>
                      <a:cubicBezTo>
                        <a:pt x="7065" y="76867"/>
                        <a:pt x="6875" y="71914"/>
                        <a:pt x="6875" y="70866"/>
                      </a:cubicBezTo>
                      <a:cubicBezTo>
                        <a:pt x="6875" y="68104"/>
                        <a:pt x="9827" y="65913"/>
                        <a:pt x="12971" y="63722"/>
                      </a:cubicBezTo>
                      <a:cubicBezTo>
                        <a:pt x="16876" y="60865"/>
                        <a:pt x="21352" y="57626"/>
                        <a:pt x="21352" y="52197"/>
                      </a:cubicBezTo>
                      <a:lnTo>
                        <a:pt x="21352" y="43625"/>
                      </a:lnTo>
                      <a:cubicBezTo>
                        <a:pt x="25067" y="47054"/>
                        <a:pt x="27163" y="51149"/>
                        <a:pt x="27353" y="55340"/>
                      </a:cubicBezTo>
                      <a:cubicBezTo>
                        <a:pt x="27544" y="59055"/>
                        <a:pt x="26115" y="62675"/>
                        <a:pt x="23448" y="65342"/>
                      </a:cubicBezTo>
                      <a:cubicBezTo>
                        <a:pt x="21924" y="66866"/>
                        <a:pt x="20210" y="68008"/>
                        <a:pt x="18495" y="69056"/>
                      </a:cubicBezTo>
                      <a:cubicBezTo>
                        <a:pt x="14876" y="71438"/>
                        <a:pt x="11066" y="73914"/>
                        <a:pt x="10589" y="79724"/>
                      </a:cubicBezTo>
                      <a:moveTo>
                        <a:pt x="18495" y="70771"/>
                      </a:moveTo>
                      <a:lnTo>
                        <a:pt x="18114" y="87154"/>
                      </a:lnTo>
                      <a:cubicBezTo>
                        <a:pt x="17543" y="88773"/>
                        <a:pt x="16590" y="90297"/>
                        <a:pt x="15066" y="91535"/>
                      </a:cubicBezTo>
                      <a:cubicBezTo>
                        <a:pt x="14304" y="92012"/>
                        <a:pt x="13733" y="92488"/>
                        <a:pt x="13066" y="93059"/>
                      </a:cubicBezTo>
                      <a:lnTo>
                        <a:pt x="12685" y="76867"/>
                      </a:lnTo>
                      <a:cubicBezTo>
                        <a:pt x="13733" y="74104"/>
                        <a:pt x="15923" y="72485"/>
                        <a:pt x="18400" y="70866"/>
                      </a:cubicBezTo>
                      <a:moveTo>
                        <a:pt x="15638" y="124206"/>
                      </a:moveTo>
                      <a:lnTo>
                        <a:pt x="15257" y="125254"/>
                      </a:lnTo>
                      <a:lnTo>
                        <a:pt x="16304" y="125254"/>
                      </a:lnTo>
                      <a:cubicBezTo>
                        <a:pt x="16304" y="125254"/>
                        <a:pt x="16685" y="125254"/>
                        <a:pt x="16876" y="125254"/>
                      </a:cubicBezTo>
                      <a:cubicBezTo>
                        <a:pt x="16495" y="126111"/>
                        <a:pt x="16019" y="126587"/>
                        <a:pt x="15447" y="126587"/>
                      </a:cubicBezTo>
                      <a:cubicBezTo>
                        <a:pt x="14590" y="126587"/>
                        <a:pt x="13637" y="125254"/>
                        <a:pt x="13637" y="122873"/>
                      </a:cubicBezTo>
                      <a:lnTo>
                        <a:pt x="13637" y="120301"/>
                      </a:lnTo>
                      <a:lnTo>
                        <a:pt x="13256" y="105347"/>
                      </a:lnTo>
                      <a:cubicBezTo>
                        <a:pt x="13828" y="103251"/>
                        <a:pt x="14971" y="101822"/>
                        <a:pt x="17447" y="100584"/>
                      </a:cubicBezTo>
                      <a:cubicBezTo>
                        <a:pt x="17447" y="100584"/>
                        <a:pt x="17638" y="100489"/>
                        <a:pt x="17733" y="100394"/>
                      </a:cubicBezTo>
                      <a:lnTo>
                        <a:pt x="17352" y="118967"/>
                      </a:lnTo>
                      <a:cubicBezTo>
                        <a:pt x="16971" y="120777"/>
                        <a:pt x="16400" y="122492"/>
                        <a:pt x="15638" y="124301"/>
                      </a:cubicBezTo>
                      <a:moveTo>
                        <a:pt x="19543" y="113252"/>
                      </a:moveTo>
                      <a:cubicBezTo>
                        <a:pt x="21352" y="114872"/>
                        <a:pt x="21543" y="117348"/>
                        <a:pt x="20972" y="119253"/>
                      </a:cubicBezTo>
                      <a:cubicBezTo>
                        <a:pt x="20495" y="121158"/>
                        <a:pt x="19162" y="123063"/>
                        <a:pt x="17352" y="123635"/>
                      </a:cubicBezTo>
                      <a:cubicBezTo>
                        <a:pt x="18590" y="120396"/>
                        <a:pt x="19352" y="117348"/>
                        <a:pt x="19448" y="113252"/>
                      </a:cubicBezTo>
                      <a:moveTo>
                        <a:pt x="23258" y="88773"/>
                      </a:moveTo>
                      <a:cubicBezTo>
                        <a:pt x="22781" y="93059"/>
                        <a:pt x="20114" y="97346"/>
                        <a:pt x="16685" y="99251"/>
                      </a:cubicBezTo>
                      <a:cubicBezTo>
                        <a:pt x="11732" y="101727"/>
                        <a:pt x="11256" y="105061"/>
                        <a:pt x="11161" y="110585"/>
                      </a:cubicBezTo>
                      <a:cubicBezTo>
                        <a:pt x="9065" y="107823"/>
                        <a:pt x="8208" y="104966"/>
                        <a:pt x="8589" y="102203"/>
                      </a:cubicBezTo>
                      <a:cubicBezTo>
                        <a:pt x="9065" y="98679"/>
                        <a:pt x="11637" y="95345"/>
                        <a:pt x="15638" y="92869"/>
                      </a:cubicBezTo>
                      <a:lnTo>
                        <a:pt x="15638" y="92869"/>
                      </a:lnTo>
                      <a:cubicBezTo>
                        <a:pt x="19733" y="89535"/>
                        <a:pt x="20114" y="84963"/>
                        <a:pt x="20210" y="79534"/>
                      </a:cubicBezTo>
                      <a:cubicBezTo>
                        <a:pt x="23067" y="82772"/>
                        <a:pt x="23448" y="86297"/>
                        <a:pt x="23162" y="88678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09" name="Google Shape;109;p42"/>
                <p:cNvSpPr/>
                <p:nvPr/>
              </p:nvSpPr>
              <p:spPr>
                <a:xfrm>
                  <a:off x="6675306" y="4002529"/>
                  <a:ext cx="8984" cy="524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29" h="2000" extrusionOk="0">
                      <a:moveTo>
                        <a:pt x="1714" y="1905"/>
                      </a:moveTo>
                      <a:cubicBezTo>
                        <a:pt x="3048" y="1333"/>
                        <a:pt x="3429" y="952"/>
                        <a:pt x="3429" y="571"/>
                      </a:cubicBezTo>
                      <a:cubicBezTo>
                        <a:pt x="3429" y="190"/>
                        <a:pt x="2476" y="0"/>
                        <a:pt x="1619" y="0"/>
                      </a:cubicBezTo>
                      <a:cubicBezTo>
                        <a:pt x="762" y="0"/>
                        <a:pt x="0" y="190"/>
                        <a:pt x="0" y="667"/>
                      </a:cubicBezTo>
                      <a:cubicBezTo>
                        <a:pt x="0" y="952"/>
                        <a:pt x="476" y="1429"/>
                        <a:pt x="1714" y="2000"/>
                      </a:cubicBezTo>
                    </a:path>
                  </a:pathLst>
                </a:custGeom>
                <a:solidFill>
                  <a:srgbClr val="231F20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0" name="Google Shape;110;p42"/>
                <p:cNvSpPr/>
                <p:nvPr/>
              </p:nvSpPr>
              <p:spPr>
                <a:xfrm>
                  <a:off x="6767400" y="4264337"/>
                  <a:ext cx="29197" cy="2944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144" h="11239" extrusionOk="0">
                      <a:moveTo>
                        <a:pt x="9620" y="9620"/>
                      </a:moveTo>
                      <a:cubicBezTo>
                        <a:pt x="8477" y="10763"/>
                        <a:pt x="7239" y="11239"/>
                        <a:pt x="5620" y="11239"/>
                      </a:cubicBezTo>
                      <a:cubicBezTo>
                        <a:pt x="4000" y="11239"/>
                        <a:pt x="2762" y="10668"/>
                        <a:pt x="1619" y="9620"/>
                      </a:cubicBezTo>
                      <a:cubicBezTo>
                        <a:pt x="571" y="8477"/>
                        <a:pt x="0" y="7239"/>
                        <a:pt x="0" y="5620"/>
                      </a:cubicBezTo>
                      <a:cubicBezTo>
                        <a:pt x="0" y="4000"/>
                        <a:pt x="571" y="2762"/>
                        <a:pt x="1619" y="1619"/>
                      </a:cubicBezTo>
                      <a:cubicBezTo>
                        <a:pt x="2667" y="571"/>
                        <a:pt x="4000" y="0"/>
                        <a:pt x="5524" y="0"/>
                      </a:cubicBezTo>
                      <a:cubicBezTo>
                        <a:pt x="7048" y="0"/>
                        <a:pt x="8382" y="571"/>
                        <a:pt x="9525" y="1619"/>
                      </a:cubicBezTo>
                      <a:cubicBezTo>
                        <a:pt x="10573" y="2762"/>
                        <a:pt x="11144" y="4000"/>
                        <a:pt x="11144" y="5620"/>
                      </a:cubicBezTo>
                      <a:cubicBezTo>
                        <a:pt x="11144" y="7239"/>
                        <a:pt x="10573" y="8477"/>
                        <a:pt x="9525" y="9620"/>
                      </a:cubicBezTo>
                      <a:moveTo>
                        <a:pt x="2191" y="2191"/>
                      </a:moveTo>
                      <a:cubicBezTo>
                        <a:pt x="1238" y="3143"/>
                        <a:pt x="762" y="4286"/>
                        <a:pt x="762" y="5620"/>
                      </a:cubicBezTo>
                      <a:cubicBezTo>
                        <a:pt x="762" y="6953"/>
                        <a:pt x="1238" y="8096"/>
                        <a:pt x="2191" y="9049"/>
                      </a:cubicBezTo>
                      <a:cubicBezTo>
                        <a:pt x="3143" y="10001"/>
                        <a:pt x="4286" y="10478"/>
                        <a:pt x="5620" y="10478"/>
                      </a:cubicBezTo>
                      <a:cubicBezTo>
                        <a:pt x="6953" y="10478"/>
                        <a:pt x="8096" y="10001"/>
                        <a:pt x="9049" y="9049"/>
                      </a:cubicBezTo>
                      <a:cubicBezTo>
                        <a:pt x="10001" y="8096"/>
                        <a:pt x="10477" y="6953"/>
                        <a:pt x="10477" y="5620"/>
                      </a:cubicBezTo>
                      <a:cubicBezTo>
                        <a:pt x="10477" y="4286"/>
                        <a:pt x="10001" y="3143"/>
                        <a:pt x="9049" y="2191"/>
                      </a:cubicBezTo>
                      <a:cubicBezTo>
                        <a:pt x="8096" y="1238"/>
                        <a:pt x="6953" y="762"/>
                        <a:pt x="5620" y="762"/>
                      </a:cubicBezTo>
                      <a:cubicBezTo>
                        <a:pt x="4286" y="762"/>
                        <a:pt x="3143" y="1238"/>
                        <a:pt x="2191" y="2191"/>
                      </a:cubicBezTo>
                      <a:moveTo>
                        <a:pt x="5524" y="2476"/>
                      </a:moveTo>
                      <a:cubicBezTo>
                        <a:pt x="6286" y="2476"/>
                        <a:pt x="6858" y="2476"/>
                        <a:pt x="7239" y="2667"/>
                      </a:cubicBezTo>
                      <a:cubicBezTo>
                        <a:pt x="7906" y="2953"/>
                        <a:pt x="8192" y="3429"/>
                        <a:pt x="8192" y="4191"/>
                      </a:cubicBezTo>
                      <a:cubicBezTo>
                        <a:pt x="8192" y="4763"/>
                        <a:pt x="8001" y="5143"/>
                        <a:pt x="7620" y="5429"/>
                      </a:cubicBezTo>
                      <a:cubicBezTo>
                        <a:pt x="7429" y="5525"/>
                        <a:pt x="7144" y="5620"/>
                        <a:pt x="6763" y="5715"/>
                      </a:cubicBezTo>
                      <a:cubicBezTo>
                        <a:pt x="7239" y="5715"/>
                        <a:pt x="7620" y="6001"/>
                        <a:pt x="7810" y="6287"/>
                      </a:cubicBezTo>
                      <a:cubicBezTo>
                        <a:pt x="8001" y="6667"/>
                        <a:pt x="8192" y="6953"/>
                        <a:pt x="8192" y="7239"/>
                      </a:cubicBezTo>
                      <a:lnTo>
                        <a:pt x="8192" y="7715"/>
                      </a:lnTo>
                      <a:cubicBezTo>
                        <a:pt x="8192" y="7715"/>
                        <a:pt x="8192" y="8001"/>
                        <a:pt x="8192" y="8192"/>
                      </a:cubicBezTo>
                      <a:cubicBezTo>
                        <a:pt x="8192" y="8382"/>
                        <a:pt x="8192" y="8477"/>
                        <a:pt x="8192" y="8477"/>
                      </a:cubicBezTo>
                      <a:lnTo>
                        <a:pt x="8192" y="8477"/>
                      </a:lnTo>
                      <a:cubicBezTo>
                        <a:pt x="8192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cubicBezTo>
                        <a:pt x="7144" y="8477"/>
                        <a:pt x="7144" y="8477"/>
                        <a:pt x="7144" y="8477"/>
                      </a:cubicBezTo>
                      <a:lnTo>
                        <a:pt x="7144" y="8287"/>
                      </a:lnTo>
                      <a:cubicBezTo>
                        <a:pt x="7144" y="8287"/>
                        <a:pt x="7144" y="7810"/>
                        <a:pt x="7144" y="7810"/>
                      </a:cubicBezTo>
                      <a:cubicBezTo>
                        <a:pt x="7144" y="7144"/>
                        <a:pt x="6953" y="6667"/>
                        <a:pt x="6572" y="6382"/>
                      </a:cubicBezTo>
                      <a:cubicBezTo>
                        <a:pt x="6382" y="6287"/>
                        <a:pt x="5905" y="6191"/>
                        <a:pt x="5334" y="6191"/>
                      </a:cubicBezTo>
                      <a:lnTo>
                        <a:pt x="4477" y="6191"/>
                      </a:lnTo>
                      <a:lnTo>
                        <a:pt x="4477" y="8572"/>
                      </a:lnTo>
                      <a:lnTo>
                        <a:pt x="3429" y="8572"/>
                      </a:lnTo>
                      <a:lnTo>
                        <a:pt x="3429" y="2381"/>
                      </a:lnTo>
                      <a:lnTo>
                        <a:pt x="5620" y="2381"/>
                      </a:lnTo>
                      <a:close/>
                      <a:moveTo>
                        <a:pt x="6667" y="3429"/>
                      </a:moveTo>
                      <a:cubicBezTo>
                        <a:pt x="6667" y="3429"/>
                        <a:pt x="5905" y="3238"/>
                        <a:pt x="5334" y="3238"/>
                      </a:cubicBezTo>
                      <a:lnTo>
                        <a:pt x="4381" y="3238"/>
                      </a:lnTo>
                      <a:lnTo>
                        <a:pt x="4381" y="5429"/>
                      </a:lnTo>
                      <a:lnTo>
                        <a:pt x="5334" y="5429"/>
                      </a:lnTo>
                      <a:cubicBezTo>
                        <a:pt x="5334" y="5429"/>
                        <a:pt x="6096" y="5429"/>
                        <a:pt x="6382" y="5334"/>
                      </a:cubicBezTo>
                      <a:cubicBezTo>
                        <a:pt x="6858" y="5143"/>
                        <a:pt x="7048" y="4858"/>
                        <a:pt x="7048" y="4381"/>
                      </a:cubicBezTo>
                      <a:cubicBezTo>
                        <a:pt x="7048" y="3905"/>
                        <a:pt x="6953" y="3620"/>
                        <a:pt x="6667" y="3429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1" name="Google Shape;111;p42"/>
                <p:cNvSpPr/>
                <p:nvPr/>
              </p:nvSpPr>
              <p:spPr>
                <a:xfrm>
                  <a:off x="7787683" y="4144788"/>
                  <a:ext cx="74615" cy="7711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79" h="29432" extrusionOk="0">
                      <a:moveTo>
                        <a:pt x="0" y="0"/>
                      </a:moveTo>
                      <a:lnTo>
                        <a:pt x="28480" y="0"/>
                      </a:lnTo>
                      <a:lnTo>
                        <a:pt x="28480" y="29432"/>
                      </a:lnTo>
                      <a:lnTo>
                        <a:pt x="0" y="2943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2" name="Google Shape;112;p42"/>
                <p:cNvSpPr/>
                <p:nvPr/>
              </p:nvSpPr>
              <p:spPr>
                <a:xfrm>
                  <a:off x="6941857" y="4011262"/>
                  <a:ext cx="223601" cy="21860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5344" h="83438" extrusionOk="0">
                      <a:moveTo>
                        <a:pt x="83629" y="62294"/>
                      </a:moveTo>
                      <a:cubicBezTo>
                        <a:pt x="74486" y="76200"/>
                        <a:pt x="61150" y="83439"/>
                        <a:pt x="42672" y="83439"/>
                      </a:cubicBezTo>
                      <a:cubicBezTo>
                        <a:pt x="14002" y="83439"/>
                        <a:pt x="0" y="62865"/>
                        <a:pt x="0" y="41434"/>
                      </a:cubicBezTo>
                      <a:cubicBezTo>
                        <a:pt x="0" y="16192"/>
                        <a:pt x="17431" y="0"/>
                        <a:pt x="42482" y="0"/>
                      </a:cubicBezTo>
                      <a:cubicBezTo>
                        <a:pt x="51911" y="0"/>
                        <a:pt x="64103" y="2381"/>
                        <a:pt x="73533" y="11430"/>
                      </a:cubicBezTo>
                      <a:cubicBezTo>
                        <a:pt x="84868" y="22574"/>
                        <a:pt x="84963" y="35433"/>
                        <a:pt x="85344" y="47244"/>
                      </a:cubicBezTo>
                      <a:lnTo>
                        <a:pt x="31337" y="47244"/>
                      </a:lnTo>
                      <a:cubicBezTo>
                        <a:pt x="31528" y="50673"/>
                        <a:pt x="31623" y="54673"/>
                        <a:pt x="35052" y="58102"/>
                      </a:cubicBezTo>
                      <a:cubicBezTo>
                        <a:pt x="35814" y="58865"/>
                        <a:pt x="38671" y="61722"/>
                        <a:pt x="44291" y="61722"/>
                      </a:cubicBezTo>
                      <a:cubicBezTo>
                        <a:pt x="51340" y="61722"/>
                        <a:pt x="55150" y="58007"/>
                        <a:pt x="58293" y="51721"/>
                      </a:cubicBezTo>
                      <a:lnTo>
                        <a:pt x="83629" y="62294"/>
                      </a:lnTo>
                      <a:close/>
                      <a:moveTo>
                        <a:pt x="54007" y="30956"/>
                      </a:moveTo>
                      <a:cubicBezTo>
                        <a:pt x="53816" y="29813"/>
                        <a:pt x="53816" y="28575"/>
                        <a:pt x="53531" y="27337"/>
                      </a:cubicBezTo>
                      <a:cubicBezTo>
                        <a:pt x="52197" y="21812"/>
                        <a:pt x="47434" y="19431"/>
                        <a:pt x="43244" y="19431"/>
                      </a:cubicBezTo>
                      <a:cubicBezTo>
                        <a:pt x="34004" y="19431"/>
                        <a:pt x="32385" y="27527"/>
                        <a:pt x="31623" y="30861"/>
                      </a:cubicBezTo>
                      <a:lnTo>
                        <a:pt x="54007" y="3086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3" name="Google Shape;113;p42"/>
                <p:cNvSpPr/>
                <p:nvPr/>
              </p:nvSpPr>
              <p:spPr>
                <a:xfrm>
                  <a:off x="7187693" y="4014757"/>
                  <a:ext cx="357111" cy="20762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36302" h="79247" extrusionOk="0">
                      <a:moveTo>
                        <a:pt x="29337" y="12954"/>
                      </a:moveTo>
                      <a:cubicBezTo>
                        <a:pt x="31718" y="9049"/>
                        <a:pt x="36957" y="0"/>
                        <a:pt x="53816" y="0"/>
                      </a:cubicBezTo>
                      <a:cubicBezTo>
                        <a:pt x="56483" y="0"/>
                        <a:pt x="60865" y="286"/>
                        <a:pt x="65627" y="1810"/>
                      </a:cubicBezTo>
                      <a:cubicBezTo>
                        <a:pt x="75629" y="4953"/>
                        <a:pt x="78581" y="10477"/>
                        <a:pt x="80677" y="14478"/>
                      </a:cubicBezTo>
                      <a:cubicBezTo>
                        <a:pt x="82963" y="9430"/>
                        <a:pt x="89916" y="0"/>
                        <a:pt x="107537" y="0"/>
                      </a:cubicBezTo>
                      <a:cubicBezTo>
                        <a:pt x="115919" y="0"/>
                        <a:pt x="123920" y="2667"/>
                        <a:pt x="128968" y="7715"/>
                      </a:cubicBezTo>
                      <a:cubicBezTo>
                        <a:pt x="136017" y="14573"/>
                        <a:pt x="136112" y="22955"/>
                        <a:pt x="136303" y="30194"/>
                      </a:cubicBezTo>
                      <a:lnTo>
                        <a:pt x="136303" y="78962"/>
                      </a:lnTo>
                      <a:lnTo>
                        <a:pt x="105537" y="78962"/>
                      </a:lnTo>
                      <a:lnTo>
                        <a:pt x="105537" y="38576"/>
                      </a:lnTo>
                      <a:cubicBezTo>
                        <a:pt x="105537" y="33623"/>
                        <a:pt x="105346" y="25336"/>
                        <a:pt x="94774" y="25336"/>
                      </a:cubicBezTo>
                      <a:cubicBezTo>
                        <a:pt x="83629" y="25336"/>
                        <a:pt x="83439" y="34480"/>
                        <a:pt x="83439" y="37909"/>
                      </a:cubicBezTo>
                      <a:lnTo>
                        <a:pt x="83439" y="79248"/>
                      </a:lnTo>
                      <a:lnTo>
                        <a:pt x="52768" y="79248"/>
                      </a:lnTo>
                      <a:lnTo>
                        <a:pt x="52768" y="37529"/>
                      </a:lnTo>
                      <a:cubicBezTo>
                        <a:pt x="52768" y="36004"/>
                        <a:pt x="52578" y="34576"/>
                        <a:pt x="52292" y="33052"/>
                      </a:cubicBezTo>
                      <a:cubicBezTo>
                        <a:pt x="50959" y="27051"/>
                        <a:pt x="45720" y="25432"/>
                        <a:pt x="42005" y="25432"/>
                      </a:cubicBezTo>
                      <a:cubicBezTo>
                        <a:pt x="38862" y="25432"/>
                        <a:pt x="35719" y="26479"/>
                        <a:pt x="33623" y="28575"/>
                      </a:cubicBezTo>
                      <a:cubicBezTo>
                        <a:pt x="30766" y="31432"/>
                        <a:pt x="30766" y="34576"/>
                        <a:pt x="30671" y="37243"/>
                      </a:cubicBezTo>
                      <a:lnTo>
                        <a:pt x="30671" y="79248"/>
                      </a:lnTo>
                      <a:lnTo>
                        <a:pt x="0" y="79248"/>
                      </a:lnTo>
                      <a:lnTo>
                        <a:pt x="0" y="2000"/>
                      </a:lnTo>
                      <a:lnTo>
                        <a:pt x="29337" y="2000"/>
                      </a:lnTo>
                      <a:lnTo>
                        <a:pt x="29337" y="13049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4" name="Google Shape;114;p42"/>
                <p:cNvSpPr/>
                <p:nvPr/>
              </p:nvSpPr>
              <p:spPr>
                <a:xfrm>
                  <a:off x="7562063" y="4011262"/>
                  <a:ext cx="204384" cy="21811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8009" h="83248" extrusionOk="0">
                      <a:moveTo>
                        <a:pt x="17145" y="52197"/>
                      </a:moveTo>
                      <a:cubicBezTo>
                        <a:pt x="20002" y="55054"/>
                        <a:pt x="22765" y="57531"/>
                        <a:pt x="28766" y="60103"/>
                      </a:cubicBezTo>
                      <a:cubicBezTo>
                        <a:pt x="34290" y="62294"/>
                        <a:pt x="38481" y="62675"/>
                        <a:pt x="40958" y="62675"/>
                      </a:cubicBezTo>
                      <a:cubicBezTo>
                        <a:pt x="44672" y="62675"/>
                        <a:pt x="49054" y="61341"/>
                        <a:pt x="49054" y="57912"/>
                      </a:cubicBezTo>
                      <a:cubicBezTo>
                        <a:pt x="49054" y="54007"/>
                        <a:pt x="44482" y="53340"/>
                        <a:pt x="41338" y="52864"/>
                      </a:cubicBezTo>
                      <a:cubicBezTo>
                        <a:pt x="38671" y="52388"/>
                        <a:pt x="32290" y="51340"/>
                        <a:pt x="25241" y="49244"/>
                      </a:cubicBezTo>
                      <a:cubicBezTo>
                        <a:pt x="18097" y="47149"/>
                        <a:pt x="3905" y="42958"/>
                        <a:pt x="3905" y="26575"/>
                      </a:cubicBezTo>
                      <a:cubicBezTo>
                        <a:pt x="3905" y="19717"/>
                        <a:pt x="7048" y="13430"/>
                        <a:pt x="11621" y="8953"/>
                      </a:cubicBezTo>
                      <a:cubicBezTo>
                        <a:pt x="20669" y="286"/>
                        <a:pt x="33814" y="0"/>
                        <a:pt x="38862" y="0"/>
                      </a:cubicBezTo>
                      <a:cubicBezTo>
                        <a:pt x="44672" y="0"/>
                        <a:pt x="50483" y="762"/>
                        <a:pt x="56293" y="2096"/>
                      </a:cubicBezTo>
                      <a:cubicBezTo>
                        <a:pt x="66866" y="4667"/>
                        <a:pt x="71342" y="7906"/>
                        <a:pt x="75724" y="11144"/>
                      </a:cubicBezTo>
                      <a:lnTo>
                        <a:pt x="59150" y="26194"/>
                      </a:lnTo>
                      <a:cubicBezTo>
                        <a:pt x="53912" y="22955"/>
                        <a:pt x="47530" y="18859"/>
                        <a:pt x="39338" y="18859"/>
                      </a:cubicBezTo>
                      <a:cubicBezTo>
                        <a:pt x="38100" y="18859"/>
                        <a:pt x="32766" y="18859"/>
                        <a:pt x="32766" y="22860"/>
                      </a:cubicBezTo>
                      <a:cubicBezTo>
                        <a:pt x="32766" y="25717"/>
                        <a:pt x="34862" y="26098"/>
                        <a:pt x="45148" y="28670"/>
                      </a:cubicBezTo>
                      <a:cubicBezTo>
                        <a:pt x="58864" y="31813"/>
                        <a:pt x="62198" y="32575"/>
                        <a:pt x="65913" y="34480"/>
                      </a:cubicBezTo>
                      <a:cubicBezTo>
                        <a:pt x="73628" y="38671"/>
                        <a:pt x="78010" y="45815"/>
                        <a:pt x="78010" y="54578"/>
                      </a:cubicBezTo>
                      <a:cubicBezTo>
                        <a:pt x="78010" y="69818"/>
                        <a:pt x="65342" y="83248"/>
                        <a:pt x="41338" y="83248"/>
                      </a:cubicBezTo>
                      <a:cubicBezTo>
                        <a:pt x="19241" y="83248"/>
                        <a:pt x="6572" y="73152"/>
                        <a:pt x="0" y="67723"/>
                      </a:cubicBezTo>
                      <a:lnTo>
                        <a:pt x="17145" y="52102"/>
                      </a:lnTo>
                      <a:close/>
                    </a:path>
                  </a:pathLst>
                </a:custGeom>
                <a:solidFill>
                  <a:schemeClr val="lt1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5" name="Google Shape;115;p42"/>
                <p:cNvSpPr/>
                <p:nvPr/>
              </p:nvSpPr>
              <p:spPr>
                <a:xfrm>
                  <a:off x="7883024" y="4013759"/>
                  <a:ext cx="220355" cy="28399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108394" extrusionOk="0">
                      <a:moveTo>
                        <a:pt x="28194" y="80391"/>
                      </a:moveTo>
                      <a:cubicBezTo>
                        <a:pt x="28194" y="83820"/>
                        <a:pt x="28384" y="90202"/>
                        <a:pt x="40291" y="90202"/>
                      </a:cubicBezTo>
                      <a:cubicBezTo>
                        <a:pt x="44482" y="90202"/>
                        <a:pt x="49244" y="89154"/>
                        <a:pt x="51816" y="86773"/>
                      </a:cubicBezTo>
                      <a:cubicBezTo>
                        <a:pt x="54769" y="83820"/>
                        <a:pt x="54769" y="80105"/>
                        <a:pt x="54769" y="74867"/>
                      </a:cubicBezTo>
                      <a:cubicBezTo>
                        <a:pt x="54769" y="72295"/>
                        <a:pt x="54769" y="69913"/>
                        <a:pt x="54959" y="67532"/>
                      </a:cubicBezTo>
                      <a:cubicBezTo>
                        <a:pt x="54388" y="68390"/>
                        <a:pt x="53721" y="69152"/>
                        <a:pt x="53150" y="69913"/>
                      </a:cubicBezTo>
                      <a:cubicBezTo>
                        <a:pt x="52388" y="70675"/>
                        <a:pt x="47815" y="75438"/>
                        <a:pt x="34766" y="75438"/>
                      </a:cubicBezTo>
                      <a:cubicBezTo>
                        <a:pt x="11335" y="75438"/>
                        <a:pt x="0" y="59341"/>
                        <a:pt x="0" y="38195"/>
                      </a:cubicBezTo>
                      <a:cubicBezTo>
                        <a:pt x="0" y="22574"/>
                        <a:pt x="6667" y="0"/>
                        <a:pt x="36385" y="0"/>
                      </a:cubicBezTo>
                      <a:cubicBezTo>
                        <a:pt x="43243" y="0"/>
                        <a:pt x="50292" y="1524"/>
                        <a:pt x="55054" y="6286"/>
                      </a:cubicBezTo>
                      <a:cubicBezTo>
                        <a:pt x="56102" y="7144"/>
                        <a:pt x="56959" y="8192"/>
                        <a:pt x="57721" y="9430"/>
                      </a:cubicBezTo>
                      <a:lnTo>
                        <a:pt x="57531" y="2096"/>
                      </a:lnTo>
                      <a:lnTo>
                        <a:pt x="84106" y="2096"/>
                      </a:lnTo>
                      <a:lnTo>
                        <a:pt x="84106" y="74867"/>
                      </a:lnTo>
                      <a:cubicBezTo>
                        <a:pt x="83820" y="83820"/>
                        <a:pt x="83248" y="96298"/>
                        <a:pt x="68294" y="103346"/>
                      </a:cubicBezTo>
                      <a:cubicBezTo>
                        <a:pt x="60674" y="106966"/>
                        <a:pt x="50101" y="108394"/>
                        <a:pt x="40100" y="108394"/>
                      </a:cubicBezTo>
                      <a:cubicBezTo>
                        <a:pt x="36767" y="108394"/>
                        <a:pt x="24003" y="108109"/>
                        <a:pt x="15812" y="105251"/>
                      </a:cubicBezTo>
                      <a:cubicBezTo>
                        <a:pt x="857" y="100012"/>
                        <a:pt x="571" y="88582"/>
                        <a:pt x="286" y="80391"/>
                      </a:cubicBezTo>
                      <a:lnTo>
                        <a:pt x="28194" y="80391"/>
                      </a:lnTo>
                      <a:close/>
                      <a:moveTo>
                        <a:pt x="29242" y="39052"/>
                      </a:moveTo>
                      <a:cubicBezTo>
                        <a:pt x="29242" y="50197"/>
                        <a:pt x="33147" y="55150"/>
                        <a:pt x="41338" y="55150"/>
                      </a:cubicBezTo>
                      <a:cubicBezTo>
                        <a:pt x="53721" y="55150"/>
                        <a:pt x="54007" y="43529"/>
                        <a:pt x="54007" y="37719"/>
                      </a:cubicBezTo>
                      <a:cubicBezTo>
                        <a:pt x="54007" y="33528"/>
                        <a:pt x="54007" y="21146"/>
                        <a:pt x="42100" y="21146"/>
                      </a:cubicBezTo>
                      <a:cubicBezTo>
                        <a:pt x="29242" y="21146"/>
                        <a:pt x="29242" y="36100"/>
                        <a:pt x="29242" y="39052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6" name="Google Shape;116;p42"/>
                <p:cNvSpPr/>
                <p:nvPr/>
              </p:nvSpPr>
              <p:spPr>
                <a:xfrm>
                  <a:off x="8128110" y="4011008"/>
                  <a:ext cx="236078" cy="2186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0106" h="83440" extrusionOk="0">
                      <a:moveTo>
                        <a:pt x="78010" y="11146"/>
                      </a:moveTo>
                      <a:cubicBezTo>
                        <a:pt x="85344" y="18194"/>
                        <a:pt x="90107" y="29815"/>
                        <a:pt x="90107" y="42007"/>
                      </a:cubicBezTo>
                      <a:cubicBezTo>
                        <a:pt x="90107" y="66296"/>
                        <a:pt x="73247" y="83441"/>
                        <a:pt x="44006" y="83441"/>
                      </a:cubicBezTo>
                      <a:cubicBezTo>
                        <a:pt x="12859" y="83441"/>
                        <a:pt x="0" y="63152"/>
                        <a:pt x="0" y="42483"/>
                      </a:cubicBezTo>
                      <a:cubicBezTo>
                        <a:pt x="0" y="17147"/>
                        <a:pt x="17145" y="-189"/>
                        <a:pt x="45625" y="2"/>
                      </a:cubicBezTo>
                      <a:cubicBezTo>
                        <a:pt x="61246" y="97"/>
                        <a:pt x="72009" y="5526"/>
                        <a:pt x="78010" y="11146"/>
                      </a:cubicBezTo>
                      <a:moveTo>
                        <a:pt x="30575" y="41531"/>
                      </a:moveTo>
                      <a:cubicBezTo>
                        <a:pt x="30575" y="48960"/>
                        <a:pt x="32385" y="62009"/>
                        <a:pt x="44863" y="62009"/>
                      </a:cubicBezTo>
                      <a:cubicBezTo>
                        <a:pt x="55626" y="62009"/>
                        <a:pt x="59055" y="52865"/>
                        <a:pt x="59055" y="41245"/>
                      </a:cubicBezTo>
                      <a:cubicBezTo>
                        <a:pt x="59055" y="36578"/>
                        <a:pt x="58769" y="21147"/>
                        <a:pt x="44767" y="21528"/>
                      </a:cubicBezTo>
                      <a:cubicBezTo>
                        <a:pt x="33147" y="21814"/>
                        <a:pt x="30575" y="32863"/>
                        <a:pt x="30575" y="41531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17" name="Google Shape;117;p42"/>
                <p:cNvSpPr/>
                <p:nvPr/>
              </p:nvSpPr>
              <p:spPr>
                <a:xfrm>
                  <a:off x="8363714" y="4019500"/>
                  <a:ext cx="220355" cy="20238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4105" h="77247" extrusionOk="0">
                      <a:moveTo>
                        <a:pt x="0" y="0"/>
                      </a:moveTo>
                      <a:lnTo>
                        <a:pt x="32480" y="0"/>
                      </a:lnTo>
                      <a:lnTo>
                        <a:pt x="38576" y="28670"/>
                      </a:lnTo>
                      <a:cubicBezTo>
                        <a:pt x="40196" y="37814"/>
                        <a:pt x="40481" y="40195"/>
                        <a:pt x="41910" y="51816"/>
                      </a:cubicBezTo>
                      <a:cubicBezTo>
                        <a:pt x="43053" y="41338"/>
                        <a:pt x="43529" y="38576"/>
                        <a:pt x="45625" y="27337"/>
                      </a:cubicBezTo>
                      <a:lnTo>
                        <a:pt x="51911" y="0"/>
                      </a:lnTo>
                      <a:lnTo>
                        <a:pt x="84106" y="0"/>
                      </a:lnTo>
                      <a:lnTo>
                        <a:pt x="58293" y="77248"/>
                      </a:lnTo>
                      <a:lnTo>
                        <a:pt x="25813" y="7724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grpSp>
            <p:nvGrpSpPr>
              <p:cNvPr id="118" name="Google Shape;118;p42"/>
              <p:cNvGrpSpPr/>
              <p:nvPr/>
            </p:nvGrpSpPr>
            <p:grpSpPr>
              <a:xfrm>
                <a:off x="641431" y="6492777"/>
                <a:ext cx="591593" cy="138515"/>
                <a:chOff x="5586412" y="3309937"/>
                <a:chExt cx="1019460" cy="238695"/>
              </a:xfrm>
            </p:grpSpPr>
            <p:sp>
              <p:nvSpPr>
                <p:cNvPr id="119" name="Google Shape;119;p42"/>
                <p:cNvSpPr/>
                <p:nvPr/>
              </p:nvSpPr>
              <p:spPr>
                <a:xfrm>
                  <a:off x="5586412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70580" y="198501"/>
                      </a:moveTo>
                      <a:cubicBezTo>
                        <a:pt x="56579" y="198501"/>
                        <a:pt x="46673" y="193929"/>
                        <a:pt x="46673" y="191167"/>
                      </a:cubicBezTo>
                      <a:cubicBezTo>
                        <a:pt x="46673" y="190500"/>
                        <a:pt x="46958" y="189833"/>
                        <a:pt x="47149" y="189071"/>
                      </a:cubicBezTo>
                      <a:lnTo>
                        <a:pt x="52292" y="172974"/>
                      </a:lnTo>
                      <a:cubicBezTo>
                        <a:pt x="52578" y="172022"/>
                        <a:pt x="53721" y="170688"/>
                        <a:pt x="54769" y="170688"/>
                      </a:cubicBezTo>
                      <a:cubicBezTo>
                        <a:pt x="56769" y="170688"/>
                        <a:pt x="63151" y="174403"/>
                        <a:pt x="71723" y="174403"/>
                      </a:cubicBezTo>
                      <a:cubicBezTo>
                        <a:pt x="102680" y="174403"/>
                        <a:pt x="110585" y="143066"/>
                        <a:pt x="112776" y="135255"/>
                      </a:cubicBezTo>
                      <a:lnTo>
                        <a:pt x="112300" y="134779"/>
                      </a:lnTo>
                      <a:cubicBezTo>
                        <a:pt x="108585" y="139160"/>
                        <a:pt x="100965" y="148400"/>
                        <a:pt x="83249" y="148400"/>
                      </a:cubicBezTo>
                      <a:cubicBezTo>
                        <a:pt x="60389" y="148400"/>
                        <a:pt x="38481" y="132969"/>
                        <a:pt x="38481" y="94488"/>
                      </a:cubicBezTo>
                      <a:cubicBezTo>
                        <a:pt x="38481" y="58769"/>
                        <a:pt x="59150" y="36862"/>
                        <a:pt x="91440" y="36862"/>
                      </a:cubicBezTo>
                      <a:cubicBezTo>
                        <a:pt x="121920" y="36862"/>
                        <a:pt x="144113" y="56198"/>
                        <a:pt x="144113" y="104394"/>
                      </a:cubicBezTo>
                      <a:cubicBezTo>
                        <a:pt x="144113" y="167545"/>
                        <a:pt x="112395" y="198596"/>
                        <a:pt x="70580" y="198596"/>
                      </a:cubicBezTo>
                      <a:moveTo>
                        <a:pt x="159830" y="0"/>
                      </a:moveTo>
                      <a:lnTo>
                        <a:pt x="23717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0" name="Google Shape;120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2384" y="0"/>
                      </a:moveTo>
                      <a:cubicBezTo>
                        <a:pt x="8573" y="0"/>
                        <a:pt x="0" y="11049"/>
                        <a:pt x="0" y="31623"/>
                      </a:cubicBezTo>
                      <a:cubicBezTo>
                        <a:pt x="0" y="52197"/>
                        <a:pt x="7906" y="62484"/>
                        <a:pt x="21907" y="62484"/>
                      </a:cubicBezTo>
                      <a:cubicBezTo>
                        <a:pt x="35909" y="62484"/>
                        <a:pt x="44006" y="52769"/>
                        <a:pt x="44006" y="31623"/>
                      </a:cubicBezTo>
                      <a:cubicBezTo>
                        <a:pt x="44006" y="10478"/>
                        <a:pt x="36862" y="0"/>
                        <a:pt x="22384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1" name="Google Shape;121;p42"/>
                <p:cNvSpPr/>
                <p:nvPr/>
              </p:nvSpPr>
              <p:spPr>
                <a:xfrm>
                  <a:off x="5795866" y="3309937"/>
                  <a:ext cx="183451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451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3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3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4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69" y="173831"/>
                        <a:pt x="136969" y="176403"/>
                      </a:cubicBezTo>
                      <a:lnTo>
                        <a:pt x="136969" y="191357"/>
                      </a:lnTo>
                      <a:close/>
                      <a:moveTo>
                        <a:pt x="159830" y="0"/>
                      </a:moveTo>
                      <a:lnTo>
                        <a:pt x="23622" y="0"/>
                      </a:lnTo>
                      <a:cubicBezTo>
                        <a:pt x="10573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622" y="236792"/>
                      </a:cubicBezTo>
                      <a:lnTo>
                        <a:pt x="159830" y="236792"/>
                      </a:lnTo>
                      <a:cubicBezTo>
                        <a:pt x="172879" y="236792"/>
                        <a:pt x="183452" y="226505"/>
                        <a:pt x="183452" y="213836"/>
                      </a:cubicBezTo>
                      <a:lnTo>
                        <a:pt x="183452" y="22955"/>
                      </a:lnTo>
                      <a:cubicBezTo>
                        <a:pt x="183452" y="10287"/>
                        <a:pt x="172879" y="0"/>
                        <a:pt x="159830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2" name="Google Shape;122;p42"/>
                <p:cNvSpPr/>
                <p:nvPr/>
              </p:nvSpPr>
              <p:spPr>
                <a:xfrm>
                  <a:off x="5654515" y="3371563"/>
                  <a:ext cx="44005" cy="6248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005" h="62483" extrusionOk="0">
                      <a:moveTo>
                        <a:pt x="21907" y="62484"/>
                      </a:moveTo>
                      <a:cubicBezTo>
                        <a:pt x="7906" y="62484"/>
                        <a:pt x="0" y="52102"/>
                        <a:pt x="0" y="31623"/>
                      </a:cubicBezTo>
                      <a:cubicBezTo>
                        <a:pt x="0" y="11144"/>
                        <a:pt x="8573" y="0"/>
                        <a:pt x="22384" y="0"/>
                      </a:cubicBezTo>
                      <a:cubicBezTo>
                        <a:pt x="36957" y="0"/>
                        <a:pt x="44006" y="11335"/>
                        <a:pt x="44006" y="31623"/>
                      </a:cubicBezTo>
                      <a:cubicBezTo>
                        <a:pt x="44006" y="51911"/>
                        <a:pt x="35433" y="62484"/>
                        <a:pt x="21907" y="6248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3" name="Google Shape;123;p42"/>
                <p:cNvSpPr/>
                <p:nvPr/>
              </p:nvSpPr>
              <p:spPr>
                <a:xfrm>
                  <a:off x="6005035" y="3309937"/>
                  <a:ext cx="183546" cy="23679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83546" h="236791" extrusionOk="0">
                      <a:moveTo>
                        <a:pt x="137065" y="191357"/>
                      </a:moveTo>
                      <a:cubicBezTo>
                        <a:pt x="137065" y="193929"/>
                        <a:pt x="136589" y="194596"/>
                        <a:pt x="133731" y="194596"/>
                      </a:cubicBezTo>
                      <a:lnTo>
                        <a:pt x="60960" y="194596"/>
                      </a:lnTo>
                      <a:cubicBezTo>
                        <a:pt x="58102" y="194596"/>
                        <a:pt x="57626" y="193929"/>
                        <a:pt x="57626" y="191357"/>
                      </a:cubicBezTo>
                      <a:lnTo>
                        <a:pt x="57626" y="176403"/>
                      </a:lnTo>
                      <a:cubicBezTo>
                        <a:pt x="57626" y="173831"/>
                        <a:pt x="58102" y="173165"/>
                        <a:pt x="60960" y="173165"/>
                      </a:cubicBezTo>
                      <a:lnTo>
                        <a:pt x="84868" y="173165"/>
                      </a:lnTo>
                      <a:lnTo>
                        <a:pt x="84868" y="75438"/>
                      </a:lnTo>
                      <a:lnTo>
                        <a:pt x="59722" y="90678"/>
                      </a:lnTo>
                      <a:cubicBezTo>
                        <a:pt x="58579" y="91345"/>
                        <a:pt x="57626" y="92012"/>
                        <a:pt x="56388" y="92012"/>
                      </a:cubicBezTo>
                      <a:cubicBezTo>
                        <a:pt x="54959" y="92012"/>
                        <a:pt x="54007" y="90678"/>
                        <a:pt x="53054" y="89059"/>
                      </a:cubicBezTo>
                      <a:lnTo>
                        <a:pt x="46863" y="78677"/>
                      </a:lnTo>
                      <a:cubicBezTo>
                        <a:pt x="46196" y="77724"/>
                        <a:pt x="45910" y="76867"/>
                        <a:pt x="45910" y="75724"/>
                      </a:cubicBezTo>
                      <a:cubicBezTo>
                        <a:pt x="45910" y="74295"/>
                        <a:pt x="47053" y="73152"/>
                        <a:pt x="48768" y="72009"/>
                      </a:cubicBezTo>
                      <a:lnTo>
                        <a:pt x="93536" y="40672"/>
                      </a:lnTo>
                      <a:lnTo>
                        <a:pt x="110109" y="40672"/>
                      </a:lnTo>
                      <a:cubicBezTo>
                        <a:pt x="114395" y="40672"/>
                        <a:pt x="114871" y="41624"/>
                        <a:pt x="114871" y="45244"/>
                      </a:cubicBezTo>
                      <a:lnTo>
                        <a:pt x="114871" y="173165"/>
                      </a:lnTo>
                      <a:lnTo>
                        <a:pt x="133636" y="173165"/>
                      </a:lnTo>
                      <a:cubicBezTo>
                        <a:pt x="136493" y="173165"/>
                        <a:pt x="136970" y="173831"/>
                        <a:pt x="136970" y="176403"/>
                      </a:cubicBezTo>
                      <a:lnTo>
                        <a:pt x="136970" y="191357"/>
                      </a:lnTo>
                      <a:close/>
                      <a:moveTo>
                        <a:pt x="159925" y="0"/>
                      </a:moveTo>
                      <a:lnTo>
                        <a:pt x="23717" y="0"/>
                      </a:lnTo>
                      <a:cubicBezTo>
                        <a:pt x="10668" y="0"/>
                        <a:pt x="0" y="10287"/>
                        <a:pt x="0" y="22955"/>
                      </a:cubicBezTo>
                      <a:lnTo>
                        <a:pt x="0" y="213836"/>
                      </a:lnTo>
                      <a:cubicBezTo>
                        <a:pt x="0" y="226505"/>
                        <a:pt x="10573" y="236792"/>
                        <a:pt x="23717" y="236792"/>
                      </a:cubicBezTo>
                      <a:lnTo>
                        <a:pt x="159925" y="236792"/>
                      </a:lnTo>
                      <a:cubicBezTo>
                        <a:pt x="172974" y="236792"/>
                        <a:pt x="183547" y="226505"/>
                        <a:pt x="183547" y="213836"/>
                      </a:cubicBezTo>
                      <a:lnTo>
                        <a:pt x="183547" y="22955"/>
                      </a:lnTo>
                      <a:cubicBezTo>
                        <a:pt x="183547" y="10287"/>
                        <a:pt x="172974" y="0"/>
                        <a:pt x="159925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4" name="Google Shape;124;p42"/>
                <p:cNvSpPr/>
                <p:nvPr/>
              </p:nvSpPr>
              <p:spPr>
                <a:xfrm>
                  <a:off x="6215443" y="3450716"/>
                  <a:ext cx="56292" cy="5676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292" h="56769" extrusionOk="0">
                      <a:moveTo>
                        <a:pt x="27813" y="0"/>
                      </a:moveTo>
                      <a:cubicBezTo>
                        <a:pt x="43434" y="0"/>
                        <a:pt x="56293" y="12573"/>
                        <a:pt x="56293" y="28099"/>
                      </a:cubicBezTo>
                      <a:cubicBezTo>
                        <a:pt x="56293" y="43625"/>
                        <a:pt x="43529" y="56769"/>
                        <a:pt x="28099" y="56769"/>
                      </a:cubicBezTo>
                      <a:cubicBezTo>
                        <a:pt x="12668" y="56769"/>
                        <a:pt x="0" y="43815"/>
                        <a:pt x="0" y="28099"/>
                      </a:cubicBezTo>
                      <a:cubicBezTo>
                        <a:pt x="0" y="12383"/>
                        <a:pt x="12478" y="0"/>
                        <a:pt x="27813" y="0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5" name="Google Shape;125;p42"/>
                <p:cNvSpPr/>
                <p:nvPr/>
              </p:nvSpPr>
              <p:spPr>
                <a:xfrm>
                  <a:off x="6294309" y="3382231"/>
                  <a:ext cx="102393" cy="16640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2393" h="166401" extrusionOk="0">
                      <a:moveTo>
                        <a:pt x="42481" y="15716"/>
                      </a:moveTo>
                      <a:cubicBezTo>
                        <a:pt x="28765" y="15716"/>
                        <a:pt x="21717" y="23432"/>
                        <a:pt x="21717" y="39910"/>
                      </a:cubicBezTo>
                      <a:cubicBezTo>
                        <a:pt x="21717" y="55245"/>
                        <a:pt x="28956" y="63151"/>
                        <a:pt x="42958" y="63151"/>
                      </a:cubicBezTo>
                      <a:cubicBezTo>
                        <a:pt x="56960" y="63151"/>
                        <a:pt x="62865" y="55245"/>
                        <a:pt x="62865" y="39148"/>
                      </a:cubicBezTo>
                      <a:cubicBezTo>
                        <a:pt x="62865" y="23051"/>
                        <a:pt x="57150" y="15621"/>
                        <a:pt x="42577" y="15621"/>
                      </a:cubicBezTo>
                      <a:moveTo>
                        <a:pt x="91821" y="1238"/>
                      </a:moveTo>
                      <a:lnTo>
                        <a:pt x="102394" y="12764"/>
                      </a:lnTo>
                      <a:cubicBezTo>
                        <a:pt x="95536" y="18002"/>
                        <a:pt x="90488" y="20002"/>
                        <a:pt x="83820" y="20002"/>
                      </a:cubicBezTo>
                      <a:cubicBezTo>
                        <a:pt x="80105" y="20002"/>
                        <a:pt x="79153" y="19812"/>
                        <a:pt x="76295" y="18574"/>
                      </a:cubicBezTo>
                      <a:cubicBezTo>
                        <a:pt x="80677" y="24575"/>
                        <a:pt x="82963" y="31242"/>
                        <a:pt x="82963" y="38957"/>
                      </a:cubicBezTo>
                      <a:cubicBezTo>
                        <a:pt x="82963" y="50006"/>
                        <a:pt x="78105" y="62008"/>
                        <a:pt x="71056" y="68485"/>
                      </a:cubicBezTo>
                      <a:cubicBezTo>
                        <a:pt x="65532" y="73724"/>
                        <a:pt x="56483" y="77152"/>
                        <a:pt x="48482" y="77152"/>
                      </a:cubicBezTo>
                      <a:lnTo>
                        <a:pt x="46101" y="77152"/>
                      </a:lnTo>
                      <a:lnTo>
                        <a:pt x="43625" y="78105"/>
                      </a:lnTo>
                      <a:cubicBezTo>
                        <a:pt x="31718" y="82868"/>
                        <a:pt x="26194" y="86963"/>
                        <a:pt x="26194" y="91059"/>
                      </a:cubicBezTo>
                      <a:cubicBezTo>
                        <a:pt x="26194" y="94679"/>
                        <a:pt x="29527" y="96774"/>
                        <a:pt x="35052" y="96774"/>
                      </a:cubicBezTo>
                      <a:lnTo>
                        <a:pt x="52769" y="96774"/>
                      </a:lnTo>
                      <a:cubicBezTo>
                        <a:pt x="65627" y="96774"/>
                        <a:pt x="72676" y="98489"/>
                        <a:pt x="79248" y="103537"/>
                      </a:cubicBezTo>
                      <a:cubicBezTo>
                        <a:pt x="87821" y="110014"/>
                        <a:pt x="91440" y="118396"/>
                        <a:pt x="91440" y="128683"/>
                      </a:cubicBezTo>
                      <a:cubicBezTo>
                        <a:pt x="91440" y="143542"/>
                        <a:pt x="85249" y="155067"/>
                        <a:pt x="74676" y="160592"/>
                      </a:cubicBezTo>
                      <a:cubicBezTo>
                        <a:pt x="66961" y="164687"/>
                        <a:pt x="58769" y="166402"/>
                        <a:pt x="47720" y="166402"/>
                      </a:cubicBezTo>
                      <a:cubicBezTo>
                        <a:pt x="27146" y="166402"/>
                        <a:pt x="14573" y="161830"/>
                        <a:pt x="7525" y="154686"/>
                      </a:cubicBezTo>
                      <a:cubicBezTo>
                        <a:pt x="2477" y="149447"/>
                        <a:pt x="0" y="143161"/>
                        <a:pt x="0" y="136017"/>
                      </a:cubicBezTo>
                      <a:cubicBezTo>
                        <a:pt x="0" y="131731"/>
                        <a:pt x="667" y="128111"/>
                        <a:pt x="2191" y="123349"/>
                      </a:cubicBezTo>
                      <a:lnTo>
                        <a:pt x="20288" y="121634"/>
                      </a:lnTo>
                      <a:lnTo>
                        <a:pt x="19431" y="123539"/>
                      </a:lnTo>
                      <a:cubicBezTo>
                        <a:pt x="18098" y="126206"/>
                        <a:pt x="17240" y="129730"/>
                        <a:pt x="17240" y="132398"/>
                      </a:cubicBezTo>
                      <a:cubicBezTo>
                        <a:pt x="17240" y="138684"/>
                        <a:pt x="19717" y="143637"/>
                        <a:pt x="23622" y="146304"/>
                      </a:cubicBezTo>
                      <a:cubicBezTo>
                        <a:pt x="28956" y="149638"/>
                        <a:pt x="37052" y="151829"/>
                        <a:pt x="45910" y="151829"/>
                      </a:cubicBezTo>
                      <a:cubicBezTo>
                        <a:pt x="58293" y="151829"/>
                        <a:pt x="65627" y="148971"/>
                        <a:pt x="69533" y="142685"/>
                      </a:cubicBezTo>
                      <a:cubicBezTo>
                        <a:pt x="71723" y="139541"/>
                        <a:pt x="72581" y="136017"/>
                        <a:pt x="72581" y="130969"/>
                      </a:cubicBezTo>
                      <a:cubicBezTo>
                        <a:pt x="72581" y="124492"/>
                        <a:pt x="70580" y="119443"/>
                        <a:pt x="66580" y="116586"/>
                      </a:cubicBezTo>
                      <a:cubicBezTo>
                        <a:pt x="62389" y="113443"/>
                        <a:pt x="55721" y="112014"/>
                        <a:pt x="44958" y="112014"/>
                      </a:cubicBezTo>
                      <a:cubicBezTo>
                        <a:pt x="40577" y="112014"/>
                        <a:pt x="31433" y="112490"/>
                        <a:pt x="27908" y="112490"/>
                      </a:cubicBezTo>
                      <a:cubicBezTo>
                        <a:pt x="14859" y="112490"/>
                        <a:pt x="7144" y="106013"/>
                        <a:pt x="7144" y="95250"/>
                      </a:cubicBezTo>
                      <a:cubicBezTo>
                        <a:pt x="7144" y="85630"/>
                        <a:pt x="12192" y="80105"/>
                        <a:pt x="25717" y="75343"/>
                      </a:cubicBezTo>
                      <a:lnTo>
                        <a:pt x="27051" y="74867"/>
                      </a:lnTo>
                      <a:cubicBezTo>
                        <a:pt x="12287" y="69818"/>
                        <a:pt x="2286" y="56197"/>
                        <a:pt x="2286" y="40291"/>
                      </a:cubicBezTo>
                      <a:cubicBezTo>
                        <a:pt x="2286" y="16288"/>
                        <a:pt x="18860" y="0"/>
                        <a:pt x="42958" y="0"/>
                      </a:cubicBezTo>
                      <a:cubicBezTo>
                        <a:pt x="48482" y="0"/>
                        <a:pt x="54483" y="952"/>
                        <a:pt x="58865" y="2667"/>
                      </a:cubicBezTo>
                      <a:lnTo>
                        <a:pt x="66389" y="5334"/>
                      </a:lnTo>
                      <a:cubicBezTo>
                        <a:pt x="69056" y="6286"/>
                        <a:pt x="72581" y="6763"/>
                        <a:pt x="76581" y="6763"/>
                      </a:cubicBezTo>
                      <a:cubicBezTo>
                        <a:pt x="82296" y="6763"/>
                        <a:pt x="86487" y="5334"/>
                        <a:pt x="91821" y="1524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6" name="Google Shape;126;p42"/>
                <p:cNvSpPr/>
                <p:nvPr/>
              </p:nvSpPr>
              <p:spPr>
                <a:xfrm>
                  <a:off x="6404704" y="3381755"/>
                  <a:ext cx="94678" cy="1262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4678" h="126206" extrusionOk="0">
                      <a:moveTo>
                        <a:pt x="46672" y="15430"/>
                      </a:moveTo>
                      <a:cubicBezTo>
                        <a:pt x="36957" y="15430"/>
                        <a:pt x="28099" y="20669"/>
                        <a:pt x="24098" y="28385"/>
                      </a:cubicBezTo>
                      <a:cubicBezTo>
                        <a:pt x="20574" y="35814"/>
                        <a:pt x="18764" y="45434"/>
                        <a:pt x="18764" y="59531"/>
                      </a:cubicBezTo>
                      <a:cubicBezTo>
                        <a:pt x="18764" y="76295"/>
                        <a:pt x="21431" y="91154"/>
                        <a:pt x="25622" y="98584"/>
                      </a:cubicBezTo>
                      <a:cubicBezTo>
                        <a:pt x="29623" y="105823"/>
                        <a:pt x="38481" y="110585"/>
                        <a:pt x="47911" y="110585"/>
                      </a:cubicBezTo>
                      <a:cubicBezTo>
                        <a:pt x="59436" y="110585"/>
                        <a:pt x="68008" y="104108"/>
                        <a:pt x="71723" y="92583"/>
                      </a:cubicBezTo>
                      <a:cubicBezTo>
                        <a:pt x="74200" y="85153"/>
                        <a:pt x="75057" y="78391"/>
                        <a:pt x="75057" y="66675"/>
                      </a:cubicBezTo>
                      <a:cubicBezTo>
                        <a:pt x="75057" y="49911"/>
                        <a:pt x="73533" y="38576"/>
                        <a:pt x="70009" y="30671"/>
                      </a:cubicBezTo>
                      <a:cubicBezTo>
                        <a:pt x="65341" y="20098"/>
                        <a:pt x="55626" y="15335"/>
                        <a:pt x="46577" y="15335"/>
                      </a:cubicBezTo>
                      <a:moveTo>
                        <a:pt x="46768" y="0"/>
                      </a:moveTo>
                      <a:cubicBezTo>
                        <a:pt x="65056" y="0"/>
                        <a:pt x="77057" y="9144"/>
                        <a:pt x="84487" y="20860"/>
                      </a:cubicBezTo>
                      <a:cubicBezTo>
                        <a:pt x="91345" y="31623"/>
                        <a:pt x="94678" y="45815"/>
                        <a:pt x="94678" y="65246"/>
                      </a:cubicBezTo>
                      <a:cubicBezTo>
                        <a:pt x="94678" y="88487"/>
                        <a:pt x="89630" y="103156"/>
                        <a:pt x="77438" y="114681"/>
                      </a:cubicBezTo>
                      <a:cubicBezTo>
                        <a:pt x="68866" y="122873"/>
                        <a:pt x="59817" y="126206"/>
                        <a:pt x="47434" y="126206"/>
                      </a:cubicBezTo>
                      <a:cubicBezTo>
                        <a:pt x="18097" y="126206"/>
                        <a:pt x="0" y="102013"/>
                        <a:pt x="0" y="62675"/>
                      </a:cubicBezTo>
                      <a:cubicBezTo>
                        <a:pt x="0" y="23336"/>
                        <a:pt x="17907" y="95"/>
                        <a:pt x="46863" y="95"/>
                      </a:cubicBez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  <p:sp>
              <p:nvSpPr>
                <p:cNvPr id="127" name="Google Shape;127;p42"/>
                <p:cNvSpPr/>
                <p:nvPr/>
              </p:nvSpPr>
              <p:spPr>
                <a:xfrm>
                  <a:off x="6508146" y="3381374"/>
                  <a:ext cx="97726" cy="1237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7726" h="123729" extrusionOk="0">
                      <a:moveTo>
                        <a:pt x="0" y="4096"/>
                      </a:moveTo>
                      <a:lnTo>
                        <a:pt x="17621" y="0"/>
                      </a:lnTo>
                      <a:lnTo>
                        <a:pt x="43244" y="82296"/>
                      </a:lnTo>
                      <a:cubicBezTo>
                        <a:pt x="45434" y="90011"/>
                        <a:pt x="47435" y="97441"/>
                        <a:pt x="48578" y="102680"/>
                      </a:cubicBezTo>
                      <a:lnTo>
                        <a:pt x="49054" y="102680"/>
                      </a:lnTo>
                      <a:cubicBezTo>
                        <a:pt x="50387" y="95726"/>
                        <a:pt x="51721" y="90964"/>
                        <a:pt x="54388" y="82487"/>
                      </a:cubicBezTo>
                      <a:lnTo>
                        <a:pt x="79343" y="3524"/>
                      </a:lnTo>
                      <a:lnTo>
                        <a:pt x="97727" y="3334"/>
                      </a:lnTo>
                      <a:lnTo>
                        <a:pt x="56674" y="123730"/>
                      </a:lnTo>
                      <a:lnTo>
                        <a:pt x="39624" y="123730"/>
                      </a:lnTo>
                      <a:lnTo>
                        <a:pt x="95" y="400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spcFirstLastPara="1" wrap="square" lIns="91425" tIns="45700" rIns="91425" bIns="45700" anchor="ctr" anchorCtr="0">
                  <a:noAutofit/>
                </a:bodyPr>
                <a:lstStyle/>
                <a:p>
                  <a:pPr marL="0" marR="0" lvl="0" indent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rgbClr val="000000"/>
                    </a:buClr>
                    <a:buSzPts val="1800"/>
                    <a:buFont typeface="Arial"/>
                    <a:buNone/>
                  </a:pPr>
                  <a:endParaRPr sz="1800" b="0" i="0" u="none" strike="noStrike" cap="none">
                    <a:solidFill>
                      <a:schemeClr val="dk1"/>
                    </a:solidFill>
                    <a:latin typeface="Arial"/>
                    <a:ea typeface="Arial"/>
                    <a:cs typeface="Arial"/>
                    <a:sym typeface="Arial"/>
                  </a:endParaRPr>
                </a:p>
              </p:txBody>
            </p:sp>
          </p:grpSp>
          <p:pic>
            <p:nvPicPr>
              <p:cNvPr id="128" name="Google Shape;128;p42" descr="A black and white logo&#10;&#10;Description automatically generated with low confidence"/>
              <p:cNvPicPr preferRelativeResize="0"/>
              <p:nvPr/>
            </p:nvPicPr>
            <p:blipFill rotWithShape="1">
              <a:blip r:embed="rId2">
                <a:alphaModFix/>
              </a:blip>
              <a:srcRect/>
              <a:stretch/>
            </p:blipFill>
            <p:spPr>
              <a:xfrm>
                <a:off x="1562866" y="6507246"/>
                <a:ext cx="619523" cy="116230"/>
              </a:xfrm>
              <a:prstGeom prst="rect">
                <a:avLst/>
              </a:prstGeom>
              <a:noFill/>
              <a:ln>
                <a:noFill/>
              </a:ln>
            </p:spPr>
          </p:pic>
        </p:grpSp>
        <p:grpSp>
          <p:nvGrpSpPr>
            <p:cNvPr id="129" name="Google Shape;129;p42"/>
            <p:cNvGrpSpPr/>
            <p:nvPr/>
          </p:nvGrpSpPr>
          <p:grpSpPr>
            <a:xfrm>
              <a:off x="9796834" y="6500573"/>
              <a:ext cx="955040" cy="321580"/>
              <a:chOff x="9796834" y="6453295"/>
              <a:chExt cx="955040" cy="368700"/>
            </a:xfrm>
          </p:grpSpPr>
          <p:cxnSp>
            <p:nvCxnSpPr>
              <p:cNvPr id="130" name="Google Shape;130;p42"/>
              <p:cNvCxnSpPr/>
              <p:nvPr/>
            </p:nvCxnSpPr>
            <p:spPr>
              <a:xfrm>
                <a:off x="979683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  <p:cxnSp>
            <p:nvCxnSpPr>
              <p:cNvPr id="131" name="Google Shape;131;p42"/>
              <p:cNvCxnSpPr/>
              <p:nvPr/>
            </p:nvCxnSpPr>
            <p:spPr>
              <a:xfrm>
                <a:off x="10751874" y="6453295"/>
                <a:ext cx="0" cy="368700"/>
              </a:xfrm>
              <a:prstGeom prst="straightConnector1">
                <a:avLst/>
              </a:prstGeom>
              <a:noFill/>
              <a:ln w="9525" cap="flat" cmpd="sng">
                <a:solidFill>
                  <a:schemeClr val="lt1"/>
                </a:solidFill>
                <a:prstDash val="solid"/>
                <a:round/>
                <a:headEnd type="none" w="sm" len="sm"/>
                <a:tailEnd type="none" w="sm" len="sm"/>
              </a:ln>
            </p:spPr>
          </p:cxnSp>
        </p:grpSp>
      </p:grpSp>
      <p:sp>
        <p:nvSpPr>
          <p:cNvPr id="132" name="Google Shape;132;p42"/>
          <p:cNvSpPr txBox="1"/>
          <p:nvPr/>
        </p:nvSpPr>
        <p:spPr>
          <a:xfrm>
            <a:off x="11710111" y="6448117"/>
            <a:ext cx="336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2184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s &amp; 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A50BFB-D053-E84D-9DBB-8CD45DDADC3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34964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D94030-FBFC-984D-9D3C-4029E8D770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02487E2-3F96-B949-85E8-4C38442467E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1E09022B-A6B8-A541-BAC7-170774419E90}"/>
              </a:ext>
            </a:extLst>
          </p:cNvPr>
          <p:cNvSpPr>
            <a:spLocks noGrp="1"/>
          </p:cNvSpPr>
          <p:nvPr>
            <p:ph sz="half" idx="15" hasCustomPrompt="1"/>
          </p:nvPr>
        </p:nvSpPr>
        <p:spPr>
          <a:xfrm>
            <a:off x="6219570" y="1445598"/>
            <a:ext cx="5564392" cy="3684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Chart title</a:t>
            </a: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EB6C4034-E211-B445-84CC-220A026C70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FAC595DD-80C9-404C-9D48-37691E439C9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1B57A7B3-1C67-5B46-BDFE-89ED142C2E95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0EF622-E555-A546-8005-7CDD745BA7BF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03274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city, night, spaghetti junction&#10;&#10;Description automatically generated">
            <a:extLst>
              <a:ext uri="{FF2B5EF4-FFF2-40B4-BE49-F238E27FC236}">
                <a16:creationId xmlns:a16="http://schemas.microsoft.com/office/drawing/2014/main" id="{0F7ECD4E-05E9-884A-9098-F3B8BAE282F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829" r="3165"/>
          <a:stretch/>
        </p:blipFill>
        <p:spPr>
          <a:xfrm>
            <a:off x="7514897" y="1220432"/>
            <a:ext cx="4677101" cy="4303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5B83566-F47D-1840-8D7F-ABC953AD25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091FE2-5120-8544-B13B-D808F6B06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33CB44-22C5-1C43-87B7-B97727CF06FD}"/>
              </a:ext>
            </a:extLst>
          </p:cNvPr>
          <p:cNvSpPr/>
          <p:nvPr userDrawn="1"/>
        </p:nvSpPr>
        <p:spPr>
          <a:xfrm>
            <a:off x="7514897" y="1739274"/>
            <a:ext cx="4677101" cy="2455394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7509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A9200882-522B-5E48-9513-260535EF4F3D}"/>
              </a:ext>
            </a:extLst>
          </p:cNvPr>
          <p:cNvSpPr>
            <a:spLocks noGrp="1"/>
          </p:cNvSpPr>
          <p:nvPr>
            <p:ph type="subTitle" idx="13" hasCustomPrompt="1"/>
          </p:nvPr>
        </p:nvSpPr>
        <p:spPr>
          <a:xfrm>
            <a:off x="7704571" y="2032162"/>
            <a:ext cx="4306808" cy="2009259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Text can overlay image</a:t>
            </a:r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7369996-E5D0-EB45-9C76-E4D1674D1B1C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A1365A6F-6BB2-2D4F-BC5C-34B78147E4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C233A41-B473-434F-A05B-49FA6976D946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0B0B186-A051-1042-AC6A-44B30391309C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E3D26DE-F01D-0647-8A3D-59343B9B140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34963" y="1220432"/>
            <a:ext cx="6854876" cy="4285459"/>
          </a:xfrm>
        </p:spPr>
        <p:txBody>
          <a:bodyPr>
            <a:normAutofit/>
          </a:bodyPr>
          <a:lstStyle>
            <a:lvl1pPr>
              <a:defRPr sz="2000"/>
            </a:lvl1pPr>
            <a:lvl2pPr marL="579438" indent="-220663">
              <a:buFont typeface="System Font Regular"/>
              <a:buChar char="−"/>
              <a:tabLst/>
              <a:defRPr sz="2000"/>
            </a:lvl2pPr>
            <a:lvl3pPr marL="762000" indent="-203200">
              <a:buFont typeface="Wingdings" pitchFamily="2" charset="2"/>
              <a:buChar char="§"/>
              <a:tabLst/>
              <a:defRPr sz="2000"/>
            </a:lvl3pPr>
            <a:lvl5pPr marL="1828800" indent="0">
              <a:buNone/>
              <a:defRPr/>
            </a:lvl5pPr>
          </a:lstStyle>
          <a:p>
            <a:pPr lvl="0"/>
            <a:r>
              <a:rPr lang="en-GB" dirty="0"/>
              <a:t>First level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474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6AEF5-A530-F741-AA2F-8C0CFA641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362B7C8E-F321-D247-975B-9145B25372DD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itle 1">
            <a:extLst>
              <a:ext uri="{FF2B5EF4-FFF2-40B4-BE49-F238E27FC236}">
                <a16:creationId xmlns:a16="http://schemas.microsoft.com/office/drawing/2014/main" id="{959EBC31-6185-B644-A74F-9DEA98A262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4963" y="333375"/>
            <a:ext cx="9670885" cy="612556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600"/>
            </a:lvl1pPr>
          </a:lstStyle>
          <a:p>
            <a:r>
              <a:rPr lang="en-GB" dirty="0"/>
              <a:t>Title</a:t>
            </a:r>
            <a:endParaRPr lang="en-US" dirty="0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6A8398A9-741C-FC40-9DDC-44B0CEFCBF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ADB08635-3CC6-6848-8C41-1E3FE6A48A22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E54885-F5DD-8145-A519-454713646F3E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5931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hart, radar chart&#10;&#10;Description automatically generated">
            <a:extLst>
              <a:ext uri="{FF2B5EF4-FFF2-40B4-BE49-F238E27FC236}">
                <a16:creationId xmlns:a16="http://schemas.microsoft.com/office/drawing/2014/main" id="{31F316A6-F980-AD4C-B687-8F364722C3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9482"/>
          <a:stretch/>
        </p:blipFill>
        <p:spPr>
          <a:xfrm>
            <a:off x="0" y="0"/>
            <a:ext cx="12192000" cy="26791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B16B90F-314C-E340-AEE8-82B1738D6E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22089" y="2882687"/>
            <a:ext cx="8100848" cy="591316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GB" dirty="0"/>
              <a:t>Section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F05941-0B65-1248-AFE9-42645E4B7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/>
          <a:lstStyle/>
          <a:p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Subtitle 2">
            <a:extLst>
              <a:ext uri="{FF2B5EF4-FFF2-40B4-BE49-F238E27FC236}">
                <a16:creationId xmlns:a16="http://schemas.microsoft.com/office/drawing/2014/main" id="{C697C498-ED0F-D24F-8FB3-1FE15A02145B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213221" y="3474003"/>
            <a:ext cx="690431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Subtitle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C90D83-897C-3345-A180-172DA635E408}"/>
              </a:ext>
            </a:extLst>
          </p:cNvPr>
          <p:cNvCxnSpPr>
            <a:cxnSpLocks/>
          </p:cNvCxnSpPr>
          <p:nvPr userDrawn="1"/>
        </p:nvCxnSpPr>
        <p:spPr>
          <a:xfrm>
            <a:off x="0" y="6439612"/>
            <a:ext cx="10156371" cy="0"/>
          </a:xfrm>
          <a:prstGeom prst="line">
            <a:avLst/>
          </a:prstGeom>
          <a:ln w="19050">
            <a:gradFill flip="none" rotWithShape="1">
              <a:gsLst>
                <a:gs pos="0">
                  <a:srgbClr val="00B1C3"/>
                </a:gs>
                <a:gs pos="63000">
                  <a:srgbClr val="355EA8"/>
                </a:gs>
                <a:gs pos="100000">
                  <a:srgbClr val="9451B8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A4B713B4-61FF-C749-B1DA-C150D5E971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9E77C1C7-5EE9-F94D-B566-95F391AE83DE}"/>
              </a:ext>
            </a:extLst>
          </p:cNvPr>
          <p:cNvSpPr>
            <a:spLocks noGrp="1"/>
          </p:cNvSpPr>
          <p:nvPr>
            <p:ph type="dt" sz="half" idx="16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F039502-76C8-E243-BC8B-2F8912574CFF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1333" y="6206582"/>
            <a:ext cx="1428022" cy="424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648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B892FBF-A671-0A4E-9A94-3AAB40FB6A0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211" t="1085" r="16983" b="2258"/>
          <a:stretch/>
        </p:blipFill>
        <p:spPr>
          <a:xfrm>
            <a:off x="0" y="0"/>
            <a:ext cx="6972299" cy="6858000"/>
          </a:xfrm>
          <a:prstGeom prst="rect">
            <a:avLst/>
          </a:prstGeom>
        </p:spPr>
      </p:pic>
      <p:pic>
        <p:nvPicPr>
          <p:cNvPr id="8" name="Picture 7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6715421-AF91-A54B-9090-1BE8E17A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5897" b="50000"/>
          <a:stretch/>
        </p:blipFill>
        <p:spPr>
          <a:xfrm>
            <a:off x="6996113" y="4529755"/>
            <a:ext cx="5219700" cy="2338755"/>
          </a:xfrm>
          <a:prstGeom prst="rect">
            <a:avLst/>
          </a:prstGeom>
        </p:spPr>
      </p:pic>
      <p:pic>
        <p:nvPicPr>
          <p:cNvPr id="9" name="Picture 8" descr="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E93CA0D2-49A0-154F-A650-021347526F9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3889" t="17792" b="50608"/>
          <a:stretch/>
        </p:blipFill>
        <p:spPr>
          <a:xfrm flipV="1">
            <a:off x="6972300" y="0"/>
            <a:ext cx="5219700" cy="2167196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F10864D-6503-DF42-9F59-495F46BB7DF3}"/>
              </a:ext>
            </a:extLst>
          </p:cNvPr>
          <p:cNvSpPr/>
          <p:nvPr userDrawn="1"/>
        </p:nvSpPr>
        <p:spPr>
          <a:xfrm>
            <a:off x="0" y="2167197"/>
            <a:ext cx="6972300" cy="2481943"/>
          </a:xfrm>
          <a:prstGeom prst="rect">
            <a:avLst/>
          </a:prstGeom>
          <a:gradFill flip="none" rotWithShape="1">
            <a:gsLst>
              <a:gs pos="0">
                <a:srgbClr val="00B1C3">
                  <a:alpha val="54750"/>
                </a:srgbClr>
              </a:gs>
              <a:gs pos="66000">
                <a:srgbClr val="355EA8">
                  <a:alpha val="79617"/>
                  <a:lumMod val="99938"/>
                </a:srgbClr>
              </a:gs>
              <a:gs pos="100000">
                <a:srgbClr val="9451B8"/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3196B5A1-AE7E-FE4F-A4C1-F02145458D3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0025" y="2898952"/>
            <a:ext cx="3524249" cy="1143423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9E04DBDF-6B43-964D-958D-33027DC6519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55983" y="2701110"/>
            <a:ext cx="6640129" cy="570516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600">
                <a:solidFill>
                  <a:schemeClr val="bg1"/>
                </a:solidFill>
                <a:latin typeface="+mn-lt"/>
              </a:defRPr>
            </a:lvl1pPr>
          </a:lstStyle>
          <a:p>
            <a:r>
              <a:rPr lang="en-GB" dirty="0"/>
              <a:t>Cover title or headline</a:t>
            </a:r>
            <a:endParaRPr lang="en-US" dirty="0"/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5319436B-0831-5A44-8E40-7E78F324F84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344214" y="3398605"/>
            <a:ext cx="6904311" cy="742662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Sub-header text or secondary message</a:t>
            </a:r>
          </a:p>
          <a:p>
            <a:r>
              <a:rPr lang="en-GB" dirty="0"/>
              <a:t>15 September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922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car driving on a road&#10;&#10;Description automatically generated with low confidence">
            <a:extLst>
              <a:ext uri="{FF2B5EF4-FFF2-40B4-BE49-F238E27FC236}">
                <a16:creationId xmlns:a16="http://schemas.microsoft.com/office/drawing/2014/main" id="{71F8D904-A1DC-CA4D-8E83-8EC28BE5132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5257"/>
          <a:stretch/>
        </p:blipFill>
        <p:spPr>
          <a:xfrm>
            <a:off x="4239034" y="7042"/>
            <a:ext cx="7952966" cy="685095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733E027-035F-5C49-9E5B-927AAA124B2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481958" y="3007410"/>
            <a:ext cx="5514153" cy="555551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Thank you!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4E0656-84D5-E24D-9C80-D2C5F92E0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38" y="549275"/>
            <a:ext cx="3670300" cy="1193800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FC178A5F-551F-F54B-88DE-90FAC682F8F4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136524" y="4834759"/>
            <a:ext cx="4330262" cy="1150116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Visit: </a:t>
            </a:r>
            <a:r>
              <a:rPr lang="en-GB" dirty="0" err="1"/>
              <a:t>www.covesa.global</a:t>
            </a:r>
            <a:endParaRPr lang="en-GB" dirty="0"/>
          </a:p>
          <a:p>
            <a:r>
              <a:rPr lang="en-GB" dirty="0"/>
              <a:t>Contact us: </a:t>
            </a:r>
            <a:r>
              <a:rPr lang="en-GB" dirty="0" err="1"/>
              <a:t>help@covesa.global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9463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A curved screen with cars on it&#10;&#10;Description automatically generated with medium confidence">
            <a:extLst>
              <a:ext uri="{FF2B5EF4-FFF2-40B4-BE49-F238E27FC236}">
                <a16:creationId xmlns:a16="http://schemas.microsoft.com/office/drawing/2014/main" id="{87AA689B-E995-3C03-9D7D-D926A12C298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4800"/>
            <a:ext cx="12192000" cy="6858000"/>
          </a:xfrm>
          <a:prstGeom prst="rect">
            <a:avLst/>
          </a:prstGeom>
        </p:spPr>
      </p:pic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5638800"/>
            <a:ext cx="85344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 sz="2400" b="0" i="0">
                <a:solidFill>
                  <a:schemeClr val="tx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18" name="Holder 2">
            <a:extLst>
              <a:ext uri="{FF2B5EF4-FFF2-40B4-BE49-F238E27FC236}">
                <a16:creationId xmlns:a16="http://schemas.microsoft.com/office/drawing/2014/main" id="{39058052-EF04-70CA-D25D-0A0284C84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3072" y="5105400"/>
            <a:ext cx="8025856" cy="446276"/>
          </a:xfrm>
        </p:spPr>
        <p:txBody>
          <a:bodyPr lIns="0" tIns="0" rIns="0" bIns="0"/>
          <a:lstStyle>
            <a:lvl1pPr>
              <a:defRPr sz="2900" b="0" i="0">
                <a:solidFill>
                  <a:srgbClr val="00B1C3"/>
                </a:solidFill>
                <a:latin typeface="Arial"/>
                <a:cs typeface="Arial"/>
              </a:defRPr>
            </a:lvl1pPr>
          </a:lstStyle>
          <a:p>
            <a:endParaRPr dirty="0"/>
          </a:p>
        </p:txBody>
      </p:sp>
      <p:pic>
        <p:nvPicPr>
          <p:cNvPr id="20" name="Picture 1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F84C9DEB-AFE8-F14F-2109-5BCD875462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7825" y="298622"/>
            <a:ext cx="3816350" cy="1131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386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6809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5AA5E3-1178-5B4B-A5C1-CEADE8D75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4724" y="1196975"/>
            <a:ext cx="688690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Nonet </a:t>
            </a:r>
            <a:r>
              <a:rPr lang="en-GB" sz="2000" dirty="0" err="1"/>
              <a:t>voluptatem</a:t>
            </a:r>
            <a:r>
              <a:rPr lang="en-GB" sz="2000" dirty="0"/>
              <a:t> </a:t>
            </a:r>
            <a:r>
              <a:rPr lang="en-GB" sz="2000" dirty="0" err="1"/>
              <a:t>quam</a:t>
            </a:r>
            <a:r>
              <a:rPr lang="en-GB" sz="2000" dirty="0"/>
              <a:t> </a:t>
            </a:r>
            <a:r>
              <a:rPr lang="en-GB" sz="2000" dirty="0" err="1"/>
              <a:t>eliquamus</a:t>
            </a:r>
            <a:r>
              <a:rPr lang="en-GB" sz="2000" dirty="0"/>
              <a:t> </a:t>
            </a:r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800100" lvl="1" indent="-342900">
              <a:spcAft>
                <a:spcPts val="1000"/>
              </a:spcAft>
              <a:buFont typeface="Calibri" panose="020F0502020204030204" pitchFamily="34" charset="0"/>
              <a:buChar char="―"/>
            </a:pPr>
            <a:r>
              <a:rPr lang="en-GB" sz="2000" dirty="0" err="1"/>
              <a:t>xxxx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Si </a:t>
            </a:r>
            <a:r>
              <a:rPr lang="en-GB" sz="2000" dirty="0" err="1"/>
              <a:t>consequatet</a:t>
            </a:r>
            <a:r>
              <a:rPr lang="en-GB" sz="2000" dirty="0"/>
              <a:t> </a:t>
            </a: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r>
              <a:rPr lang="en-GB" sz="2000" dirty="0"/>
              <a:t> </a:t>
            </a:r>
            <a:r>
              <a:rPr lang="en-GB" sz="2000" dirty="0" err="1"/>
              <a:t>testem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Net, </a:t>
            </a:r>
            <a:r>
              <a:rPr lang="en-GB" sz="2000" dirty="0" err="1"/>
              <a:t>tem</a:t>
            </a:r>
            <a:r>
              <a:rPr lang="en-GB" sz="2000" dirty="0"/>
              <a:t> </a:t>
            </a:r>
            <a:r>
              <a:rPr lang="en-GB" sz="2000" dirty="0" err="1"/>
              <a:t>volupid</a:t>
            </a:r>
            <a:r>
              <a:rPr lang="en-GB" sz="2000" dirty="0"/>
              <a:t> </a:t>
            </a:r>
            <a:r>
              <a:rPr lang="en-GB" sz="2000" dirty="0" err="1"/>
              <a:t>enditis</a:t>
            </a:r>
            <a:r>
              <a:rPr lang="en-GB" sz="2000" dirty="0"/>
              <a:t> </a:t>
            </a:r>
            <a:r>
              <a:rPr lang="en-GB" sz="2000" dirty="0" err="1"/>
              <a:t>dolum</a:t>
            </a:r>
            <a:r>
              <a:rPr lang="en-GB" sz="2000" dirty="0"/>
              <a:t> </a:t>
            </a:r>
            <a:r>
              <a:rPr lang="en-GB" sz="2000" dirty="0" err="1"/>
              <a:t>iur</a:t>
            </a:r>
            <a:r>
              <a:rPr lang="en-GB" sz="2000" dirty="0"/>
              <a:t> </a:t>
            </a:r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/>
              <a:t>Qui </a:t>
            </a:r>
            <a:r>
              <a:rPr lang="en-GB" sz="2000" dirty="0" err="1"/>
              <a:t>omnim</a:t>
            </a:r>
            <a:r>
              <a:rPr lang="en-GB" sz="2000" dirty="0"/>
              <a:t> </a:t>
            </a:r>
            <a:r>
              <a:rPr lang="en-GB" sz="2000" dirty="0" err="1"/>
              <a:t>amw</a:t>
            </a:r>
            <a:endParaRPr lang="en-GB" sz="2000" dirty="0"/>
          </a:p>
          <a:p>
            <a:pPr marL="342900" indent="-342900"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GB" sz="2000" dirty="0" err="1"/>
              <a:t>eumquisseque</a:t>
            </a:r>
            <a:r>
              <a:rPr lang="en-GB" sz="2000" dirty="0"/>
              <a:t> </a:t>
            </a:r>
            <a:r>
              <a:rPr lang="en-GB" sz="2000" dirty="0" err="1"/>
              <a:t>rerro</a:t>
            </a:r>
            <a:r>
              <a:rPr lang="en-GB" sz="2000" dirty="0"/>
              <a:t> </a:t>
            </a:r>
            <a:r>
              <a:rPr lang="en-GB" sz="2000" dirty="0" err="1"/>
              <a:t>iumet</a:t>
            </a:r>
            <a:r>
              <a:rPr lang="en-GB" sz="2000" dirty="0"/>
              <a:t> </a:t>
            </a:r>
            <a:r>
              <a:rPr lang="en-GB" sz="2000" dirty="0" err="1"/>
              <a:t>volupic</a:t>
            </a:r>
            <a:endParaRPr lang="en-GB" sz="200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104073-B06D-134C-8B16-51DA2C8D727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413171" y="642992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r>
              <a:rPr lang="en-US" sz="1200" b="1" dirty="0">
                <a:solidFill>
                  <a:srgbClr val="00B1C3"/>
                </a:solidFill>
                <a:cs typeface="Arial" panose="020B0604020202020204" pitchFamily="34" charset="0"/>
              </a:rPr>
              <a:t>| </a:t>
            </a:r>
            <a:fld id="{97E3EC9A-AD8E-CE43-92AF-1947DAEDBBC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9FD0B2FA-51FC-6348-9E14-55F1D1F92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4724" y="365125"/>
            <a:ext cx="10515600" cy="62284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C652964-2656-1B41-B28C-886D9C85B1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10354" y="6429920"/>
            <a:ext cx="19457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dirty="0"/>
              <a:t>Copyright ©2024 COVESA</a:t>
            </a:r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21B80D12-41B5-A54C-A03B-33C942B360A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34962" y="6429920"/>
            <a:ext cx="160945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51C94AD-68C1-DE4B-90EB-252941E2090C}" type="datetime4">
              <a:rPr lang="en-GB" smtClean="0"/>
              <a:t>02 October 2024</a:t>
            </a:fld>
            <a:r>
              <a:rPr lang="en-GB" dirty="0"/>
              <a:t>  </a:t>
            </a:r>
            <a:r>
              <a:rPr lang="en-GB" dirty="0">
                <a:solidFill>
                  <a:srgbClr val="00B0F0"/>
                </a:solidFill>
              </a:rPr>
              <a:t>|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683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90000"/>
        </a:lnSpc>
        <a:spcBef>
          <a:spcPts val="1000"/>
        </a:spcBef>
        <a:spcAft>
          <a:spcPts val="10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Font typeface="Arial" panose="020B0604020202020204" pitchFamily="34" charset="0"/>
        <a:buChar char="•"/>
        <a:defRPr sz="14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725">
          <p15:clr>
            <a:srgbClr val="F26B43"/>
          </p15:clr>
        </p15:guide>
        <p15:guide id="2" pos="4566">
          <p15:clr>
            <a:srgbClr val="F26B43"/>
          </p15:clr>
        </p15:guide>
        <p15:guide id="3" pos="211">
          <p15:clr>
            <a:srgbClr val="F26B43"/>
          </p15:clr>
        </p15:guide>
        <p15:guide id="4" orient="horz" pos="210">
          <p15:clr>
            <a:srgbClr val="F26B43"/>
          </p15:clr>
        </p15:guide>
        <p15:guide id="5" orient="horz" pos="754">
          <p15:clr>
            <a:srgbClr val="F26B43"/>
          </p15:clr>
        </p15:guide>
        <p15:guide id="6" orient="horz" pos="377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34.jp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8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0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1.png"/><Relationship Id="rId5" Type="http://schemas.openxmlformats.org/officeDocument/2006/relationships/image" Target="../media/image26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91ED12-EFD1-4FF8-6B6B-E68C1CA2B1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135086" y="5682734"/>
            <a:ext cx="7032171" cy="55399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1" dirty="0"/>
              <a:t>9-1-1’s Role in the Connected Safe System Approach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162087-3413-50E3-B1CD-5137089BE17E}"/>
              </a:ext>
            </a:extLst>
          </p:cNvPr>
          <p:cNvSpPr>
            <a:spLocks noGrp="1"/>
          </p:cNvSpPr>
          <p:nvPr>
            <p:ph type="subTitle" idx="4"/>
          </p:nvPr>
        </p:nvSpPr>
        <p:spPr>
          <a:xfrm>
            <a:off x="1828800" y="5181600"/>
            <a:ext cx="8534400" cy="332399"/>
          </a:xfrm>
        </p:spPr>
        <p:txBody>
          <a:bodyPr/>
          <a:lstStyle/>
          <a:p>
            <a:pPr marL="0" indent="0">
              <a:buNone/>
            </a:pPr>
            <a:r>
              <a:rPr lang="en-US" b="1" dirty="0">
                <a:solidFill>
                  <a:schemeClr val="bg1">
                    <a:lumMod val="50000"/>
                  </a:schemeClr>
                </a:solidFill>
              </a:rPr>
              <a:t>Panel</a:t>
            </a:r>
          </a:p>
        </p:txBody>
      </p:sp>
    </p:spTree>
    <p:extLst>
      <p:ext uri="{BB962C8B-B14F-4D97-AF65-F5344CB8AC3E}">
        <p14:creationId xmlns:p14="http://schemas.microsoft.com/office/powerpoint/2010/main" val="306545274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Google Shape;587;p41"/>
          <p:cNvSpPr txBox="1">
            <a:spLocks noGrp="1"/>
          </p:cNvSpPr>
          <p:nvPr>
            <p:ph type="subTitle" idx="1"/>
          </p:nvPr>
        </p:nvSpPr>
        <p:spPr>
          <a:xfrm>
            <a:off x="653196" y="4324441"/>
            <a:ext cx="6491182" cy="4790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457200" lvl="0" indent="-3429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2400"/>
              <a:buNone/>
            </a:pPr>
            <a:r>
              <a:rPr lang="en-IN"/>
              <a:t>Brian Tegtmeyer, ENP</a:t>
            </a:r>
            <a:endParaRPr/>
          </a:p>
        </p:txBody>
      </p:sp>
      <p:sp>
        <p:nvSpPr>
          <p:cNvPr id="588" name="Google Shape;588;p41"/>
          <p:cNvSpPr txBox="1">
            <a:spLocks noGrp="1"/>
          </p:cNvSpPr>
          <p:nvPr>
            <p:ph type="body" idx="2"/>
          </p:nvPr>
        </p:nvSpPr>
        <p:spPr>
          <a:xfrm>
            <a:off x="530364" y="4748621"/>
            <a:ext cx="6491182" cy="12638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NHTSA National 911 Program, Coordinator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(202) 366-2705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sz="1800"/>
              <a:t>brian.tegtmeyer@dot.gov</a:t>
            </a: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457200" lvl="0" indent="-22860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pic>
        <p:nvPicPr>
          <p:cNvPr id="589" name="Google Shape;589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8048" y="1705970"/>
            <a:ext cx="1959992" cy="1970969"/>
          </a:xfrm>
          <a:prstGeom prst="ellipse">
            <a:avLst/>
          </a:prstGeom>
          <a:noFill/>
          <a:ln>
            <a:noFill/>
          </a:ln>
        </p:spPr>
      </p:pic>
      <p:pic>
        <p:nvPicPr>
          <p:cNvPr id="590" name="Google Shape;590;p4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235268" y="5799500"/>
            <a:ext cx="1347260" cy="3657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1" name="Google Shape;591;p41" descr="Qr code&#10;&#10;Description automatically generated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8210928" y="4412474"/>
            <a:ext cx="1371600" cy="1371600"/>
          </a:xfrm>
          <a:prstGeom prst="rect">
            <a:avLst/>
          </a:prstGeom>
          <a:noFill/>
          <a:ln>
            <a:noFill/>
          </a:ln>
        </p:spPr>
      </p:pic>
      <p:sp>
        <p:nvSpPr>
          <p:cNvPr id="592" name="Google Shape;592;p41"/>
          <p:cNvSpPr txBox="1"/>
          <p:nvPr/>
        </p:nvSpPr>
        <p:spPr>
          <a:xfrm>
            <a:off x="8131166" y="4038196"/>
            <a:ext cx="1763188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IN" sz="1800" b="1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FOLLOW ME</a:t>
            </a: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7FC1C5C4-26E3-AE40-9D9C-5B7F3B0712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6999" y="1518657"/>
            <a:ext cx="8100848" cy="591316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100" b="1" dirty="0">
                <a:solidFill>
                  <a:srgbClr val="00B0F0"/>
                </a:solidFill>
              </a:rPr>
              <a:t>911’s Role in the Connected Safe System Approach</a:t>
            </a:r>
            <a:br>
              <a:rPr lang="en-US" dirty="0"/>
            </a:b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84C76A-6529-2E0E-7051-2194CD3DE138}"/>
              </a:ext>
            </a:extLst>
          </p:cNvPr>
          <p:cNvSpPr txBox="1"/>
          <p:nvPr/>
        </p:nvSpPr>
        <p:spPr>
          <a:xfrm>
            <a:off x="568266" y="3739223"/>
            <a:ext cx="177946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Tegtmeyer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Coordinator,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National 911 Program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NHTSA</a:t>
            </a:r>
          </a:p>
        </p:txBody>
      </p:sp>
      <p:pic>
        <p:nvPicPr>
          <p:cNvPr id="4" name="Picture 3" descr="A person in a suit and tie&#10;&#10;Description automatically generated">
            <a:extLst>
              <a:ext uri="{FF2B5EF4-FFF2-40B4-BE49-F238E27FC236}">
                <a16:creationId xmlns:a16="http://schemas.microsoft.com/office/drawing/2014/main" id="{29C6CEAE-64AB-7A4C-2646-99EC6B41479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67671" y="2047636"/>
            <a:ext cx="1571779" cy="1571779"/>
          </a:xfrm>
          <a:prstGeom prst="rect">
            <a:avLst/>
          </a:prstGeom>
        </p:spPr>
      </p:pic>
      <p:pic>
        <p:nvPicPr>
          <p:cNvPr id="9" name="Picture 8" descr="A person with blonde hair smiling&#10;&#10;Description automatically generated">
            <a:extLst>
              <a:ext uri="{FF2B5EF4-FFF2-40B4-BE49-F238E27FC236}">
                <a16:creationId xmlns:a16="http://schemas.microsoft.com/office/drawing/2014/main" id="{A811FEFA-A11A-D2AC-588B-6EAA877215C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6535" y="2068325"/>
            <a:ext cx="1592467" cy="1592467"/>
          </a:xfrm>
          <a:prstGeom prst="rect">
            <a:avLst/>
          </a:prstGeom>
        </p:spPr>
      </p:pic>
      <p:pic>
        <p:nvPicPr>
          <p:cNvPr id="15" name="Picture 14" descr="A person in a suit and tie&#10;&#10;Description automatically generated">
            <a:extLst>
              <a:ext uri="{FF2B5EF4-FFF2-40B4-BE49-F238E27FC236}">
                <a16:creationId xmlns:a16="http://schemas.microsoft.com/office/drawing/2014/main" id="{E046EA97-517F-621C-735B-CD315A326F5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06" y="2068324"/>
            <a:ext cx="1592468" cy="1592468"/>
          </a:xfrm>
          <a:prstGeom prst="rect">
            <a:avLst/>
          </a:prstGeom>
        </p:spPr>
      </p:pic>
      <p:pic>
        <p:nvPicPr>
          <p:cNvPr id="18" name="Picture 17" descr="A person wearing glasses and a suit&#10;&#10;Description automatically generated">
            <a:extLst>
              <a:ext uri="{FF2B5EF4-FFF2-40B4-BE49-F238E27FC236}">
                <a16:creationId xmlns:a16="http://schemas.microsoft.com/office/drawing/2014/main" id="{21F7AA9F-BE92-5F5E-2A23-938340829E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999" y="4532765"/>
            <a:ext cx="1592467" cy="1592467"/>
          </a:xfrm>
          <a:prstGeom prst="rect">
            <a:avLst/>
          </a:prstGeom>
        </p:spPr>
      </p:pic>
      <p:pic>
        <p:nvPicPr>
          <p:cNvPr id="20" name="Picture 19" descr="A person wearing glasses and a suit&#10;&#10;Description automatically generated">
            <a:extLst>
              <a:ext uri="{FF2B5EF4-FFF2-40B4-BE49-F238E27FC236}">
                <a16:creationId xmlns:a16="http://schemas.microsoft.com/office/drawing/2014/main" id="{425444AC-F338-CF3F-5517-E8E7BD94E5C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684" y="2079470"/>
            <a:ext cx="1592468" cy="1592468"/>
          </a:xfrm>
          <a:prstGeom prst="rect">
            <a:avLst/>
          </a:prstGeom>
        </p:spPr>
      </p:pic>
      <p:pic>
        <p:nvPicPr>
          <p:cNvPr id="22" name="Picture 21" descr="A person in a suit&#10;&#10;Description automatically generated">
            <a:extLst>
              <a:ext uri="{FF2B5EF4-FFF2-40B4-BE49-F238E27FC236}">
                <a16:creationId xmlns:a16="http://schemas.microsoft.com/office/drawing/2014/main" id="{E37C069B-B019-7599-4A79-C13DDBD1C262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88823" y="4553453"/>
            <a:ext cx="1571779" cy="15717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AAD5E4CF-90EE-CFF3-6BD9-7FCD04CD4693}"/>
              </a:ext>
            </a:extLst>
          </p:cNvPr>
          <p:cNvSpPr txBox="1"/>
          <p:nvPr/>
        </p:nvSpPr>
        <p:spPr>
          <a:xfrm>
            <a:off x="5472009" y="3713233"/>
            <a:ext cx="186268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April Heinze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VP, Chair of Operations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Director, NENA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BEE5DB3-F0B1-5936-81EA-FB5410DA9C4E}"/>
              </a:ext>
            </a:extLst>
          </p:cNvPr>
          <p:cNvSpPr txBox="1"/>
          <p:nvPr/>
        </p:nvSpPr>
        <p:spPr>
          <a:xfrm>
            <a:off x="4639933" y="5036626"/>
            <a:ext cx="163320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Steve Coker, Sr. Vice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President, SiriusXM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Connect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D917587-BD8C-0306-9D27-552985FDF4E9}"/>
              </a:ext>
            </a:extLst>
          </p:cNvPr>
          <p:cNvSpPr txBox="1"/>
          <p:nvPr/>
        </p:nvSpPr>
        <p:spPr>
          <a:xfrm>
            <a:off x="9460602" y="5036627"/>
            <a:ext cx="13588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 Wooten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Director of Govt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Affairs, IAED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81C523A-D960-85BB-9A80-646560CBF9E5}"/>
              </a:ext>
            </a:extLst>
          </p:cNvPr>
          <p:cNvSpPr txBox="1"/>
          <p:nvPr/>
        </p:nvSpPr>
        <p:spPr>
          <a:xfrm>
            <a:off x="7840684" y="3715874"/>
            <a:ext cx="21940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 Van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Goethem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Chief Product Officer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Emergency Safety Solutions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07B7DA-65BC-2136-97E1-83F17557BFD0}"/>
              </a:ext>
            </a:extLst>
          </p:cNvPr>
          <p:cNvSpPr txBox="1"/>
          <p:nvPr/>
        </p:nvSpPr>
        <p:spPr>
          <a:xfrm>
            <a:off x="10418424" y="3715874"/>
            <a:ext cx="136236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Brian Allan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CRO,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ReviverMX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9" name="Picture 28" descr="A person in a blue shirt&#10;&#10;Description automatically generated">
            <a:extLst>
              <a:ext uri="{FF2B5EF4-FFF2-40B4-BE49-F238E27FC236}">
                <a16:creationId xmlns:a16="http://schemas.microsoft.com/office/drawing/2014/main" id="{2BF491B3-1D7A-2EE5-5BF4-A4C90D27302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034" y="2068325"/>
            <a:ext cx="1571779" cy="157177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20C125E-55B1-B7FA-AFB9-473B72F1BEEC}"/>
              </a:ext>
            </a:extLst>
          </p:cNvPr>
          <p:cNvSpPr txBox="1"/>
          <p:nvPr/>
        </p:nvSpPr>
        <p:spPr>
          <a:xfrm>
            <a:off x="2959793" y="3739223"/>
            <a:ext cx="183492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Jim Lanier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Public Safety Outreach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OnStar</a:t>
            </a:r>
          </a:p>
        </p:txBody>
      </p:sp>
    </p:spTree>
    <p:extLst>
      <p:ext uri="{BB962C8B-B14F-4D97-AF65-F5344CB8AC3E}">
        <p14:creationId xmlns:p14="http://schemas.microsoft.com/office/powerpoint/2010/main" val="1157674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9BD53D2-43B3-4A47-F7B7-A5DAEC296B5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60606"/>
          </a:solidFill>
          <a:effectLst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 descr="A black and white sign with white text&#10;&#10;Description automatically generated">
            <a:extLst>
              <a:ext uri="{FF2B5EF4-FFF2-40B4-BE49-F238E27FC236}">
                <a16:creationId xmlns:a16="http://schemas.microsoft.com/office/drawing/2014/main" id="{DA04A395-35B0-7C5F-D6C2-C7E760766A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831" y="531258"/>
            <a:ext cx="11366339" cy="5795485"/>
          </a:xfrm>
          <a:prstGeom prst="roundRect">
            <a:avLst>
              <a:gd name="adj" fmla="val 4170"/>
            </a:avLst>
          </a:prstGeom>
        </p:spPr>
      </p:pic>
    </p:spTree>
    <p:extLst>
      <p:ext uri="{BB962C8B-B14F-4D97-AF65-F5344CB8AC3E}">
        <p14:creationId xmlns:p14="http://schemas.microsoft.com/office/powerpoint/2010/main" val="4044090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"/>
          <p:cNvSpPr txBox="1">
            <a:spLocks noGrp="1"/>
          </p:cNvSpPr>
          <p:nvPr>
            <p:ph type="ctrTitle"/>
          </p:nvPr>
        </p:nvSpPr>
        <p:spPr>
          <a:xfrm>
            <a:off x="653200" y="1606075"/>
            <a:ext cx="11213680" cy="194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Font typeface="Arial"/>
              <a:buNone/>
            </a:pPr>
            <a:r>
              <a:rPr lang="en-US" sz="3000" dirty="0"/>
              <a:t>911’s Role in Connected Safe System Approach</a:t>
            </a:r>
            <a:br>
              <a:rPr lang="en-US" sz="3000" dirty="0"/>
            </a:br>
            <a:r>
              <a:rPr lang="en-US" sz="3000" dirty="0"/>
              <a:t>Panel Discussion</a:t>
            </a:r>
            <a:endParaRPr sz="3000" dirty="0"/>
          </a:p>
        </p:txBody>
      </p:sp>
      <p:sp>
        <p:nvSpPr>
          <p:cNvPr id="224" name="Google Shape;224;p1"/>
          <p:cNvSpPr txBox="1">
            <a:spLocks noGrp="1"/>
          </p:cNvSpPr>
          <p:nvPr>
            <p:ph type="subTitle" idx="1"/>
          </p:nvPr>
        </p:nvSpPr>
        <p:spPr>
          <a:xfrm>
            <a:off x="653196" y="4447273"/>
            <a:ext cx="6491100" cy="47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IN"/>
              <a:t>Brian Tegtmeyer, ENP</a:t>
            </a:r>
            <a:endParaRPr/>
          </a:p>
        </p:txBody>
      </p:sp>
      <p:sp>
        <p:nvSpPr>
          <p:cNvPr id="225" name="Google Shape;225;p1"/>
          <p:cNvSpPr txBox="1">
            <a:spLocks noGrp="1"/>
          </p:cNvSpPr>
          <p:nvPr>
            <p:ph type="body" idx="2"/>
          </p:nvPr>
        </p:nvSpPr>
        <p:spPr>
          <a:xfrm>
            <a:off x="653196" y="4881647"/>
            <a:ext cx="4376004" cy="11612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Coordinator, National 911 Program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Office of Emergency Medical Services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SzPts val="1400"/>
              <a:buNone/>
            </a:pPr>
            <a:r>
              <a:rPr lang="en-IN" dirty="0"/>
              <a:t>National Highway Traffic Safety Administration</a:t>
            </a:r>
            <a:endParaRPr dirty="0"/>
          </a:p>
          <a:p>
            <a:pPr marL="0" lvl="0" indent="0" algn="l" rtl="0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SzPts val="1400"/>
              <a:buNone/>
            </a:pPr>
            <a:r>
              <a:rPr lang="en-IN" dirty="0"/>
              <a:t>US Department of Transportation</a:t>
            </a:r>
            <a:endParaRPr dirty="0"/>
          </a:p>
        </p:txBody>
      </p:sp>
      <p:pic>
        <p:nvPicPr>
          <p:cNvPr id="227" name="Google Shape;227;p1" descr="QCMobile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779293" y="8958441"/>
            <a:ext cx="162205" cy="16441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DC92A68-6B21-BB60-39B5-56B02EA1C123}"/>
              </a:ext>
            </a:extLst>
          </p:cNvPr>
          <p:cNvSpPr txBox="1"/>
          <p:nvPr/>
        </p:nvSpPr>
        <p:spPr>
          <a:xfrm>
            <a:off x="7287208" y="1184988"/>
            <a:ext cx="277119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COVESA All Member Meeting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September 25, 2024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Novi, MI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F52E72AC-B4EA-48B8-8C93-202FF43B7F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145" y="310161"/>
            <a:ext cx="7729688" cy="5905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5934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A8C56B83-2999-988E-369E-392FEFEAD9AB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5FCE11-C525-8F50-291E-40BA40F66D1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52388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"/>
          <p:cNvSpPr txBox="1"/>
          <p:nvPr/>
        </p:nvSpPr>
        <p:spPr>
          <a:xfrm>
            <a:off x="394387" y="293580"/>
            <a:ext cx="10637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IMPORTANT ROLE IN HIGHWAY SAFETY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Google Shape;485;p17">
            <a:extLst>
              <a:ext uri="{FF2B5EF4-FFF2-40B4-BE49-F238E27FC236}">
                <a16:creationId xmlns:a16="http://schemas.microsoft.com/office/drawing/2014/main" id="{9B3F13C1-94C0-0EFC-22BA-462921062921}"/>
              </a:ext>
            </a:extLst>
          </p:cNvPr>
          <p:cNvSpPr/>
          <p:nvPr/>
        </p:nvSpPr>
        <p:spPr>
          <a:xfrm>
            <a:off x="491491" y="1746834"/>
            <a:ext cx="3016210" cy="3385236"/>
          </a:xfrm>
          <a:prstGeom prst="roundRect">
            <a:avLst>
              <a:gd name="adj" fmla="val 16667"/>
            </a:avLst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" name="Google Shape;489;p17">
            <a:extLst>
              <a:ext uri="{FF2B5EF4-FFF2-40B4-BE49-F238E27FC236}">
                <a16:creationId xmlns:a16="http://schemas.microsoft.com/office/drawing/2014/main" id="{90C7F724-CDF0-EC0C-FD16-432031E1B3B2}"/>
              </a:ext>
            </a:extLst>
          </p:cNvPr>
          <p:cNvSpPr txBox="1"/>
          <p:nvPr/>
        </p:nvSpPr>
        <p:spPr>
          <a:xfrm>
            <a:off x="810924" y="2279458"/>
            <a:ext cx="2377343" cy="29546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 is the first, critical step in the life-saving system of care on the roadways. 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br>
              <a: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br>
              <a:rPr kumimoji="0" lang="en-IN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22BE1B-D6DE-8799-D81B-9E0C037A65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5877" y="1172160"/>
            <a:ext cx="7273142" cy="5142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11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A8C56B83-2999-988E-369E-392FEFEAD9AB}"/>
              </a:ext>
            </a:extLst>
          </p:cNvPr>
          <p:cNvPicPr preferRelativeResize="0"/>
          <p:nvPr/>
        </p:nvPicPr>
        <p:blipFill rotWithShape="1"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45FCE11-C525-8F50-291E-40BA40F66D19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3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52388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3"/>
          <p:cNvSpPr txBox="1"/>
          <p:nvPr/>
        </p:nvSpPr>
        <p:spPr>
          <a:xfrm>
            <a:off x="394387" y="293580"/>
            <a:ext cx="10637100" cy="58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IMPORTANT ROLE IN HIGHWAY SAFETY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" name="Google Shape;253;p4">
            <a:extLst>
              <a:ext uri="{FF2B5EF4-FFF2-40B4-BE49-F238E27FC236}">
                <a16:creationId xmlns:a16="http://schemas.microsoft.com/office/drawing/2014/main" id="{2A67749D-A306-54C2-1220-BD7EFDCE6EC3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17207" y="1232809"/>
            <a:ext cx="8791460" cy="485553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798943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Google Shape;301;p7" descr="A white background with black dots&#10;&#10;Description automatically generated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882" y="526078"/>
            <a:ext cx="1893118" cy="57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B9499E6C-753A-9774-E798-D872270A2A0E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sp>
        <p:nvSpPr>
          <p:cNvPr id="294" name="Google Shape;294;p7"/>
          <p:cNvSpPr txBox="1"/>
          <p:nvPr/>
        </p:nvSpPr>
        <p:spPr>
          <a:xfrm>
            <a:off x="504156" y="1762396"/>
            <a:ext cx="7146900" cy="73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91425" bIns="4570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2800" b="1" i="0" u="none" strike="noStrike" kern="0" cap="none" spc="0" normalizeH="0" baseline="0" noProof="0" dirty="0">
                <a:ln>
                  <a:noFill/>
                </a:ln>
                <a:solidFill>
                  <a:srgbClr val="0061A2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911’s Role in All Five Elements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sp>
        <p:nvSpPr>
          <p:cNvPr id="295" name="Google Shape;295;p7"/>
          <p:cNvSpPr/>
          <p:nvPr/>
        </p:nvSpPr>
        <p:spPr>
          <a:xfrm>
            <a:off x="435602" y="2937756"/>
            <a:ext cx="2460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6" name="Google Shape;296;p7"/>
          <p:cNvSpPr/>
          <p:nvPr/>
        </p:nvSpPr>
        <p:spPr>
          <a:xfrm>
            <a:off x="394827" y="4367405"/>
            <a:ext cx="25008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7" name="Google Shape;297;p7"/>
          <p:cNvSpPr txBox="1"/>
          <p:nvPr/>
        </p:nvSpPr>
        <p:spPr>
          <a:xfrm>
            <a:off x="2862044" y="2700504"/>
            <a:ext cx="4211793" cy="1366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Risky behavior reported to 911 (DUI, reckless/distracted driving)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344054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8" name="Google Shape;298;p7"/>
          <p:cNvSpPr txBox="1"/>
          <p:nvPr/>
        </p:nvSpPr>
        <p:spPr>
          <a:xfrm>
            <a:off x="2955360" y="4321205"/>
            <a:ext cx="4683175" cy="941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Unsafe conditions are reported </a:t>
            </a:r>
            <a:b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2400" b="0" i="0" u="none" strike="noStrike" kern="0" cap="none" spc="0" normalizeH="0" baseline="0" noProof="0">
                <a:ln>
                  <a:noFill/>
                </a:ln>
                <a:solidFill>
                  <a:srgbClr val="344054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to 911 (debris, lights, hazards)</a:t>
            </a:r>
            <a:endParaRPr kumimoji="0" sz="2400" b="0" i="0" u="none" strike="noStrike" kern="0" cap="none" spc="0" normalizeH="0" baseline="0" noProof="0">
              <a:ln>
                <a:noFill/>
              </a:ln>
              <a:solidFill>
                <a:srgbClr val="344054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9" name="Google Shape;299;p7"/>
          <p:cNvSpPr txBox="1"/>
          <p:nvPr/>
        </p:nvSpPr>
        <p:spPr>
          <a:xfrm>
            <a:off x="567979" y="4531152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Roads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0" name="Google Shape;300;p7"/>
          <p:cNvSpPr txBox="1"/>
          <p:nvPr/>
        </p:nvSpPr>
        <p:spPr>
          <a:xfrm>
            <a:off x="551712" y="3099922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People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6" name="Google Shape;306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20068" y="143510"/>
            <a:ext cx="9211964" cy="7979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02" name="Google Shape;302;p7"/>
          <p:cNvGrpSpPr/>
          <p:nvPr/>
        </p:nvGrpSpPr>
        <p:grpSpPr>
          <a:xfrm>
            <a:off x="7358692" y="1489886"/>
            <a:ext cx="4637069" cy="4525040"/>
            <a:chOff x="5143500" y="304800"/>
            <a:chExt cx="6248400" cy="6248400"/>
          </a:xfrm>
        </p:grpSpPr>
        <p:sp>
          <p:nvSpPr>
            <p:cNvPr id="303" name="Google Shape;303;p7"/>
            <p:cNvSpPr/>
            <p:nvPr/>
          </p:nvSpPr>
          <p:spPr>
            <a:xfrm>
              <a:off x="5143500" y="304800"/>
              <a:ext cx="6248400" cy="6248400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ffectLst>
              <a:outerShdw blurRad="139700" sx="102000" sy="102000" algn="ctr" rotWithShape="0">
                <a:srgbClr val="000000">
                  <a:alpha val="30588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050"/>
                <a:buFont typeface="Arial"/>
                <a:buNone/>
                <a:tabLst/>
                <a:defRPr/>
              </a:pPr>
              <a:endParaRPr kumimoji="0" sz="105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04" name="Google Shape;304;p7"/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229792" y="328613"/>
              <a:ext cx="6075900" cy="6200700"/>
            </a:xfrm>
            <a:prstGeom prst="ellipse">
              <a:avLst/>
            </a:prstGeom>
            <a:noFill/>
            <a:ln>
              <a:noFill/>
            </a:ln>
          </p:spPr>
        </p:pic>
      </p:grpSp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E8B4D3E-FCE0-CDE9-8914-63BBE76D6860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7"/>
          <p:cNvSpPr txBox="1"/>
          <p:nvPr/>
        </p:nvSpPr>
        <p:spPr>
          <a:xfrm>
            <a:off x="230371" y="-11601"/>
            <a:ext cx="10637027" cy="161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NATIONAL ROADWAY SAFETY STRATEGY:</a:t>
            </a:r>
            <a:b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32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Safe System Approach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3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oogle Shape;301;p7" descr="A white background with black dots&#10;&#10;Description automatically generated">
            <a:extLst>
              <a:ext uri="{FF2B5EF4-FFF2-40B4-BE49-F238E27FC236}">
                <a16:creationId xmlns:a16="http://schemas.microsoft.com/office/drawing/2014/main" id="{3AB434DE-317D-F8BA-795A-398E2B303791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298882" y="526078"/>
            <a:ext cx="1893118" cy="579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232;p2">
            <a:extLst>
              <a:ext uri="{FF2B5EF4-FFF2-40B4-BE49-F238E27FC236}">
                <a16:creationId xmlns:a16="http://schemas.microsoft.com/office/drawing/2014/main" id="{37965205-42C1-688D-A0F6-E45ADA1B7B27}"/>
              </a:ext>
            </a:extLst>
          </p:cNvPr>
          <p:cNvPicPr preferRelativeResize="0"/>
          <p:nvPr/>
        </p:nvPicPr>
        <p:blipFill rotWithShape="1"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10692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15" name="Google Shape;315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94388" y="123409"/>
            <a:ext cx="7694534" cy="797946"/>
          </a:xfrm>
          <a:prstGeom prst="rect">
            <a:avLst/>
          </a:prstGeom>
          <a:noFill/>
          <a:ln>
            <a:noFill/>
          </a:ln>
        </p:spPr>
      </p:pic>
      <p:sp>
        <p:nvSpPr>
          <p:cNvPr id="316" name="Google Shape;316;p8"/>
          <p:cNvSpPr txBox="1"/>
          <p:nvPr/>
        </p:nvSpPr>
        <p:spPr>
          <a:xfrm>
            <a:off x="206577" y="-19398"/>
            <a:ext cx="10637027" cy="1615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NATIONAL ROADWAY SAFETY STRATEGY:</a:t>
            </a:r>
            <a:br>
              <a:rPr kumimoji="0" lang="en-IN" sz="32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3200" b="1" i="1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The Safe System Approach</a:t>
            </a:r>
            <a:endParaRPr kumimoji="0" sz="32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  <a:tabLst/>
              <a:defRPr/>
            </a:pPr>
            <a:endParaRPr kumimoji="0" sz="33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7" name="Google Shape;317;p8"/>
          <p:cNvSpPr/>
          <p:nvPr/>
        </p:nvSpPr>
        <p:spPr>
          <a:xfrm>
            <a:off x="518902" y="3064576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8" name="Google Shape;318;p8"/>
          <p:cNvSpPr/>
          <p:nvPr/>
        </p:nvSpPr>
        <p:spPr>
          <a:xfrm>
            <a:off x="478127" y="4549198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9" name="Google Shape;319;p8"/>
          <p:cNvSpPr txBox="1"/>
          <p:nvPr/>
        </p:nvSpPr>
        <p:spPr>
          <a:xfrm>
            <a:off x="3580554" y="2703272"/>
            <a:ext cx="8226636" cy="1430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Automatic Crash Notification/</a:t>
            </a: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Advanced Automatic Crash Notification (ACN/AACN) systems connect 911 centers and transmit critical data through telemetry.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0" name="Google Shape;320;p8"/>
          <p:cNvSpPr txBox="1"/>
          <p:nvPr/>
        </p:nvSpPr>
        <p:spPr>
          <a:xfrm>
            <a:off x="3536366" y="4373913"/>
            <a:ext cx="7246800" cy="1791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Post-crash care begins with a call to 911. </a:t>
            </a:r>
            <a:b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</a:b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Telecommunicators must work with the caller to identify the location, nature and severity of the crash and dispatch help.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1" name="Google Shape;321;p8"/>
          <p:cNvSpPr txBox="1"/>
          <p:nvPr/>
        </p:nvSpPr>
        <p:spPr>
          <a:xfrm>
            <a:off x="581608" y="4736173"/>
            <a:ext cx="2514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Post-Crash Care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2" name="Google Shape;322;p8"/>
          <p:cNvSpPr txBox="1"/>
          <p:nvPr/>
        </p:nvSpPr>
        <p:spPr>
          <a:xfrm>
            <a:off x="588556" y="3226751"/>
            <a:ext cx="21651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Vehicles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3" name="Google Shape;323;p8"/>
          <p:cNvSpPr/>
          <p:nvPr/>
        </p:nvSpPr>
        <p:spPr>
          <a:xfrm>
            <a:off x="518902" y="1556005"/>
            <a:ext cx="2688000" cy="708000"/>
          </a:xfrm>
          <a:prstGeom prst="homePlate">
            <a:avLst>
              <a:gd name="adj" fmla="val 50000"/>
            </a:avLst>
          </a:prstGeom>
          <a:solidFill>
            <a:srgbClr val="003766"/>
          </a:solidFill>
          <a:ln w="25400" cap="flat" cmpd="sng">
            <a:solidFill>
              <a:srgbClr val="3061B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  <a:tabLst/>
              <a:defRPr/>
            </a:pPr>
            <a:endParaRPr kumimoji="0" sz="105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4" name="Google Shape;324;p8"/>
          <p:cNvSpPr txBox="1"/>
          <p:nvPr/>
        </p:nvSpPr>
        <p:spPr>
          <a:xfrm>
            <a:off x="3560889" y="1212110"/>
            <a:ext cx="7652053" cy="14306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1433" marR="0" lvl="1" indent="0" algn="l" defTabSz="914400" rtl="0" eaLnBrk="1" fontAlgn="auto" latinLnBrk="0" hangingPunct="1">
              <a:lnSpc>
                <a:spcPct val="115000"/>
              </a:lnSpc>
              <a:spcBef>
                <a:spcPts val="45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tabLst/>
              <a:defRPr/>
            </a:pPr>
            <a:r>
              <a:rPr kumimoji="0" lang="en-IN" sz="2400" b="0" i="0" u="none" strike="noStrike" kern="0" cap="none" spc="0" normalizeH="0" baseline="0" noProof="0" dirty="0">
                <a:ln>
                  <a:noFill/>
                </a:ln>
                <a:solidFill>
                  <a:srgbClr val="040000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911 centers are an integral part of the enforcement of speed and traffic laws by dispatching and recording law enforcement actions.</a:t>
            </a:r>
            <a:endParaRPr kumimoji="0" sz="2400" b="0" i="0" u="none" strike="noStrike" kern="0" cap="none" spc="0" normalizeH="0" baseline="0" noProof="0" dirty="0">
              <a:ln>
                <a:noFill/>
              </a:ln>
              <a:solidFill>
                <a:srgbClr val="04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25" name="Google Shape;325;p8"/>
          <p:cNvSpPr txBox="1"/>
          <p:nvPr/>
        </p:nvSpPr>
        <p:spPr>
          <a:xfrm>
            <a:off x="651294" y="1719735"/>
            <a:ext cx="1917900" cy="47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  <a:tabLst/>
              <a:defRPr/>
            </a:pPr>
            <a:r>
              <a:rPr kumimoji="0" lang="en-IN" sz="2200" b="1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Safer Speeds</a:t>
            </a:r>
            <a:endParaRPr kumimoji="0" sz="15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26" name="Google Shape;326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 rot="10800000" flipH="1">
            <a:off x="10380310" y="4834123"/>
            <a:ext cx="1319576" cy="1322399"/>
          </a:xfrm>
          <a:prstGeom prst="rect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3" name="Google Shape;236;p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38CD6F1E-B1B7-DCE0-0D31-DAAB68112323}"/>
              </a:ext>
            </a:extLst>
          </p:cNvPr>
          <p:cNvPicPr preferRelativeResize="0"/>
          <p:nvPr/>
        </p:nvPicPr>
        <p:blipFill rotWithShape="1">
          <a:blip r:embed="rId7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34016" y="526077"/>
            <a:ext cx="1656000" cy="576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0B1C3"/>
      </a:accent1>
      <a:accent2>
        <a:srgbClr val="355EA7"/>
      </a:accent2>
      <a:accent3>
        <a:srgbClr val="9450B8"/>
      </a:accent3>
      <a:accent4>
        <a:srgbClr val="F3D97C"/>
      </a:accent4>
      <a:accent5>
        <a:srgbClr val="4BACDB"/>
      </a:accent5>
      <a:accent6>
        <a:srgbClr val="DF0069"/>
      </a:accent6>
      <a:hlink>
        <a:srgbClr val="8BB68E"/>
      </a:hlink>
      <a:folHlink>
        <a:srgbClr val="63656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316</Words>
  <Application>Microsoft Office PowerPoint</Application>
  <PresentationFormat>Widescreen</PresentationFormat>
  <Paragraphs>58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Aptos</vt:lpstr>
      <vt:lpstr>Arial</vt:lpstr>
      <vt:lpstr>Calibri</vt:lpstr>
      <vt:lpstr>System Font Regular</vt:lpstr>
      <vt:lpstr>Wingdings</vt:lpstr>
      <vt:lpstr>1_Office Theme</vt:lpstr>
      <vt:lpstr>9-1-1’s Role in the Connected Safe System Approach</vt:lpstr>
      <vt:lpstr>911’s Role in the Connected Safe System Approach </vt:lpstr>
      <vt:lpstr>PowerPoint Presentation</vt:lpstr>
      <vt:lpstr>911’s Role in Connected Safe System Approach Panel Discussion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Steve Crumb</dc:creator>
  <cp:lastModifiedBy>Steve Crumb</cp:lastModifiedBy>
  <cp:revision>1</cp:revision>
  <dcterms:created xsi:type="dcterms:W3CDTF">2024-10-02T15:08:38Z</dcterms:created>
  <dcterms:modified xsi:type="dcterms:W3CDTF">2024-10-02T15:09:48Z</dcterms:modified>
</cp:coreProperties>
</file>