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1" r:id="rId2"/>
  </p:sldMasterIdLst>
  <p:notesMasterIdLst>
    <p:notesMasterId r:id="rId26"/>
  </p:notesMasterIdLst>
  <p:sldIdLst>
    <p:sldId id="258" r:id="rId3"/>
    <p:sldId id="563" r:id="rId4"/>
    <p:sldId id="2147483627" r:id="rId5"/>
    <p:sldId id="266" r:id="rId6"/>
    <p:sldId id="306" r:id="rId7"/>
    <p:sldId id="1241" r:id="rId8"/>
    <p:sldId id="2147483638" r:id="rId9"/>
    <p:sldId id="2147483617" r:id="rId10"/>
    <p:sldId id="1259" r:id="rId11"/>
    <p:sldId id="284" r:id="rId12"/>
    <p:sldId id="2147483628" r:id="rId13"/>
    <p:sldId id="2147483623" r:id="rId14"/>
    <p:sldId id="2147483629" r:id="rId15"/>
    <p:sldId id="2147483630" r:id="rId16"/>
    <p:sldId id="2147483631" r:id="rId17"/>
    <p:sldId id="2147483632" r:id="rId18"/>
    <p:sldId id="2147483634" r:id="rId19"/>
    <p:sldId id="2147483635" r:id="rId20"/>
    <p:sldId id="2147483639" r:id="rId21"/>
    <p:sldId id="2147483636" r:id="rId22"/>
    <p:sldId id="1186" r:id="rId23"/>
    <p:sldId id="275" r:id="rId24"/>
    <p:sldId id="2147483637"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56" autoAdjust="0"/>
    <p:restoredTop sz="94660"/>
  </p:normalViewPr>
  <p:slideViewPr>
    <p:cSldViewPr snapToGrid="0">
      <p:cViewPr varScale="1">
        <p:scale>
          <a:sx n="71" d="100"/>
          <a:sy n="71" d="100"/>
        </p:scale>
        <p:origin x="564" y="52"/>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1FFF2C-EE04-4331-BB2D-B809325A966C}" type="datetimeFigureOut">
              <a:rPr lang="en-US" smtClean="0"/>
              <a:t>5/13/2025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AC480F-77A6-435B-AC2D-3F79487D4CE1}" type="slidenum">
              <a:rPr lang="en-US" smtClean="0"/>
              <a:t>‹#›</a:t>
            </a:fld>
            <a:endParaRPr lang="en-US"/>
          </a:p>
        </p:txBody>
      </p:sp>
    </p:spTree>
    <p:extLst>
      <p:ext uri="{BB962C8B-B14F-4D97-AF65-F5344CB8AC3E}">
        <p14:creationId xmlns:p14="http://schemas.microsoft.com/office/powerpoint/2010/main" val="3237303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Master" Target="../slideMasters/slideMaster2.xml"/><Relationship Id="rId4" Type="http://schemas.openxmlformats.org/officeDocument/2006/relationships/image" Target="../media/image8.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8.jpe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pic>
        <p:nvPicPr>
          <p:cNvPr id="7" name="Picture 12" descr="Picture 12">
            <a:extLst>
              <a:ext uri="{FF2B5EF4-FFF2-40B4-BE49-F238E27FC236}">
                <a16:creationId xmlns:a16="http://schemas.microsoft.com/office/drawing/2014/main" id="{6125D019-F8D3-1244-8F47-61FE8E70DCE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10319993" y="0"/>
            <a:ext cx="1872007" cy="1524000"/>
          </a:xfrm>
          <a:prstGeom prst="rect">
            <a:avLst/>
          </a:prstGeom>
          <a:ln w="12700">
            <a:miter lim="400000"/>
          </a:ln>
        </p:spPr>
      </p:pic>
      <p:pic>
        <p:nvPicPr>
          <p:cNvPr id="12" name="Picture 7" descr="Picture 7">
            <a:extLst>
              <a:ext uri="{FF2B5EF4-FFF2-40B4-BE49-F238E27FC236}">
                <a16:creationId xmlns:a16="http://schemas.microsoft.com/office/drawing/2014/main" id="{C7F0A4C5-75C9-F840-9487-8551646FEA6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D4275AB3-FAC6-E94D-A958-17D25AA67D45}"/>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6" name="Slide Number Placeholder 8">
            <a:extLst>
              <a:ext uri="{FF2B5EF4-FFF2-40B4-BE49-F238E27FC236}">
                <a16:creationId xmlns:a16="http://schemas.microsoft.com/office/drawing/2014/main" id="{DEE81994-83F0-1047-AE17-AEF21F310367}"/>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2" name="Title 1">
            <a:extLst>
              <a:ext uri="{FF2B5EF4-FFF2-40B4-BE49-F238E27FC236}">
                <a16:creationId xmlns:a16="http://schemas.microsoft.com/office/drawing/2014/main" id="{196FED17-8958-F740-A869-874A0B6A5AC6}"/>
              </a:ext>
            </a:extLst>
          </p:cNvPr>
          <p:cNvSpPr>
            <a:spLocks noGrp="1"/>
          </p:cNvSpPr>
          <p:nvPr>
            <p:ph type="title" hasCustomPrompt="1"/>
          </p:nvPr>
        </p:nvSpPr>
        <p:spPr/>
        <p:txBody>
          <a:bodyPr/>
          <a:lstStyle>
            <a:lvl1pPr>
              <a:defRPr/>
            </a:lvl1pPr>
          </a:lstStyle>
          <a:p>
            <a:r>
              <a:rPr lang="en-GB" dirty="0"/>
              <a:t>Title</a:t>
            </a:r>
            <a:endParaRPr lang="en-US" dirty="0"/>
          </a:p>
        </p:txBody>
      </p:sp>
      <p:sp>
        <p:nvSpPr>
          <p:cNvPr id="18" name="Footer Placeholder 4">
            <a:extLst>
              <a:ext uri="{FF2B5EF4-FFF2-40B4-BE49-F238E27FC236}">
                <a16:creationId xmlns:a16="http://schemas.microsoft.com/office/drawing/2014/main" id="{E0165AB4-084A-BA4F-8E9A-2293F4EAF8A3}"/>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9" name="Date Placeholder 3">
            <a:extLst>
              <a:ext uri="{FF2B5EF4-FFF2-40B4-BE49-F238E27FC236}">
                <a16:creationId xmlns:a16="http://schemas.microsoft.com/office/drawing/2014/main" id="{BA66F116-E213-5043-BE6B-0ABC3EA1772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711AD59B-78A3-4C41-A780-C9419A689BF3}" type="datetime4">
              <a:rPr lang="en-GB" smtClean="0"/>
              <a:t>13 May 2025</a:t>
            </a:fld>
            <a:r>
              <a:rPr lang="en-GB"/>
              <a:t>  </a:t>
            </a:r>
            <a:r>
              <a:rPr lang="en-GB" dirty="0">
                <a:solidFill>
                  <a:srgbClr val="00B0F0"/>
                </a:solidFill>
              </a:rPr>
              <a:t>|</a:t>
            </a:r>
            <a:endParaRPr lang="en-US" dirty="0">
              <a:solidFill>
                <a:srgbClr val="00B0F0"/>
              </a:solidFill>
            </a:endParaRPr>
          </a:p>
        </p:txBody>
      </p:sp>
      <p:sp>
        <p:nvSpPr>
          <p:cNvPr id="10" name="Text Placeholder 9">
            <a:extLst>
              <a:ext uri="{FF2B5EF4-FFF2-40B4-BE49-F238E27FC236}">
                <a16:creationId xmlns:a16="http://schemas.microsoft.com/office/drawing/2014/main" id="{9C21D026-CC64-D64F-A5A7-81BF6496F9F3}"/>
              </a:ext>
            </a:extLst>
          </p:cNvPr>
          <p:cNvSpPr>
            <a:spLocks noGrp="1"/>
          </p:cNvSpPr>
          <p:nvPr>
            <p:ph type="body" sz="quarter" idx="15" hasCustomPrompt="1"/>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dirty="0"/>
              <a:t>First level</a:t>
            </a:r>
          </a:p>
          <a:p>
            <a:pPr lvl="1"/>
            <a:r>
              <a:rPr lang="en-GB" dirty="0"/>
              <a:t>Second level</a:t>
            </a:r>
          </a:p>
          <a:p>
            <a:pPr lvl="2"/>
            <a:r>
              <a:rPr lang="en-GB" dirty="0"/>
              <a:t>Third level</a:t>
            </a:r>
          </a:p>
        </p:txBody>
      </p:sp>
    </p:spTree>
    <p:extLst>
      <p:ext uri="{BB962C8B-B14F-4D97-AF65-F5344CB8AC3E}">
        <p14:creationId xmlns:p14="http://schemas.microsoft.com/office/powerpoint/2010/main" val="2824969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pic>
        <p:nvPicPr>
          <p:cNvPr id="7" name="Picture 12" descr="Picture 12">
            <a:extLst>
              <a:ext uri="{FF2B5EF4-FFF2-40B4-BE49-F238E27FC236}">
                <a16:creationId xmlns:a16="http://schemas.microsoft.com/office/drawing/2014/main" id="{6125D019-F8D3-1244-8F47-61FE8E70DCE2}"/>
              </a:ext>
            </a:extLst>
          </p:cNvPr>
          <p:cNvPicPr>
            <a:picLocks noChangeAspect="1"/>
          </p:cNvPicPr>
          <p:nvPr userDrawn="1"/>
        </p:nvPicPr>
        <p:blipFill>
          <a:blip r:embed="rId2" cstate="email">
            <a:extLst>
              <a:ext uri="{28A0092B-C50C-407E-A947-70E740481C1C}">
                <a14:useLocalDpi xmlns:a14="http://schemas.microsoft.com/office/drawing/2010/main"/>
              </a:ext>
            </a:extLst>
          </a:blip>
          <a:srcRect t="29536" r="6521"/>
          <a:stretch>
            <a:fillRect/>
          </a:stretch>
        </p:blipFill>
        <p:spPr>
          <a:xfrm>
            <a:off x="10319993" y="0"/>
            <a:ext cx="1872007" cy="1524000"/>
          </a:xfrm>
          <a:prstGeom prst="rect">
            <a:avLst/>
          </a:prstGeom>
          <a:ln w="12700">
            <a:miter lim="400000"/>
          </a:ln>
        </p:spPr>
      </p:pic>
      <p:pic>
        <p:nvPicPr>
          <p:cNvPr id="12" name="Picture 7" descr="Picture 7">
            <a:extLst>
              <a:ext uri="{FF2B5EF4-FFF2-40B4-BE49-F238E27FC236}">
                <a16:creationId xmlns:a16="http://schemas.microsoft.com/office/drawing/2014/main" id="{C7F0A4C5-75C9-F840-9487-8551646FEA6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D4275AB3-FAC6-E94D-A958-17D25AA67D45}"/>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6" name="Slide Number Placeholder 8">
            <a:extLst>
              <a:ext uri="{FF2B5EF4-FFF2-40B4-BE49-F238E27FC236}">
                <a16:creationId xmlns:a16="http://schemas.microsoft.com/office/drawing/2014/main" id="{DEE81994-83F0-1047-AE17-AEF21F310367}"/>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2" name="Title 1">
            <a:extLst>
              <a:ext uri="{FF2B5EF4-FFF2-40B4-BE49-F238E27FC236}">
                <a16:creationId xmlns:a16="http://schemas.microsoft.com/office/drawing/2014/main" id="{196FED17-8958-F740-A869-874A0B6A5AC6}"/>
              </a:ext>
            </a:extLst>
          </p:cNvPr>
          <p:cNvSpPr>
            <a:spLocks noGrp="1"/>
          </p:cNvSpPr>
          <p:nvPr>
            <p:ph type="title" hasCustomPrompt="1"/>
          </p:nvPr>
        </p:nvSpPr>
        <p:spPr/>
        <p:txBody>
          <a:bodyPr/>
          <a:lstStyle>
            <a:lvl1pPr>
              <a:defRPr/>
            </a:lvl1pPr>
          </a:lstStyle>
          <a:p>
            <a:r>
              <a:rPr lang="en-GB" dirty="0"/>
              <a:t>Title</a:t>
            </a:r>
            <a:endParaRPr lang="en-US" dirty="0"/>
          </a:p>
        </p:txBody>
      </p:sp>
      <p:sp>
        <p:nvSpPr>
          <p:cNvPr id="18" name="Footer Placeholder 4">
            <a:extLst>
              <a:ext uri="{FF2B5EF4-FFF2-40B4-BE49-F238E27FC236}">
                <a16:creationId xmlns:a16="http://schemas.microsoft.com/office/drawing/2014/main" id="{E0165AB4-084A-BA4F-8E9A-2293F4EAF8A3}"/>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9" name="Date Placeholder 3">
            <a:extLst>
              <a:ext uri="{FF2B5EF4-FFF2-40B4-BE49-F238E27FC236}">
                <a16:creationId xmlns:a16="http://schemas.microsoft.com/office/drawing/2014/main" id="{BA66F116-E213-5043-BE6B-0ABC3EA1772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711AD59B-78A3-4C41-A780-C9419A689BF3}" type="datetime4">
              <a:rPr lang="en-GB" smtClean="0"/>
              <a:t>13 May 2025</a:t>
            </a:fld>
            <a:r>
              <a:rPr lang="en-GB"/>
              <a:t>  </a:t>
            </a:r>
            <a:r>
              <a:rPr lang="en-GB" dirty="0">
                <a:solidFill>
                  <a:srgbClr val="00B0F0"/>
                </a:solidFill>
              </a:rPr>
              <a:t>|</a:t>
            </a:r>
            <a:endParaRPr lang="en-US" dirty="0">
              <a:solidFill>
                <a:srgbClr val="00B0F0"/>
              </a:solidFill>
            </a:endParaRPr>
          </a:p>
        </p:txBody>
      </p:sp>
      <p:sp>
        <p:nvSpPr>
          <p:cNvPr id="10" name="Text Placeholder 9">
            <a:extLst>
              <a:ext uri="{FF2B5EF4-FFF2-40B4-BE49-F238E27FC236}">
                <a16:creationId xmlns:a16="http://schemas.microsoft.com/office/drawing/2014/main" id="{9C21D026-CC64-D64F-A5A7-81BF6496F9F3}"/>
              </a:ext>
            </a:extLst>
          </p:cNvPr>
          <p:cNvSpPr>
            <a:spLocks noGrp="1"/>
          </p:cNvSpPr>
          <p:nvPr>
            <p:ph type="body" sz="quarter" idx="15" hasCustomPrompt="1"/>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dirty="0"/>
              <a:t>First level</a:t>
            </a:r>
          </a:p>
          <a:p>
            <a:pPr lvl="1"/>
            <a:r>
              <a:rPr lang="en-GB" dirty="0"/>
              <a:t>Second level</a:t>
            </a:r>
          </a:p>
          <a:p>
            <a:pPr lvl="2"/>
            <a:r>
              <a:rPr lang="en-GB" dirty="0"/>
              <a:t>Third level</a:t>
            </a:r>
          </a:p>
        </p:txBody>
      </p:sp>
    </p:spTree>
    <p:extLst>
      <p:ext uri="{BB962C8B-B14F-4D97-AF65-F5344CB8AC3E}">
        <p14:creationId xmlns:p14="http://schemas.microsoft.com/office/powerpoint/2010/main" val="39540356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harts &amp; Graph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7A50BFB-D053-E84D-9DBB-8CD45DDADC39}"/>
              </a:ext>
            </a:extLst>
          </p:cNvPr>
          <p:cNvSpPr>
            <a:spLocks noGrp="1"/>
          </p:cNvSpPr>
          <p:nvPr>
            <p:ph sz="half" idx="2" hasCustomPrompt="1"/>
          </p:nvPr>
        </p:nvSpPr>
        <p:spPr>
          <a:xfrm>
            <a:off x="334964"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GB" dirty="0"/>
              <a:t>Chart title</a:t>
            </a:r>
          </a:p>
        </p:txBody>
      </p:sp>
      <p:sp>
        <p:nvSpPr>
          <p:cNvPr id="9" name="Slide Number Placeholder 8">
            <a:extLst>
              <a:ext uri="{FF2B5EF4-FFF2-40B4-BE49-F238E27FC236}">
                <a16:creationId xmlns:a16="http://schemas.microsoft.com/office/drawing/2014/main" id="{F5D94030-FBFC-984D-9D3C-4029E8D770BF}"/>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pic>
        <p:nvPicPr>
          <p:cNvPr id="13" name="Picture 7" descr="Picture 7">
            <a:extLst>
              <a:ext uri="{FF2B5EF4-FFF2-40B4-BE49-F238E27FC236}">
                <a16:creationId xmlns:a16="http://schemas.microsoft.com/office/drawing/2014/main" id="{D75A0F04-527C-5140-8179-20532724AD5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4" name="Straight Connector 13">
            <a:extLst>
              <a:ext uri="{FF2B5EF4-FFF2-40B4-BE49-F238E27FC236}">
                <a16:creationId xmlns:a16="http://schemas.microsoft.com/office/drawing/2014/main" id="{702487E2-3F96-B949-85E8-4C38442467E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5" name="Content Placeholder 3">
            <a:extLst>
              <a:ext uri="{FF2B5EF4-FFF2-40B4-BE49-F238E27FC236}">
                <a16:creationId xmlns:a16="http://schemas.microsoft.com/office/drawing/2014/main" id="{1E09022B-A6B8-A541-BAC7-170774419E90}"/>
              </a:ext>
            </a:extLst>
          </p:cNvPr>
          <p:cNvSpPr>
            <a:spLocks noGrp="1"/>
          </p:cNvSpPr>
          <p:nvPr>
            <p:ph sz="half" idx="15" hasCustomPrompt="1"/>
          </p:nvPr>
        </p:nvSpPr>
        <p:spPr>
          <a:xfrm>
            <a:off x="6219570"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GB" dirty="0"/>
              <a:t>Chart title</a:t>
            </a:r>
          </a:p>
        </p:txBody>
      </p:sp>
      <p:sp>
        <p:nvSpPr>
          <p:cNvPr id="16" name="Title 1">
            <a:extLst>
              <a:ext uri="{FF2B5EF4-FFF2-40B4-BE49-F238E27FC236}">
                <a16:creationId xmlns:a16="http://schemas.microsoft.com/office/drawing/2014/main" id="{EB6C4034-E211-B445-84CC-220A026C706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Title</a:t>
            </a:r>
            <a:endParaRPr lang="en-US" dirty="0"/>
          </a:p>
        </p:txBody>
      </p:sp>
      <p:sp>
        <p:nvSpPr>
          <p:cNvPr id="12" name="Footer Placeholder 4">
            <a:extLst>
              <a:ext uri="{FF2B5EF4-FFF2-40B4-BE49-F238E27FC236}">
                <a16:creationId xmlns:a16="http://schemas.microsoft.com/office/drawing/2014/main" id="{FAC595DD-80C9-404C-9D48-37691E439C9D}"/>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7" name="Date Placeholder 3">
            <a:extLst>
              <a:ext uri="{FF2B5EF4-FFF2-40B4-BE49-F238E27FC236}">
                <a16:creationId xmlns:a16="http://schemas.microsoft.com/office/drawing/2014/main" id="{1B57A7B3-1C67-5B46-BDFE-89ED142C2E95}"/>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D0EF622-E555-A546-8005-7CDD745BA7BF}" type="datetime4">
              <a:rPr lang="en-GB" smtClean="0"/>
              <a:t>13 May 2025</a:t>
            </a:fld>
            <a:r>
              <a:rPr lang="en-GB"/>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14419778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image">
    <p:spTree>
      <p:nvGrpSpPr>
        <p:cNvPr id="1" name=""/>
        <p:cNvGrpSpPr/>
        <p:nvPr/>
      </p:nvGrpSpPr>
      <p:grpSpPr>
        <a:xfrm>
          <a:off x="0" y="0"/>
          <a:ext cx="0" cy="0"/>
          <a:chOff x="0" y="0"/>
          <a:chExt cx="0" cy="0"/>
        </a:xfrm>
      </p:grpSpPr>
      <p:pic>
        <p:nvPicPr>
          <p:cNvPr id="4" name="Picture 3" descr="A picture containing city, night, spaghetti junction&#10;&#10;Description automatically generated">
            <a:extLst>
              <a:ext uri="{FF2B5EF4-FFF2-40B4-BE49-F238E27FC236}">
                <a16:creationId xmlns:a16="http://schemas.microsoft.com/office/drawing/2014/main" id="{0F7ECD4E-05E9-884A-9098-F3B8BAE282F0}"/>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8829" r="3165"/>
          <a:stretch/>
        </p:blipFill>
        <p:spPr>
          <a:xfrm>
            <a:off x="7514897" y="1220432"/>
            <a:ext cx="4677101" cy="4303683"/>
          </a:xfrm>
          <a:prstGeom prst="rect">
            <a:avLst/>
          </a:prstGeom>
        </p:spPr>
      </p:pic>
      <p:sp>
        <p:nvSpPr>
          <p:cNvPr id="2" name="Title 1">
            <a:extLst>
              <a:ext uri="{FF2B5EF4-FFF2-40B4-BE49-F238E27FC236}">
                <a16:creationId xmlns:a16="http://schemas.microsoft.com/office/drawing/2014/main" id="{95B83566-F47D-1840-8D7F-ABC953AD25E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Title</a:t>
            </a:r>
            <a:endParaRPr lang="en-US" dirty="0"/>
          </a:p>
        </p:txBody>
      </p:sp>
      <p:sp>
        <p:nvSpPr>
          <p:cNvPr id="7" name="Slide Number Placeholder 6">
            <a:extLst>
              <a:ext uri="{FF2B5EF4-FFF2-40B4-BE49-F238E27FC236}">
                <a16:creationId xmlns:a16="http://schemas.microsoft.com/office/drawing/2014/main" id="{E2091FE2-5120-8544-B13B-D808F6B0655C}"/>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9" name="Rectangle 8">
            <a:extLst>
              <a:ext uri="{FF2B5EF4-FFF2-40B4-BE49-F238E27FC236}">
                <a16:creationId xmlns:a16="http://schemas.microsoft.com/office/drawing/2014/main" id="{FC33CB44-22C5-1C43-87B7-B97727CF06FD}"/>
              </a:ext>
            </a:extLst>
          </p:cNvPr>
          <p:cNvSpPr/>
          <p:nvPr userDrawn="1"/>
        </p:nvSpPr>
        <p:spPr>
          <a:xfrm>
            <a:off x="7514897" y="1739274"/>
            <a:ext cx="4677101" cy="2455394"/>
          </a:xfrm>
          <a:prstGeom prst="rect">
            <a:avLst/>
          </a:prstGeom>
          <a:gradFill flip="none" rotWithShape="1">
            <a:gsLst>
              <a:gs pos="0">
                <a:srgbClr val="00B1C3">
                  <a:alpha val="7509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ubtitle 2">
            <a:extLst>
              <a:ext uri="{FF2B5EF4-FFF2-40B4-BE49-F238E27FC236}">
                <a16:creationId xmlns:a16="http://schemas.microsoft.com/office/drawing/2014/main" id="{A9200882-522B-5E48-9513-260535EF4F3D}"/>
              </a:ext>
            </a:extLst>
          </p:cNvPr>
          <p:cNvSpPr>
            <a:spLocks noGrp="1"/>
          </p:cNvSpPr>
          <p:nvPr>
            <p:ph type="subTitle" idx="13" hasCustomPrompt="1"/>
          </p:nvPr>
        </p:nvSpPr>
        <p:spPr>
          <a:xfrm>
            <a:off x="7704571" y="2032162"/>
            <a:ext cx="4306808" cy="2009259"/>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Text can overlay image</a:t>
            </a:r>
            <a:endParaRPr lang="en-US" dirty="0"/>
          </a:p>
        </p:txBody>
      </p:sp>
      <p:pic>
        <p:nvPicPr>
          <p:cNvPr id="11" name="Picture 7" descr="Picture 7">
            <a:extLst>
              <a:ext uri="{FF2B5EF4-FFF2-40B4-BE49-F238E27FC236}">
                <a16:creationId xmlns:a16="http://schemas.microsoft.com/office/drawing/2014/main" id="{67EB546F-9E5C-2F4F-BA00-E8AF17A7AFF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A7369996-E5D0-EB45-9C76-E4D1674D1B1C}"/>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9" name="Footer Placeholder 4">
            <a:extLst>
              <a:ext uri="{FF2B5EF4-FFF2-40B4-BE49-F238E27FC236}">
                <a16:creationId xmlns:a16="http://schemas.microsoft.com/office/drawing/2014/main" id="{A1365A6F-6BB2-2D4F-BC5C-34B78147E4B7}"/>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20" name="Date Placeholder 3">
            <a:extLst>
              <a:ext uri="{FF2B5EF4-FFF2-40B4-BE49-F238E27FC236}">
                <a16:creationId xmlns:a16="http://schemas.microsoft.com/office/drawing/2014/main" id="{DC233A41-B473-434F-A05B-49FA6976D94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00B0B186-A051-1042-AC6A-44B30391309C}" type="datetime4">
              <a:rPr lang="en-GB" smtClean="0"/>
              <a:t>13 May 2025</a:t>
            </a:fld>
            <a:r>
              <a:rPr lang="en-GB"/>
              <a:t>  </a:t>
            </a:r>
            <a:r>
              <a:rPr lang="en-GB" dirty="0">
                <a:solidFill>
                  <a:srgbClr val="00B0F0"/>
                </a:solidFill>
              </a:rPr>
              <a:t>|</a:t>
            </a:r>
            <a:endParaRPr lang="en-US" dirty="0">
              <a:solidFill>
                <a:srgbClr val="00B0F0"/>
              </a:solidFill>
            </a:endParaRPr>
          </a:p>
        </p:txBody>
      </p:sp>
      <p:sp>
        <p:nvSpPr>
          <p:cNvPr id="15" name="Text Placeholder 9">
            <a:extLst>
              <a:ext uri="{FF2B5EF4-FFF2-40B4-BE49-F238E27FC236}">
                <a16:creationId xmlns:a16="http://schemas.microsoft.com/office/drawing/2014/main" id="{DE3D26DE-F01D-0647-8A3D-59343B9B140A}"/>
              </a:ext>
            </a:extLst>
          </p:cNvPr>
          <p:cNvSpPr>
            <a:spLocks noGrp="1"/>
          </p:cNvSpPr>
          <p:nvPr>
            <p:ph type="body" sz="quarter" idx="15" hasCustomPrompt="1"/>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dirty="0"/>
              <a:t>First level</a:t>
            </a:r>
          </a:p>
          <a:p>
            <a:pPr lvl="1"/>
            <a:r>
              <a:rPr lang="en-GB" dirty="0"/>
              <a:t>Second level</a:t>
            </a:r>
          </a:p>
          <a:p>
            <a:pPr lvl="2"/>
            <a:r>
              <a:rPr lang="en-GB" dirty="0"/>
              <a:t>Third level</a:t>
            </a:r>
          </a:p>
        </p:txBody>
      </p:sp>
    </p:spTree>
    <p:extLst>
      <p:ext uri="{BB962C8B-B14F-4D97-AF65-F5344CB8AC3E}">
        <p14:creationId xmlns:p14="http://schemas.microsoft.com/office/powerpoint/2010/main" val="15033534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626AEF5-A530-F741-AA2F-8C0CFA641A0E}"/>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pic>
        <p:nvPicPr>
          <p:cNvPr id="6" name="Picture 7" descr="Picture 7">
            <a:extLst>
              <a:ext uri="{FF2B5EF4-FFF2-40B4-BE49-F238E27FC236}">
                <a16:creationId xmlns:a16="http://schemas.microsoft.com/office/drawing/2014/main" id="{4E2AE552-1CA5-CD4F-965C-A970A3C7C5E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7" name="Straight Connector 6">
            <a:extLst>
              <a:ext uri="{FF2B5EF4-FFF2-40B4-BE49-F238E27FC236}">
                <a16:creationId xmlns:a16="http://schemas.microsoft.com/office/drawing/2014/main" id="{362B7C8E-F321-D247-975B-9145B25372D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8" name="Title 1">
            <a:extLst>
              <a:ext uri="{FF2B5EF4-FFF2-40B4-BE49-F238E27FC236}">
                <a16:creationId xmlns:a16="http://schemas.microsoft.com/office/drawing/2014/main" id="{959EBC31-6185-B644-A74F-9DEA98A26226}"/>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Title</a:t>
            </a:r>
            <a:endParaRPr lang="en-US" dirty="0"/>
          </a:p>
        </p:txBody>
      </p:sp>
      <p:sp>
        <p:nvSpPr>
          <p:cNvPr id="11" name="Footer Placeholder 4">
            <a:extLst>
              <a:ext uri="{FF2B5EF4-FFF2-40B4-BE49-F238E27FC236}">
                <a16:creationId xmlns:a16="http://schemas.microsoft.com/office/drawing/2014/main" id="{6A8398A9-741C-FC40-9DDC-44B0CEFCBF22}"/>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2" name="Date Placeholder 3">
            <a:extLst>
              <a:ext uri="{FF2B5EF4-FFF2-40B4-BE49-F238E27FC236}">
                <a16:creationId xmlns:a16="http://schemas.microsoft.com/office/drawing/2014/main" id="{ADB08635-3CC6-6848-8C41-1E3FE6A48A22}"/>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5E54885-F5DD-8145-A519-454713646F3E}" type="datetime4">
              <a:rPr lang="en-GB" smtClean="0"/>
              <a:t>13 May 2025</a:t>
            </a:fld>
            <a:r>
              <a:rPr lang="en-GB"/>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8797296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pic>
        <p:nvPicPr>
          <p:cNvPr id="11" name="Picture 10" descr="Chart, radar chart&#10;&#10;Description automatically generated">
            <a:extLst>
              <a:ext uri="{FF2B5EF4-FFF2-40B4-BE49-F238E27FC236}">
                <a16:creationId xmlns:a16="http://schemas.microsoft.com/office/drawing/2014/main" id="{31F316A6-F980-AD4C-B687-8F364722C39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19482"/>
          <a:stretch/>
        </p:blipFill>
        <p:spPr>
          <a:xfrm>
            <a:off x="0" y="0"/>
            <a:ext cx="12192000" cy="2679153"/>
          </a:xfrm>
          <a:prstGeom prst="rect">
            <a:avLst/>
          </a:prstGeom>
        </p:spPr>
      </p:pic>
      <p:sp>
        <p:nvSpPr>
          <p:cNvPr id="2" name="Title 1">
            <a:extLst>
              <a:ext uri="{FF2B5EF4-FFF2-40B4-BE49-F238E27FC236}">
                <a16:creationId xmlns:a16="http://schemas.microsoft.com/office/drawing/2014/main" id="{8B16B90F-314C-E340-AEE8-82B1738D6E0D}"/>
              </a:ext>
            </a:extLst>
          </p:cNvPr>
          <p:cNvSpPr>
            <a:spLocks noGrp="1"/>
          </p:cNvSpPr>
          <p:nvPr>
            <p:ph type="title" hasCustomPrompt="1"/>
          </p:nvPr>
        </p:nvSpPr>
        <p:spPr>
          <a:xfrm>
            <a:off x="3222089" y="2882687"/>
            <a:ext cx="8100848" cy="591316"/>
          </a:xfrm>
          <a:prstGeom prst="rect">
            <a:avLst/>
          </a:prstGeom>
        </p:spPr>
        <p:txBody>
          <a:bodyPr/>
          <a:lstStyle>
            <a:lvl1pPr algn="l">
              <a:defRPr/>
            </a:lvl1pPr>
          </a:lstStyle>
          <a:p>
            <a:r>
              <a:rPr lang="en-GB" dirty="0"/>
              <a:t>Section title</a:t>
            </a:r>
            <a:endParaRPr lang="en-US" dirty="0"/>
          </a:p>
        </p:txBody>
      </p:sp>
      <p:sp>
        <p:nvSpPr>
          <p:cNvPr id="7" name="Slide Number Placeholder 6">
            <a:extLst>
              <a:ext uri="{FF2B5EF4-FFF2-40B4-BE49-F238E27FC236}">
                <a16:creationId xmlns:a16="http://schemas.microsoft.com/office/drawing/2014/main" id="{9DF05941-0B65-1248-AFE9-42645E4B7F9A}"/>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12" name="Subtitle 2">
            <a:extLst>
              <a:ext uri="{FF2B5EF4-FFF2-40B4-BE49-F238E27FC236}">
                <a16:creationId xmlns:a16="http://schemas.microsoft.com/office/drawing/2014/main" id="{C697C498-ED0F-D24F-8FB3-1FE15A02145B}"/>
              </a:ext>
            </a:extLst>
          </p:cNvPr>
          <p:cNvSpPr>
            <a:spLocks noGrp="1"/>
          </p:cNvSpPr>
          <p:nvPr>
            <p:ph type="subTitle" idx="1" hasCustomPrompt="1"/>
          </p:nvPr>
        </p:nvSpPr>
        <p:spPr>
          <a:xfrm>
            <a:off x="3213221" y="3474003"/>
            <a:ext cx="6904311"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Subtitle</a:t>
            </a:r>
            <a:endParaRPr lang="en-US" dirty="0"/>
          </a:p>
        </p:txBody>
      </p:sp>
      <p:pic>
        <p:nvPicPr>
          <p:cNvPr id="8" name="Picture 7" descr="Picture 7">
            <a:extLst>
              <a:ext uri="{FF2B5EF4-FFF2-40B4-BE49-F238E27FC236}">
                <a16:creationId xmlns:a16="http://schemas.microsoft.com/office/drawing/2014/main" id="{7245B3B6-2703-C34C-9664-553F705CD03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9" name="Straight Connector 8">
            <a:extLst>
              <a:ext uri="{FF2B5EF4-FFF2-40B4-BE49-F238E27FC236}">
                <a16:creationId xmlns:a16="http://schemas.microsoft.com/office/drawing/2014/main" id="{4FC90D83-897C-3345-A180-172DA635E408}"/>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4" name="Footer Placeholder 4">
            <a:extLst>
              <a:ext uri="{FF2B5EF4-FFF2-40B4-BE49-F238E27FC236}">
                <a16:creationId xmlns:a16="http://schemas.microsoft.com/office/drawing/2014/main" id="{A4B713B4-61FF-C749-B1DA-C150D5E97194}"/>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5" name="Date Placeholder 3">
            <a:extLst>
              <a:ext uri="{FF2B5EF4-FFF2-40B4-BE49-F238E27FC236}">
                <a16:creationId xmlns:a16="http://schemas.microsoft.com/office/drawing/2014/main" id="{9E77C1C7-5EE9-F94D-B566-95F391AE83DE}"/>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5F039502-76C8-E243-BC8B-2F8912574CFF}" type="datetime4">
              <a:rPr lang="en-GB" smtClean="0"/>
              <a:t>13 May 2025</a:t>
            </a:fld>
            <a:r>
              <a:rPr lang="en-GB"/>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37880702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3" name="Picture 2" descr="A picture containing background pattern&#10;&#10;Description automatically generated">
            <a:extLst>
              <a:ext uri="{FF2B5EF4-FFF2-40B4-BE49-F238E27FC236}">
                <a16:creationId xmlns:a16="http://schemas.microsoft.com/office/drawing/2014/main" id="{AB892FBF-A671-0A4E-9A94-3AAB40FB6A0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5211" t="1085" r="16983" b="2258"/>
          <a:stretch/>
        </p:blipFill>
        <p:spPr>
          <a:xfrm>
            <a:off x="0" y="0"/>
            <a:ext cx="6972299" cy="6858000"/>
          </a:xfrm>
          <a:prstGeom prst="rect">
            <a:avLst/>
          </a:prstGeom>
        </p:spPr>
      </p:pic>
      <p:pic>
        <p:nvPicPr>
          <p:cNvPr id="8" name="Picture 7" descr="Background pattern&#10;&#10;Description automatically generated with medium confidence">
            <a:extLst>
              <a:ext uri="{FF2B5EF4-FFF2-40B4-BE49-F238E27FC236}">
                <a16:creationId xmlns:a16="http://schemas.microsoft.com/office/drawing/2014/main" id="{D6715421-AF91-A54B-9090-1BE8E17ABEFE}"/>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l="23889" t="15897" b="50000"/>
          <a:stretch/>
        </p:blipFill>
        <p:spPr>
          <a:xfrm>
            <a:off x="6996113" y="4529755"/>
            <a:ext cx="5219700" cy="2338755"/>
          </a:xfrm>
          <a:prstGeom prst="rect">
            <a:avLst/>
          </a:prstGeom>
        </p:spPr>
      </p:pic>
      <p:pic>
        <p:nvPicPr>
          <p:cNvPr id="9" name="Picture 8" descr="Background pattern&#10;&#10;Description automatically generated with medium confidence">
            <a:extLst>
              <a:ext uri="{FF2B5EF4-FFF2-40B4-BE49-F238E27FC236}">
                <a16:creationId xmlns:a16="http://schemas.microsoft.com/office/drawing/2014/main" id="{E93CA0D2-49A0-154F-A650-021347526F98}"/>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l="23889" t="17792" b="50608"/>
          <a:stretch/>
        </p:blipFill>
        <p:spPr>
          <a:xfrm flipV="1">
            <a:off x="6972300" y="0"/>
            <a:ext cx="5219700" cy="2167196"/>
          </a:xfrm>
          <a:prstGeom prst="rect">
            <a:avLst/>
          </a:prstGeom>
        </p:spPr>
      </p:pic>
      <p:sp>
        <p:nvSpPr>
          <p:cNvPr id="10" name="Rectangle 9">
            <a:extLst>
              <a:ext uri="{FF2B5EF4-FFF2-40B4-BE49-F238E27FC236}">
                <a16:creationId xmlns:a16="http://schemas.microsoft.com/office/drawing/2014/main" id="{EF10864D-6503-DF42-9F59-495F46BB7DF3}"/>
              </a:ext>
            </a:extLst>
          </p:cNvPr>
          <p:cNvSpPr/>
          <p:nvPr userDrawn="1"/>
        </p:nvSpPr>
        <p:spPr>
          <a:xfrm>
            <a:off x="0" y="2167197"/>
            <a:ext cx="6972300" cy="2481943"/>
          </a:xfrm>
          <a:prstGeom prst="rect">
            <a:avLst/>
          </a:prstGeom>
          <a:gradFill flip="none" rotWithShape="1">
            <a:gsLst>
              <a:gs pos="0">
                <a:srgbClr val="00B1C3">
                  <a:alpha val="5475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descr="A picture containing graphical user interface&#10;&#10;Description automatically generated">
            <a:extLst>
              <a:ext uri="{FF2B5EF4-FFF2-40B4-BE49-F238E27FC236}">
                <a16:creationId xmlns:a16="http://schemas.microsoft.com/office/drawing/2014/main" id="{3196B5A1-AE7E-FE4F-A4C1-F02145458D3B}"/>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7820025" y="2898952"/>
            <a:ext cx="3524249" cy="1143423"/>
          </a:xfrm>
          <a:prstGeom prst="rect">
            <a:avLst/>
          </a:prstGeom>
        </p:spPr>
      </p:pic>
      <p:sp>
        <p:nvSpPr>
          <p:cNvPr id="12" name="Title 1">
            <a:extLst>
              <a:ext uri="{FF2B5EF4-FFF2-40B4-BE49-F238E27FC236}">
                <a16:creationId xmlns:a16="http://schemas.microsoft.com/office/drawing/2014/main" id="{9E04DBDF-6B43-964D-958D-33027DC65199}"/>
              </a:ext>
            </a:extLst>
          </p:cNvPr>
          <p:cNvSpPr>
            <a:spLocks noGrp="1"/>
          </p:cNvSpPr>
          <p:nvPr>
            <p:ph type="ctrTitle" hasCustomPrompt="1"/>
          </p:nvPr>
        </p:nvSpPr>
        <p:spPr>
          <a:xfrm>
            <a:off x="355983" y="2701110"/>
            <a:ext cx="6640129" cy="570516"/>
          </a:xfrm>
          <a:prstGeom prst="rect">
            <a:avLst/>
          </a:prstGeom>
        </p:spPr>
        <p:txBody>
          <a:bodyPr anchor="t">
            <a:normAutofit/>
          </a:bodyPr>
          <a:lstStyle>
            <a:lvl1pPr algn="l">
              <a:defRPr sz="3600">
                <a:solidFill>
                  <a:schemeClr val="bg1"/>
                </a:solidFill>
                <a:latin typeface="+mn-lt"/>
              </a:defRPr>
            </a:lvl1pPr>
          </a:lstStyle>
          <a:p>
            <a:r>
              <a:rPr lang="en-GB" dirty="0"/>
              <a:t>Cover title or headline</a:t>
            </a:r>
            <a:endParaRPr lang="en-US" dirty="0"/>
          </a:p>
        </p:txBody>
      </p:sp>
      <p:sp>
        <p:nvSpPr>
          <p:cNvPr id="13" name="Subtitle 2">
            <a:extLst>
              <a:ext uri="{FF2B5EF4-FFF2-40B4-BE49-F238E27FC236}">
                <a16:creationId xmlns:a16="http://schemas.microsoft.com/office/drawing/2014/main" id="{5319436B-0831-5A44-8E40-7E78F324F84A}"/>
              </a:ext>
            </a:extLst>
          </p:cNvPr>
          <p:cNvSpPr>
            <a:spLocks noGrp="1"/>
          </p:cNvSpPr>
          <p:nvPr>
            <p:ph type="subTitle" idx="1" hasCustomPrompt="1"/>
          </p:nvPr>
        </p:nvSpPr>
        <p:spPr>
          <a:xfrm>
            <a:off x="344214" y="3398605"/>
            <a:ext cx="6904311" cy="742662"/>
          </a:xfrm>
        </p:spPr>
        <p:txBody>
          <a:bodyPr>
            <a:normAutofit/>
          </a:bodyPr>
          <a:lstStyle>
            <a:lvl1pPr marL="0" indent="0" algn="l">
              <a:buNone/>
              <a:defRPr sz="200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Sub-header text or secondary message</a:t>
            </a:r>
          </a:p>
          <a:p>
            <a:r>
              <a:rPr lang="en-GB" dirty="0"/>
              <a:t>15 September 2021</a:t>
            </a:r>
            <a:endParaRPr lang="en-US" dirty="0"/>
          </a:p>
        </p:txBody>
      </p:sp>
    </p:spTree>
    <p:extLst>
      <p:ext uri="{BB962C8B-B14F-4D97-AF65-F5344CB8AC3E}">
        <p14:creationId xmlns:p14="http://schemas.microsoft.com/office/powerpoint/2010/main" val="21643149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losing">
    <p:spTree>
      <p:nvGrpSpPr>
        <p:cNvPr id="1" name=""/>
        <p:cNvGrpSpPr/>
        <p:nvPr/>
      </p:nvGrpSpPr>
      <p:grpSpPr>
        <a:xfrm>
          <a:off x="0" y="0"/>
          <a:ext cx="0" cy="0"/>
          <a:chOff x="0" y="0"/>
          <a:chExt cx="0" cy="0"/>
        </a:xfrm>
      </p:grpSpPr>
      <p:pic>
        <p:nvPicPr>
          <p:cNvPr id="6" name="Picture 5" descr="A car driving on a road&#10;&#10;Description automatically generated with low confidence">
            <a:extLst>
              <a:ext uri="{FF2B5EF4-FFF2-40B4-BE49-F238E27FC236}">
                <a16:creationId xmlns:a16="http://schemas.microsoft.com/office/drawing/2014/main" id="{71F8D904-A1DC-CA4D-8E83-8EC28BE51323}"/>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r="15257"/>
          <a:stretch/>
        </p:blipFill>
        <p:spPr>
          <a:xfrm>
            <a:off x="4239034" y="7042"/>
            <a:ext cx="7952966" cy="6850958"/>
          </a:xfrm>
          <a:prstGeom prst="rect">
            <a:avLst/>
          </a:prstGeom>
        </p:spPr>
      </p:pic>
      <p:sp>
        <p:nvSpPr>
          <p:cNvPr id="2" name="Title 1">
            <a:extLst>
              <a:ext uri="{FF2B5EF4-FFF2-40B4-BE49-F238E27FC236}">
                <a16:creationId xmlns:a16="http://schemas.microsoft.com/office/drawing/2014/main" id="{5733E027-035F-5C49-9E5B-927AAA124B26}"/>
              </a:ext>
            </a:extLst>
          </p:cNvPr>
          <p:cNvSpPr>
            <a:spLocks noGrp="1"/>
          </p:cNvSpPr>
          <p:nvPr>
            <p:ph type="title" hasCustomPrompt="1"/>
          </p:nvPr>
        </p:nvSpPr>
        <p:spPr>
          <a:xfrm>
            <a:off x="1481958" y="3007410"/>
            <a:ext cx="5514153" cy="555551"/>
          </a:xfrm>
          <a:prstGeom prst="rect">
            <a:avLst/>
          </a:prstGeom>
        </p:spPr>
        <p:txBody>
          <a:bodyPr/>
          <a:lstStyle/>
          <a:p>
            <a:r>
              <a:rPr lang="en-GB" dirty="0"/>
              <a:t>Thank you!</a:t>
            </a:r>
            <a:endParaRPr lang="en-US" dirty="0"/>
          </a:p>
        </p:txBody>
      </p:sp>
      <p:pic>
        <p:nvPicPr>
          <p:cNvPr id="9" name="Picture 8">
            <a:extLst>
              <a:ext uri="{FF2B5EF4-FFF2-40B4-BE49-F238E27FC236}">
                <a16:creationId xmlns:a16="http://schemas.microsoft.com/office/drawing/2014/main" id="{584E0656-84D5-E24D-9C80-D2C5F92E002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65238" y="549275"/>
            <a:ext cx="3670300" cy="1193800"/>
          </a:xfrm>
          <a:prstGeom prst="rect">
            <a:avLst/>
          </a:prstGeom>
        </p:spPr>
      </p:pic>
      <p:sp>
        <p:nvSpPr>
          <p:cNvPr id="10" name="Subtitle 2">
            <a:extLst>
              <a:ext uri="{FF2B5EF4-FFF2-40B4-BE49-F238E27FC236}">
                <a16:creationId xmlns:a16="http://schemas.microsoft.com/office/drawing/2014/main" id="{FC178A5F-551F-F54B-88DE-90FAC682F8F4}"/>
              </a:ext>
            </a:extLst>
          </p:cNvPr>
          <p:cNvSpPr>
            <a:spLocks noGrp="1"/>
          </p:cNvSpPr>
          <p:nvPr>
            <p:ph type="subTitle" idx="1" hasCustomPrompt="1"/>
          </p:nvPr>
        </p:nvSpPr>
        <p:spPr>
          <a:xfrm>
            <a:off x="7136524" y="4834759"/>
            <a:ext cx="4330262" cy="1150116"/>
          </a:xfrm>
        </p:spPr>
        <p:txBody>
          <a:bodyPr>
            <a:normAutofit/>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Visit: </a:t>
            </a:r>
            <a:r>
              <a:rPr lang="en-GB" dirty="0" err="1"/>
              <a:t>www.covesa.global</a:t>
            </a:r>
            <a:endParaRPr lang="en-GB" dirty="0"/>
          </a:p>
          <a:p>
            <a:r>
              <a:rPr lang="en-GB" dirty="0"/>
              <a:t>Contact us: </a:t>
            </a:r>
            <a:r>
              <a:rPr lang="en-GB" dirty="0" err="1"/>
              <a:t>help@covesa.global</a:t>
            </a:r>
            <a:endParaRPr lang="en-US" dirty="0"/>
          </a:p>
        </p:txBody>
      </p:sp>
    </p:spTree>
    <p:extLst>
      <p:ext uri="{BB962C8B-B14F-4D97-AF65-F5344CB8AC3E}">
        <p14:creationId xmlns:p14="http://schemas.microsoft.com/office/powerpoint/2010/main" val="37035201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ntent Slide">
    <p:spTree>
      <p:nvGrpSpPr>
        <p:cNvPr id="1" name=""/>
        <p:cNvGrpSpPr/>
        <p:nvPr/>
      </p:nvGrpSpPr>
      <p:grpSpPr>
        <a:xfrm>
          <a:off x="0" y="0"/>
          <a:ext cx="0" cy="0"/>
          <a:chOff x="0" y="0"/>
          <a:chExt cx="0" cy="0"/>
        </a:xfrm>
      </p:grpSpPr>
      <p:pic>
        <p:nvPicPr>
          <p:cNvPr id="7" name="Picture 12" descr="Picture 12">
            <a:extLst>
              <a:ext uri="{FF2B5EF4-FFF2-40B4-BE49-F238E27FC236}">
                <a16:creationId xmlns:a16="http://schemas.microsoft.com/office/drawing/2014/main" id="{6125D019-F8D3-1244-8F47-61FE8E70DCE2}"/>
              </a:ext>
            </a:extLst>
          </p:cNvPr>
          <p:cNvPicPr>
            <a:picLocks noChangeAspect="1"/>
          </p:cNvPicPr>
          <p:nvPr userDrawn="1"/>
        </p:nvPicPr>
        <p:blipFill>
          <a:blip r:embed="rId2" cstate="email">
            <a:extLst>
              <a:ext uri="{28A0092B-C50C-407E-A947-70E740481C1C}">
                <a14:useLocalDpi xmlns:a14="http://schemas.microsoft.com/office/drawing/2010/main"/>
              </a:ext>
            </a:extLst>
          </a:blip>
          <a:srcRect t="29536" r="6521"/>
          <a:stretch>
            <a:fillRect/>
          </a:stretch>
        </p:blipFill>
        <p:spPr>
          <a:xfrm>
            <a:off x="10319993" y="0"/>
            <a:ext cx="1872007" cy="1524000"/>
          </a:xfrm>
          <a:prstGeom prst="rect">
            <a:avLst/>
          </a:prstGeom>
          <a:ln w="12700">
            <a:miter lim="400000"/>
          </a:ln>
        </p:spPr>
      </p:pic>
      <p:pic>
        <p:nvPicPr>
          <p:cNvPr id="12" name="Picture 7" descr="Picture 7">
            <a:extLst>
              <a:ext uri="{FF2B5EF4-FFF2-40B4-BE49-F238E27FC236}">
                <a16:creationId xmlns:a16="http://schemas.microsoft.com/office/drawing/2014/main" id="{C7F0A4C5-75C9-F840-9487-8551646FEA6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D4275AB3-FAC6-E94D-A958-17D25AA67D45}"/>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6" name="Slide Number Placeholder 8">
            <a:extLst>
              <a:ext uri="{FF2B5EF4-FFF2-40B4-BE49-F238E27FC236}">
                <a16:creationId xmlns:a16="http://schemas.microsoft.com/office/drawing/2014/main" id="{DEE81994-83F0-1047-AE17-AEF21F310367}"/>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2" name="Title 1">
            <a:extLst>
              <a:ext uri="{FF2B5EF4-FFF2-40B4-BE49-F238E27FC236}">
                <a16:creationId xmlns:a16="http://schemas.microsoft.com/office/drawing/2014/main" id="{196FED17-8958-F740-A869-874A0B6A5AC6}"/>
              </a:ext>
            </a:extLst>
          </p:cNvPr>
          <p:cNvSpPr>
            <a:spLocks noGrp="1"/>
          </p:cNvSpPr>
          <p:nvPr>
            <p:ph type="title"/>
          </p:nvPr>
        </p:nvSpPr>
        <p:spPr/>
        <p:txBody>
          <a:bodyPr/>
          <a:lstStyle/>
          <a:p>
            <a:r>
              <a:rPr lang="en-GB"/>
              <a:t>Click to edit Master title style</a:t>
            </a:r>
            <a:endParaRPr lang="en-US"/>
          </a:p>
        </p:txBody>
      </p:sp>
      <p:sp>
        <p:nvSpPr>
          <p:cNvPr id="18" name="Footer Placeholder 4">
            <a:extLst>
              <a:ext uri="{FF2B5EF4-FFF2-40B4-BE49-F238E27FC236}">
                <a16:creationId xmlns:a16="http://schemas.microsoft.com/office/drawing/2014/main" id="{E0165AB4-084A-BA4F-8E9A-2293F4EAF8A3}"/>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9" name="Date Placeholder 3">
            <a:extLst>
              <a:ext uri="{FF2B5EF4-FFF2-40B4-BE49-F238E27FC236}">
                <a16:creationId xmlns:a16="http://schemas.microsoft.com/office/drawing/2014/main" id="{BA66F116-E213-5043-BE6B-0ABC3EA1772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711AD59B-78A3-4C41-A780-C9419A689BF3}" type="datetime4">
              <a:rPr lang="en-GB" smtClean="0"/>
              <a:t>13 May 2025</a:t>
            </a:fld>
            <a:r>
              <a:rPr lang="en-GB"/>
              <a:t>  </a:t>
            </a:r>
            <a:r>
              <a:rPr lang="en-GB" dirty="0">
                <a:solidFill>
                  <a:srgbClr val="00B0F0"/>
                </a:solidFill>
              </a:rPr>
              <a:t>|</a:t>
            </a:r>
            <a:endParaRPr lang="en-US" dirty="0">
              <a:solidFill>
                <a:srgbClr val="00B0F0"/>
              </a:solidFill>
            </a:endParaRPr>
          </a:p>
        </p:txBody>
      </p:sp>
      <p:sp>
        <p:nvSpPr>
          <p:cNvPr id="10" name="Text Placeholder 9">
            <a:extLst>
              <a:ext uri="{FF2B5EF4-FFF2-40B4-BE49-F238E27FC236}">
                <a16:creationId xmlns:a16="http://schemas.microsoft.com/office/drawing/2014/main" id="{9C21D026-CC64-D64F-A5A7-81BF6496F9F3}"/>
              </a:ext>
            </a:extLst>
          </p:cNvPr>
          <p:cNvSpPr>
            <a:spLocks noGrp="1"/>
          </p:cNvSpPr>
          <p:nvPr>
            <p:ph type="body" sz="quarter" idx="15"/>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dirty="0"/>
              <a:t>Click to edit Master text styles</a:t>
            </a:r>
          </a:p>
          <a:p>
            <a:pPr lvl="1"/>
            <a:r>
              <a:rPr lang="en-GB" dirty="0"/>
              <a:t>Second level</a:t>
            </a:r>
          </a:p>
          <a:p>
            <a:pPr lvl="2"/>
            <a:r>
              <a:rPr lang="en-GB" dirty="0"/>
              <a:t>Third level</a:t>
            </a:r>
          </a:p>
        </p:txBody>
      </p:sp>
    </p:spTree>
    <p:extLst>
      <p:ext uri="{BB962C8B-B14F-4D97-AF65-F5344CB8AC3E}">
        <p14:creationId xmlns:p14="http://schemas.microsoft.com/office/powerpoint/2010/main" val="19516855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harts &amp; Graph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7A50BFB-D053-E84D-9DBB-8CD45DDADC39}"/>
              </a:ext>
            </a:extLst>
          </p:cNvPr>
          <p:cNvSpPr>
            <a:spLocks noGrp="1"/>
          </p:cNvSpPr>
          <p:nvPr>
            <p:ph sz="half" idx="2"/>
          </p:nvPr>
        </p:nvSpPr>
        <p:spPr>
          <a:xfrm>
            <a:off x="334964"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endParaRPr lang="en-GB" dirty="0"/>
          </a:p>
        </p:txBody>
      </p:sp>
      <p:sp>
        <p:nvSpPr>
          <p:cNvPr id="9" name="Slide Number Placeholder 8">
            <a:extLst>
              <a:ext uri="{FF2B5EF4-FFF2-40B4-BE49-F238E27FC236}">
                <a16:creationId xmlns:a16="http://schemas.microsoft.com/office/drawing/2014/main" id="{F5D94030-FBFC-984D-9D3C-4029E8D770BF}"/>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pic>
        <p:nvPicPr>
          <p:cNvPr id="13" name="Picture 7" descr="Picture 7">
            <a:extLst>
              <a:ext uri="{FF2B5EF4-FFF2-40B4-BE49-F238E27FC236}">
                <a16:creationId xmlns:a16="http://schemas.microsoft.com/office/drawing/2014/main" id="{D75A0F04-527C-5140-8179-20532724AD5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4" name="Straight Connector 13">
            <a:extLst>
              <a:ext uri="{FF2B5EF4-FFF2-40B4-BE49-F238E27FC236}">
                <a16:creationId xmlns:a16="http://schemas.microsoft.com/office/drawing/2014/main" id="{702487E2-3F96-B949-85E8-4C38442467E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5" name="Content Placeholder 3">
            <a:extLst>
              <a:ext uri="{FF2B5EF4-FFF2-40B4-BE49-F238E27FC236}">
                <a16:creationId xmlns:a16="http://schemas.microsoft.com/office/drawing/2014/main" id="{1E09022B-A6B8-A541-BAC7-170774419E90}"/>
              </a:ext>
            </a:extLst>
          </p:cNvPr>
          <p:cNvSpPr>
            <a:spLocks noGrp="1"/>
          </p:cNvSpPr>
          <p:nvPr>
            <p:ph sz="half" idx="15"/>
          </p:nvPr>
        </p:nvSpPr>
        <p:spPr>
          <a:xfrm>
            <a:off x="6219570"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endParaRPr lang="en-GB" dirty="0"/>
          </a:p>
        </p:txBody>
      </p:sp>
      <p:sp>
        <p:nvSpPr>
          <p:cNvPr id="16" name="Title 1">
            <a:extLst>
              <a:ext uri="{FF2B5EF4-FFF2-40B4-BE49-F238E27FC236}">
                <a16:creationId xmlns:a16="http://schemas.microsoft.com/office/drawing/2014/main" id="{EB6C4034-E211-B445-84CC-220A026C706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Page with charts and graphs</a:t>
            </a:r>
            <a:endParaRPr lang="en-US" dirty="0"/>
          </a:p>
        </p:txBody>
      </p:sp>
      <p:sp>
        <p:nvSpPr>
          <p:cNvPr id="12" name="Footer Placeholder 4">
            <a:extLst>
              <a:ext uri="{FF2B5EF4-FFF2-40B4-BE49-F238E27FC236}">
                <a16:creationId xmlns:a16="http://schemas.microsoft.com/office/drawing/2014/main" id="{FAC595DD-80C9-404C-9D48-37691E439C9D}"/>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7" name="Date Placeholder 3">
            <a:extLst>
              <a:ext uri="{FF2B5EF4-FFF2-40B4-BE49-F238E27FC236}">
                <a16:creationId xmlns:a16="http://schemas.microsoft.com/office/drawing/2014/main" id="{1B57A7B3-1C67-5B46-BDFE-89ED142C2E95}"/>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D0EF622-E555-A546-8005-7CDD745BA7BF}" type="datetime4">
              <a:rPr lang="en-GB" smtClean="0"/>
              <a:t>13 May 2025</a:t>
            </a:fld>
            <a:r>
              <a:rPr lang="en-GB"/>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2821181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Last Slide">
    <p:spTree>
      <p:nvGrpSpPr>
        <p:cNvPr id="1" name=""/>
        <p:cNvGrpSpPr/>
        <p:nvPr/>
      </p:nvGrpSpPr>
      <p:grpSpPr>
        <a:xfrm>
          <a:off x="0" y="0"/>
          <a:ext cx="0" cy="0"/>
          <a:chOff x="0" y="0"/>
          <a:chExt cx="0" cy="0"/>
        </a:xfrm>
      </p:grpSpPr>
      <p:pic>
        <p:nvPicPr>
          <p:cNvPr id="6" name="Picture 5" descr="A car driving on a road&#10;&#10;Description automatically generated with low confidence">
            <a:extLst>
              <a:ext uri="{FF2B5EF4-FFF2-40B4-BE49-F238E27FC236}">
                <a16:creationId xmlns:a16="http://schemas.microsoft.com/office/drawing/2014/main" id="{71F8D904-A1DC-CA4D-8E83-8EC28BE51323}"/>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r="15257"/>
          <a:stretch/>
        </p:blipFill>
        <p:spPr>
          <a:xfrm>
            <a:off x="4239034" y="7042"/>
            <a:ext cx="7952966" cy="6850958"/>
          </a:xfrm>
          <a:prstGeom prst="rect">
            <a:avLst/>
          </a:prstGeom>
        </p:spPr>
      </p:pic>
      <p:sp>
        <p:nvSpPr>
          <p:cNvPr id="2" name="Title 1">
            <a:extLst>
              <a:ext uri="{FF2B5EF4-FFF2-40B4-BE49-F238E27FC236}">
                <a16:creationId xmlns:a16="http://schemas.microsoft.com/office/drawing/2014/main" id="{5733E027-035F-5C49-9E5B-927AAA124B26}"/>
              </a:ext>
            </a:extLst>
          </p:cNvPr>
          <p:cNvSpPr>
            <a:spLocks noGrp="1"/>
          </p:cNvSpPr>
          <p:nvPr>
            <p:ph type="title" hasCustomPrompt="1"/>
          </p:nvPr>
        </p:nvSpPr>
        <p:spPr>
          <a:xfrm>
            <a:off x="1481958" y="3007410"/>
            <a:ext cx="5514153" cy="555551"/>
          </a:xfrm>
          <a:prstGeom prst="rect">
            <a:avLst/>
          </a:prstGeom>
        </p:spPr>
        <p:txBody>
          <a:bodyPr/>
          <a:lstStyle/>
          <a:p>
            <a:r>
              <a:rPr lang="en-GB" dirty="0"/>
              <a:t>Thank you!</a:t>
            </a:r>
            <a:endParaRPr lang="en-US" dirty="0"/>
          </a:p>
        </p:txBody>
      </p:sp>
      <p:pic>
        <p:nvPicPr>
          <p:cNvPr id="9" name="Picture 8">
            <a:extLst>
              <a:ext uri="{FF2B5EF4-FFF2-40B4-BE49-F238E27FC236}">
                <a16:creationId xmlns:a16="http://schemas.microsoft.com/office/drawing/2014/main" id="{584E0656-84D5-E24D-9C80-D2C5F92E002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65238" y="549275"/>
            <a:ext cx="3670300" cy="1193800"/>
          </a:xfrm>
          <a:prstGeom prst="rect">
            <a:avLst/>
          </a:prstGeom>
        </p:spPr>
      </p:pic>
      <p:sp>
        <p:nvSpPr>
          <p:cNvPr id="10" name="Subtitle 2">
            <a:extLst>
              <a:ext uri="{FF2B5EF4-FFF2-40B4-BE49-F238E27FC236}">
                <a16:creationId xmlns:a16="http://schemas.microsoft.com/office/drawing/2014/main" id="{FC178A5F-551F-F54B-88DE-90FAC682F8F4}"/>
              </a:ext>
            </a:extLst>
          </p:cNvPr>
          <p:cNvSpPr>
            <a:spLocks noGrp="1"/>
          </p:cNvSpPr>
          <p:nvPr>
            <p:ph type="subTitle" idx="1" hasCustomPrompt="1"/>
          </p:nvPr>
        </p:nvSpPr>
        <p:spPr>
          <a:xfrm>
            <a:off x="7136524" y="4834759"/>
            <a:ext cx="4330262" cy="483475"/>
          </a:xfrm>
        </p:spPr>
        <p:txBody>
          <a:bodyPr>
            <a:normAutofit/>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Visit: </a:t>
            </a:r>
            <a:r>
              <a:rPr lang="en-GB" dirty="0" err="1"/>
              <a:t>www.covesa.global</a:t>
            </a:r>
            <a:endParaRPr lang="en-GB" dirty="0"/>
          </a:p>
        </p:txBody>
      </p:sp>
      <p:sp>
        <p:nvSpPr>
          <p:cNvPr id="4" name="Text Placeholder 3">
            <a:extLst>
              <a:ext uri="{FF2B5EF4-FFF2-40B4-BE49-F238E27FC236}">
                <a16:creationId xmlns:a16="http://schemas.microsoft.com/office/drawing/2014/main" id="{EE79B527-95CB-CD48-B0A2-DB13A47DACB5}"/>
              </a:ext>
            </a:extLst>
          </p:cNvPr>
          <p:cNvSpPr>
            <a:spLocks noGrp="1"/>
          </p:cNvSpPr>
          <p:nvPr>
            <p:ph type="body" sz="quarter" idx="10" hasCustomPrompt="1"/>
          </p:nvPr>
        </p:nvSpPr>
        <p:spPr>
          <a:xfrm>
            <a:off x="7126288" y="5434013"/>
            <a:ext cx="4371975" cy="550862"/>
          </a:xfrm>
        </p:spPr>
        <p:txBody>
          <a:bodyPr/>
          <a:lstStyle>
            <a:lvl1pPr marL="0" indent="0" algn="r">
              <a:buNone/>
              <a:defRPr>
                <a:solidFill>
                  <a:schemeClr val="bg1"/>
                </a:solidFill>
              </a:defRPr>
            </a:lvl1pPr>
          </a:lstStyle>
          <a:p>
            <a:r>
              <a:rPr lang="en-US" dirty="0"/>
              <a:t>Contact Us: </a:t>
            </a:r>
            <a:r>
              <a:rPr lang="en-US" dirty="0" err="1"/>
              <a:t>help@covesa.global</a:t>
            </a:r>
            <a:endParaRPr lang="en-US" dirty="0"/>
          </a:p>
        </p:txBody>
      </p:sp>
    </p:spTree>
    <p:extLst>
      <p:ext uri="{BB962C8B-B14F-4D97-AF65-F5344CB8AC3E}">
        <p14:creationId xmlns:p14="http://schemas.microsoft.com/office/powerpoint/2010/main" val="31674843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rts &amp; Graph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7A50BFB-D053-E84D-9DBB-8CD45DDADC39}"/>
              </a:ext>
            </a:extLst>
          </p:cNvPr>
          <p:cNvSpPr>
            <a:spLocks noGrp="1"/>
          </p:cNvSpPr>
          <p:nvPr>
            <p:ph sz="half" idx="2" hasCustomPrompt="1"/>
          </p:nvPr>
        </p:nvSpPr>
        <p:spPr>
          <a:xfrm>
            <a:off x="334964"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GB" dirty="0"/>
              <a:t>Chart title</a:t>
            </a:r>
          </a:p>
        </p:txBody>
      </p:sp>
      <p:sp>
        <p:nvSpPr>
          <p:cNvPr id="9" name="Slide Number Placeholder 8">
            <a:extLst>
              <a:ext uri="{FF2B5EF4-FFF2-40B4-BE49-F238E27FC236}">
                <a16:creationId xmlns:a16="http://schemas.microsoft.com/office/drawing/2014/main" id="{F5D94030-FBFC-984D-9D3C-4029E8D770BF}"/>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pic>
        <p:nvPicPr>
          <p:cNvPr id="13" name="Picture 7" descr="Picture 7">
            <a:extLst>
              <a:ext uri="{FF2B5EF4-FFF2-40B4-BE49-F238E27FC236}">
                <a16:creationId xmlns:a16="http://schemas.microsoft.com/office/drawing/2014/main" id="{D75A0F04-527C-5140-8179-20532724AD5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4" name="Straight Connector 13">
            <a:extLst>
              <a:ext uri="{FF2B5EF4-FFF2-40B4-BE49-F238E27FC236}">
                <a16:creationId xmlns:a16="http://schemas.microsoft.com/office/drawing/2014/main" id="{702487E2-3F96-B949-85E8-4C38442467E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5" name="Content Placeholder 3">
            <a:extLst>
              <a:ext uri="{FF2B5EF4-FFF2-40B4-BE49-F238E27FC236}">
                <a16:creationId xmlns:a16="http://schemas.microsoft.com/office/drawing/2014/main" id="{1E09022B-A6B8-A541-BAC7-170774419E90}"/>
              </a:ext>
            </a:extLst>
          </p:cNvPr>
          <p:cNvSpPr>
            <a:spLocks noGrp="1"/>
          </p:cNvSpPr>
          <p:nvPr>
            <p:ph sz="half" idx="15" hasCustomPrompt="1"/>
          </p:nvPr>
        </p:nvSpPr>
        <p:spPr>
          <a:xfrm>
            <a:off x="6219570"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GB" dirty="0"/>
              <a:t>Chart title</a:t>
            </a:r>
          </a:p>
        </p:txBody>
      </p:sp>
      <p:sp>
        <p:nvSpPr>
          <p:cNvPr id="16" name="Title 1">
            <a:extLst>
              <a:ext uri="{FF2B5EF4-FFF2-40B4-BE49-F238E27FC236}">
                <a16:creationId xmlns:a16="http://schemas.microsoft.com/office/drawing/2014/main" id="{EB6C4034-E211-B445-84CC-220A026C706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Title</a:t>
            </a:r>
            <a:endParaRPr lang="en-US" dirty="0"/>
          </a:p>
        </p:txBody>
      </p:sp>
      <p:sp>
        <p:nvSpPr>
          <p:cNvPr id="12" name="Footer Placeholder 4">
            <a:extLst>
              <a:ext uri="{FF2B5EF4-FFF2-40B4-BE49-F238E27FC236}">
                <a16:creationId xmlns:a16="http://schemas.microsoft.com/office/drawing/2014/main" id="{FAC595DD-80C9-404C-9D48-37691E439C9D}"/>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7" name="Date Placeholder 3">
            <a:extLst>
              <a:ext uri="{FF2B5EF4-FFF2-40B4-BE49-F238E27FC236}">
                <a16:creationId xmlns:a16="http://schemas.microsoft.com/office/drawing/2014/main" id="{1B57A7B3-1C67-5B46-BDFE-89ED142C2E95}"/>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D0EF622-E555-A546-8005-7CDD745BA7BF}" type="datetime4">
              <a:rPr lang="en-GB" smtClean="0"/>
              <a:t>13 May 2025</a:t>
            </a:fld>
            <a:r>
              <a:rPr lang="en-GB"/>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1239191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with image">
    <p:spTree>
      <p:nvGrpSpPr>
        <p:cNvPr id="1" name=""/>
        <p:cNvGrpSpPr/>
        <p:nvPr/>
      </p:nvGrpSpPr>
      <p:grpSpPr>
        <a:xfrm>
          <a:off x="0" y="0"/>
          <a:ext cx="0" cy="0"/>
          <a:chOff x="0" y="0"/>
          <a:chExt cx="0" cy="0"/>
        </a:xfrm>
      </p:grpSpPr>
      <p:pic>
        <p:nvPicPr>
          <p:cNvPr id="4" name="Picture 3" descr="A picture containing city, night, spaghetti junction&#10;&#10;Description automatically generated">
            <a:extLst>
              <a:ext uri="{FF2B5EF4-FFF2-40B4-BE49-F238E27FC236}">
                <a16:creationId xmlns:a16="http://schemas.microsoft.com/office/drawing/2014/main" id="{0F7ECD4E-05E9-884A-9098-F3B8BAE282F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514897" y="1220432"/>
            <a:ext cx="4677101" cy="4303683"/>
          </a:xfrm>
          <a:prstGeom prst="rect">
            <a:avLst/>
          </a:prstGeom>
        </p:spPr>
      </p:pic>
      <p:sp>
        <p:nvSpPr>
          <p:cNvPr id="2" name="Title 1">
            <a:extLst>
              <a:ext uri="{FF2B5EF4-FFF2-40B4-BE49-F238E27FC236}">
                <a16:creationId xmlns:a16="http://schemas.microsoft.com/office/drawing/2014/main" id="{95B83566-F47D-1840-8D7F-ABC953AD25E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Title</a:t>
            </a:r>
            <a:endParaRPr lang="en-US" dirty="0"/>
          </a:p>
        </p:txBody>
      </p:sp>
      <p:sp>
        <p:nvSpPr>
          <p:cNvPr id="7" name="Slide Number Placeholder 6">
            <a:extLst>
              <a:ext uri="{FF2B5EF4-FFF2-40B4-BE49-F238E27FC236}">
                <a16:creationId xmlns:a16="http://schemas.microsoft.com/office/drawing/2014/main" id="{E2091FE2-5120-8544-B13B-D808F6B0655C}"/>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9" name="Rectangle 8">
            <a:extLst>
              <a:ext uri="{FF2B5EF4-FFF2-40B4-BE49-F238E27FC236}">
                <a16:creationId xmlns:a16="http://schemas.microsoft.com/office/drawing/2014/main" id="{FC33CB44-22C5-1C43-87B7-B97727CF06FD}"/>
              </a:ext>
            </a:extLst>
          </p:cNvPr>
          <p:cNvSpPr/>
          <p:nvPr userDrawn="1"/>
        </p:nvSpPr>
        <p:spPr>
          <a:xfrm>
            <a:off x="7514897" y="1739274"/>
            <a:ext cx="4677101" cy="2455394"/>
          </a:xfrm>
          <a:prstGeom prst="rect">
            <a:avLst/>
          </a:prstGeom>
          <a:gradFill flip="none" rotWithShape="1">
            <a:gsLst>
              <a:gs pos="0">
                <a:srgbClr val="00B1C3">
                  <a:alpha val="7509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ubtitle 2">
            <a:extLst>
              <a:ext uri="{FF2B5EF4-FFF2-40B4-BE49-F238E27FC236}">
                <a16:creationId xmlns:a16="http://schemas.microsoft.com/office/drawing/2014/main" id="{A9200882-522B-5E48-9513-260535EF4F3D}"/>
              </a:ext>
            </a:extLst>
          </p:cNvPr>
          <p:cNvSpPr>
            <a:spLocks noGrp="1"/>
          </p:cNvSpPr>
          <p:nvPr>
            <p:ph type="subTitle" idx="13" hasCustomPrompt="1"/>
          </p:nvPr>
        </p:nvSpPr>
        <p:spPr>
          <a:xfrm>
            <a:off x="7704571" y="2032162"/>
            <a:ext cx="4306808" cy="2009259"/>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Text can overlay image</a:t>
            </a:r>
            <a:endParaRPr lang="en-US" dirty="0"/>
          </a:p>
        </p:txBody>
      </p:sp>
      <p:pic>
        <p:nvPicPr>
          <p:cNvPr id="11" name="Picture 7" descr="Picture 7">
            <a:extLst>
              <a:ext uri="{FF2B5EF4-FFF2-40B4-BE49-F238E27FC236}">
                <a16:creationId xmlns:a16="http://schemas.microsoft.com/office/drawing/2014/main" id="{67EB546F-9E5C-2F4F-BA00-E8AF17A7AFF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A7369996-E5D0-EB45-9C76-E4D1674D1B1C}"/>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9" name="Footer Placeholder 4">
            <a:extLst>
              <a:ext uri="{FF2B5EF4-FFF2-40B4-BE49-F238E27FC236}">
                <a16:creationId xmlns:a16="http://schemas.microsoft.com/office/drawing/2014/main" id="{A1365A6F-6BB2-2D4F-BC5C-34B78147E4B7}"/>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20" name="Date Placeholder 3">
            <a:extLst>
              <a:ext uri="{FF2B5EF4-FFF2-40B4-BE49-F238E27FC236}">
                <a16:creationId xmlns:a16="http://schemas.microsoft.com/office/drawing/2014/main" id="{DC233A41-B473-434F-A05B-49FA6976D94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00B0B186-A051-1042-AC6A-44B30391309C}" type="datetime4">
              <a:rPr lang="en-GB" smtClean="0"/>
              <a:t>13 May 2025</a:t>
            </a:fld>
            <a:r>
              <a:rPr lang="en-GB"/>
              <a:t>  </a:t>
            </a:r>
            <a:r>
              <a:rPr lang="en-GB" dirty="0">
                <a:solidFill>
                  <a:srgbClr val="00B0F0"/>
                </a:solidFill>
              </a:rPr>
              <a:t>|</a:t>
            </a:r>
            <a:endParaRPr lang="en-US" dirty="0">
              <a:solidFill>
                <a:srgbClr val="00B0F0"/>
              </a:solidFill>
            </a:endParaRPr>
          </a:p>
        </p:txBody>
      </p:sp>
      <p:sp>
        <p:nvSpPr>
          <p:cNvPr id="15" name="Text Placeholder 9">
            <a:extLst>
              <a:ext uri="{FF2B5EF4-FFF2-40B4-BE49-F238E27FC236}">
                <a16:creationId xmlns:a16="http://schemas.microsoft.com/office/drawing/2014/main" id="{DE3D26DE-F01D-0647-8A3D-59343B9B140A}"/>
              </a:ext>
            </a:extLst>
          </p:cNvPr>
          <p:cNvSpPr>
            <a:spLocks noGrp="1"/>
          </p:cNvSpPr>
          <p:nvPr>
            <p:ph type="body" sz="quarter" idx="15" hasCustomPrompt="1"/>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dirty="0"/>
              <a:t>First level</a:t>
            </a:r>
          </a:p>
          <a:p>
            <a:pPr lvl="1"/>
            <a:r>
              <a:rPr lang="en-GB" dirty="0"/>
              <a:t>Second level</a:t>
            </a:r>
          </a:p>
          <a:p>
            <a:pPr lvl="2"/>
            <a:r>
              <a:rPr lang="en-GB" dirty="0"/>
              <a:t>Third level</a:t>
            </a:r>
          </a:p>
        </p:txBody>
      </p:sp>
    </p:spTree>
    <p:extLst>
      <p:ext uri="{BB962C8B-B14F-4D97-AF65-F5344CB8AC3E}">
        <p14:creationId xmlns:p14="http://schemas.microsoft.com/office/powerpoint/2010/main" val="4629968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626AEF5-A530-F741-AA2F-8C0CFA641A0E}"/>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pic>
        <p:nvPicPr>
          <p:cNvPr id="6" name="Picture 7" descr="Picture 7">
            <a:extLst>
              <a:ext uri="{FF2B5EF4-FFF2-40B4-BE49-F238E27FC236}">
                <a16:creationId xmlns:a16="http://schemas.microsoft.com/office/drawing/2014/main" id="{4E2AE552-1CA5-CD4F-965C-A970A3C7C5E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7" name="Straight Connector 6">
            <a:extLst>
              <a:ext uri="{FF2B5EF4-FFF2-40B4-BE49-F238E27FC236}">
                <a16:creationId xmlns:a16="http://schemas.microsoft.com/office/drawing/2014/main" id="{362B7C8E-F321-D247-975B-9145B25372D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8" name="Title 1">
            <a:extLst>
              <a:ext uri="{FF2B5EF4-FFF2-40B4-BE49-F238E27FC236}">
                <a16:creationId xmlns:a16="http://schemas.microsoft.com/office/drawing/2014/main" id="{959EBC31-6185-B644-A74F-9DEA98A26226}"/>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Title</a:t>
            </a:r>
            <a:endParaRPr lang="en-US" dirty="0"/>
          </a:p>
        </p:txBody>
      </p:sp>
      <p:sp>
        <p:nvSpPr>
          <p:cNvPr id="11" name="Footer Placeholder 4">
            <a:extLst>
              <a:ext uri="{FF2B5EF4-FFF2-40B4-BE49-F238E27FC236}">
                <a16:creationId xmlns:a16="http://schemas.microsoft.com/office/drawing/2014/main" id="{6A8398A9-741C-FC40-9DDC-44B0CEFCBF22}"/>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2" name="Date Placeholder 3">
            <a:extLst>
              <a:ext uri="{FF2B5EF4-FFF2-40B4-BE49-F238E27FC236}">
                <a16:creationId xmlns:a16="http://schemas.microsoft.com/office/drawing/2014/main" id="{ADB08635-3CC6-6848-8C41-1E3FE6A48A22}"/>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5E54885-F5DD-8145-A519-454713646F3E}" type="datetime4">
              <a:rPr lang="en-GB" smtClean="0"/>
              <a:t>13 May 2025</a:t>
            </a:fld>
            <a:r>
              <a:rPr lang="en-GB"/>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927767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pic>
        <p:nvPicPr>
          <p:cNvPr id="11" name="Picture 10" descr="Chart, radar chart&#10;&#10;Description automatically generated">
            <a:extLst>
              <a:ext uri="{FF2B5EF4-FFF2-40B4-BE49-F238E27FC236}">
                <a16:creationId xmlns:a16="http://schemas.microsoft.com/office/drawing/2014/main" id="{31F316A6-F980-AD4C-B687-8F364722C39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92000" cy="2679153"/>
          </a:xfrm>
          <a:prstGeom prst="rect">
            <a:avLst/>
          </a:prstGeom>
        </p:spPr>
      </p:pic>
      <p:sp>
        <p:nvSpPr>
          <p:cNvPr id="2" name="Title 1">
            <a:extLst>
              <a:ext uri="{FF2B5EF4-FFF2-40B4-BE49-F238E27FC236}">
                <a16:creationId xmlns:a16="http://schemas.microsoft.com/office/drawing/2014/main" id="{8B16B90F-314C-E340-AEE8-82B1738D6E0D}"/>
              </a:ext>
            </a:extLst>
          </p:cNvPr>
          <p:cNvSpPr>
            <a:spLocks noGrp="1"/>
          </p:cNvSpPr>
          <p:nvPr>
            <p:ph type="title" hasCustomPrompt="1"/>
          </p:nvPr>
        </p:nvSpPr>
        <p:spPr>
          <a:xfrm>
            <a:off x="3222089" y="2882687"/>
            <a:ext cx="8100848" cy="591316"/>
          </a:xfrm>
          <a:prstGeom prst="rect">
            <a:avLst/>
          </a:prstGeom>
        </p:spPr>
        <p:txBody>
          <a:bodyPr/>
          <a:lstStyle>
            <a:lvl1pPr algn="l">
              <a:defRPr/>
            </a:lvl1pPr>
          </a:lstStyle>
          <a:p>
            <a:r>
              <a:rPr lang="en-GB" dirty="0"/>
              <a:t>Section title</a:t>
            </a:r>
            <a:endParaRPr lang="en-US" dirty="0"/>
          </a:p>
        </p:txBody>
      </p:sp>
      <p:sp>
        <p:nvSpPr>
          <p:cNvPr id="7" name="Slide Number Placeholder 6">
            <a:extLst>
              <a:ext uri="{FF2B5EF4-FFF2-40B4-BE49-F238E27FC236}">
                <a16:creationId xmlns:a16="http://schemas.microsoft.com/office/drawing/2014/main" id="{9DF05941-0B65-1248-AFE9-42645E4B7F9A}"/>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12" name="Subtitle 2">
            <a:extLst>
              <a:ext uri="{FF2B5EF4-FFF2-40B4-BE49-F238E27FC236}">
                <a16:creationId xmlns:a16="http://schemas.microsoft.com/office/drawing/2014/main" id="{C697C498-ED0F-D24F-8FB3-1FE15A02145B}"/>
              </a:ext>
            </a:extLst>
          </p:cNvPr>
          <p:cNvSpPr>
            <a:spLocks noGrp="1"/>
          </p:cNvSpPr>
          <p:nvPr>
            <p:ph type="subTitle" idx="1" hasCustomPrompt="1"/>
          </p:nvPr>
        </p:nvSpPr>
        <p:spPr>
          <a:xfrm>
            <a:off x="3213221" y="3474003"/>
            <a:ext cx="6904311"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Subtitle</a:t>
            </a:r>
            <a:endParaRPr lang="en-US" dirty="0"/>
          </a:p>
        </p:txBody>
      </p:sp>
      <p:pic>
        <p:nvPicPr>
          <p:cNvPr id="8" name="Picture 7" descr="Picture 7">
            <a:extLst>
              <a:ext uri="{FF2B5EF4-FFF2-40B4-BE49-F238E27FC236}">
                <a16:creationId xmlns:a16="http://schemas.microsoft.com/office/drawing/2014/main" id="{7245B3B6-2703-C34C-9664-553F705CD03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9" name="Straight Connector 8">
            <a:extLst>
              <a:ext uri="{FF2B5EF4-FFF2-40B4-BE49-F238E27FC236}">
                <a16:creationId xmlns:a16="http://schemas.microsoft.com/office/drawing/2014/main" id="{4FC90D83-897C-3345-A180-172DA635E408}"/>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4" name="Footer Placeholder 4">
            <a:extLst>
              <a:ext uri="{FF2B5EF4-FFF2-40B4-BE49-F238E27FC236}">
                <a16:creationId xmlns:a16="http://schemas.microsoft.com/office/drawing/2014/main" id="{A4B713B4-61FF-C749-B1DA-C150D5E97194}"/>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5" name="Date Placeholder 3">
            <a:extLst>
              <a:ext uri="{FF2B5EF4-FFF2-40B4-BE49-F238E27FC236}">
                <a16:creationId xmlns:a16="http://schemas.microsoft.com/office/drawing/2014/main" id="{9E77C1C7-5EE9-F94D-B566-95F391AE83DE}"/>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5F039502-76C8-E243-BC8B-2F8912574CFF}" type="datetime4">
              <a:rPr lang="en-GB" smtClean="0"/>
              <a:t>13 May 2025</a:t>
            </a:fld>
            <a:r>
              <a:rPr lang="en-GB"/>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1964146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3" name="Picture 2" descr="A picture containing background pattern&#10;&#10;Description automatically generated">
            <a:extLst>
              <a:ext uri="{FF2B5EF4-FFF2-40B4-BE49-F238E27FC236}">
                <a16:creationId xmlns:a16="http://schemas.microsoft.com/office/drawing/2014/main" id="{AB892FBF-A671-0A4E-9A94-3AAB40FB6A0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6972299" cy="6858000"/>
          </a:xfrm>
          <a:prstGeom prst="rect">
            <a:avLst/>
          </a:prstGeom>
        </p:spPr>
      </p:pic>
      <p:pic>
        <p:nvPicPr>
          <p:cNvPr id="8" name="Picture 7" descr="Background pattern&#10;&#10;Description automatically generated with medium confidence">
            <a:extLst>
              <a:ext uri="{FF2B5EF4-FFF2-40B4-BE49-F238E27FC236}">
                <a16:creationId xmlns:a16="http://schemas.microsoft.com/office/drawing/2014/main" id="{D6715421-AF91-A54B-9090-1BE8E17ABEFE}"/>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6996113" y="4529755"/>
            <a:ext cx="5219700" cy="2338755"/>
          </a:xfrm>
          <a:prstGeom prst="rect">
            <a:avLst/>
          </a:prstGeom>
        </p:spPr>
      </p:pic>
      <p:pic>
        <p:nvPicPr>
          <p:cNvPr id="9" name="Picture 8" descr="Background pattern&#10;&#10;Description automatically generated with medium confidence">
            <a:extLst>
              <a:ext uri="{FF2B5EF4-FFF2-40B4-BE49-F238E27FC236}">
                <a16:creationId xmlns:a16="http://schemas.microsoft.com/office/drawing/2014/main" id="{E93CA0D2-49A0-154F-A650-021347526F98}"/>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flipV="1">
            <a:off x="6972300" y="0"/>
            <a:ext cx="5219700" cy="2167196"/>
          </a:xfrm>
          <a:prstGeom prst="rect">
            <a:avLst/>
          </a:prstGeom>
        </p:spPr>
      </p:pic>
      <p:sp>
        <p:nvSpPr>
          <p:cNvPr id="10" name="Rectangle 9">
            <a:extLst>
              <a:ext uri="{FF2B5EF4-FFF2-40B4-BE49-F238E27FC236}">
                <a16:creationId xmlns:a16="http://schemas.microsoft.com/office/drawing/2014/main" id="{EF10864D-6503-DF42-9F59-495F46BB7DF3}"/>
              </a:ext>
            </a:extLst>
          </p:cNvPr>
          <p:cNvSpPr/>
          <p:nvPr userDrawn="1"/>
        </p:nvSpPr>
        <p:spPr>
          <a:xfrm>
            <a:off x="0" y="2167197"/>
            <a:ext cx="6972300" cy="2481943"/>
          </a:xfrm>
          <a:prstGeom prst="rect">
            <a:avLst/>
          </a:prstGeom>
          <a:gradFill flip="none" rotWithShape="1">
            <a:gsLst>
              <a:gs pos="0">
                <a:srgbClr val="00B1C3">
                  <a:alpha val="5475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descr="A picture containing graphical user interface&#10;&#10;Description automatically generated">
            <a:extLst>
              <a:ext uri="{FF2B5EF4-FFF2-40B4-BE49-F238E27FC236}">
                <a16:creationId xmlns:a16="http://schemas.microsoft.com/office/drawing/2014/main" id="{3196B5A1-AE7E-FE4F-A4C1-F02145458D3B}"/>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7820025" y="2898952"/>
            <a:ext cx="3524249" cy="1143423"/>
          </a:xfrm>
          <a:prstGeom prst="rect">
            <a:avLst/>
          </a:prstGeom>
        </p:spPr>
      </p:pic>
      <p:sp>
        <p:nvSpPr>
          <p:cNvPr id="12" name="Title 1">
            <a:extLst>
              <a:ext uri="{FF2B5EF4-FFF2-40B4-BE49-F238E27FC236}">
                <a16:creationId xmlns:a16="http://schemas.microsoft.com/office/drawing/2014/main" id="{9E04DBDF-6B43-964D-958D-33027DC65199}"/>
              </a:ext>
            </a:extLst>
          </p:cNvPr>
          <p:cNvSpPr>
            <a:spLocks noGrp="1"/>
          </p:cNvSpPr>
          <p:nvPr>
            <p:ph type="ctrTitle" hasCustomPrompt="1"/>
          </p:nvPr>
        </p:nvSpPr>
        <p:spPr>
          <a:xfrm>
            <a:off x="355983" y="2701110"/>
            <a:ext cx="6640129" cy="570516"/>
          </a:xfrm>
          <a:prstGeom prst="rect">
            <a:avLst/>
          </a:prstGeom>
        </p:spPr>
        <p:txBody>
          <a:bodyPr anchor="t">
            <a:normAutofit/>
          </a:bodyPr>
          <a:lstStyle>
            <a:lvl1pPr algn="l">
              <a:defRPr sz="3600">
                <a:solidFill>
                  <a:schemeClr val="bg1"/>
                </a:solidFill>
                <a:latin typeface="+mn-lt"/>
              </a:defRPr>
            </a:lvl1pPr>
          </a:lstStyle>
          <a:p>
            <a:r>
              <a:rPr lang="en-GB" dirty="0"/>
              <a:t>Cover title or headline</a:t>
            </a:r>
            <a:endParaRPr lang="en-US" dirty="0"/>
          </a:p>
        </p:txBody>
      </p:sp>
      <p:sp>
        <p:nvSpPr>
          <p:cNvPr id="13" name="Subtitle 2">
            <a:extLst>
              <a:ext uri="{FF2B5EF4-FFF2-40B4-BE49-F238E27FC236}">
                <a16:creationId xmlns:a16="http://schemas.microsoft.com/office/drawing/2014/main" id="{5319436B-0831-5A44-8E40-7E78F324F84A}"/>
              </a:ext>
            </a:extLst>
          </p:cNvPr>
          <p:cNvSpPr>
            <a:spLocks noGrp="1"/>
          </p:cNvSpPr>
          <p:nvPr>
            <p:ph type="subTitle" idx="1" hasCustomPrompt="1"/>
          </p:nvPr>
        </p:nvSpPr>
        <p:spPr>
          <a:xfrm>
            <a:off x="344214" y="3398605"/>
            <a:ext cx="6904311" cy="742662"/>
          </a:xfrm>
        </p:spPr>
        <p:txBody>
          <a:bodyPr>
            <a:normAutofit/>
          </a:bodyPr>
          <a:lstStyle>
            <a:lvl1pPr marL="0" indent="0" algn="l">
              <a:buNone/>
              <a:defRPr sz="200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Sub-header text or secondary message</a:t>
            </a:r>
          </a:p>
          <a:p>
            <a:r>
              <a:rPr lang="en-GB" dirty="0"/>
              <a:t>15 September 2021</a:t>
            </a:r>
            <a:endParaRPr lang="en-US" dirty="0"/>
          </a:p>
        </p:txBody>
      </p:sp>
    </p:spTree>
    <p:extLst>
      <p:ext uri="{BB962C8B-B14F-4D97-AF65-F5344CB8AC3E}">
        <p14:creationId xmlns:p14="http://schemas.microsoft.com/office/powerpoint/2010/main" val="29829816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losing">
    <p:spTree>
      <p:nvGrpSpPr>
        <p:cNvPr id="1" name=""/>
        <p:cNvGrpSpPr/>
        <p:nvPr/>
      </p:nvGrpSpPr>
      <p:grpSpPr>
        <a:xfrm>
          <a:off x="0" y="0"/>
          <a:ext cx="0" cy="0"/>
          <a:chOff x="0" y="0"/>
          <a:chExt cx="0" cy="0"/>
        </a:xfrm>
      </p:grpSpPr>
      <p:pic>
        <p:nvPicPr>
          <p:cNvPr id="6" name="Picture 5" descr="A car driving on a road&#10;&#10;Description automatically generated with low confidence">
            <a:extLst>
              <a:ext uri="{FF2B5EF4-FFF2-40B4-BE49-F238E27FC236}">
                <a16:creationId xmlns:a16="http://schemas.microsoft.com/office/drawing/2014/main" id="{71F8D904-A1DC-CA4D-8E83-8EC28BE5132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239034" y="7042"/>
            <a:ext cx="7952966" cy="6850958"/>
          </a:xfrm>
          <a:prstGeom prst="rect">
            <a:avLst/>
          </a:prstGeom>
        </p:spPr>
      </p:pic>
      <p:sp>
        <p:nvSpPr>
          <p:cNvPr id="2" name="Title 1">
            <a:extLst>
              <a:ext uri="{FF2B5EF4-FFF2-40B4-BE49-F238E27FC236}">
                <a16:creationId xmlns:a16="http://schemas.microsoft.com/office/drawing/2014/main" id="{5733E027-035F-5C49-9E5B-927AAA124B26}"/>
              </a:ext>
            </a:extLst>
          </p:cNvPr>
          <p:cNvSpPr>
            <a:spLocks noGrp="1"/>
          </p:cNvSpPr>
          <p:nvPr>
            <p:ph type="title" hasCustomPrompt="1"/>
          </p:nvPr>
        </p:nvSpPr>
        <p:spPr>
          <a:xfrm>
            <a:off x="1481958" y="3007410"/>
            <a:ext cx="5514153" cy="555551"/>
          </a:xfrm>
          <a:prstGeom prst="rect">
            <a:avLst/>
          </a:prstGeom>
        </p:spPr>
        <p:txBody>
          <a:bodyPr/>
          <a:lstStyle/>
          <a:p>
            <a:r>
              <a:rPr lang="en-GB" dirty="0"/>
              <a:t>Thank you!</a:t>
            </a:r>
            <a:endParaRPr lang="en-US" dirty="0"/>
          </a:p>
        </p:txBody>
      </p:sp>
      <p:pic>
        <p:nvPicPr>
          <p:cNvPr id="9" name="Picture 8">
            <a:extLst>
              <a:ext uri="{FF2B5EF4-FFF2-40B4-BE49-F238E27FC236}">
                <a16:creationId xmlns:a16="http://schemas.microsoft.com/office/drawing/2014/main" id="{584E0656-84D5-E24D-9C80-D2C5F92E002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65238" y="549275"/>
            <a:ext cx="3670300" cy="1193800"/>
          </a:xfrm>
          <a:prstGeom prst="rect">
            <a:avLst/>
          </a:prstGeom>
        </p:spPr>
      </p:pic>
      <p:sp>
        <p:nvSpPr>
          <p:cNvPr id="10" name="Subtitle 2">
            <a:extLst>
              <a:ext uri="{FF2B5EF4-FFF2-40B4-BE49-F238E27FC236}">
                <a16:creationId xmlns:a16="http://schemas.microsoft.com/office/drawing/2014/main" id="{FC178A5F-551F-F54B-88DE-90FAC682F8F4}"/>
              </a:ext>
            </a:extLst>
          </p:cNvPr>
          <p:cNvSpPr>
            <a:spLocks noGrp="1"/>
          </p:cNvSpPr>
          <p:nvPr>
            <p:ph type="subTitle" idx="1" hasCustomPrompt="1"/>
          </p:nvPr>
        </p:nvSpPr>
        <p:spPr>
          <a:xfrm>
            <a:off x="7136524" y="4834759"/>
            <a:ext cx="4330262" cy="1150116"/>
          </a:xfrm>
        </p:spPr>
        <p:txBody>
          <a:bodyPr>
            <a:normAutofit/>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Visit: </a:t>
            </a:r>
            <a:r>
              <a:rPr lang="en-GB" dirty="0" err="1"/>
              <a:t>www.covesa.global</a:t>
            </a:r>
            <a:endParaRPr lang="en-GB" dirty="0"/>
          </a:p>
          <a:p>
            <a:r>
              <a:rPr lang="en-GB" dirty="0"/>
              <a:t>Contact us: </a:t>
            </a:r>
            <a:r>
              <a:rPr lang="en-GB" dirty="0" err="1"/>
              <a:t>help@covesa.global</a:t>
            </a:r>
            <a:endParaRPr lang="en-US" dirty="0"/>
          </a:p>
        </p:txBody>
      </p:sp>
    </p:spTree>
    <p:extLst>
      <p:ext uri="{BB962C8B-B14F-4D97-AF65-F5344CB8AC3E}">
        <p14:creationId xmlns:p14="http://schemas.microsoft.com/office/powerpoint/2010/main" val="2631472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Full Bod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74904" y="502920"/>
            <a:ext cx="10515600" cy="685800"/>
          </a:xfrm>
        </p:spPr>
        <p:txBody>
          <a:bodyPr lIns="0">
            <a:noAutofit/>
          </a:bodyPr>
          <a:lstStyle>
            <a:lvl1pPr marL="0" algn="l" defTabSz="914400" rtl="0" eaLnBrk="1" latinLnBrk="0" hangingPunct="1">
              <a:lnSpc>
                <a:spcPct val="90000"/>
              </a:lnSpc>
              <a:spcBef>
                <a:spcPct val="0"/>
              </a:spcBef>
              <a:buNone/>
              <a:defRPr lang="en-US" sz="2400" b="0" i="0" kern="1200" spc="70" baseline="0" dirty="0">
                <a:solidFill>
                  <a:schemeClr val="tx1"/>
                </a:solidFill>
                <a:latin typeface="+mn-lt"/>
                <a:ea typeface="Avenir Next" panose="020B0503020202020204" pitchFamily="34" charset="0"/>
                <a:cs typeface="Avenir Next" panose="020B0503020202020204" pitchFamily="34" charset="0"/>
              </a:defRPr>
            </a:lvl1pPr>
          </a:lstStyle>
          <a:p>
            <a:r>
              <a:rPr lang="en-US"/>
              <a:t>Click to Edit Master Title Style</a:t>
            </a:r>
          </a:p>
        </p:txBody>
      </p:sp>
      <p:sp>
        <p:nvSpPr>
          <p:cNvPr id="9" name="Text Placeholder 8"/>
          <p:cNvSpPr>
            <a:spLocks noGrp="1"/>
          </p:cNvSpPr>
          <p:nvPr>
            <p:ph type="body" sz="quarter" idx="13" hasCustomPrompt="1"/>
          </p:nvPr>
        </p:nvSpPr>
        <p:spPr>
          <a:xfrm>
            <a:off x="395000" y="286911"/>
            <a:ext cx="5438458" cy="216010"/>
          </a:xfrm>
        </p:spPr>
        <p:txBody>
          <a:bodyPr lIns="0" anchor="t">
            <a:noAutofit/>
          </a:bodyPr>
          <a:lstStyle>
            <a:lvl1pPr marL="0" indent="0" algn="l" defTabSz="914400" rtl="0" eaLnBrk="1" latinLnBrk="0" hangingPunct="1">
              <a:lnSpc>
                <a:spcPct val="90000"/>
              </a:lnSpc>
              <a:spcBef>
                <a:spcPts val="1000"/>
              </a:spcBef>
              <a:buFont typeface="Arial"/>
              <a:buNone/>
              <a:defRPr lang="en-US" sz="900" b="0" i="0" kern="1200" cap="all" spc="300" baseline="0" dirty="0">
                <a:solidFill>
                  <a:schemeClr val="accent1"/>
                </a:solidFill>
                <a:latin typeface="+mn-lt"/>
                <a:ea typeface="Avenir Next" panose="020B0503020202020204" pitchFamily="34" charset="0"/>
                <a:cs typeface="Avenir Next" panose="020B0503020202020204" pitchFamily="34" charset="0"/>
              </a:defRPr>
            </a:lvl1pPr>
          </a:lstStyle>
          <a:p>
            <a:pPr lvl="0"/>
            <a:r>
              <a:rPr lang="en-US"/>
              <a:t>Click to edit copy</a:t>
            </a:r>
          </a:p>
        </p:txBody>
      </p:sp>
      <p:sp>
        <p:nvSpPr>
          <p:cNvPr id="10" name="Content Placeholder 2">
            <a:extLst>
              <a:ext uri="{FF2B5EF4-FFF2-40B4-BE49-F238E27FC236}">
                <a16:creationId xmlns:a16="http://schemas.microsoft.com/office/drawing/2014/main" id="{741A42FA-80FE-6E4C-95DB-AF4CBA777B60}"/>
              </a:ext>
            </a:extLst>
          </p:cNvPr>
          <p:cNvSpPr>
            <a:spLocks noGrp="1"/>
          </p:cNvSpPr>
          <p:nvPr>
            <p:ph idx="1" hasCustomPrompt="1"/>
          </p:nvPr>
        </p:nvSpPr>
        <p:spPr>
          <a:xfrm>
            <a:off x="374904" y="1948330"/>
            <a:ext cx="8630819" cy="2648967"/>
          </a:xfrm>
        </p:spPr>
        <p:txBody>
          <a:bodyPr lIns="0">
            <a:noAutofit/>
          </a:bodyPr>
          <a:lstStyle>
            <a:lvl1pPr marL="114300" indent="-114300">
              <a:lnSpc>
                <a:spcPct val="110000"/>
              </a:lnSpc>
              <a:spcBef>
                <a:spcPts val="600"/>
              </a:spcBef>
              <a:buSzPct val="75000"/>
              <a:buFont typeface="Arial" panose="020B0604020202020204" pitchFamily="34" charset="0"/>
              <a:buChar char="•"/>
              <a:tabLst/>
              <a:defRPr sz="1400" spc="0">
                <a:solidFill>
                  <a:schemeClr val="tx1"/>
                </a:solidFill>
                <a:latin typeface="+mn-lt"/>
              </a:defRPr>
            </a:lvl1pPr>
            <a:lvl2pPr marL="342900" indent="-106363">
              <a:lnSpc>
                <a:spcPct val="110000"/>
              </a:lnSpc>
              <a:spcBef>
                <a:spcPts val="600"/>
              </a:spcBef>
              <a:buSzPct val="75000"/>
              <a:buFont typeface="Arial" panose="020B0604020202020204" pitchFamily="34" charset="0"/>
              <a:buChar char="•"/>
              <a:tabLst/>
              <a:defRPr sz="1400" spc="0">
                <a:solidFill>
                  <a:schemeClr val="tx1"/>
                </a:solidFill>
                <a:latin typeface="+mn-lt"/>
              </a:defRPr>
            </a:lvl2pPr>
            <a:lvl3pPr marL="576263" indent="-117475">
              <a:lnSpc>
                <a:spcPct val="110000"/>
              </a:lnSpc>
              <a:spcBef>
                <a:spcPts val="600"/>
              </a:spcBef>
              <a:buSzPct val="75000"/>
              <a:buFont typeface="Arial" panose="020B0604020202020204" pitchFamily="34" charset="0"/>
              <a:buChar char="•"/>
              <a:tabLst/>
              <a:defRPr sz="1400" spc="0">
                <a:solidFill>
                  <a:srgbClr val="00095B"/>
                </a:solidFill>
                <a:latin typeface="+mn-lt"/>
              </a:defRPr>
            </a:lvl3pPr>
          </a:lstStyle>
          <a:p>
            <a:pPr lvl="0"/>
            <a:r>
              <a:rPr lang="en-US"/>
              <a:t>Click to edit master text styles</a:t>
            </a:r>
          </a:p>
          <a:p>
            <a:pPr lvl="1"/>
            <a:r>
              <a:rPr lang="en-US"/>
              <a:t>Second level</a:t>
            </a:r>
          </a:p>
          <a:p>
            <a:pPr lvl="2"/>
            <a:r>
              <a:rPr lang="en-US"/>
              <a:t>Third Level</a:t>
            </a:r>
          </a:p>
        </p:txBody>
      </p:sp>
      <p:sp>
        <p:nvSpPr>
          <p:cNvPr id="11" name="Text Placeholder 38">
            <a:extLst>
              <a:ext uri="{FF2B5EF4-FFF2-40B4-BE49-F238E27FC236}">
                <a16:creationId xmlns:a16="http://schemas.microsoft.com/office/drawing/2014/main" id="{253F0560-6C05-1843-8231-437C90F63C80}"/>
              </a:ext>
            </a:extLst>
          </p:cNvPr>
          <p:cNvSpPr>
            <a:spLocks noGrp="1"/>
          </p:cNvSpPr>
          <p:nvPr>
            <p:ph type="body" sz="quarter" idx="16"/>
          </p:nvPr>
        </p:nvSpPr>
        <p:spPr>
          <a:xfrm>
            <a:off x="374904" y="1262529"/>
            <a:ext cx="8631395" cy="685801"/>
          </a:xfrm>
        </p:spPr>
        <p:txBody>
          <a:bodyPr lIns="0">
            <a:noAutofit/>
          </a:bodyPr>
          <a:lstStyle>
            <a:lvl1pPr>
              <a:lnSpc>
                <a:spcPct val="100000"/>
              </a:lnSpc>
              <a:defRPr sz="1600" b="1" i="0" spc="40" baseline="0">
                <a:solidFill>
                  <a:schemeClr val="tx1"/>
                </a:solidFill>
                <a:latin typeface="Avenir Next LT Pro Demi" panose="020B0504020202020204" pitchFamily="34" charset="77"/>
              </a:defRPr>
            </a:lvl1pPr>
          </a:lstStyle>
          <a:p>
            <a:pPr lvl="0"/>
            <a:r>
              <a:rPr lang="en-US"/>
              <a:t>Click to edit Master text styles</a:t>
            </a:r>
          </a:p>
        </p:txBody>
      </p:sp>
      <p:sp>
        <p:nvSpPr>
          <p:cNvPr id="3" name="Slide Number Placeholder 5">
            <a:extLst>
              <a:ext uri="{FF2B5EF4-FFF2-40B4-BE49-F238E27FC236}">
                <a16:creationId xmlns:a16="http://schemas.microsoft.com/office/drawing/2014/main" id="{DDF4A202-8C3B-DD15-289D-0C6E605C5CC1}"/>
              </a:ext>
            </a:extLst>
          </p:cNvPr>
          <p:cNvSpPr>
            <a:spLocks noGrp="1"/>
          </p:cNvSpPr>
          <p:nvPr>
            <p:ph type="sldNum" sz="quarter" idx="4"/>
          </p:nvPr>
        </p:nvSpPr>
        <p:spPr>
          <a:xfrm>
            <a:off x="11521481" y="6400800"/>
            <a:ext cx="320749" cy="365125"/>
          </a:xfrm>
          <a:prstGeom prst="rect">
            <a:avLst/>
          </a:prstGeom>
        </p:spPr>
        <p:txBody>
          <a:bodyPr vert="horz" lIns="0" tIns="45720" rIns="0" bIns="45720" rtlCol="0" anchor="t"/>
          <a:lstStyle>
            <a:lvl1pPr algn="r">
              <a:defRPr sz="800">
                <a:solidFill>
                  <a:schemeClr val="tx1"/>
                </a:solidFill>
                <a:latin typeface="+mn-lt"/>
                <a:ea typeface="Avenir Next" panose="020B0503020202020204" pitchFamily="34" charset="0"/>
                <a:cs typeface="Avenir Next" panose="020B0503020202020204" pitchFamily="34" charset="0"/>
              </a:defRPr>
            </a:lvl1pPr>
          </a:lstStyle>
          <a:p>
            <a:fld id="{7196636F-A64E-6C4D-AE26-50A84E19B9C9}" type="slidenum">
              <a:rPr lang="en-US" smtClean="0"/>
              <a:pPr/>
              <a:t>‹#›</a:t>
            </a:fld>
            <a:endParaRPr lang="en-US"/>
          </a:p>
        </p:txBody>
      </p:sp>
    </p:spTree>
    <p:extLst>
      <p:ext uri="{BB962C8B-B14F-4D97-AF65-F5344CB8AC3E}">
        <p14:creationId xmlns:p14="http://schemas.microsoft.com/office/powerpoint/2010/main" val="2371727501"/>
      </p:ext>
    </p:extLst>
  </p:cSld>
  <p:clrMapOvr>
    <a:masterClrMapping/>
  </p:clrMapOvr>
  <p:extLst>
    <p:ext uri="{DCECCB84-F9BA-43D5-87BE-67443E8EF086}">
      <p15:sldGuideLst xmlns:p15="http://schemas.microsoft.com/office/powerpoint/2012/main">
        <p15:guide id="1" orient="horz" pos="2160">
          <p15:clr>
            <a:srgbClr val="FBAE40"/>
          </p15:clr>
        </p15:guide>
        <p15:guide id="2" pos="4848">
          <p15:clr>
            <a:srgbClr val="FBAE40"/>
          </p15:clr>
        </p15:guide>
        <p15:guide id="3" orient="horz" pos="3792">
          <p15:clr>
            <a:srgbClr val="FBAE40"/>
          </p15:clr>
        </p15:guide>
        <p15:guide id="4" orient="horz" pos="4045">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22" name="Picture 21" descr="A curved screen with cars on it&#10;&#10;Description automatically generated with medium confidence">
            <a:extLst>
              <a:ext uri="{FF2B5EF4-FFF2-40B4-BE49-F238E27FC236}">
                <a16:creationId xmlns:a16="http://schemas.microsoft.com/office/drawing/2014/main" id="{87AA689B-E995-3C03-9D7D-D926A12C2985}"/>
              </a:ext>
            </a:extLst>
          </p:cNvPr>
          <p:cNvPicPr>
            <a:picLocks noGrp="1" noRot="1" noChangeAspect="1" noMove="1" noResize="1" noEditPoints="1" noAdjustHandles="1" noChangeArrowheads="1" noChangeShapeType="1" noCrop="1"/>
          </p:cNvPicPr>
          <p:nvPr userDrawn="1"/>
        </p:nvPicPr>
        <p:blipFill>
          <a:blip r:embed="rId2" cstate="email">
            <a:extLst>
              <a:ext uri="{28A0092B-C50C-407E-A947-70E740481C1C}">
                <a14:useLocalDpi xmlns:a14="http://schemas.microsoft.com/office/drawing/2010/main"/>
              </a:ext>
            </a:extLst>
          </a:blip>
          <a:stretch>
            <a:fillRect/>
          </a:stretch>
        </p:blipFill>
        <p:spPr>
          <a:xfrm>
            <a:off x="0" y="-304800"/>
            <a:ext cx="12192000" cy="6858000"/>
          </a:xfrm>
          <a:prstGeom prst="rect">
            <a:avLst/>
          </a:prstGeom>
        </p:spPr>
      </p:pic>
      <p:sp>
        <p:nvSpPr>
          <p:cNvPr id="3" name="Holder 3"/>
          <p:cNvSpPr>
            <a:spLocks noGrp="1"/>
          </p:cNvSpPr>
          <p:nvPr>
            <p:ph type="subTitle" idx="4"/>
          </p:nvPr>
        </p:nvSpPr>
        <p:spPr>
          <a:xfrm>
            <a:off x="1828800" y="5638800"/>
            <a:ext cx="8534400" cy="369332"/>
          </a:xfrm>
          <a:prstGeom prst="rect">
            <a:avLst/>
          </a:prstGeom>
        </p:spPr>
        <p:txBody>
          <a:bodyPr wrap="square" lIns="0" tIns="0" rIns="0" bIns="0">
            <a:spAutoFit/>
          </a:bodyPr>
          <a:lstStyle>
            <a:lvl1pPr algn="ctr">
              <a:defRPr sz="2400" b="0" i="0">
                <a:solidFill>
                  <a:schemeClr val="tx1"/>
                </a:solidFill>
                <a:latin typeface="Arial"/>
                <a:cs typeface="Arial"/>
              </a:defRPr>
            </a:lvl1pPr>
          </a:lstStyle>
          <a:p>
            <a:endParaRPr/>
          </a:p>
        </p:txBody>
      </p:sp>
      <p:sp>
        <p:nvSpPr>
          <p:cNvPr id="18" name="Holder 2">
            <a:extLst>
              <a:ext uri="{FF2B5EF4-FFF2-40B4-BE49-F238E27FC236}">
                <a16:creationId xmlns:a16="http://schemas.microsoft.com/office/drawing/2014/main" id="{39058052-EF04-70CA-D25D-0A0284C84E87}"/>
              </a:ext>
            </a:extLst>
          </p:cNvPr>
          <p:cNvSpPr>
            <a:spLocks noGrp="1"/>
          </p:cNvSpPr>
          <p:nvPr>
            <p:ph type="title"/>
          </p:nvPr>
        </p:nvSpPr>
        <p:spPr>
          <a:xfrm>
            <a:off x="2083072" y="5105400"/>
            <a:ext cx="8025856" cy="446276"/>
          </a:xfrm>
        </p:spPr>
        <p:txBody>
          <a:bodyPr lIns="0" tIns="0" rIns="0" bIns="0"/>
          <a:lstStyle>
            <a:lvl1pPr>
              <a:defRPr sz="2900" b="0" i="0">
                <a:solidFill>
                  <a:srgbClr val="00B1C3"/>
                </a:solidFill>
                <a:latin typeface="Arial"/>
                <a:cs typeface="Arial"/>
              </a:defRPr>
            </a:lvl1pPr>
          </a:lstStyle>
          <a:p>
            <a:endParaRPr dirty="0"/>
          </a:p>
        </p:txBody>
      </p:sp>
      <p:pic>
        <p:nvPicPr>
          <p:cNvPr id="20" name="Picture 19" descr="A black background with white text&#10;&#10;Description automatically generated">
            <a:extLst>
              <a:ext uri="{FF2B5EF4-FFF2-40B4-BE49-F238E27FC236}">
                <a16:creationId xmlns:a16="http://schemas.microsoft.com/office/drawing/2014/main" id="{F84C9DEB-AFE8-F14F-2109-5BCD875462D2}"/>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187825" y="298622"/>
            <a:ext cx="3816350" cy="1131015"/>
          </a:xfrm>
          <a:prstGeom prst="rect">
            <a:avLst/>
          </a:prstGeom>
        </p:spPr>
      </p:pic>
    </p:spTree>
    <p:extLst>
      <p:ext uri="{BB962C8B-B14F-4D97-AF65-F5344CB8AC3E}">
        <p14:creationId xmlns:p14="http://schemas.microsoft.com/office/powerpoint/2010/main" val="30588224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theme" Target="../theme/theme2.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A5AA5E3-1178-5B4B-A5C1-CEADE8D75B0C}"/>
              </a:ext>
            </a:extLst>
          </p:cNvPr>
          <p:cNvSpPr>
            <a:spLocks noGrp="1"/>
          </p:cNvSpPr>
          <p:nvPr>
            <p:ph type="body" idx="1"/>
          </p:nvPr>
        </p:nvSpPr>
        <p:spPr>
          <a:xfrm>
            <a:off x="354724" y="1196975"/>
            <a:ext cx="6886904" cy="4351338"/>
          </a:xfrm>
          <a:prstGeom prst="rect">
            <a:avLst/>
          </a:prstGeom>
        </p:spPr>
        <p:txBody>
          <a:bodyPr vert="horz" lIns="91440" tIns="45720" rIns="91440" bIns="45720" rtlCol="0">
            <a:normAutofit/>
          </a:bodyPr>
          <a:lstStyle/>
          <a:p>
            <a:pPr marL="342900" indent="-342900">
              <a:spcAft>
                <a:spcPts val="1000"/>
              </a:spcAft>
              <a:buFont typeface="Arial" panose="020B0604020202020204" pitchFamily="34" charset="0"/>
              <a:buChar char="•"/>
            </a:pPr>
            <a:r>
              <a:rPr lang="en-GB" sz="2000" dirty="0"/>
              <a:t>Nonet </a:t>
            </a:r>
            <a:r>
              <a:rPr lang="en-GB" sz="2000" dirty="0" err="1"/>
              <a:t>voluptatem</a:t>
            </a:r>
            <a:r>
              <a:rPr lang="en-GB" sz="2000" dirty="0"/>
              <a:t> </a:t>
            </a:r>
            <a:r>
              <a:rPr lang="en-GB" sz="2000" dirty="0" err="1"/>
              <a:t>quam</a:t>
            </a:r>
            <a:r>
              <a:rPr lang="en-GB" sz="2000" dirty="0"/>
              <a:t> </a:t>
            </a:r>
            <a:r>
              <a:rPr lang="en-GB" sz="2000" dirty="0" err="1"/>
              <a:t>eliquamus</a:t>
            </a:r>
            <a:r>
              <a:rPr lang="en-GB" sz="2000" dirty="0"/>
              <a:t> </a:t>
            </a:r>
          </a:p>
          <a:p>
            <a:pPr marL="800100" lvl="1" indent="-342900">
              <a:spcAft>
                <a:spcPts val="1000"/>
              </a:spcAft>
              <a:buFont typeface="Calibri" panose="020F0502020204030204" pitchFamily="34" charset="0"/>
              <a:buChar char="―"/>
            </a:pPr>
            <a:r>
              <a:rPr lang="en-GB" sz="2000" dirty="0" err="1"/>
              <a:t>Xxxx</a:t>
            </a:r>
            <a:endParaRPr lang="en-GB" sz="2000" dirty="0"/>
          </a:p>
          <a:p>
            <a:pPr marL="800100" lvl="1" indent="-342900">
              <a:spcAft>
                <a:spcPts val="1000"/>
              </a:spcAft>
              <a:buFont typeface="Calibri" panose="020F0502020204030204" pitchFamily="34" charset="0"/>
              <a:buChar char="―"/>
            </a:pPr>
            <a:r>
              <a:rPr lang="en-GB" sz="2000" dirty="0" err="1"/>
              <a:t>xxxx</a:t>
            </a:r>
            <a:endParaRPr lang="en-GB" sz="2000" dirty="0"/>
          </a:p>
          <a:p>
            <a:pPr marL="342900" indent="-342900">
              <a:spcAft>
                <a:spcPts val="1000"/>
              </a:spcAft>
              <a:buFont typeface="Arial" panose="020B0604020202020204" pitchFamily="34" charset="0"/>
              <a:buChar char="•"/>
            </a:pPr>
            <a:r>
              <a:rPr lang="en-GB" sz="2000" dirty="0"/>
              <a:t>Si </a:t>
            </a:r>
            <a:r>
              <a:rPr lang="en-GB" sz="2000" dirty="0" err="1"/>
              <a:t>consequatet</a:t>
            </a:r>
            <a:r>
              <a:rPr lang="en-GB" sz="2000" dirty="0"/>
              <a:t> </a:t>
            </a:r>
            <a:r>
              <a:rPr lang="en-GB" sz="2000" dirty="0" err="1"/>
              <a:t>eumquisseque</a:t>
            </a:r>
            <a:r>
              <a:rPr lang="en-GB" sz="2000" dirty="0"/>
              <a:t> </a:t>
            </a:r>
            <a:r>
              <a:rPr lang="en-GB" sz="2000" dirty="0" err="1"/>
              <a:t>rerro</a:t>
            </a:r>
            <a:r>
              <a:rPr lang="en-GB" sz="2000" dirty="0"/>
              <a:t> </a:t>
            </a:r>
            <a:r>
              <a:rPr lang="en-GB" sz="2000" dirty="0" err="1"/>
              <a:t>iumet</a:t>
            </a:r>
            <a:r>
              <a:rPr lang="en-GB" sz="2000" dirty="0"/>
              <a:t> </a:t>
            </a:r>
            <a:r>
              <a:rPr lang="en-GB" sz="2000" dirty="0" err="1"/>
              <a:t>volupic</a:t>
            </a:r>
            <a:r>
              <a:rPr lang="en-GB" sz="2000" dirty="0"/>
              <a:t> </a:t>
            </a:r>
            <a:r>
              <a:rPr lang="en-GB" sz="2000" dirty="0" err="1"/>
              <a:t>testem</a:t>
            </a:r>
            <a:endParaRPr lang="en-GB" sz="2000" dirty="0"/>
          </a:p>
          <a:p>
            <a:pPr marL="342900" indent="-342900">
              <a:spcAft>
                <a:spcPts val="1000"/>
              </a:spcAft>
              <a:buFont typeface="Arial" panose="020B0604020202020204" pitchFamily="34" charset="0"/>
              <a:buChar char="•"/>
            </a:pPr>
            <a:r>
              <a:rPr lang="en-GB" sz="2000" dirty="0"/>
              <a:t>Net, </a:t>
            </a:r>
            <a:r>
              <a:rPr lang="en-GB" sz="2000" dirty="0" err="1"/>
              <a:t>tem</a:t>
            </a:r>
            <a:r>
              <a:rPr lang="en-GB" sz="2000" dirty="0"/>
              <a:t> </a:t>
            </a:r>
            <a:r>
              <a:rPr lang="en-GB" sz="2000" dirty="0" err="1"/>
              <a:t>volupid</a:t>
            </a:r>
            <a:r>
              <a:rPr lang="en-GB" sz="2000" dirty="0"/>
              <a:t> </a:t>
            </a:r>
            <a:r>
              <a:rPr lang="en-GB" sz="2000" dirty="0" err="1"/>
              <a:t>enditis</a:t>
            </a:r>
            <a:r>
              <a:rPr lang="en-GB" sz="2000" dirty="0"/>
              <a:t> </a:t>
            </a:r>
            <a:r>
              <a:rPr lang="en-GB" sz="2000" dirty="0" err="1"/>
              <a:t>dolum</a:t>
            </a:r>
            <a:r>
              <a:rPr lang="en-GB" sz="2000" dirty="0"/>
              <a:t> </a:t>
            </a:r>
            <a:r>
              <a:rPr lang="en-GB" sz="2000" dirty="0" err="1"/>
              <a:t>iur</a:t>
            </a:r>
            <a:r>
              <a:rPr lang="en-GB" sz="2000" dirty="0"/>
              <a:t> </a:t>
            </a:r>
          </a:p>
          <a:p>
            <a:pPr marL="342900" indent="-342900">
              <a:spcAft>
                <a:spcPts val="1000"/>
              </a:spcAft>
              <a:buFont typeface="Arial" panose="020B0604020202020204" pitchFamily="34" charset="0"/>
              <a:buChar char="•"/>
            </a:pPr>
            <a:r>
              <a:rPr lang="en-GB" sz="2000" dirty="0"/>
              <a:t>Qui </a:t>
            </a:r>
            <a:r>
              <a:rPr lang="en-GB" sz="2000" dirty="0" err="1"/>
              <a:t>omnim</a:t>
            </a:r>
            <a:r>
              <a:rPr lang="en-GB" sz="2000" dirty="0"/>
              <a:t> </a:t>
            </a:r>
            <a:r>
              <a:rPr lang="en-GB" sz="2000" dirty="0" err="1"/>
              <a:t>amw</a:t>
            </a:r>
            <a:endParaRPr lang="en-GB" sz="2000" dirty="0"/>
          </a:p>
          <a:p>
            <a:pPr marL="342900" indent="-342900">
              <a:spcAft>
                <a:spcPts val="1000"/>
              </a:spcAft>
              <a:buFont typeface="Arial" panose="020B0604020202020204" pitchFamily="34" charset="0"/>
              <a:buChar char="•"/>
            </a:pPr>
            <a:r>
              <a:rPr lang="en-GB" sz="2000" dirty="0" err="1"/>
              <a:t>eumquisseque</a:t>
            </a:r>
            <a:r>
              <a:rPr lang="en-GB" sz="2000" dirty="0"/>
              <a:t> </a:t>
            </a:r>
            <a:r>
              <a:rPr lang="en-GB" sz="2000" dirty="0" err="1"/>
              <a:t>rerro</a:t>
            </a:r>
            <a:r>
              <a:rPr lang="en-GB" sz="2000" dirty="0"/>
              <a:t> </a:t>
            </a:r>
            <a:r>
              <a:rPr lang="en-GB" sz="2000" dirty="0" err="1"/>
              <a:t>iumet</a:t>
            </a:r>
            <a:r>
              <a:rPr lang="en-GB" sz="2000" dirty="0"/>
              <a:t> </a:t>
            </a:r>
            <a:r>
              <a:rPr lang="en-GB" sz="2000" dirty="0" err="1"/>
              <a:t>volupic</a:t>
            </a:r>
            <a:endParaRPr lang="en-GB" sz="2000" dirty="0"/>
          </a:p>
        </p:txBody>
      </p:sp>
      <p:sp>
        <p:nvSpPr>
          <p:cNvPr id="6" name="Slide Number Placeholder 5">
            <a:extLst>
              <a:ext uri="{FF2B5EF4-FFF2-40B4-BE49-F238E27FC236}">
                <a16:creationId xmlns:a16="http://schemas.microsoft.com/office/drawing/2014/main" id="{73104073-B06D-134C-8B16-51DA2C8D7273}"/>
              </a:ext>
            </a:extLst>
          </p:cNvPr>
          <p:cNvSpPr>
            <a:spLocks noGrp="1"/>
          </p:cNvSpPr>
          <p:nvPr>
            <p:ph type="sldNum" sz="quarter" idx="4"/>
          </p:nvPr>
        </p:nvSpPr>
        <p:spPr>
          <a:xfrm>
            <a:off x="7413171" y="642992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 </a:t>
            </a:r>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7" name="Title Placeholder 6">
            <a:extLst>
              <a:ext uri="{FF2B5EF4-FFF2-40B4-BE49-F238E27FC236}">
                <a16:creationId xmlns:a16="http://schemas.microsoft.com/office/drawing/2014/main" id="{9FD0B2FA-51FC-6348-9E14-55F1D1F92B93}"/>
              </a:ext>
            </a:extLst>
          </p:cNvPr>
          <p:cNvSpPr>
            <a:spLocks noGrp="1"/>
          </p:cNvSpPr>
          <p:nvPr>
            <p:ph type="title"/>
          </p:nvPr>
        </p:nvSpPr>
        <p:spPr>
          <a:xfrm>
            <a:off x="354724" y="365125"/>
            <a:ext cx="10515600" cy="622847"/>
          </a:xfrm>
          <a:prstGeom prst="rect">
            <a:avLst/>
          </a:prstGeom>
        </p:spPr>
        <p:txBody>
          <a:bodyPr vert="horz" lIns="91440" tIns="45720" rIns="91440" bIns="45720" rtlCol="0" anchor="t">
            <a:normAutofit/>
          </a:bodyPr>
          <a:lstStyle/>
          <a:p>
            <a:r>
              <a:rPr lang="en-GB"/>
              <a:t>Click to edit Master title style</a:t>
            </a:r>
            <a:endParaRPr lang="en-US"/>
          </a:p>
        </p:txBody>
      </p:sp>
      <p:sp>
        <p:nvSpPr>
          <p:cNvPr id="8" name="Footer Placeholder 4">
            <a:extLst>
              <a:ext uri="{FF2B5EF4-FFF2-40B4-BE49-F238E27FC236}">
                <a16:creationId xmlns:a16="http://schemas.microsoft.com/office/drawing/2014/main" id="{5C652964-2656-1B41-B28C-886D9C85B16F}"/>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0" name="Date Placeholder 3">
            <a:extLst>
              <a:ext uri="{FF2B5EF4-FFF2-40B4-BE49-F238E27FC236}">
                <a16:creationId xmlns:a16="http://schemas.microsoft.com/office/drawing/2014/main" id="{21B80D12-41B5-A54C-A03B-33C942B360A7}"/>
              </a:ext>
            </a:extLst>
          </p:cNvPr>
          <p:cNvSpPr>
            <a:spLocks noGrp="1"/>
          </p:cNvSpPr>
          <p:nvPr>
            <p:ph type="dt" sz="half" idx="2"/>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51C94AD-68C1-DE4B-90EB-252941E2090C}" type="datetime4">
              <a:rPr lang="en-GB" smtClean="0"/>
              <a:t>13 May 2025</a:t>
            </a:fld>
            <a:r>
              <a:rPr lang="en-GB"/>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29612015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70" r:id="rId8"/>
    <p:sldLayoutId id="2147483682" r:id="rId9"/>
  </p:sldLayoutIdLst>
  <p:hf hdr="0"/>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342900" indent="-342900" algn="l" defTabSz="914400" rtl="0" eaLnBrk="1" latinLnBrk="0" hangingPunct="1">
        <a:lnSpc>
          <a:spcPct val="90000"/>
        </a:lnSpc>
        <a:spcBef>
          <a:spcPts val="1000"/>
        </a:spcBef>
        <a:spcAft>
          <a:spcPts val="1000"/>
        </a:spcAft>
        <a:buFont typeface="Arial" panose="020B0604020202020204" pitchFamily="34" charset="0"/>
        <a:buChar char="•"/>
        <a:defRPr sz="2400" kern="1200">
          <a:solidFill>
            <a:schemeClr val="tx1"/>
          </a:solidFill>
          <a:latin typeface="+mn-lt"/>
          <a:ea typeface="+mn-ea"/>
          <a:cs typeface="+mn-cs"/>
        </a:defRPr>
      </a:lvl1pPr>
      <a:lvl2pPr marL="36000" indent="-228600" algn="l" defTabSz="914400" rtl="0" eaLnBrk="1" latinLnBrk="0" hangingPunct="1">
        <a:lnSpc>
          <a:spcPct val="9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2pPr>
      <a:lvl3pPr marL="36000" indent="-228600" algn="l" defTabSz="914400" rtl="0" eaLnBrk="1" latinLnBrk="0" hangingPunct="1">
        <a:lnSpc>
          <a:spcPct val="9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3pPr>
      <a:lvl4pPr marL="36000" indent="-228600" algn="l" defTabSz="914400" rtl="0" eaLnBrk="1" latinLnBrk="0" hangingPunct="1">
        <a:lnSpc>
          <a:spcPct val="90000"/>
        </a:lnSpc>
        <a:spcBef>
          <a:spcPts val="500"/>
        </a:spcBef>
        <a:spcAft>
          <a:spcPts val="600"/>
        </a:spcAft>
        <a:buFont typeface="Arial" panose="020B0604020202020204" pitchFamily="34" charset="0"/>
        <a:buChar char="•"/>
        <a:defRPr sz="1400" i="1"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725">
          <p15:clr>
            <a:srgbClr val="F26B43"/>
          </p15:clr>
        </p15:guide>
        <p15:guide id="2" pos="4566">
          <p15:clr>
            <a:srgbClr val="F26B43"/>
          </p15:clr>
        </p15:guide>
        <p15:guide id="3" pos="211">
          <p15:clr>
            <a:srgbClr val="F26B43"/>
          </p15:clr>
        </p15:guide>
        <p15:guide id="4" orient="horz" pos="210">
          <p15:clr>
            <a:srgbClr val="F26B43"/>
          </p15:clr>
        </p15:guide>
        <p15:guide id="5" orient="horz" pos="754">
          <p15:clr>
            <a:srgbClr val="F26B43"/>
          </p15:clr>
        </p15:guide>
        <p15:guide id="6" orient="horz" pos="377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A5AA5E3-1178-5B4B-A5C1-CEADE8D75B0C}"/>
              </a:ext>
            </a:extLst>
          </p:cNvPr>
          <p:cNvSpPr>
            <a:spLocks noGrp="1"/>
          </p:cNvSpPr>
          <p:nvPr>
            <p:ph type="body" idx="1"/>
          </p:nvPr>
        </p:nvSpPr>
        <p:spPr>
          <a:xfrm>
            <a:off x="354724" y="1196975"/>
            <a:ext cx="6886904" cy="4351338"/>
          </a:xfrm>
          <a:prstGeom prst="rect">
            <a:avLst/>
          </a:prstGeom>
        </p:spPr>
        <p:txBody>
          <a:bodyPr vert="horz" lIns="91440" tIns="45720" rIns="91440" bIns="45720" rtlCol="0">
            <a:normAutofit/>
          </a:bodyPr>
          <a:lstStyle/>
          <a:p>
            <a:pPr marL="342900" indent="-342900">
              <a:spcAft>
                <a:spcPts val="1000"/>
              </a:spcAft>
              <a:buFont typeface="Arial" panose="020B0604020202020204" pitchFamily="34" charset="0"/>
              <a:buChar char="•"/>
            </a:pPr>
            <a:r>
              <a:rPr lang="en-GB" sz="2000" dirty="0"/>
              <a:t>Nonet </a:t>
            </a:r>
            <a:r>
              <a:rPr lang="en-GB" sz="2000" dirty="0" err="1"/>
              <a:t>voluptatem</a:t>
            </a:r>
            <a:r>
              <a:rPr lang="en-GB" sz="2000" dirty="0"/>
              <a:t> </a:t>
            </a:r>
            <a:r>
              <a:rPr lang="en-GB" sz="2000" dirty="0" err="1"/>
              <a:t>quam</a:t>
            </a:r>
            <a:r>
              <a:rPr lang="en-GB" sz="2000" dirty="0"/>
              <a:t> </a:t>
            </a:r>
            <a:r>
              <a:rPr lang="en-GB" sz="2000" dirty="0" err="1"/>
              <a:t>eliquamus</a:t>
            </a:r>
            <a:r>
              <a:rPr lang="en-GB" sz="2000" dirty="0"/>
              <a:t> </a:t>
            </a:r>
          </a:p>
          <a:p>
            <a:pPr marL="800100" lvl="1" indent="-342900">
              <a:spcAft>
                <a:spcPts val="1000"/>
              </a:spcAft>
              <a:buFont typeface="Calibri" panose="020F0502020204030204" pitchFamily="34" charset="0"/>
              <a:buChar char="―"/>
            </a:pPr>
            <a:r>
              <a:rPr lang="en-GB" sz="2000" dirty="0" err="1"/>
              <a:t>Xxxx</a:t>
            </a:r>
            <a:endParaRPr lang="en-GB" sz="2000" dirty="0"/>
          </a:p>
          <a:p>
            <a:pPr marL="800100" lvl="1" indent="-342900">
              <a:spcAft>
                <a:spcPts val="1000"/>
              </a:spcAft>
              <a:buFont typeface="Calibri" panose="020F0502020204030204" pitchFamily="34" charset="0"/>
              <a:buChar char="―"/>
            </a:pPr>
            <a:r>
              <a:rPr lang="en-GB" sz="2000" dirty="0" err="1"/>
              <a:t>xxxx</a:t>
            </a:r>
            <a:endParaRPr lang="en-GB" sz="2000" dirty="0"/>
          </a:p>
          <a:p>
            <a:pPr marL="342900" indent="-342900">
              <a:spcAft>
                <a:spcPts val="1000"/>
              </a:spcAft>
              <a:buFont typeface="Arial" panose="020B0604020202020204" pitchFamily="34" charset="0"/>
              <a:buChar char="•"/>
            </a:pPr>
            <a:r>
              <a:rPr lang="en-GB" sz="2000" dirty="0"/>
              <a:t>Si </a:t>
            </a:r>
            <a:r>
              <a:rPr lang="en-GB" sz="2000" dirty="0" err="1"/>
              <a:t>consequatet</a:t>
            </a:r>
            <a:r>
              <a:rPr lang="en-GB" sz="2000" dirty="0"/>
              <a:t> </a:t>
            </a:r>
            <a:r>
              <a:rPr lang="en-GB" sz="2000" dirty="0" err="1"/>
              <a:t>eumquisseque</a:t>
            </a:r>
            <a:r>
              <a:rPr lang="en-GB" sz="2000" dirty="0"/>
              <a:t> </a:t>
            </a:r>
            <a:r>
              <a:rPr lang="en-GB" sz="2000" dirty="0" err="1"/>
              <a:t>rerro</a:t>
            </a:r>
            <a:r>
              <a:rPr lang="en-GB" sz="2000" dirty="0"/>
              <a:t> </a:t>
            </a:r>
            <a:r>
              <a:rPr lang="en-GB" sz="2000" dirty="0" err="1"/>
              <a:t>iumet</a:t>
            </a:r>
            <a:r>
              <a:rPr lang="en-GB" sz="2000" dirty="0"/>
              <a:t> </a:t>
            </a:r>
            <a:r>
              <a:rPr lang="en-GB" sz="2000" dirty="0" err="1"/>
              <a:t>volupic</a:t>
            </a:r>
            <a:r>
              <a:rPr lang="en-GB" sz="2000" dirty="0"/>
              <a:t> </a:t>
            </a:r>
            <a:r>
              <a:rPr lang="en-GB" sz="2000" dirty="0" err="1"/>
              <a:t>testem</a:t>
            </a:r>
            <a:endParaRPr lang="en-GB" sz="2000" dirty="0"/>
          </a:p>
          <a:p>
            <a:pPr marL="342900" indent="-342900">
              <a:spcAft>
                <a:spcPts val="1000"/>
              </a:spcAft>
              <a:buFont typeface="Arial" panose="020B0604020202020204" pitchFamily="34" charset="0"/>
              <a:buChar char="•"/>
            </a:pPr>
            <a:r>
              <a:rPr lang="en-GB" sz="2000" dirty="0"/>
              <a:t>Net, </a:t>
            </a:r>
            <a:r>
              <a:rPr lang="en-GB" sz="2000" dirty="0" err="1"/>
              <a:t>tem</a:t>
            </a:r>
            <a:r>
              <a:rPr lang="en-GB" sz="2000" dirty="0"/>
              <a:t> </a:t>
            </a:r>
            <a:r>
              <a:rPr lang="en-GB" sz="2000" dirty="0" err="1"/>
              <a:t>volupid</a:t>
            </a:r>
            <a:r>
              <a:rPr lang="en-GB" sz="2000" dirty="0"/>
              <a:t> </a:t>
            </a:r>
            <a:r>
              <a:rPr lang="en-GB" sz="2000" dirty="0" err="1"/>
              <a:t>enditis</a:t>
            </a:r>
            <a:r>
              <a:rPr lang="en-GB" sz="2000" dirty="0"/>
              <a:t> </a:t>
            </a:r>
            <a:r>
              <a:rPr lang="en-GB" sz="2000" dirty="0" err="1"/>
              <a:t>dolum</a:t>
            </a:r>
            <a:r>
              <a:rPr lang="en-GB" sz="2000" dirty="0"/>
              <a:t> </a:t>
            </a:r>
            <a:r>
              <a:rPr lang="en-GB" sz="2000" dirty="0" err="1"/>
              <a:t>iur</a:t>
            </a:r>
            <a:r>
              <a:rPr lang="en-GB" sz="2000" dirty="0"/>
              <a:t> </a:t>
            </a:r>
          </a:p>
          <a:p>
            <a:pPr marL="342900" indent="-342900">
              <a:spcAft>
                <a:spcPts val="1000"/>
              </a:spcAft>
              <a:buFont typeface="Arial" panose="020B0604020202020204" pitchFamily="34" charset="0"/>
              <a:buChar char="•"/>
            </a:pPr>
            <a:r>
              <a:rPr lang="en-GB" sz="2000" dirty="0"/>
              <a:t>Qui </a:t>
            </a:r>
            <a:r>
              <a:rPr lang="en-GB" sz="2000" dirty="0" err="1"/>
              <a:t>omnim</a:t>
            </a:r>
            <a:r>
              <a:rPr lang="en-GB" sz="2000" dirty="0"/>
              <a:t> </a:t>
            </a:r>
            <a:r>
              <a:rPr lang="en-GB" sz="2000" dirty="0" err="1"/>
              <a:t>amw</a:t>
            </a:r>
            <a:endParaRPr lang="en-GB" sz="2000" dirty="0"/>
          </a:p>
          <a:p>
            <a:pPr marL="342900" indent="-342900">
              <a:spcAft>
                <a:spcPts val="1000"/>
              </a:spcAft>
              <a:buFont typeface="Arial" panose="020B0604020202020204" pitchFamily="34" charset="0"/>
              <a:buChar char="•"/>
            </a:pPr>
            <a:r>
              <a:rPr lang="en-GB" sz="2000" dirty="0" err="1"/>
              <a:t>eumquisseque</a:t>
            </a:r>
            <a:r>
              <a:rPr lang="en-GB" sz="2000" dirty="0"/>
              <a:t> </a:t>
            </a:r>
            <a:r>
              <a:rPr lang="en-GB" sz="2000" dirty="0" err="1"/>
              <a:t>rerro</a:t>
            </a:r>
            <a:r>
              <a:rPr lang="en-GB" sz="2000" dirty="0"/>
              <a:t> </a:t>
            </a:r>
            <a:r>
              <a:rPr lang="en-GB" sz="2000" dirty="0" err="1"/>
              <a:t>iumet</a:t>
            </a:r>
            <a:r>
              <a:rPr lang="en-GB" sz="2000" dirty="0"/>
              <a:t> </a:t>
            </a:r>
            <a:r>
              <a:rPr lang="en-GB" sz="2000" dirty="0" err="1"/>
              <a:t>volupic</a:t>
            </a:r>
            <a:endParaRPr lang="en-GB" sz="2000" dirty="0"/>
          </a:p>
        </p:txBody>
      </p:sp>
      <p:sp>
        <p:nvSpPr>
          <p:cNvPr id="6" name="Slide Number Placeholder 5">
            <a:extLst>
              <a:ext uri="{FF2B5EF4-FFF2-40B4-BE49-F238E27FC236}">
                <a16:creationId xmlns:a16="http://schemas.microsoft.com/office/drawing/2014/main" id="{73104073-B06D-134C-8B16-51DA2C8D7273}"/>
              </a:ext>
            </a:extLst>
          </p:cNvPr>
          <p:cNvSpPr>
            <a:spLocks noGrp="1"/>
          </p:cNvSpPr>
          <p:nvPr>
            <p:ph type="sldNum" sz="quarter" idx="4"/>
          </p:nvPr>
        </p:nvSpPr>
        <p:spPr>
          <a:xfrm>
            <a:off x="7413171" y="642992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 </a:t>
            </a:r>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7" name="Title Placeholder 6">
            <a:extLst>
              <a:ext uri="{FF2B5EF4-FFF2-40B4-BE49-F238E27FC236}">
                <a16:creationId xmlns:a16="http://schemas.microsoft.com/office/drawing/2014/main" id="{9FD0B2FA-51FC-6348-9E14-55F1D1F92B93}"/>
              </a:ext>
            </a:extLst>
          </p:cNvPr>
          <p:cNvSpPr>
            <a:spLocks noGrp="1"/>
          </p:cNvSpPr>
          <p:nvPr>
            <p:ph type="title"/>
          </p:nvPr>
        </p:nvSpPr>
        <p:spPr>
          <a:xfrm>
            <a:off x="354724" y="365125"/>
            <a:ext cx="10515600" cy="622847"/>
          </a:xfrm>
          <a:prstGeom prst="rect">
            <a:avLst/>
          </a:prstGeom>
        </p:spPr>
        <p:txBody>
          <a:bodyPr vert="horz" lIns="91440" tIns="45720" rIns="91440" bIns="45720" rtlCol="0" anchor="t">
            <a:normAutofit/>
          </a:bodyPr>
          <a:lstStyle/>
          <a:p>
            <a:r>
              <a:rPr lang="en-GB"/>
              <a:t>Click to edit Master title style</a:t>
            </a:r>
            <a:endParaRPr lang="en-US"/>
          </a:p>
        </p:txBody>
      </p:sp>
      <p:sp>
        <p:nvSpPr>
          <p:cNvPr id="8" name="Footer Placeholder 4">
            <a:extLst>
              <a:ext uri="{FF2B5EF4-FFF2-40B4-BE49-F238E27FC236}">
                <a16:creationId xmlns:a16="http://schemas.microsoft.com/office/drawing/2014/main" id="{5C652964-2656-1B41-B28C-886D9C85B16F}"/>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0" name="Date Placeholder 3">
            <a:extLst>
              <a:ext uri="{FF2B5EF4-FFF2-40B4-BE49-F238E27FC236}">
                <a16:creationId xmlns:a16="http://schemas.microsoft.com/office/drawing/2014/main" id="{21B80D12-41B5-A54C-A03B-33C942B360A7}"/>
              </a:ext>
            </a:extLst>
          </p:cNvPr>
          <p:cNvSpPr>
            <a:spLocks noGrp="1"/>
          </p:cNvSpPr>
          <p:nvPr>
            <p:ph type="dt" sz="half" idx="2"/>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51C94AD-68C1-DE4B-90EB-252941E2090C}" type="datetime4">
              <a:rPr lang="en-GB" smtClean="0"/>
              <a:t>13 May 2025</a:t>
            </a:fld>
            <a:r>
              <a:rPr lang="en-GB"/>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3900921918"/>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Lst>
  <p:hf hdr="0"/>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342900" indent="-342900" algn="l" defTabSz="914400" rtl="0" eaLnBrk="1" latinLnBrk="0" hangingPunct="1">
        <a:lnSpc>
          <a:spcPct val="90000"/>
        </a:lnSpc>
        <a:spcBef>
          <a:spcPts val="1000"/>
        </a:spcBef>
        <a:spcAft>
          <a:spcPts val="1000"/>
        </a:spcAft>
        <a:buFont typeface="Arial" panose="020B0604020202020204" pitchFamily="34" charset="0"/>
        <a:buChar char="•"/>
        <a:defRPr sz="2400" kern="1200">
          <a:solidFill>
            <a:schemeClr val="tx1"/>
          </a:solidFill>
          <a:latin typeface="+mn-lt"/>
          <a:ea typeface="+mn-ea"/>
          <a:cs typeface="+mn-cs"/>
        </a:defRPr>
      </a:lvl1pPr>
      <a:lvl2pPr marL="36000" indent="-228600" algn="l" defTabSz="914400" rtl="0" eaLnBrk="1" latinLnBrk="0" hangingPunct="1">
        <a:lnSpc>
          <a:spcPct val="9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2pPr>
      <a:lvl3pPr marL="36000" indent="-228600" algn="l" defTabSz="914400" rtl="0" eaLnBrk="1" latinLnBrk="0" hangingPunct="1">
        <a:lnSpc>
          <a:spcPct val="9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3pPr>
      <a:lvl4pPr marL="36000" indent="-228600" algn="l" defTabSz="914400" rtl="0" eaLnBrk="1" latinLnBrk="0" hangingPunct="1">
        <a:lnSpc>
          <a:spcPct val="90000"/>
        </a:lnSpc>
        <a:spcBef>
          <a:spcPts val="500"/>
        </a:spcBef>
        <a:spcAft>
          <a:spcPts val="600"/>
        </a:spcAft>
        <a:buFont typeface="Arial" panose="020B0604020202020204" pitchFamily="34" charset="0"/>
        <a:buChar char="•"/>
        <a:defRPr sz="1400" i="1"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725">
          <p15:clr>
            <a:srgbClr val="F26B43"/>
          </p15:clr>
        </p15:guide>
        <p15:guide id="2" pos="4566">
          <p15:clr>
            <a:srgbClr val="F26B43"/>
          </p15:clr>
        </p15:guide>
        <p15:guide id="3" pos="211">
          <p15:clr>
            <a:srgbClr val="F26B43"/>
          </p15:clr>
        </p15:guide>
        <p15:guide id="4" orient="horz" pos="210">
          <p15:clr>
            <a:srgbClr val="F26B43"/>
          </p15:clr>
        </p15:guide>
        <p15:guide id="5" orient="horz" pos="754">
          <p15:clr>
            <a:srgbClr val="F26B43"/>
          </p15:clr>
        </p15:guide>
        <p15:guide id="6" orient="horz" pos="377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hyperlink" Target="https://covesa.global/wp-content/uploads/2025/04/COVESA-Community-Guidelines-April-2025.pdf"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55.jpeg"/><Relationship Id="rId7" Type="http://schemas.openxmlformats.org/officeDocument/2006/relationships/image" Target="../media/image59.jpeg"/><Relationship Id="rId2" Type="http://schemas.openxmlformats.org/officeDocument/2006/relationships/image" Target="../media/image54.jpeg"/><Relationship Id="rId1" Type="http://schemas.openxmlformats.org/officeDocument/2006/relationships/slideLayout" Target="../slideLayouts/slideLayout4.xml"/><Relationship Id="rId6" Type="http://schemas.openxmlformats.org/officeDocument/2006/relationships/image" Target="../media/image58.jpeg"/><Relationship Id="rId5" Type="http://schemas.openxmlformats.org/officeDocument/2006/relationships/image" Target="../media/image57.jpeg"/><Relationship Id="rId4" Type="http://schemas.openxmlformats.org/officeDocument/2006/relationships/image" Target="../media/image56.jpeg"/></Relationships>
</file>

<file path=ppt/slides/_rels/slide1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hyperlink" Target="https://wiki.covesa.global/display/WIK4/COVESA+Fall+2025+AMM+Call+for+Participation"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0.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7.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40.png"/><Relationship Id="rId18" Type="http://schemas.openxmlformats.org/officeDocument/2006/relationships/image" Target="../media/image45.png"/><Relationship Id="rId3" Type="http://schemas.openxmlformats.org/officeDocument/2006/relationships/image" Target="../media/image30.png"/><Relationship Id="rId7" Type="http://schemas.openxmlformats.org/officeDocument/2006/relationships/image" Target="../media/image34.png"/><Relationship Id="rId12" Type="http://schemas.openxmlformats.org/officeDocument/2006/relationships/image" Target="../media/image39.png"/><Relationship Id="rId17" Type="http://schemas.openxmlformats.org/officeDocument/2006/relationships/image" Target="../media/image44.png"/><Relationship Id="rId2" Type="http://schemas.openxmlformats.org/officeDocument/2006/relationships/image" Target="../media/image29.png"/><Relationship Id="rId16" Type="http://schemas.openxmlformats.org/officeDocument/2006/relationships/image" Target="../media/image43.png"/><Relationship Id="rId1" Type="http://schemas.openxmlformats.org/officeDocument/2006/relationships/slideLayout" Target="../slideLayouts/slideLayout4.xml"/><Relationship Id="rId6" Type="http://schemas.openxmlformats.org/officeDocument/2006/relationships/image" Target="../media/image33.png"/><Relationship Id="rId11" Type="http://schemas.openxmlformats.org/officeDocument/2006/relationships/image" Target="../media/image38.png"/><Relationship Id="rId5" Type="http://schemas.openxmlformats.org/officeDocument/2006/relationships/image" Target="../media/image32.png"/><Relationship Id="rId15" Type="http://schemas.openxmlformats.org/officeDocument/2006/relationships/image" Target="../media/image42.pn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png"/><Relationship Id="rId14" Type="http://schemas.openxmlformats.org/officeDocument/2006/relationships/image" Target="../media/image41.png"/></Relationships>
</file>

<file path=ppt/slides/_rels/slide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2.xml"/><Relationship Id="rId5" Type="http://schemas.openxmlformats.org/officeDocument/2006/relationships/image" Target="../media/image51.jpeg"/><Relationship Id="rId4" Type="http://schemas.openxmlformats.org/officeDocument/2006/relationships/image" Target="../media/image5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91ED12-EFD1-4FF8-6B6B-E68C1CA2B1CA}"/>
              </a:ext>
            </a:extLst>
          </p:cNvPr>
          <p:cNvSpPr>
            <a:spLocks noGrp="1"/>
          </p:cNvSpPr>
          <p:nvPr>
            <p:ph type="ctrTitle"/>
          </p:nvPr>
        </p:nvSpPr>
        <p:spPr>
          <a:xfrm>
            <a:off x="2563906" y="5424577"/>
            <a:ext cx="7465329" cy="553998"/>
          </a:xfrm>
        </p:spPr>
        <p:txBody>
          <a:bodyPr>
            <a:normAutofit fontScale="90000"/>
          </a:bodyPr>
          <a:lstStyle/>
          <a:p>
            <a:r>
              <a:rPr lang="en-US" sz="3600" b="1" dirty="0"/>
              <a:t>Member Keynote – Spring 2025 AMM</a:t>
            </a:r>
          </a:p>
        </p:txBody>
      </p:sp>
      <p:sp>
        <p:nvSpPr>
          <p:cNvPr id="3" name="Subtitle 2">
            <a:extLst>
              <a:ext uri="{FF2B5EF4-FFF2-40B4-BE49-F238E27FC236}">
                <a16:creationId xmlns:a16="http://schemas.microsoft.com/office/drawing/2014/main" id="{A6162087-3413-50E3-B1CD-5137089BE17E}"/>
              </a:ext>
            </a:extLst>
          </p:cNvPr>
          <p:cNvSpPr>
            <a:spLocks noGrp="1"/>
          </p:cNvSpPr>
          <p:nvPr>
            <p:ph type="subTitle" idx="4"/>
          </p:nvPr>
        </p:nvSpPr>
        <p:spPr>
          <a:xfrm>
            <a:off x="1828800" y="6220801"/>
            <a:ext cx="8534400" cy="332399"/>
          </a:xfrm>
        </p:spPr>
        <p:txBody>
          <a:bodyPr/>
          <a:lstStyle/>
          <a:p>
            <a:pPr marL="0" indent="0">
              <a:buNone/>
            </a:pPr>
            <a:r>
              <a:rPr lang="en-US" b="1" dirty="0">
                <a:solidFill>
                  <a:schemeClr val="bg1">
                    <a:lumMod val="50000"/>
                  </a:schemeClr>
                </a:solidFill>
              </a:rPr>
              <a:t>STEVE CRUMB, Executive Director, COVESA</a:t>
            </a:r>
          </a:p>
        </p:txBody>
      </p:sp>
      <p:pic>
        <p:nvPicPr>
          <p:cNvPr id="7" name="Picture 6">
            <a:extLst>
              <a:ext uri="{FF2B5EF4-FFF2-40B4-BE49-F238E27FC236}">
                <a16:creationId xmlns:a16="http://schemas.microsoft.com/office/drawing/2014/main" id="{A5101602-9FF5-5D7A-C3A8-F51E05E312F6}"/>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7105135" y="1175266"/>
            <a:ext cx="4191000" cy="4191000"/>
          </a:xfrm>
          <a:prstGeom prst="rect">
            <a:avLst/>
          </a:prstGeom>
        </p:spPr>
      </p:pic>
    </p:spTree>
    <p:extLst>
      <p:ext uri="{BB962C8B-B14F-4D97-AF65-F5344CB8AC3E}">
        <p14:creationId xmlns:p14="http://schemas.microsoft.com/office/powerpoint/2010/main" val="7584038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10</a:t>
            </a:fld>
            <a:endParaRPr lang="en-US" dirty="0"/>
          </a:p>
        </p:txBody>
      </p:sp>
      <p:sp>
        <p:nvSpPr>
          <p:cNvPr id="8" name="Title 7"/>
          <p:cNvSpPr>
            <a:spLocks noGrp="1"/>
          </p:cNvSpPr>
          <p:nvPr>
            <p:ph type="title"/>
          </p:nvPr>
        </p:nvSpPr>
        <p:spPr/>
        <p:txBody>
          <a:bodyPr/>
          <a:lstStyle/>
          <a:p>
            <a:r>
              <a:rPr lang="en-US" dirty="0"/>
              <a:t>Recently Published Document</a:t>
            </a:r>
          </a:p>
        </p:txBody>
      </p:sp>
      <p:sp>
        <p:nvSpPr>
          <p:cNvPr id="5" name="Footer Placeholder 4"/>
          <p:cNvSpPr>
            <a:spLocks noGrp="1"/>
          </p:cNvSpPr>
          <p:nvPr>
            <p:ph type="ftr" sz="quarter" idx="3"/>
          </p:nvPr>
        </p:nvSpPr>
        <p:spPr/>
        <p:txBody>
          <a:bodyPr/>
          <a:lstStyle/>
          <a:p>
            <a:r>
              <a:rPr lang="en-US" dirty="0"/>
              <a:t>Copyright ©2024 COVESA</a:t>
            </a:r>
          </a:p>
        </p:txBody>
      </p:sp>
      <p:sp>
        <p:nvSpPr>
          <p:cNvPr id="6" name="Date Placeholder 5"/>
          <p:cNvSpPr>
            <a:spLocks noGrp="1"/>
          </p:cNvSpPr>
          <p:nvPr>
            <p:ph type="dt" sz="half" idx="16"/>
          </p:nvPr>
        </p:nvSpPr>
        <p:spPr/>
        <p:txBody>
          <a:bodyPr/>
          <a:lstStyle/>
          <a:p>
            <a:fld id="{00B0B186-A051-1042-AC6A-44B30391309C}" type="datetime4">
              <a:rPr lang="en-GB" smtClean="0"/>
              <a:t>13 May 2025</a:t>
            </a:fld>
            <a:r>
              <a:rPr lang="en-GB"/>
              <a:t>  </a:t>
            </a:r>
            <a:r>
              <a:rPr lang="en-GB">
                <a:solidFill>
                  <a:srgbClr val="00B0F0"/>
                </a:solidFill>
              </a:rPr>
              <a:t>|</a:t>
            </a:r>
            <a:endParaRPr lang="en-US" dirty="0">
              <a:solidFill>
                <a:srgbClr val="00B0F0"/>
              </a:solidFill>
            </a:endParaRPr>
          </a:p>
        </p:txBody>
      </p:sp>
      <p:sp>
        <p:nvSpPr>
          <p:cNvPr id="16" name="TextBox 15">
            <a:extLst>
              <a:ext uri="{FF2B5EF4-FFF2-40B4-BE49-F238E27FC236}">
                <a16:creationId xmlns:a16="http://schemas.microsoft.com/office/drawing/2014/main" id="{9184E278-60E5-5CA3-D245-DB535E5762B6}"/>
              </a:ext>
            </a:extLst>
          </p:cNvPr>
          <p:cNvSpPr txBox="1"/>
          <p:nvPr/>
        </p:nvSpPr>
        <p:spPr>
          <a:xfrm>
            <a:off x="2845485" y="5683819"/>
            <a:ext cx="6094562" cy="646331"/>
          </a:xfrm>
          <a:prstGeom prst="rect">
            <a:avLst/>
          </a:prstGeom>
          <a:noFill/>
        </p:spPr>
        <p:txBody>
          <a:bodyPr wrap="square">
            <a:spAutoFit/>
          </a:bodyPr>
          <a:lstStyle/>
          <a:p>
            <a:r>
              <a:rPr lang="en-US" dirty="0">
                <a:hlinkClick r:id="rId2"/>
              </a:rPr>
              <a:t>https://covesa.global/wp-content/uploads/2025/04/COVESA-Community-Guidelines-April-2025.pdf</a:t>
            </a:r>
            <a:endParaRPr lang="en-US" dirty="0"/>
          </a:p>
        </p:txBody>
      </p:sp>
      <p:sp>
        <p:nvSpPr>
          <p:cNvPr id="17" name="Star: 24 Points 16">
            <a:extLst>
              <a:ext uri="{FF2B5EF4-FFF2-40B4-BE49-F238E27FC236}">
                <a16:creationId xmlns:a16="http://schemas.microsoft.com/office/drawing/2014/main" id="{CDF66BB3-F9EF-F4E6-3C2A-B3C4309C9C1E}"/>
              </a:ext>
            </a:extLst>
          </p:cNvPr>
          <p:cNvSpPr/>
          <p:nvPr/>
        </p:nvSpPr>
        <p:spPr>
          <a:xfrm>
            <a:off x="334962" y="1940944"/>
            <a:ext cx="2415396" cy="2493034"/>
          </a:xfrm>
          <a:prstGeom prst="star24">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Hot off the press…</a:t>
            </a:r>
          </a:p>
        </p:txBody>
      </p:sp>
      <p:pic>
        <p:nvPicPr>
          <p:cNvPr id="13" name="Picture 12">
            <a:extLst>
              <a:ext uri="{FF2B5EF4-FFF2-40B4-BE49-F238E27FC236}">
                <a16:creationId xmlns:a16="http://schemas.microsoft.com/office/drawing/2014/main" id="{724F8AE3-9A05-19AF-4E22-8418C948B50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42135" y="1462994"/>
            <a:ext cx="7997834" cy="3448933"/>
          </a:xfrm>
          <a:prstGeom prst="rect">
            <a:avLst/>
          </a:prstGeom>
        </p:spPr>
      </p:pic>
    </p:spTree>
    <p:extLst>
      <p:ext uri="{BB962C8B-B14F-4D97-AF65-F5344CB8AC3E}">
        <p14:creationId xmlns:p14="http://schemas.microsoft.com/office/powerpoint/2010/main" val="30006224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8AB9D3-7F25-296A-2620-0FB4AB092336}"/>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B34FCE8-70E1-1A97-011B-EEFF7F43A7B7}"/>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11</a:t>
            </a:fld>
            <a:endParaRPr lang="en-US" dirty="0"/>
          </a:p>
        </p:txBody>
      </p:sp>
      <p:sp>
        <p:nvSpPr>
          <p:cNvPr id="8" name="Title 7">
            <a:extLst>
              <a:ext uri="{FF2B5EF4-FFF2-40B4-BE49-F238E27FC236}">
                <a16:creationId xmlns:a16="http://schemas.microsoft.com/office/drawing/2014/main" id="{47DC23B6-511D-8D58-5273-09FE3F6A9FBC}"/>
              </a:ext>
            </a:extLst>
          </p:cNvPr>
          <p:cNvSpPr>
            <a:spLocks noGrp="1"/>
          </p:cNvSpPr>
          <p:nvPr>
            <p:ph type="title"/>
          </p:nvPr>
        </p:nvSpPr>
        <p:spPr/>
        <p:txBody>
          <a:bodyPr/>
          <a:lstStyle/>
          <a:p>
            <a:r>
              <a:rPr lang="en-US" dirty="0"/>
              <a:t>Soon to be Published Document</a:t>
            </a:r>
          </a:p>
        </p:txBody>
      </p:sp>
      <p:sp>
        <p:nvSpPr>
          <p:cNvPr id="5" name="Footer Placeholder 4">
            <a:extLst>
              <a:ext uri="{FF2B5EF4-FFF2-40B4-BE49-F238E27FC236}">
                <a16:creationId xmlns:a16="http://schemas.microsoft.com/office/drawing/2014/main" id="{EE337E50-7A94-89DC-392A-C73C8AC538EC}"/>
              </a:ext>
            </a:extLst>
          </p:cNvPr>
          <p:cNvSpPr>
            <a:spLocks noGrp="1"/>
          </p:cNvSpPr>
          <p:nvPr>
            <p:ph type="ftr" sz="quarter" idx="3"/>
          </p:nvPr>
        </p:nvSpPr>
        <p:spPr/>
        <p:txBody>
          <a:bodyPr/>
          <a:lstStyle/>
          <a:p>
            <a:r>
              <a:rPr lang="en-US" dirty="0"/>
              <a:t>Copyright ©2024 COVESA</a:t>
            </a:r>
          </a:p>
        </p:txBody>
      </p:sp>
      <p:sp>
        <p:nvSpPr>
          <p:cNvPr id="6" name="Date Placeholder 5">
            <a:extLst>
              <a:ext uri="{FF2B5EF4-FFF2-40B4-BE49-F238E27FC236}">
                <a16:creationId xmlns:a16="http://schemas.microsoft.com/office/drawing/2014/main" id="{8B6C8028-EEFB-1F99-A70E-028D0914B859}"/>
              </a:ext>
            </a:extLst>
          </p:cNvPr>
          <p:cNvSpPr>
            <a:spLocks noGrp="1"/>
          </p:cNvSpPr>
          <p:nvPr>
            <p:ph type="dt" sz="half" idx="16"/>
          </p:nvPr>
        </p:nvSpPr>
        <p:spPr/>
        <p:txBody>
          <a:bodyPr/>
          <a:lstStyle/>
          <a:p>
            <a:fld id="{00B0B186-A051-1042-AC6A-44B30391309C}" type="datetime4">
              <a:rPr lang="en-GB" smtClean="0"/>
              <a:t>13 May 2025</a:t>
            </a:fld>
            <a:r>
              <a:rPr lang="en-GB"/>
              <a:t>  </a:t>
            </a:r>
            <a:r>
              <a:rPr lang="en-GB">
                <a:solidFill>
                  <a:srgbClr val="00B0F0"/>
                </a:solidFill>
              </a:rPr>
              <a:t>|</a:t>
            </a:r>
            <a:endParaRPr lang="en-US" dirty="0">
              <a:solidFill>
                <a:srgbClr val="00B0F0"/>
              </a:solidFill>
            </a:endParaRPr>
          </a:p>
        </p:txBody>
      </p:sp>
      <p:sp>
        <p:nvSpPr>
          <p:cNvPr id="17" name="Star: 24 Points 16">
            <a:extLst>
              <a:ext uri="{FF2B5EF4-FFF2-40B4-BE49-F238E27FC236}">
                <a16:creationId xmlns:a16="http://schemas.microsoft.com/office/drawing/2014/main" id="{1DFB4923-8D86-A3C2-E521-5F5F35C54425}"/>
              </a:ext>
            </a:extLst>
          </p:cNvPr>
          <p:cNvSpPr/>
          <p:nvPr/>
        </p:nvSpPr>
        <p:spPr>
          <a:xfrm>
            <a:off x="334962" y="1940944"/>
            <a:ext cx="2415396" cy="2493034"/>
          </a:xfrm>
          <a:prstGeom prst="star24">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Coming this summer!</a:t>
            </a:r>
          </a:p>
        </p:txBody>
      </p:sp>
      <p:pic>
        <p:nvPicPr>
          <p:cNvPr id="4" name="Picture 3">
            <a:extLst>
              <a:ext uri="{FF2B5EF4-FFF2-40B4-BE49-F238E27FC236}">
                <a16:creationId xmlns:a16="http://schemas.microsoft.com/office/drawing/2014/main" id="{DE8E4B34-EC4E-86A3-943E-3F84C054904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28731" y="1281952"/>
            <a:ext cx="5867993" cy="3997461"/>
          </a:xfrm>
          <a:prstGeom prst="rect">
            <a:avLst/>
          </a:prstGeom>
        </p:spPr>
      </p:pic>
    </p:spTree>
    <p:extLst>
      <p:ext uri="{BB962C8B-B14F-4D97-AF65-F5344CB8AC3E}">
        <p14:creationId xmlns:p14="http://schemas.microsoft.com/office/powerpoint/2010/main" val="11915544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Amended Bylaws and IP Policy</a:t>
            </a:r>
          </a:p>
        </p:txBody>
      </p:sp>
      <p:sp>
        <p:nvSpPr>
          <p:cNvPr id="6" name="Slide Number Placeholder 5"/>
          <p:cNvSpPr>
            <a:spLocks noGrp="1"/>
          </p:cNvSpPr>
          <p:nvPr>
            <p:ph type="sldNum" sz="quarter" idx="12"/>
          </p:nvPr>
        </p:nvSpPr>
        <p:spPr/>
        <p:txBody>
          <a:bodyPr/>
          <a:lstStyle/>
          <a:p>
            <a:fld id="{585DC272-4569-2646-93F3-084005CEE6E3}" type="slidenum">
              <a:rPr lang="en-US" smtClean="0"/>
              <a:t>12</a:t>
            </a:fld>
            <a:endParaRPr lang="en-US" dirty="0"/>
          </a:p>
        </p:txBody>
      </p:sp>
      <p:sp>
        <p:nvSpPr>
          <p:cNvPr id="5" name="Slide Number Placeholder 2"/>
          <p:cNvSpPr txBox="1">
            <a:spLocks/>
          </p:cNvSpPr>
          <p:nvPr/>
        </p:nvSpPr>
        <p:spPr>
          <a:xfrm>
            <a:off x="7413171" y="642992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a:solidFill>
                  <a:srgbClr val="00B1C3"/>
                </a:solidFill>
                <a:cs typeface="Arial" panose="020B0604020202020204" pitchFamily="34" charset="0"/>
              </a:rPr>
              <a:t>| </a:t>
            </a:r>
            <a:fld id="{97E3EC9A-AD8E-CE43-92AF-1947DAEDBBCC}" type="slidenum">
              <a:rPr lang="en-US" smtClean="0"/>
              <a:pPr/>
              <a:t>12</a:t>
            </a:fld>
            <a:endParaRPr lang="en-US" dirty="0"/>
          </a:p>
        </p:txBody>
      </p:sp>
      <p:sp>
        <p:nvSpPr>
          <p:cNvPr id="8" name="Footer Placeholder 5"/>
          <p:cNvSpPr>
            <a:spLocks noGrp="1"/>
          </p:cNvSpPr>
          <p:nvPr>
            <p:ph type="ftr" sz="quarter" idx="3"/>
          </p:nvPr>
        </p:nvSpPr>
        <p:spPr>
          <a:xfrm>
            <a:off x="1810354" y="6429920"/>
            <a:ext cx="1945782" cy="365125"/>
          </a:xfrm>
        </p:spPr>
        <p:txBody>
          <a:bodyPr/>
          <a:lstStyle/>
          <a:p>
            <a:r>
              <a:rPr lang="en-US" dirty="0"/>
              <a:t>Copyright ©2024 COVESA</a:t>
            </a:r>
          </a:p>
        </p:txBody>
      </p:sp>
      <p:sp>
        <p:nvSpPr>
          <p:cNvPr id="9" name="Date Placeholder 6"/>
          <p:cNvSpPr>
            <a:spLocks noGrp="1"/>
          </p:cNvSpPr>
          <p:nvPr>
            <p:ph type="dt" sz="half" idx="16"/>
          </p:nvPr>
        </p:nvSpPr>
        <p:spPr>
          <a:xfrm>
            <a:off x="334962" y="6429920"/>
            <a:ext cx="1609451" cy="365125"/>
          </a:xfrm>
        </p:spPr>
        <p:txBody>
          <a:bodyPr/>
          <a:lstStyle/>
          <a:p>
            <a:fld id="{DD0EF622-E555-A546-8005-7CDD745BA7BF}" type="datetime4">
              <a:rPr lang="en-GB" smtClean="0"/>
              <a:t>13 May 2025</a:t>
            </a:fld>
            <a:r>
              <a:rPr lang="en-GB" dirty="0"/>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16950191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499C583-CBDC-1974-EA90-405F514ED750}"/>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13</a:t>
            </a:fld>
            <a:endParaRPr lang="en-US" dirty="0"/>
          </a:p>
        </p:txBody>
      </p:sp>
      <p:sp>
        <p:nvSpPr>
          <p:cNvPr id="7" name="Title 6">
            <a:extLst>
              <a:ext uri="{FF2B5EF4-FFF2-40B4-BE49-F238E27FC236}">
                <a16:creationId xmlns:a16="http://schemas.microsoft.com/office/drawing/2014/main" id="{CA48FAEF-7ABF-44AB-95C3-4E4CF9ED5F31}"/>
              </a:ext>
            </a:extLst>
          </p:cNvPr>
          <p:cNvSpPr>
            <a:spLocks noGrp="1"/>
          </p:cNvSpPr>
          <p:nvPr>
            <p:ph type="title"/>
          </p:nvPr>
        </p:nvSpPr>
        <p:spPr/>
        <p:txBody>
          <a:bodyPr/>
          <a:lstStyle/>
          <a:p>
            <a:r>
              <a:rPr lang="en-US" dirty="0"/>
              <a:t>Guess what year?</a:t>
            </a:r>
          </a:p>
        </p:txBody>
      </p:sp>
      <p:sp>
        <p:nvSpPr>
          <p:cNvPr id="5" name="Footer Placeholder 4">
            <a:extLst>
              <a:ext uri="{FF2B5EF4-FFF2-40B4-BE49-F238E27FC236}">
                <a16:creationId xmlns:a16="http://schemas.microsoft.com/office/drawing/2014/main" id="{482966AA-4633-09AE-A695-229AF271BCDA}"/>
              </a:ext>
            </a:extLst>
          </p:cNvPr>
          <p:cNvSpPr>
            <a:spLocks noGrp="1"/>
          </p:cNvSpPr>
          <p:nvPr>
            <p:ph type="ftr" sz="quarter" idx="3"/>
          </p:nvPr>
        </p:nvSpPr>
        <p:spPr/>
        <p:txBody>
          <a:bodyPr/>
          <a:lstStyle/>
          <a:p>
            <a:r>
              <a:rPr lang="en-US"/>
              <a:t>Copyright ©2024 COVESA</a:t>
            </a:r>
            <a:endParaRPr lang="en-US" dirty="0"/>
          </a:p>
        </p:txBody>
      </p:sp>
      <p:sp>
        <p:nvSpPr>
          <p:cNvPr id="6" name="Date Placeholder 5">
            <a:extLst>
              <a:ext uri="{FF2B5EF4-FFF2-40B4-BE49-F238E27FC236}">
                <a16:creationId xmlns:a16="http://schemas.microsoft.com/office/drawing/2014/main" id="{D573FC03-6F65-73A1-A089-12FFC5F66033}"/>
              </a:ext>
            </a:extLst>
          </p:cNvPr>
          <p:cNvSpPr>
            <a:spLocks noGrp="1"/>
          </p:cNvSpPr>
          <p:nvPr>
            <p:ph type="dt" sz="half" idx="16"/>
          </p:nvPr>
        </p:nvSpPr>
        <p:spPr/>
        <p:txBody>
          <a:bodyPr/>
          <a:lstStyle/>
          <a:p>
            <a:fld id="{5F039502-76C8-E243-BC8B-2F8912574CFF}" type="datetime4">
              <a:rPr lang="en-GB" smtClean="0"/>
              <a:t>13 May 2025</a:t>
            </a:fld>
            <a:r>
              <a:rPr lang="en-GB"/>
              <a:t>  </a:t>
            </a:r>
            <a:r>
              <a:rPr lang="en-GB">
                <a:solidFill>
                  <a:srgbClr val="00B0F0"/>
                </a:solidFill>
              </a:rPr>
              <a:t>|</a:t>
            </a:r>
            <a:endParaRPr lang="en-US" dirty="0">
              <a:solidFill>
                <a:srgbClr val="00B0F0"/>
              </a:solidFill>
            </a:endParaRPr>
          </a:p>
        </p:txBody>
      </p:sp>
      <p:pic>
        <p:nvPicPr>
          <p:cNvPr id="9" name="Picture 8" descr="B sign on figures">
            <a:extLst>
              <a:ext uri="{FF2B5EF4-FFF2-40B4-BE49-F238E27FC236}">
                <a16:creationId xmlns:a16="http://schemas.microsoft.com/office/drawing/2014/main" id="{05255B56-D388-6204-155F-D68B3F074A1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25236" y="1407458"/>
            <a:ext cx="2393227" cy="1586753"/>
          </a:xfrm>
          <a:prstGeom prst="rect">
            <a:avLst/>
          </a:prstGeom>
        </p:spPr>
      </p:pic>
      <p:pic>
        <p:nvPicPr>
          <p:cNvPr id="2050" name="Picture 2" descr="Ronaldo Cristiano, 2009 facts">
            <a:extLst>
              <a:ext uri="{FF2B5EF4-FFF2-40B4-BE49-F238E27FC236}">
                <a16:creationId xmlns:a16="http://schemas.microsoft.com/office/drawing/2014/main" id="{CE7581A6-B1BD-44A6-126C-5CD379C7ADDF}"/>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507663" y="1417852"/>
            <a:ext cx="2876860" cy="1917018"/>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DCBFBB89-7802-BC39-ABBA-E47AFC6799F7}"/>
              </a:ext>
            </a:extLst>
          </p:cNvPr>
          <p:cNvSpPr txBox="1"/>
          <p:nvPr/>
        </p:nvSpPr>
        <p:spPr>
          <a:xfrm>
            <a:off x="9276129" y="3338464"/>
            <a:ext cx="1459438" cy="369332"/>
          </a:xfrm>
          <a:prstGeom prst="rect">
            <a:avLst/>
          </a:prstGeom>
          <a:noFill/>
        </p:spPr>
        <p:txBody>
          <a:bodyPr wrap="none" rtlCol="0">
            <a:spAutoFit/>
          </a:bodyPr>
          <a:lstStyle/>
          <a:p>
            <a:r>
              <a:rPr lang="en-US" dirty="0"/>
              <a:t>Player of Year</a:t>
            </a:r>
          </a:p>
        </p:txBody>
      </p:sp>
      <p:sp>
        <p:nvSpPr>
          <p:cNvPr id="11" name="TextBox 10">
            <a:extLst>
              <a:ext uri="{FF2B5EF4-FFF2-40B4-BE49-F238E27FC236}">
                <a16:creationId xmlns:a16="http://schemas.microsoft.com/office/drawing/2014/main" id="{812DA45D-CE89-18CE-92F8-4795C8262AFC}"/>
              </a:ext>
            </a:extLst>
          </p:cNvPr>
          <p:cNvSpPr txBox="1"/>
          <p:nvPr/>
        </p:nvSpPr>
        <p:spPr>
          <a:xfrm>
            <a:off x="250063" y="3007658"/>
            <a:ext cx="2743572" cy="369332"/>
          </a:xfrm>
          <a:prstGeom prst="rect">
            <a:avLst/>
          </a:prstGeom>
          <a:noFill/>
        </p:spPr>
        <p:txBody>
          <a:bodyPr wrap="none" rtlCol="0">
            <a:spAutoFit/>
          </a:bodyPr>
          <a:lstStyle/>
          <a:p>
            <a:r>
              <a:rPr lang="en-US" dirty="0"/>
              <a:t>Bitcoin network introduced</a:t>
            </a:r>
          </a:p>
        </p:txBody>
      </p:sp>
      <p:pic>
        <p:nvPicPr>
          <p:cNvPr id="2052" name="Picture 4" descr="Barack Obama, 44th President, 2009 Facts">
            <a:extLst>
              <a:ext uri="{FF2B5EF4-FFF2-40B4-BE49-F238E27FC236}">
                <a16:creationId xmlns:a16="http://schemas.microsoft.com/office/drawing/2014/main" id="{3E58E9E0-14FA-75B7-F25B-BA23DD05D482}"/>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050798" y="3861127"/>
            <a:ext cx="1609406" cy="2190496"/>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D405D594-E623-982B-0A23-2A18C2DAC39B}"/>
              </a:ext>
            </a:extLst>
          </p:cNvPr>
          <p:cNvSpPr txBox="1"/>
          <p:nvPr/>
        </p:nvSpPr>
        <p:spPr>
          <a:xfrm>
            <a:off x="4483715" y="6060588"/>
            <a:ext cx="2929456" cy="369332"/>
          </a:xfrm>
          <a:prstGeom prst="rect">
            <a:avLst/>
          </a:prstGeom>
          <a:noFill/>
        </p:spPr>
        <p:txBody>
          <a:bodyPr wrap="none" rtlCol="0">
            <a:spAutoFit/>
          </a:bodyPr>
          <a:lstStyle/>
          <a:p>
            <a:r>
              <a:rPr lang="en-US" dirty="0"/>
              <a:t>Inaugurated as US President</a:t>
            </a:r>
          </a:p>
        </p:txBody>
      </p:sp>
      <p:pic>
        <p:nvPicPr>
          <p:cNvPr id="2054" name="Picture 6" descr="L'Aquila earthquake of 2009 | Causes, Damage, &amp; Facts | Britannica">
            <a:extLst>
              <a:ext uri="{FF2B5EF4-FFF2-40B4-BE49-F238E27FC236}">
                <a16:creationId xmlns:a16="http://schemas.microsoft.com/office/drawing/2014/main" id="{4DFDD101-4354-83F8-B5BA-11A09F46EB8E}"/>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258019" y="610331"/>
            <a:ext cx="3194963" cy="2123235"/>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6FBFA6C0-AEFE-511B-18E3-14D15644BF3B}"/>
              </a:ext>
            </a:extLst>
          </p:cNvPr>
          <p:cNvSpPr txBox="1"/>
          <p:nvPr/>
        </p:nvSpPr>
        <p:spPr>
          <a:xfrm>
            <a:off x="4687745" y="2789060"/>
            <a:ext cx="2521396" cy="369332"/>
          </a:xfrm>
          <a:prstGeom prst="rect">
            <a:avLst/>
          </a:prstGeom>
          <a:noFill/>
        </p:spPr>
        <p:txBody>
          <a:bodyPr wrap="none" rtlCol="0">
            <a:spAutoFit/>
          </a:bodyPr>
          <a:lstStyle/>
          <a:p>
            <a:r>
              <a:rPr lang="en-US" dirty="0"/>
              <a:t>L’Aquila, Italy earthquake</a:t>
            </a:r>
          </a:p>
        </p:txBody>
      </p:sp>
      <p:pic>
        <p:nvPicPr>
          <p:cNvPr id="2056" name="Picture 8">
            <a:extLst>
              <a:ext uri="{FF2B5EF4-FFF2-40B4-BE49-F238E27FC236}">
                <a16:creationId xmlns:a16="http://schemas.microsoft.com/office/drawing/2014/main" id="{3D315AC0-35CB-EA17-06C6-1FB38F23E214}"/>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765082" y="3376990"/>
            <a:ext cx="1571625" cy="2571750"/>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B2E045EF-AB2E-C4C8-7C70-4CABE51B6972}"/>
              </a:ext>
            </a:extLst>
          </p:cNvPr>
          <p:cNvSpPr txBox="1"/>
          <p:nvPr/>
        </p:nvSpPr>
        <p:spPr>
          <a:xfrm>
            <a:off x="65408" y="5948740"/>
            <a:ext cx="3350213" cy="369332"/>
          </a:xfrm>
          <a:prstGeom prst="rect">
            <a:avLst/>
          </a:prstGeom>
          <a:noFill/>
        </p:spPr>
        <p:txBody>
          <a:bodyPr wrap="none" rtlCol="0">
            <a:spAutoFit/>
          </a:bodyPr>
          <a:lstStyle/>
          <a:p>
            <a:r>
              <a:rPr lang="en-US" dirty="0"/>
              <a:t>Akio Toyoda – President of Toyota</a:t>
            </a:r>
          </a:p>
        </p:txBody>
      </p:sp>
      <p:pic>
        <p:nvPicPr>
          <p:cNvPr id="2058" name="Picture 10" descr="What's Come Out About Tiger Woods' Cheating Scandal">
            <a:extLst>
              <a:ext uri="{FF2B5EF4-FFF2-40B4-BE49-F238E27FC236}">
                <a16:creationId xmlns:a16="http://schemas.microsoft.com/office/drawing/2014/main" id="{62342445-3C2C-56FE-DD9B-7A0DABB91F07}"/>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8429993" y="3878823"/>
            <a:ext cx="3032199" cy="1701614"/>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2B6A3DBA-E117-5EA5-4AF7-4EDF65B62464}"/>
              </a:ext>
            </a:extLst>
          </p:cNvPr>
          <p:cNvSpPr txBox="1"/>
          <p:nvPr/>
        </p:nvSpPr>
        <p:spPr>
          <a:xfrm>
            <a:off x="9446336" y="5566798"/>
            <a:ext cx="1420069" cy="369332"/>
          </a:xfrm>
          <a:prstGeom prst="rect">
            <a:avLst/>
          </a:prstGeom>
          <a:noFill/>
        </p:spPr>
        <p:txBody>
          <a:bodyPr wrap="none" rtlCol="0">
            <a:spAutoFit/>
          </a:bodyPr>
          <a:lstStyle/>
          <a:p>
            <a:r>
              <a:rPr lang="en-US" dirty="0"/>
              <a:t>Car Accident</a:t>
            </a:r>
          </a:p>
        </p:txBody>
      </p:sp>
    </p:spTree>
    <p:extLst>
      <p:ext uri="{BB962C8B-B14F-4D97-AF65-F5344CB8AC3E}">
        <p14:creationId xmlns:p14="http://schemas.microsoft.com/office/powerpoint/2010/main" val="1832321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05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05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05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05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2"/>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0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1" grpId="0"/>
      <p:bldP spid="12" grpId="0"/>
      <p:bldP spid="13" grpId="0"/>
      <p:bldP spid="14"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C8E4F51-242A-B188-7751-025AF8B8FC75}"/>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14</a:t>
            </a:fld>
            <a:endParaRPr lang="en-US" dirty="0"/>
          </a:p>
        </p:txBody>
      </p:sp>
      <p:sp>
        <p:nvSpPr>
          <p:cNvPr id="3" name="Title 2">
            <a:extLst>
              <a:ext uri="{FF2B5EF4-FFF2-40B4-BE49-F238E27FC236}">
                <a16:creationId xmlns:a16="http://schemas.microsoft.com/office/drawing/2014/main" id="{D7F38E1A-73AA-A4F6-E11A-FB330860AEAE}"/>
              </a:ext>
            </a:extLst>
          </p:cNvPr>
          <p:cNvSpPr>
            <a:spLocks noGrp="1"/>
          </p:cNvSpPr>
          <p:nvPr>
            <p:ph type="title"/>
          </p:nvPr>
        </p:nvSpPr>
        <p:spPr>
          <a:xfrm>
            <a:off x="334962" y="158750"/>
            <a:ext cx="9670885" cy="612556"/>
          </a:xfrm>
        </p:spPr>
        <p:txBody>
          <a:bodyPr/>
          <a:lstStyle/>
          <a:p>
            <a:r>
              <a:rPr lang="en-US" dirty="0"/>
              <a:t>Also in 2009</a:t>
            </a:r>
          </a:p>
        </p:txBody>
      </p:sp>
      <p:sp>
        <p:nvSpPr>
          <p:cNvPr id="4" name="Footer Placeholder 3">
            <a:extLst>
              <a:ext uri="{FF2B5EF4-FFF2-40B4-BE49-F238E27FC236}">
                <a16:creationId xmlns:a16="http://schemas.microsoft.com/office/drawing/2014/main" id="{8BC0B719-9FB1-EFCD-81D8-F599CA61CB2F}"/>
              </a:ext>
            </a:extLst>
          </p:cNvPr>
          <p:cNvSpPr>
            <a:spLocks noGrp="1"/>
          </p:cNvSpPr>
          <p:nvPr>
            <p:ph type="ftr" sz="quarter" idx="3"/>
          </p:nvPr>
        </p:nvSpPr>
        <p:spPr/>
        <p:txBody>
          <a:bodyPr/>
          <a:lstStyle/>
          <a:p>
            <a:r>
              <a:rPr lang="en-US"/>
              <a:t>Copyright ©2024 COVESA</a:t>
            </a:r>
            <a:endParaRPr lang="en-US" dirty="0"/>
          </a:p>
        </p:txBody>
      </p:sp>
      <p:sp>
        <p:nvSpPr>
          <p:cNvPr id="5" name="Date Placeholder 4">
            <a:extLst>
              <a:ext uri="{FF2B5EF4-FFF2-40B4-BE49-F238E27FC236}">
                <a16:creationId xmlns:a16="http://schemas.microsoft.com/office/drawing/2014/main" id="{B70213CF-7CF7-42EF-2341-A42B3E9C1667}"/>
              </a:ext>
            </a:extLst>
          </p:cNvPr>
          <p:cNvSpPr>
            <a:spLocks noGrp="1"/>
          </p:cNvSpPr>
          <p:nvPr>
            <p:ph type="dt" sz="half" idx="16"/>
          </p:nvPr>
        </p:nvSpPr>
        <p:spPr/>
        <p:txBody>
          <a:bodyPr/>
          <a:lstStyle/>
          <a:p>
            <a:fld id="{D5E54885-F5DD-8145-A519-454713646F3E}" type="datetime4">
              <a:rPr lang="en-GB" smtClean="0"/>
              <a:t>13 May 2025</a:t>
            </a:fld>
            <a:r>
              <a:rPr lang="en-GB"/>
              <a:t>  </a:t>
            </a:r>
            <a:r>
              <a:rPr lang="en-GB">
                <a:solidFill>
                  <a:srgbClr val="00B0F0"/>
                </a:solidFill>
              </a:rPr>
              <a:t>|</a:t>
            </a:r>
            <a:endParaRPr lang="en-US" dirty="0">
              <a:solidFill>
                <a:srgbClr val="00B0F0"/>
              </a:solidFill>
            </a:endParaRPr>
          </a:p>
        </p:txBody>
      </p:sp>
      <p:pic>
        <p:nvPicPr>
          <p:cNvPr id="18" name="Picture 17">
            <a:extLst>
              <a:ext uri="{FF2B5EF4-FFF2-40B4-BE49-F238E27FC236}">
                <a16:creationId xmlns:a16="http://schemas.microsoft.com/office/drawing/2014/main" id="{84B19E2D-0240-DE02-7457-CC44BFF90BB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276510" y="771306"/>
            <a:ext cx="7443152" cy="5578694"/>
          </a:xfrm>
          <a:prstGeom prst="rect">
            <a:avLst/>
          </a:prstGeom>
        </p:spPr>
      </p:pic>
    </p:spTree>
    <p:extLst>
      <p:ext uri="{BB962C8B-B14F-4D97-AF65-F5344CB8AC3E}">
        <p14:creationId xmlns:p14="http://schemas.microsoft.com/office/powerpoint/2010/main" val="5288724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2C1B12E-4DE8-EF17-76FB-BE37E6042767}"/>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15</a:t>
            </a:fld>
            <a:endParaRPr lang="en-US" dirty="0"/>
          </a:p>
        </p:txBody>
      </p:sp>
      <p:sp>
        <p:nvSpPr>
          <p:cNvPr id="3" name="Title 2">
            <a:extLst>
              <a:ext uri="{FF2B5EF4-FFF2-40B4-BE49-F238E27FC236}">
                <a16:creationId xmlns:a16="http://schemas.microsoft.com/office/drawing/2014/main" id="{3070945C-863A-577B-1A15-6BCE5F5D125E}"/>
              </a:ext>
            </a:extLst>
          </p:cNvPr>
          <p:cNvSpPr>
            <a:spLocks noGrp="1"/>
          </p:cNvSpPr>
          <p:nvPr>
            <p:ph type="title"/>
          </p:nvPr>
        </p:nvSpPr>
        <p:spPr/>
        <p:txBody>
          <a:bodyPr>
            <a:normAutofit fontScale="90000"/>
          </a:bodyPr>
          <a:lstStyle/>
          <a:p>
            <a:r>
              <a:rPr lang="en-US" dirty="0"/>
              <a:t>And when the COVESA Bylaws &amp; IP Policy were Created</a:t>
            </a:r>
          </a:p>
        </p:txBody>
      </p:sp>
      <p:sp>
        <p:nvSpPr>
          <p:cNvPr id="4" name="Footer Placeholder 3">
            <a:extLst>
              <a:ext uri="{FF2B5EF4-FFF2-40B4-BE49-F238E27FC236}">
                <a16:creationId xmlns:a16="http://schemas.microsoft.com/office/drawing/2014/main" id="{94A0CABF-128A-64E2-15C5-8FAD7D407F82}"/>
              </a:ext>
            </a:extLst>
          </p:cNvPr>
          <p:cNvSpPr>
            <a:spLocks noGrp="1"/>
          </p:cNvSpPr>
          <p:nvPr>
            <p:ph type="ftr" sz="quarter" idx="3"/>
          </p:nvPr>
        </p:nvSpPr>
        <p:spPr/>
        <p:txBody>
          <a:bodyPr/>
          <a:lstStyle/>
          <a:p>
            <a:r>
              <a:rPr lang="en-US"/>
              <a:t>Copyright ©2024 COVESA</a:t>
            </a:r>
            <a:endParaRPr lang="en-US" dirty="0"/>
          </a:p>
        </p:txBody>
      </p:sp>
      <p:sp>
        <p:nvSpPr>
          <p:cNvPr id="5" name="Date Placeholder 4">
            <a:extLst>
              <a:ext uri="{FF2B5EF4-FFF2-40B4-BE49-F238E27FC236}">
                <a16:creationId xmlns:a16="http://schemas.microsoft.com/office/drawing/2014/main" id="{C13C27F8-08D6-7DE7-1366-1998BF3EB98F}"/>
              </a:ext>
            </a:extLst>
          </p:cNvPr>
          <p:cNvSpPr>
            <a:spLocks noGrp="1"/>
          </p:cNvSpPr>
          <p:nvPr>
            <p:ph type="dt" sz="half" idx="16"/>
          </p:nvPr>
        </p:nvSpPr>
        <p:spPr/>
        <p:txBody>
          <a:bodyPr/>
          <a:lstStyle/>
          <a:p>
            <a:fld id="{D5E54885-F5DD-8145-A519-454713646F3E}" type="datetime4">
              <a:rPr lang="en-GB" smtClean="0"/>
              <a:t>13 May 2025</a:t>
            </a:fld>
            <a:r>
              <a:rPr lang="en-GB"/>
              <a:t>  </a:t>
            </a:r>
            <a:r>
              <a:rPr lang="en-GB">
                <a:solidFill>
                  <a:srgbClr val="00B0F0"/>
                </a:solidFill>
              </a:rPr>
              <a:t>|</a:t>
            </a:r>
            <a:endParaRPr lang="en-US" dirty="0">
              <a:solidFill>
                <a:srgbClr val="00B0F0"/>
              </a:solidFill>
            </a:endParaRPr>
          </a:p>
        </p:txBody>
      </p:sp>
      <p:pic>
        <p:nvPicPr>
          <p:cNvPr id="7" name="Picture 6">
            <a:extLst>
              <a:ext uri="{FF2B5EF4-FFF2-40B4-BE49-F238E27FC236}">
                <a16:creationId xmlns:a16="http://schemas.microsoft.com/office/drawing/2014/main" id="{62277D82-31BF-AC21-C0E8-398D11AA8D5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1814" y="1762856"/>
            <a:ext cx="5494186" cy="33322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a:extLst>
              <a:ext uri="{FF2B5EF4-FFF2-40B4-BE49-F238E27FC236}">
                <a16:creationId xmlns:a16="http://schemas.microsoft.com/office/drawing/2014/main" id="{02EAF749-773F-D47F-1D09-888F69FEB0C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02250" y="2112455"/>
            <a:ext cx="5429531" cy="263308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Title 2">
            <a:extLst>
              <a:ext uri="{FF2B5EF4-FFF2-40B4-BE49-F238E27FC236}">
                <a16:creationId xmlns:a16="http://schemas.microsoft.com/office/drawing/2014/main" id="{F840CCDB-0F43-DA82-CAA9-FCCBD0E3E305}"/>
              </a:ext>
            </a:extLst>
          </p:cNvPr>
          <p:cNvSpPr txBox="1">
            <a:spLocks/>
          </p:cNvSpPr>
          <p:nvPr/>
        </p:nvSpPr>
        <p:spPr>
          <a:xfrm>
            <a:off x="1139687" y="5605790"/>
            <a:ext cx="9670885" cy="612556"/>
          </a:xfrm>
          <a:prstGeom prst="rect">
            <a:avLst/>
          </a:prstGeom>
        </p:spPr>
        <p:txBody>
          <a:bodyPr vert="horz" lIns="91440" tIns="45720" rIns="91440" bIns="45720" rtlCol="0" anchor="t">
            <a:normAutofit fontScale="97500"/>
          </a:bodyPr>
          <a:lst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a:lstStyle>
          <a:p>
            <a:r>
              <a:rPr lang="en-US" dirty="0"/>
              <a:t>And have had limited amendments since then!</a:t>
            </a:r>
          </a:p>
        </p:txBody>
      </p:sp>
    </p:spTree>
    <p:extLst>
      <p:ext uri="{BB962C8B-B14F-4D97-AF65-F5344CB8AC3E}">
        <p14:creationId xmlns:p14="http://schemas.microsoft.com/office/powerpoint/2010/main" val="25107453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9E0B156-18C6-5B2C-AAD1-D21022E6B9E6}"/>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16</a:t>
            </a:fld>
            <a:endParaRPr lang="en-US" dirty="0"/>
          </a:p>
        </p:txBody>
      </p:sp>
      <p:sp>
        <p:nvSpPr>
          <p:cNvPr id="6" name="Title 5">
            <a:extLst>
              <a:ext uri="{FF2B5EF4-FFF2-40B4-BE49-F238E27FC236}">
                <a16:creationId xmlns:a16="http://schemas.microsoft.com/office/drawing/2014/main" id="{8343D494-28B6-6A1F-61A4-72AA780F18C8}"/>
              </a:ext>
            </a:extLst>
          </p:cNvPr>
          <p:cNvSpPr>
            <a:spLocks noGrp="1"/>
          </p:cNvSpPr>
          <p:nvPr>
            <p:ph type="title"/>
          </p:nvPr>
        </p:nvSpPr>
        <p:spPr/>
        <p:txBody>
          <a:bodyPr/>
          <a:lstStyle/>
          <a:p>
            <a:r>
              <a:rPr lang="en-US" dirty="0"/>
              <a:t>Board-Approved Amended Bylaws &amp; IP Policy</a:t>
            </a:r>
          </a:p>
        </p:txBody>
      </p:sp>
      <p:sp>
        <p:nvSpPr>
          <p:cNvPr id="4" name="Footer Placeholder 3">
            <a:extLst>
              <a:ext uri="{FF2B5EF4-FFF2-40B4-BE49-F238E27FC236}">
                <a16:creationId xmlns:a16="http://schemas.microsoft.com/office/drawing/2014/main" id="{82E2F744-1E57-C6CD-DD92-48C6319B8816}"/>
              </a:ext>
            </a:extLst>
          </p:cNvPr>
          <p:cNvSpPr>
            <a:spLocks noGrp="1"/>
          </p:cNvSpPr>
          <p:nvPr>
            <p:ph type="ftr" sz="quarter" idx="3"/>
          </p:nvPr>
        </p:nvSpPr>
        <p:spPr/>
        <p:txBody>
          <a:bodyPr/>
          <a:lstStyle/>
          <a:p>
            <a:r>
              <a:rPr lang="en-US"/>
              <a:t>Copyright ©2024 COVESA</a:t>
            </a:r>
            <a:endParaRPr lang="en-US" dirty="0"/>
          </a:p>
        </p:txBody>
      </p:sp>
      <p:sp>
        <p:nvSpPr>
          <p:cNvPr id="5" name="Date Placeholder 4">
            <a:extLst>
              <a:ext uri="{FF2B5EF4-FFF2-40B4-BE49-F238E27FC236}">
                <a16:creationId xmlns:a16="http://schemas.microsoft.com/office/drawing/2014/main" id="{66386823-AA24-B45F-2D1B-DBADA93908E5}"/>
              </a:ext>
            </a:extLst>
          </p:cNvPr>
          <p:cNvSpPr>
            <a:spLocks noGrp="1"/>
          </p:cNvSpPr>
          <p:nvPr>
            <p:ph type="dt" sz="half" idx="16"/>
          </p:nvPr>
        </p:nvSpPr>
        <p:spPr/>
        <p:txBody>
          <a:bodyPr/>
          <a:lstStyle/>
          <a:p>
            <a:fld id="{D5E54885-F5DD-8145-A519-454713646F3E}" type="datetime4">
              <a:rPr lang="en-GB" smtClean="0"/>
              <a:t>13 May 2025</a:t>
            </a:fld>
            <a:r>
              <a:rPr lang="en-GB"/>
              <a:t>  </a:t>
            </a:r>
            <a:r>
              <a:rPr lang="en-GB">
                <a:solidFill>
                  <a:srgbClr val="00B0F0"/>
                </a:solidFill>
              </a:rPr>
              <a:t>|</a:t>
            </a:r>
            <a:endParaRPr lang="en-US" dirty="0">
              <a:solidFill>
                <a:srgbClr val="00B0F0"/>
              </a:solidFill>
            </a:endParaRPr>
          </a:p>
        </p:txBody>
      </p:sp>
      <p:sp>
        <p:nvSpPr>
          <p:cNvPr id="7" name="Text Placeholder 6">
            <a:extLst>
              <a:ext uri="{FF2B5EF4-FFF2-40B4-BE49-F238E27FC236}">
                <a16:creationId xmlns:a16="http://schemas.microsoft.com/office/drawing/2014/main" id="{197E82FF-2C3A-50A4-84DA-4F35AA7EC432}"/>
              </a:ext>
            </a:extLst>
          </p:cNvPr>
          <p:cNvSpPr>
            <a:spLocks noGrp="1"/>
          </p:cNvSpPr>
          <p:nvPr>
            <p:ph type="body" sz="quarter" idx="15"/>
          </p:nvPr>
        </p:nvSpPr>
        <p:spPr>
          <a:xfrm>
            <a:off x="334963" y="1220432"/>
            <a:ext cx="9353982" cy="4285459"/>
          </a:xfrm>
        </p:spPr>
        <p:txBody>
          <a:bodyPr>
            <a:normAutofit lnSpcReduction="10000"/>
          </a:bodyPr>
          <a:lstStyle/>
          <a:p>
            <a:r>
              <a:rPr lang="en-US" dirty="0"/>
              <a:t>COVESA completed an IP Policy refresh project, and the Board voted to approve the amended Policy (and related amendments to the Bylaws) during its 12 March 2025 meeting</a:t>
            </a:r>
          </a:p>
          <a:p>
            <a:r>
              <a:rPr lang="en-US" dirty="0"/>
              <a:t>A 45-day member review period was opened on 21 March and closed on 6 May with no substantive comment or any disagreement received from any member</a:t>
            </a:r>
          </a:p>
          <a:p>
            <a:r>
              <a:rPr lang="en-US" dirty="0"/>
              <a:t>Pursuant to the Bylaws (Section 4.2p), the Board has the duty to approve for instatement the amended Bylaws (including the IP Policy as an Exhibit)</a:t>
            </a:r>
          </a:p>
          <a:p>
            <a:r>
              <a:rPr lang="en-US" dirty="0">
                <a:solidFill>
                  <a:srgbClr val="0070C0"/>
                </a:solidFill>
              </a:rPr>
              <a:t>Motion: To approve for instatement the amended Bylaws, including the amended IP Policy, effective immediately. PASSED UNANIMOUSLY</a:t>
            </a:r>
          </a:p>
          <a:p>
            <a:r>
              <a:rPr lang="en-US" dirty="0"/>
              <a:t>As of Monday, the amended Bylaws and IP Policy are instated</a:t>
            </a:r>
          </a:p>
          <a:p>
            <a:r>
              <a:rPr lang="en-US" dirty="0"/>
              <a:t>Both may be downloaded at: </a:t>
            </a:r>
            <a:r>
              <a:rPr lang="en-US" dirty="0" err="1"/>
              <a:t>covesa.global</a:t>
            </a:r>
            <a:r>
              <a:rPr lang="en-US" dirty="0"/>
              <a:t>/join-</a:t>
            </a:r>
            <a:r>
              <a:rPr lang="en-US" dirty="0" err="1"/>
              <a:t>covesa</a:t>
            </a:r>
            <a:endParaRPr lang="en-US" dirty="0"/>
          </a:p>
          <a:p>
            <a:endParaRPr lang="en-US" dirty="0"/>
          </a:p>
        </p:txBody>
      </p:sp>
    </p:spTree>
    <p:extLst>
      <p:ext uri="{BB962C8B-B14F-4D97-AF65-F5344CB8AC3E}">
        <p14:creationId xmlns:p14="http://schemas.microsoft.com/office/powerpoint/2010/main" val="30500893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43E333-8396-09AF-315F-54D5843FBBE2}"/>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56B15F6-4BFE-BB42-6B96-39CBA7B523E5}"/>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17</a:t>
            </a:fld>
            <a:endParaRPr lang="en-US" dirty="0"/>
          </a:p>
        </p:txBody>
      </p:sp>
      <p:sp>
        <p:nvSpPr>
          <p:cNvPr id="5" name="Title 4">
            <a:extLst>
              <a:ext uri="{FF2B5EF4-FFF2-40B4-BE49-F238E27FC236}">
                <a16:creationId xmlns:a16="http://schemas.microsoft.com/office/drawing/2014/main" id="{738E9B34-1F59-B902-CC88-DC1324E3DE1F}"/>
              </a:ext>
            </a:extLst>
          </p:cNvPr>
          <p:cNvSpPr>
            <a:spLocks noGrp="1"/>
          </p:cNvSpPr>
          <p:nvPr>
            <p:ph type="title"/>
          </p:nvPr>
        </p:nvSpPr>
        <p:spPr/>
        <p:txBody>
          <a:bodyPr/>
          <a:lstStyle/>
          <a:p>
            <a:r>
              <a:rPr lang="en-US" dirty="0"/>
              <a:t>Summary of IP Policy Amendments</a:t>
            </a:r>
          </a:p>
        </p:txBody>
      </p:sp>
      <p:sp>
        <p:nvSpPr>
          <p:cNvPr id="6" name="Footer Placeholder 5">
            <a:extLst>
              <a:ext uri="{FF2B5EF4-FFF2-40B4-BE49-F238E27FC236}">
                <a16:creationId xmlns:a16="http://schemas.microsoft.com/office/drawing/2014/main" id="{EB40F91E-5E4B-ADF6-436C-73382E050295}"/>
              </a:ext>
            </a:extLst>
          </p:cNvPr>
          <p:cNvSpPr>
            <a:spLocks noGrp="1"/>
          </p:cNvSpPr>
          <p:nvPr>
            <p:ph type="ftr" sz="quarter" idx="3"/>
          </p:nvPr>
        </p:nvSpPr>
        <p:spPr/>
        <p:txBody>
          <a:bodyPr/>
          <a:lstStyle/>
          <a:p>
            <a:r>
              <a:rPr lang="en-US"/>
              <a:t>Copyright ©2024 COVESA</a:t>
            </a:r>
            <a:endParaRPr lang="en-US" dirty="0"/>
          </a:p>
        </p:txBody>
      </p:sp>
      <p:sp>
        <p:nvSpPr>
          <p:cNvPr id="7" name="Date Placeholder 6">
            <a:extLst>
              <a:ext uri="{FF2B5EF4-FFF2-40B4-BE49-F238E27FC236}">
                <a16:creationId xmlns:a16="http://schemas.microsoft.com/office/drawing/2014/main" id="{0977F8B3-EC9E-C460-8FB0-BAD1BEF4610A}"/>
              </a:ext>
            </a:extLst>
          </p:cNvPr>
          <p:cNvSpPr>
            <a:spLocks noGrp="1"/>
          </p:cNvSpPr>
          <p:nvPr>
            <p:ph type="dt" sz="half" idx="16"/>
          </p:nvPr>
        </p:nvSpPr>
        <p:spPr/>
        <p:txBody>
          <a:bodyPr/>
          <a:lstStyle/>
          <a:p>
            <a:fld id="{DD0EF622-E555-A546-8005-7CDD745BA7BF}" type="datetime4">
              <a:rPr lang="en-GB" smtClean="0"/>
              <a:t>13 May 2025</a:t>
            </a:fld>
            <a:r>
              <a:rPr lang="en-GB"/>
              <a:t>  </a:t>
            </a:r>
            <a:r>
              <a:rPr lang="en-GB">
                <a:solidFill>
                  <a:srgbClr val="00B0F0"/>
                </a:solidFill>
              </a:rPr>
              <a:t>|</a:t>
            </a:r>
            <a:endParaRPr lang="en-US" dirty="0">
              <a:solidFill>
                <a:srgbClr val="00B0F0"/>
              </a:solidFill>
            </a:endParaRPr>
          </a:p>
        </p:txBody>
      </p:sp>
      <p:sp>
        <p:nvSpPr>
          <p:cNvPr id="2" name="Content Placeholder 1">
            <a:extLst>
              <a:ext uri="{FF2B5EF4-FFF2-40B4-BE49-F238E27FC236}">
                <a16:creationId xmlns:a16="http://schemas.microsoft.com/office/drawing/2014/main" id="{4F0C0CAC-F5AF-32FF-99C0-2653A19558D3}"/>
              </a:ext>
            </a:extLst>
          </p:cNvPr>
          <p:cNvSpPr>
            <a:spLocks noGrp="1"/>
          </p:cNvSpPr>
          <p:nvPr>
            <p:ph type="body" sz="quarter" idx="15"/>
          </p:nvPr>
        </p:nvSpPr>
        <p:spPr>
          <a:xfrm>
            <a:off x="334963" y="1220432"/>
            <a:ext cx="9991292" cy="4285459"/>
          </a:xfrm>
        </p:spPr>
        <p:txBody>
          <a:bodyPr/>
          <a:lstStyle/>
          <a:p>
            <a:pPr marL="342900" indent="-342900">
              <a:buFont typeface="Arial" panose="020B0604020202020204" pitchFamily="34" charset="0"/>
              <a:buChar char="•"/>
            </a:pPr>
            <a:r>
              <a:rPr lang="en-US" dirty="0"/>
              <a:t>Fundamental shift from Board-approved final deliverables with heavy-weight IPR management to CURRENT way-of-working – open collaboration, open licensing</a:t>
            </a:r>
          </a:p>
          <a:p>
            <a:pPr marL="342900" indent="-342900">
              <a:buFont typeface="Arial" panose="020B0604020202020204" pitchFamily="34" charset="0"/>
              <a:buChar char="•"/>
            </a:pPr>
            <a:r>
              <a:rPr lang="en-US" dirty="0"/>
              <a:t>Three Categories of Amendments</a:t>
            </a:r>
          </a:p>
          <a:p>
            <a:pPr lvl="1" indent="-342900">
              <a:buFont typeface="Arial" panose="020B0604020202020204" pitchFamily="34" charset="0"/>
              <a:buChar char="•"/>
            </a:pPr>
            <a:r>
              <a:rPr lang="en-US" dirty="0"/>
              <a:t>Definitions – many removed; some added; COVESA Deliverables most important</a:t>
            </a:r>
          </a:p>
          <a:p>
            <a:pPr lvl="2" indent="-342900">
              <a:buFont typeface="Wingdings" panose="05000000000000000000" pitchFamily="2" charset="2"/>
              <a:buChar char="Ø"/>
            </a:pPr>
            <a:r>
              <a:rPr lang="en-US" sz="1800" dirty="0">
                <a:effectLst/>
                <a:latin typeface="Aptos" panose="020B0004020202020204" pitchFamily="34" charset="0"/>
                <a:ea typeface="Aptos" panose="020B0004020202020204" pitchFamily="34" charset="0"/>
                <a:cs typeface="Times New Roman" panose="02020603050405020304" pitchFamily="18" charset="0"/>
              </a:rPr>
              <a:t>“COVESA Deliverables mean any document, code, or other Alliance output, in draft or final form, produced by a Team, Group, or Project of the Alliance”.</a:t>
            </a:r>
            <a:endParaRPr lang="en-US" sz="1800" dirty="0"/>
          </a:p>
          <a:p>
            <a:pPr lvl="1" indent="-342900">
              <a:buFont typeface="Arial" panose="020B0604020202020204" pitchFamily="34" charset="0"/>
              <a:buChar char="•"/>
            </a:pPr>
            <a:r>
              <a:rPr lang="en-US" dirty="0"/>
              <a:t>Removal or replacement of language from previous policy – approvals, licensing of IP, inventions, out-of-scope</a:t>
            </a:r>
          </a:p>
          <a:p>
            <a:pPr lvl="1" indent="-342900">
              <a:buFont typeface="Arial" panose="020B0604020202020204" pitchFamily="34" charset="0"/>
              <a:buChar char="•"/>
            </a:pPr>
            <a:r>
              <a:rPr lang="en-US" dirty="0"/>
              <a:t>New language in the new policy – licensing of COVESA Deliverables, contributing as a member and non-member, updated, state-of-the-art legal boilerplate</a:t>
            </a:r>
          </a:p>
        </p:txBody>
      </p:sp>
      <p:sp>
        <p:nvSpPr>
          <p:cNvPr id="4" name="TextBox 3">
            <a:extLst>
              <a:ext uri="{FF2B5EF4-FFF2-40B4-BE49-F238E27FC236}">
                <a16:creationId xmlns:a16="http://schemas.microsoft.com/office/drawing/2014/main" id="{FCA75727-732A-D8C4-D97C-9749891BFDFE}"/>
              </a:ext>
            </a:extLst>
          </p:cNvPr>
          <p:cNvSpPr txBox="1"/>
          <p:nvPr/>
        </p:nvSpPr>
        <p:spPr>
          <a:xfrm>
            <a:off x="354724" y="5321574"/>
            <a:ext cx="10828542" cy="646331"/>
          </a:xfrm>
          <a:prstGeom prst="rect">
            <a:avLst/>
          </a:prstGeom>
          <a:noFill/>
        </p:spPr>
        <p:txBody>
          <a:bodyPr wrap="none" rtlCol="0">
            <a:spAutoFit/>
          </a:bodyPr>
          <a:lstStyle/>
          <a:p>
            <a:r>
              <a:rPr lang="en-US" dirty="0"/>
              <a:t>Note: A more detailed amendment summary for both the IP Policy and Bylaws was sent to the primary contact of </a:t>
            </a:r>
          </a:p>
          <a:p>
            <a:r>
              <a:rPr lang="en-US" dirty="0"/>
              <a:t>record on 21 March 2025, at the start of the Member review period. Copy available upon request. </a:t>
            </a:r>
          </a:p>
        </p:txBody>
      </p:sp>
    </p:spTree>
    <p:extLst>
      <p:ext uri="{BB962C8B-B14F-4D97-AF65-F5344CB8AC3E}">
        <p14:creationId xmlns:p14="http://schemas.microsoft.com/office/powerpoint/2010/main" val="15428736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BFF7C0-D028-E087-C203-322FA7839CA0}"/>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19B63C9-6024-E9F7-F675-07FB56755074}"/>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18</a:t>
            </a:fld>
            <a:endParaRPr lang="en-US" dirty="0"/>
          </a:p>
        </p:txBody>
      </p:sp>
      <p:sp>
        <p:nvSpPr>
          <p:cNvPr id="5" name="Title 4">
            <a:extLst>
              <a:ext uri="{FF2B5EF4-FFF2-40B4-BE49-F238E27FC236}">
                <a16:creationId xmlns:a16="http://schemas.microsoft.com/office/drawing/2014/main" id="{3D90527F-737E-9059-7744-88D742DE4E59}"/>
              </a:ext>
            </a:extLst>
          </p:cNvPr>
          <p:cNvSpPr>
            <a:spLocks noGrp="1"/>
          </p:cNvSpPr>
          <p:nvPr>
            <p:ph type="title"/>
          </p:nvPr>
        </p:nvSpPr>
        <p:spPr/>
        <p:txBody>
          <a:bodyPr/>
          <a:lstStyle/>
          <a:p>
            <a:r>
              <a:rPr lang="en-US" dirty="0"/>
              <a:t>Summary of Bylaw Amendments</a:t>
            </a:r>
          </a:p>
        </p:txBody>
      </p:sp>
      <p:sp>
        <p:nvSpPr>
          <p:cNvPr id="6" name="Footer Placeholder 5">
            <a:extLst>
              <a:ext uri="{FF2B5EF4-FFF2-40B4-BE49-F238E27FC236}">
                <a16:creationId xmlns:a16="http://schemas.microsoft.com/office/drawing/2014/main" id="{E0661BF9-5C8D-B919-3C27-86380FD701E1}"/>
              </a:ext>
            </a:extLst>
          </p:cNvPr>
          <p:cNvSpPr>
            <a:spLocks noGrp="1"/>
          </p:cNvSpPr>
          <p:nvPr>
            <p:ph type="ftr" sz="quarter" idx="3"/>
          </p:nvPr>
        </p:nvSpPr>
        <p:spPr/>
        <p:txBody>
          <a:bodyPr/>
          <a:lstStyle/>
          <a:p>
            <a:r>
              <a:rPr lang="en-US"/>
              <a:t>Copyright ©2024 COVESA</a:t>
            </a:r>
            <a:endParaRPr lang="en-US" dirty="0"/>
          </a:p>
        </p:txBody>
      </p:sp>
      <p:sp>
        <p:nvSpPr>
          <p:cNvPr id="7" name="Date Placeholder 6">
            <a:extLst>
              <a:ext uri="{FF2B5EF4-FFF2-40B4-BE49-F238E27FC236}">
                <a16:creationId xmlns:a16="http://schemas.microsoft.com/office/drawing/2014/main" id="{A743A01B-9DB0-C14D-DF34-75A7CB900D4C}"/>
              </a:ext>
            </a:extLst>
          </p:cNvPr>
          <p:cNvSpPr>
            <a:spLocks noGrp="1"/>
          </p:cNvSpPr>
          <p:nvPr>
            <p:ph type="dt" sz="half" idx="16"/>
          </p:nvPr>
        </p:nvSpPr>
        <p:spPr/>
        <p:txBody>
          <a:bodyPr/>
          <a:lstStyle/>
          <a:p>
            <a:fld id="{DD0EF622-E555-A546-8005-7CDD745BA7BF}" type="datetime4">
              <a:rPr lang="en-GB" smtClean="0"/>
              <a:t>13 May 2025</a:t>
            </a:fld>
            <a:r>
              <a:rPr lang="en-GB"/>
              <a:t>  </a:t>
            </a:r>
            <a:r>
              <a:rPr lang="en-GB">
                <a:solidFill>
                  <a:srgbClr val="00B0F0"/>
                </a:solidFill>
              </a:rPr>
              <a:t>|</a:t>
            </a:r>
            <a:endParaRPr lang="en-US" dirty="0">
              <a:solidFill>
                <a:srgbClr val="00B0F0"/>
              </a:solidFill>
            </a:endParaRPr>
          </a:p>
        </p:txBody>
      </p:sp>
      <p:sp>
        <p:nvSpPr>
          <p:cNvPr id="2" name="Content Placeholder 1">
            <a:extLst>
              <a:ext uri="{FF2B5EF4-FFF2-40B4-BE49-F238E27FC236}">
                <a16:creationId xmlns:a16="http://schemas.microsoft.com/office/drawing/2014/main" id="{989F14C7-3B1E-E877-A50F-86F7742ECC80}"/>
              </a:ext>
            </a:extLst>
          </p:cNvPr>
          <p:cNvSpPr>
            <a:spLocks noGrp="1"/>
          </p:cNvSpPr>
          <p:nvPr>
            <p:ph type="body" sz="quarter" idx="15"/>
          </p:nvPr>
        </p:nvSpPr>
        <p:spPr>
          <a:xfrm>
            <a:off x="334963" y="1220432"/>
            <a:ext cx="9991292" cy="4285459"/>
          </a:xfrm>
        </p:spPr>
        <p:txBody>
          <a:bodyPr>
            <a:normAutofit/>
          </a:bodyPr>
          <a:lstStyle/>
          <a:p>
            <a:pPr marL="342900" indent="-342900">
              <a:buFont typeface="Arial" panose="020B0604020202020204" pitchFamily="34" charset="0"/>
              <a:buChar char="•"/>
            </a:pPr>
            <a:r>
              <a:rPr lang="en-US" sz="2400" dirty="0"/>
              <a:t>Rationale: Align IPR Policy terminology and bring Bylaws current</a:t>
            </a:r>
          </a:p>
          <a:p>
            <a:pPr marL="342900" indent="-342900">
              <a:buFont typeface="Arial" panose="020B0604020202020204" pitchFamily="34" charset="0"/>
              <a:buChar char="•"/>
            </a:pPr>
            <a:r>
              <a:rPr lang="en-US" sz="2400" dirty="0"/>
              <a:t>Replacement of previous alliance outputs with “COVESA Deliverables” throughout</a:t>
            </a:r>
          </a:p>
          <a:p>
            <a:pPr marL="342900" indent="-342900">
              <a:buFont typeface="Arial" panose="020B0604020202020204" pitchFamily="34" charset="0"/>
              <a:buChar char="•"/>
            </a:pPr>
            <a:r>
              <a:rPr lang="en-US" sz="2400" dirty="0"/>
              <a:t>Update Specific Objectives section to reflect Connected Vehicle orientation</a:t>
            </a:r>
          </a:p>
          <a:p>
            <a:pPr marL="342900" indent="-342900">
              <a:buFont typeface="Arial" panose="020B0604020202020204" pitchFamily="34" charset="0"/>
              <a:buChar char="•"/>
            </a:pPr>
            <a:r>
              <a:rPr lang="en-US" sz="2400" dirty="0"/>
              <a:t>Renaming of System Architecture Team to Technical Steering Team</a:t>
            </a:r>
          </a:p>
          <a:p>
            <a:pPr marL="342900" indent="-342900">
              <a:buFont typeface="Arial" panose="020B0604020202020204" pitchFamily="34" charset="0"/>
              <a:buChar char="•"/>
            </a:pPr>
            <a:r>
              <a:rPr lang="en-US" sz="2400" dirty="0"/>
              <a:t>Addition of Start-up Associate member category</a:t>
            </a:r>
          </a:p>
        </p:txBody>
      </p:sp>
      <p:sp>
        <p:nvSpPr>
          <p:cNvPr id="4" name="TextBox 3">
            <a:extLst>
              <a:ext uri="{FF2B5EF4-FFF2-40B4-BE49-F238E27FC236}">
                <a16:creationId xmlns:a16="http://schemas.microsoft.com/office/drawing/2014/main" id="{D1A49CB2-6314-8DF0-C84E-AEE32CC695A5}"/>
              </a:ext>
            </a:extLst>
          </p:cNvPr>
          <p:cNvSpPr txBox="1"/>
          <p:nvPr/>
        </p:nvSpPr>
        <p:spPr>
          <a:xfrm>
            <a:off x="354724" y="5321574"/>
            <a:ext cx="8403262" cy="369332"/>
          </a:xfrm>
          <a:prstGeom prst="rect">
            <a:avLst/>
          </a:prstGeom>
          <a:noFill/>
        </p:spPr>
        <p:txBody>
          <a:bodyPr wrap="none" rtlCol="0">
            <a:spAutoFit/>
          </a:bodyPr>
          <a:lstStyle/>
          <a:p>
            <a:r>
              <a:rPr lang="en-US" dirty="0"/>
              <a:t>Note: I’m happy to discuss these with any member. Email me at </a:t>
            </a:r>
            <a:r>
              <a:rPr lang="en-US" dirty="0" err="1"/>
              <a:t>scrumb@covesa.global</a:t>
            </a:r>
            <a:r>
              <a:rPr lang="en-US" dirty="0"/>
              <a:t>.</a:t>
            </a:r>
          </a:p>
        </p:txBody>
      </p:sp>
    </p:spTree>
    <p:extLst>
      <p:ext uri="{BB962C8B-B14F-4D97-AF65-F5344CB8AC3E}">
        <p14:creationId xmlns:p14="http://schemas.microsoft.com/office/powerpoint/2010/main" val="29457321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BC7D6A5-F396-7E45-9957-DFCFC3B5555C}"/>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19</a:t>
            </a:fld>
            <a:endParaRPr lang="en-US" dirty="0"/>
          </a:p>
        </p:txBody>
      </p:sp>
      <p:sp>
        <p:nvSpPr>
          <p:cNvPr id="5" name="Title 4">
            <a:extLst>
              <a:ext uri="{FF2B5EF4-FFF2-40B4-BE49-F238E27FC236}">
                <a16:creationId xmlns:a16="http://schemas.microsoft.com/office/drawing/2014/main" id="{DA235AE6-86B3-C28F-5E10-F75CA0D26CE1}"/>
              </a:ext>
            </a:extLst>
          </p:cNvPr>
          <p:cNvSpPr>
            <a:spLocks noGrp="1"/>
          </p:cNvSpPr>
          <p:nvPr>
            <p:ph type="title"/>
          </p:nvPr>
        </p:nvSpPr>
        <p:spPr/>
        <p:txBody>
          <a:bodyPr/>
          <a:lstStyle/>
          <a:p>
            <a:r>
              <a:rPr lang="en-US" dirty="0"/>
              <a:t>Call for Participation in Fall AMM Program</a:t>
            </a:r>
          </a:p>
        </p:txBody>
      </p:sp>
      <p:sp>
        <p:nvSpPr>
          <p:cNvPr id="6" name="Footer Placeholder 5">
            <a:extLst>
              <a:ext uri="{FF2B5EF4-FFF2-40B4-BE49-F238E27FC236}">
                <a16:creationId xmlns:a16="http://schemas.microsoft.com/office/drawing/2014/main" id="{D8AB31E3-8D42-0E3D-F6C6-BAE0E38AEBBC}"/>
              </a:ext>
            </a:extLst>
          </p:cNvPr>
          <p:cNvSpPr>
            <a:spLocks noGrp="1"/>
          </p:cNvSpPr>
          <p:nvPr>
            <p:ph type="ftr" sz="quarter" idx="3"/>
          </p:nvPr>
        </p:nvSpPr>
        <p:spPr/>
        <p:txBody>
          <a:bodyPr/>
          <a:lstStyle/>
          <a:p>
            <a:r>
              <a:rPr lang="en-US"/>
              <a:t>Copyright ©2024 COVESA</a:t>
            </a:r>
            <a:endParaRPr lang="en-US" dirty="0"/>
          </a:p>
        </p:txBody>
      </p:sp>
      <p:sp>
        <p:nvSpPr>
          <p:cNvPr id="7" name="Date Placeholder 6">
            <a:extLst>
              <a:ext uri="{FF2B5EF4-FFF2-40B4-BE49-F238E27FC236}">
                <a16:creationId xmlns:a16="http://schemas.microsoft.com/office/drawing/2014/main" id="{B41E09D0-8A07-9913-ABFC-BAACEFD09742}"/>
              </a:ext>
            </a:extLst>
          </p:cNvPr>
          <p:cNvSpPr>
            <a:spLocks noGrp="1"/>
          </p:cNvSpPr>
          <p:nvPr>
            <p:ph type="dt" sz="half" idx="16"/>
          </p:nvPr>
        </p:nvSpPr>
        <p:spPr/>
        <p:txBody>
          <a:bodyPr/>
          <a:lstStyle/>
          <a:p>
            <a:fld id="{DD0EF622-E555-A546-8005-7CDD745BA7BF}" type="datetime4">
              <a:rPr lang="en-GB" smtClean="0"/>
              <a:t>13 May 2025</a:t>
            </a:fld>
            <a:r>
              <a:rPr lang="en-GB"/>
              <a:t>  </a:t>
            </a:r>
            <a:r>
              <a:rPr lang="en-GB">
                <a:solidFill>
                  <a:srgbClr val="00B0F0"/>
                </a:solidFill>
              </a:rPr>
              <a:t>|</a:t>
            </a:r>
            <a:endParaRPr lang="en-US" dirty="0">
              <a:solidFill>
                <a:srgbClr val="00B0F0"/>
              </a:solidFill>
            </a:endParaRPr>
          </a:p>
        </p:txBody>
      </p:sp>
      <p:sp>
        <p:nvSpPr>
          <p:cNvPr id="8" name="Text Placeholder 7">
            <a:extLst>
              <a:ext uri="{FF2B5EF4-FFF2-40B4-BE49-F238E27FC236}">
                <a16:creationId xmlns:a16="http://schemas.microsoft.com/office/drawing/2014/main" id="{53C11174-57DB-6AD0-875A-ACF32420C27F}"/>
              </a:ext>
            </a:extLst>
          </p:cNvPr>
          <p:cNvSpPr>
            <a:spLocks noGrp="1"/>
          </p:cNvSpPr>
          <p:nvPr>
            <p:ph type="body" sz="quarter" idx="15"/>
          </p:nvPr>
        </p:nvSpPr>
        <p:spPr>
          <a:xfrm>
            <a:off x="334962" y="1220432"/>
            <a:ext cx="9571037" cy="4956250"/>
          </a:xfrm>
        </p:spPr>
        <p:txBody>
          <a:bodyPr>
            <a:normAutofit fontScale="92500"/>
          </a:bodyPr>
          <a:lstStyle/>
          <a:p>
            <a:r>
              <a:rPr lang="en-US" dirty="0"/>
              <a:t>Opening today the CFP for session proposals for the Fall AMM (22-23 October, Ann Arbor, MI)</a:t>
            </a:r>
          </a:p>
          <a:p>
            <a:pPr>
              <a:buNone/>
            </a:pPr>
            <a:r>
              <a:rPr lang="en-US" b="1" dirty="0"/>
              <a:t>Program Themes:</a:t>
            </a:r>
            <a:endParaRPr lang="en-US" dirty="0"/>
          </a:p>
          <a:p>
            <a:pPr lvl="1">
              <a:buFont typeface="+mj-lt"/>
              <a:buAutoNum type="arabicPeriod"/>
            </a:pPr>
            <a:r>
              <a:rPr lang="en-US" dirty="0"/>
              <a:t>Strategies for Delivering an Up-to-Date, In-Vehicle Digital Experience</a:t>
            </a:r>
          </a:p>
          <a:p>
            <a:pPr lvl="1">
              <a:buFont typeface="+mj-lt"/>
              <a:buAutoNum type="arabicPeriod"/>
            </a:pPr>
            <a:r>
              <a:rPr lang="en-US" dirty="0"/>
              <a:t>Embracing the Digital Life of Vehicle Occupants</a:t>
            </a:r>
          </a:p>
          <a:p>
            <a:pPr lvl="1">
              <a:buFont typeface="+mj-lt"/>
              <a:buAutoNum type="arabicPeriod"/>
            </a:pPr>
            <a:r>
              <a:rPr lang="en-US" dirty="0"/>
              <a:t>Integrating Connected Vehicles for Enhanced Mobility</a:t>
            </a:r>
          </a:p>
          <a:p>
            <a:pPr lvl="1">
              <a:buFont typeface="+mj-lt"/>
              <a:buAutoNum type="arabicPeriod"/>
            </a:pPr>
            <a:r>
              <a:rPr lang="en-US" dirty="0"/>
              <a:t>Enabling/Enriching Vehicle Data through Artificial Intelligence</a:t>
            </a:r>
          </a:p>
          <a:p>
            <a:pPr lvl="1">
              <a:buFont typeface="+mj-lt"/>
              <a:buAutoNum type="arabicPeriod"/>
            </a:pPr>
            <a:r>
              <a:rPr lang="en-US" dirty="0"/>
              <a:t>Industry Approaches for Data Privacy</a:t>
            </a:r>
          </a:p>
          <a:p>
            <a:pPr lvl="1">
              <a:buFont typeface="+mj-lt"/>
              <a:buAutoNum type="arabicPeriod"/>
            </a:pPr>
            <a:r>
              <a:rPr lang="en-US" dirty="0"/>
              <a:t>Simplifying Fleet Management</a:t>
            </a:r>
          </a:p>
          <a:p>
            <a:r>
              <a:rPr lang="en-US" dirty="0"/>
              <a:t>More information at: </a:t>
            </a:r>
            <a:r>
              <a:rPr lang="en-US" dirty="0">
                <a:hlinkClick r:id="rId2"/>
              </a:rPr>
              <a:t>https://wiki.covesa.global/display/WIK4/COVESA+Fall+2025+AMM+Call+for+Participation</a:t>
            </a:r>
            <a:endParaRPr lang="en-US" dirty="0"/>
          </a:p>
          <a:p>
            <a:r>
              <a:rPr lang="en-US" dirty="0"/>
              <a:t>Email will be sent to all Members in next 2-3 weeks</a:t>
            </a:r>
          </a:p>
          <a:p>
            <a:endParaRPr lang="en-US" dirty="0"/>
          </a:p>
        </p:txBody>
      </p:sp>
    </p:spTree>
    <p:extLst>
      <p:ext uri="{BB962C8B-B14F-4D97-AF65-F5344CB8AC3E}">
        <p14:creationId xmlns:p14="http://schemas.microsoft.com/office/powerpoint/2010/main" val="14242776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4D41EB4-1BCC-D942-8C90-AB76166DDD71}"/>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2</a:t>
            </a:fld>
            <a:endParaRPr lang="en-US" dirty="0"/>
          </a:p>
        </p:txBody>
      </p:sp>
      <p:sp>
        <p:nvSpPr>
          <p:cNvPr id="3" name="Title 2">
            <a:extLst>
              <a:ext uri="{FF2B5EF4-FFF2-40B4-BE49-F238E27FC236}">
                <a16:creationId xmlns:a16="http://schemas.microsoft.com/office/drawing/2014/main" id="{5EDEA8EA-2036-1944-80A9-620633747593}"/>
              </a:ext>
            </a:extLst>
          </p:cNvPr>
          <p:cNvSpPr>
            <a:spLocks noGrp="1"/>
          </p:cNvSpPr>
          <p:nvPr>
            <p:ph type="title"/>
          </p:nvPr>
        </p:nvSpPr>
        <p:spPr/>
        <p:txBody>
          <a:bodyPr/>
          <a:lstStyle/>
          <a:p>
            <a:r>
              <a:rPr lang="en-US" dirty="0"/>
              <a:t>Antitrust Note Well</a:t>
            </a:r>
          </a:p>
        </p:txBody>
      </p:sp>
      <p:sp>
        <p:nvSpPr>
          <p:cNvPr id="4" name="Footer Placeholder 3">
            <a:extLst>
              <a:ext uri="{FF2B5EF4-FFF2-40B4-BE49-F238E27FC236}">
                <a16:creationId xmlns:a16="http://schemas.microsoft.com/office/drawing/2014/main" id="{D2874F65-4BE7-494D-849C-CF05DA22E75D}"/>
              </a:ext>
            </a:extLst>
          </p:cNvPr>
          <p:cNvSpPr>
            <a:spLocks noGrp="1"/>
          </p:cNvSpPr>
          <p:nvPr>
            <p:ph type="ftr" sz="quarter" idx="3"/>
          </p:nvPr>
        </p:nvSpPr>
        <p:spPr/>
        <p:txBody>
          <a:bodyPr/>
          <a:lstStyle/>
          <a:p>
            <a:r>
              <a:rPr lang="en-US" dirty="0"/>
              <a:t>Copyright ©2024 COVESA</a:t>
            </a:r>
          </a:p>
        </p:txBody>
      </p:sp>
      <p:sp>
        <p:nvSpPr>
          <p:cNvPr id="5" name="Date Placeholder 4">
            <a:extLst>
              <a:ext uri="{FF2B5EF4-FFF2-40B4-BE49-F238E27FC236}">
                <a16:creationId xmlns:a16="http://schemas.microsoft.com/office/drawing/2014/main" id="{3B3C0A9B-DFC3-DD48-815F-5A993FE98E82}"/>
              </a:ext>
            </a:extLst>
          </p:cNvPr>
          <p:cNvSpPr>
            <a:spLocks noGrp="1"/>
          </p:cNvSpPr>
          <p:nvPr>
            <p:ph type="dt" sz="half" idx="16"/>
          </p:nvPr>
        </p:nvSpPr>
        <p:spPr/>
        <p:txBody>
          <a:bodyPr/>
          <a:lstStyle/>
          <a:p>
            <a:fld id="{711AD59B-78A3-4C41-A780-C9419A689BF3}" type="datetime4">
              <a:rPr lang="en-GB" smtClean="0"/>
              <a:t>13 May 2025</a:t>
            </a:fld>
            <a:r>
              <a:rPr lang="en-GB"/>
              <a:t>  </a:t>
            </a:r>
            <a:r>
              <a:rPr lang="en-GB">
                <a:solidFill>
                  <a:srgbClr val="00B0F0"/>
                </a:solidFill>
              </a:rPr>
              <a:t>|</a:t>
            </a:r>
            <a:endParaRPr lang="en-US" dirty="0">
              <a:solidFill>
                <a:srgbClr val="00B0F0"/>
              </a:solidFill>
            </a:endParaRPr>
          </a:p>
        </p:txBody>
      </p:sp>
      <p:sp>
        <p:nvSpPr>
          <p:cNvPr id="6" name="Text Placeholder 5">
            <a:extLst>
              <a:ext uri="{FF2B5EF4-FFF2-40B4-BE49-F238E27FC236}">
                <a16:creationId xmlns:a16="http://schemas.microsoft.com/office/drawing/2014/main" id="{2B73D329-AC8C-D34E-9376-B11C1C507A91}"/>
              </a:ext>
            </a:extLst>
          </p:cNvPr>
          <p:cNvSpPr>
            <a:spLocks noGrp="1"/>
          </p:cNvSpPr>
          <p:nvPr>
            <p:ph type="body" sz="quarter" idx="15"/>
          </p:nvPr>
        </p:nvSpPr>
        <p:spPr>
          <a:xfrm>
            <a:off x="334962" y="1220432"/>
            <a:ext cx="9602667" cy="4285459"/>
          </a:xfrm>
        </p:spPr>
        <p:txBody>
          <a:bodyPr>
            <a:normAutofit/>
          </a:bodyPr>
          <a:lstStyle/>
          <a:p>
            <a:pPr marL="0" indent="0">
              <a:buNone/>
            </a:pPr>
            <a:r>
              <a:rPr lang="en-US" sz="2800" dirty="0"/>
              <a:t>Before we begin, we would like to make clear that COVESA is committed to compliance with the antitrust laws in all of its activities, and that it expects all participants to similarly comply with the antitrust laws.  We will not engage in--and members must refrain from--any discussion of, or understandings regarding competitively sensitive topics. If you have any doubts regarding whether a matter is appropriate for discussion, please consult with your antitrust counsel.</a:t>
            </a:r>
          </a:p>
          <a:p>
            <a:pPr marL="0" indent="0">
              <a:buNone/>
            </a:pPr>
            <a:endParaRPr lang="en-US" sz="2800" dirty="0"/>
          </a:p>
        </p:txBody>
      </p:sp>
    </p:spTree>
    <p:extLst>
      <p:ext uri="{BB962C8B-B14F-4D97-AF65-F5344CB8AC3E}">
        <p14:creationId xmlns:p14="http://schemas.microsoft.com/office/powerpoint/2010/main" val="15431388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F24E01-B3EF-6048-D0F4-BA81604181D3}"/>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7DA82C3-4C3A-F08C-C68C-39A184FDD79F}"/>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20</a:t>
            </a:fld>
            <a:endParaRPr lang="en-US" dirty="0"/>
          </a:p>
        </p:txBody>
      </p:sp>
      <p:sp>
        <p:nvSpPr>
          <p:cNvPr id="5" name="Title 4">
            <a:extLst>
              <a:ext uri="{FF2B5EF4-FFF2-40B4-BE49-F238E27FC236}">
                <a16:creationId xmlns:a16="http://schemas.microsoft.com/office/drawing/2014/main" id="{873C1353-FB65-678A-E160-21E03E58EEB5}"/>
              </a:ext>
            </a:extLst>
          </p:cNvPr>
          <p:cNvSpPr>
            <a:spLocks noGrp="1"/>
          </p:cNvSpPr>
          <p:nvPr>
            <p:ph type="title"/>
          </p:nvPr>
        </p:nvSpPr>
        <p:spPr/>
        <p:txBody>
          <a:bodyPr/>
          <a:lstStyle/>
          <a:p>
            <a:r>
              <a:rPr lang="en-US" dirty="0"/>
              <a:t>A Couple of Reminders …</a:t>
            </a:r>
          </a:p>
        </p:txBody>
      </p:sp>
      <p:sp>
        <p:nvSpPr>
          <p:cNvPr id="6" name="Footer Placeholder 5">
            <a:extLst>
              <a:ext uri="{FF2B5EF4-FFF2-40B4-BE49-F238E27FC236}">
                <a16:creationId xmlns:a16="http://schemas.microsoft.com/office/drawing/2014/main" id="{066E8490-555E-A18A-1220-8A700CA6CD1B}"/>
              </a:ext>
            </a:extLst>
          </p:cNvPr>
          <p:cNvSpPr>
            <a:spLocks noGrp="1"/>
          </p:cNvSpPr>
          <p:nvPr>
            <p:ph type="ftr" sz="quarter" idx="3"/>
          </p:nvPr>
        </p:nvSpPr>
        <p:spPr/>
        <p:txBody>
          <a:bodyPr/>
          <a:lstStyle/>
          <a:p>
            <a:r>
              <a:rPr lang="en-US"/>
              <a:t>Copyright ©2024 COVESA</a:t>
            </a:r>
            <a:endParaRPr lang="en-US" dirty="0"/>
          </a:p>
        </p:txBody>
      </p:sp>
      <p:sp>
        <p:nvSpPr>
          <p:cNvPr id="7" name="Date Placeholder 6">
            <a:extLst>
              <a:ext uri="{FF2B5EF4-FFF2-40B4-BE49-F238E27FC236}">
                <a16:creationId xmlns:a16="http://schemas.microsoft.com/office/drawing/2014/main" id="{83F12C07-397A-025D-AFD3-416D01B37760}"/>
              </a:ext>
            </a:extLst>
          </p:cNvPr>
          <p:cNvSpPr>
            <a:spLocks noGrp="1"/>
          </p:cNvSpPr>
          <p:nvPr>
            <p:ph type="dt" sz="half" idx="16"/>
          </p:nvPr>
        </p:nvSpPr>
        <p:spPr/>
        <p:txBody>
          <a:bodyPr/>
          <a:lstStyle/>
          <a:p>
            <a:fld id="{DD0EF622-E555-A546-8005-7CDD745BA7BF}" type="datetime4">
              <a:rPr lang="en-GB" smtClean="0"/>
              <a:t>13 May 2025</a:t>
            </a:fld>
            <a:r>
              <a:rPr lang="en-GB"/>
              <a:t>  </a:t>
            </a:r>
            <a:r>
              <a:rPr lang="en-GB">
                <a:solidFill>
                  <a:srgbClr val="00B0F0"/>
                </a:solidFill>
              </a:rPr>
              <a:t>|</a:t>
            </a:r>
            <a:endParaRPr lang="en-US" dirty="0">
              <a:solidFill>
                <a:srgbClr val="00B0F0"/>
              </a:solidFill>
            </a:endParaRPr>
          </a:p>
        </p:txBody>
      </p:sp>
      <p:sp>
        <p:nvSpPr>
          <p:cNvPr id="2" name="Content Placeholder 1">
            <a:extLst>
              <a:ext uri="{FF2B5EF4-FFF2-40B4-BE49-F238E27FC236}">
                <a16:creationId xmlns:a16="http://schemas.microsoft.com/office/drawing/2014/main" id="{104BCB6F-898E-17D7-CF0F-4814E717A71E}"/>
              </a:ext>
            </a:extLst>
          </p:cNvPr>
          <p:cNvSpPr>
            <a:spLocks noGrp="1"/>
          </p:cNvSpPr>
          <p:nvPr>
            <p:ph type="body" sz="quarter" idx="15"/>
          </p:nvPr>
        </p:nvSpPr>
        <p:spPr>
          <a:xfrm>
            <a:off x="334963" y="1220432"/>
            <a:ext cx="9991292" cy="4285459"/>
          </a:xfrm>
        </p:spPr>
        <p:txBody>
          <a:bodyPr>
            <a:normAutofit/>
          </a:bodyPr>
          <a:lstStyle/>
          <a:p>
            <a:pPr marL="342900" indent="-342900">
              <a:buFont typeface="Arial" panose="020B0604020202020204" pitchFamily="34" charset="0"/>
              <a:buChar char="•"/>
            </a:pPr>
            <a:r>
              <a:rPr lang="en-US" sz="2400" dirty="0"/>
              <a:t>Download the </a:t>
            </a:r>
            <a:r>
              <a:rPr lang="en-US" sz="2400" dirty="0" err="1"/>
              <a:t>EventLeaf</a:t>
            </a:r>
            <a:r>
              <a:rPr lang="en-US" sz="2400" dirty="0"/>
              <a:t> app for best view </a:t>
            </a:r>
            <a:r>
              <a:rPr lang="en-US" sz="2400"/>
              <a:t>of agendas</a:t>
            </a:r>
          </a:p>
          <a:p>
            <a:pPr marL="342900" indent="-342900">
              <a:buFont typeface="Arial" panose="020B0604020202020204" pitchFamily="34" charset="0"/>
              <a:buChar char="•"/>
            </a:pPr>
            <a:r>
              <a:rPr lang="en-US" sz="2400"/>
              <a:t>Lunch </a:t>
            </a:r>
            <a:r>
              <a:rPr lang="en-US" sz="2400" dirty="0"/>
              <a:t>sessions today and tomorrow:</a:t>
            </a:r>
          </a:p>
          <a:p>
            <a:pPr lvl="1" indent="-342900">
              <a:buFont typeface="Arial" panose="020B0604020202020204" pitchFamily="34" charset="0"/>
              <a:buChar char="•"/>
            </a:pPr>
            <a:r>
              <a:rPr lang="en-US" sz="2400" dirty="0"/>
              <a:t>Wednesday – MOA 4 - Connected Safety Birds of a Feature (</a:t>
            </a:r>
            <a:r>
              <a:rPr lang="en-US" sz="2400" dirty="0" err="1"/>
              <a:t>BoF</a:t>
            </a:r>
            <a:r>
              <a:rPr lang="en-US" sz="2400" dirty="0"/>
              <a:t>) Lunch &amp; Learn</a:t>
            </a:r>
          </a:p>
          <a:p>
            <a:pPr lvl="1" indent="-342900">
              <a:buFont typeface="Arial" panose="020B0604020202020204" pitchFamily="34" charset="0"/>
              <a:buChar char="•"/>
            </a:pPr>
            <a:r>
              <a:rPr lang="en-US" sz="2400" dirty="0"/>
              <a:t>Thursday – MOA 4 – COVESA Marketing &amp; Member Visibility Workshop</a:t>
            </a:r>
          </a:p>
          <a:p>
            <a:r>
              <a:rPr lang="en-US" sz="2400" dirty="0"/>
              <a:t>Tonight (1730) - COVESA Showcase &amp; Reception – MOA 6+9</a:t>
            </a:r>
          </a:p>
        </p:txBody>
      </p:sp>
    </p:spTree>
    <p:extLst>
      <p:ext uri="{BB962C8B-B14F-4D97-AF65-F5344CB8AC3E}">
        <p14:creationId xmlns:p14="http://schemas.microsoft.com/office/powerpoint/2010/main" val="41376406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C787AC8-2531-5A09-B004-51EEBEC869A8}"/>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21</a:t>
            </a:fld>
            <a:endParaRPr lang="en-US" dirty="0"/>
          </a:p>
        </p:txBody>
      </p:sp>
      <p:sp>
        <p:nvSpPr>
          <p:cNvPr id="8" name="Title 7">
            <a:extLst>
              <a:ext uri="{FF2B5EF4-FFF2-40B4-BE49-F238E27FC236}">
                <a16:creationId xmlns:a16="http://schemas.microsoft.com/office/drawing/2014/main" id="{54833F5D-6B02-2F62-EA3E-505B8C4DA275}"/>
              </a:ext>
            </a:extLst>
          </p:cNvPr>
          <p:cNvSpPr>
            <a:spLocks noGrp="1"/>
          </p:cNvSpPr>
          <p:nvPr>
            <p:ph type="title"/>
          </p:nvPr>
        </p:nvSpPr>
        <p:spPr/>
        <p:txBody>
          <a:bodyPr/>
          <a:lstStyle/>
          <a:p>
            <a:r>
              <a:rPr lang="en-US" dirty="0"/>
              <a:t>Innovator / Adopter / Contributor Award</a:t>
            </a:r>
          </a:p>
        </p:txBody>
      </p:sp>
      <p:sp>
        <p:nvSpPr>
          <p:cNvPr id="6" name="Footer Placeholder 5">
            <a:extLst>
              <a:ext uri="{FF2B5EF4-FFF2-40B4-BE49-F238E27FC236}">
                <a16:creationId xmlns:a16="http://schemas.microsoft.com/office/drawing/2014/main" id="{C4647E0C-39A5-0A3C-6A83-1F9D69F4981C}"/>
              </a:ext>
            </a:extLst>
          </p:cNvPr>
          <p:cNvSpPr>
            <a:spLocks noGrp="1"/>
          </p:cNvSpPr>
          <p:nvPr>
            <p:ph type="ftr" sz="quarter" idx="3"/>
          </p:nvPr>
        </p:nvSpPr>
        <p:spPr/>
        <p:txBody>
          <a:bodyPr/>
          <a:lstStyle/>
          <a:p>
            <a:r>
              <a:rPr lang="en-US"/>
              <a:t>Copyright ©2024 COVESA</a:t>
            </a:r>
            <a:endParaRPr lang="en-US" dirty="0"/>
          </a:p>
        </p:txBody>
      </p:sp>
      <p:sp>
        <p:nvSpPr>
          <p:cNvPr id="7" name="Date Placeholder 6">
            <a:extLst>
              <a:ext uri="{FF2B5EF4-FFF2-40B4-BE49-F238E27FC236}">
                <a16:creationId xmlns:a16="http://schemas.microsoft.com/office/drawing/2014/main" id="{BBE2739E-5DCA-A1CC-282C-A14B27B6863F}"/>
              </a:ext>
            </a:extLst>
          </p:cNvPr>
          <p:cNvSpPr>
            <a:spLocks noGrp="1"/>
          </p:cNvSpPr>
          <p:nvPr>
            <p:ph type="dt" sz="half" idx="16"/>
          </p:nvPr>
        </p:nvSpPr>
        <p:spPr/>
        <p:txBody>
          <a:bodyPr/>
          <a:lstStyle/>
          <a:p>
            <a:fld id="{DD0EF622-E555-A546-8005-7CDD745BA7BF}" type="datetime4">
              <a:rPr lang="en-GB" smtClean="0"/>
              <a:t>13 May 2025</a:t>
            </a:fld>
            <a:r>
              <a:rPr lang="en-GB"/>
              <a:t>  </a:t>
            </a:r>
            <a:r>
              <a:rPr lang="en-GB">
                <a:solidFill>
                  <a:srgbClr val="00B0F0"/>
                </a:solidFill>
              </a:rPr>
              <a:t>|</a:t>
            </a:r>
            <a:endParaRPr lang="en-US" dirty="0">
              <a:solidFill>
                <a:srgbClr val="00B0F0"/>
              </a:solidFill>
            </a:endParaRPr>
          </a:p>
        </p:txBody>
      </p:sp>
      <p:sp>
        <p:nvSpPr>
          <p:cNvPr id="9" name="Text Placeholder 8">
            <a:extLst>
              <a:ext uri="{FF2B5EF4-FFF2-40B4-BE49-F238E27FC236}">
                <a16:creationId xmlns:a16="http://schemas.microsoft.com/office/drawing/2014/main" id="{44D9B3F2-040D-CC7A-6D92-E0CE874AE129}"/>
              </a:ext>
            </a:extLst>
          </p:cNvPr>
          <p:cNvSpPr>
            <a:spLocks noGrp="1"/>
          </p:cNvSpPr>
          <p:nvPr>
            <p:ph type="body" sz="quarter" idx="15"/>
          </p:nvPr>
        </p:nvSpPr>
        <p:spPr>
          <a:xfrm>
            <a:off x="334963" y="1220432"/>
            <a:ext cx="6854876" cy="5119983"/>
          </a:xfrm>
        </p:spPr>
        <p:txBody>
          <a:bodyPr>
            <a:normAutofit/>
          </a:bodyPr>
          <a:lstStyle/>
          <a:p>
            <a:r>
              <a:rPr lang="en-US" dirty="0"/>
              <a:t>To encourage demonstrating COVESA technologies during the AMM and other showcases, we will continue to award organizations meeting the below criteria at their showcase table</a:t>
            </a:r>
          </a:p>
          <a:p>
            <a:r>
              <a:rPr lang="en-US" dirty="0"/>
              <a:t>Broad criteria for selecting whom to award include:</a:t>
            </a:r>
          </a:p>
          <a:p>
            <a:pPr lvl="1"/>
            <a:r>
              <a:rPr lang="en-US" dirty="0"/>
              <a:t>Adoption of COVESA technologies</a:t>
            </a:r>
          </a:p>
          <a:p>
            <a:pPr lvl="1"/>
            <a:r>
              <a:rPr lang="en-US" dirty="0"/>
              <a:t>Contribution back to COVESA</a:t>
            </a:r>
          </a:p>
          <a:p>
            <a:pPr lvl="1"/>
            <a:r>
              <a:rPr lang="en-US" dirty="0"/>
              <a:t>Innovative use of the technology</a:t>
            </a:r>
          </a:p>
          <a:p>
            <a:pPr lvl="1"/>
            <a:r>
              <a:rPr lang="en-US" dirty="0"/>
              <a:t>Openness of solution (Bonus)</a:t>
            </a:r>
          </a:p>
          <a:p>
            <a:r>
              <a:rPr lang="en-US" dirty="0"/>
              <a:t>A team of Board and TST members will visit showcase tables, explore what is being demonstrated and identify 1-3 “winners” of the award</a:t>
            </a:r>
          </a:p>
        </p:txBody>
      </p:sp>
      <p:pic>
        <p:nvPicPr>
          <p:cNvPr id="11" name="Picture 10" descr="A silver medal with a picture of a car&#10;&#10;Description automatically generated">
            <a:extLst>
              <a:ext uri="{FF2B5EF4-FFF2-40B4-BE49-F238E27FC236}">
                <a16:creationId xmlns:a16="http://schemas.microsoft.com/office/drawing/2014/main" id="{9BC31356-1CE3-1D5B-7C68-6C50BEC0E39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127124" y="838892"/>
            <a:ext cx="2743200" cy="2870053"/>
          </a:xfrm>
          <a:prstGeom prst="rect">
            <a:avLst/>
          </a:prstGeom>
        </p:spPr>
      </p:pic>
      <p:pic>
        <p:nvPicPr>
          <p:cNvPr id="13" name="Picture 12" descr="A silver medal with text on it&#10;&#10;Description automatically generated">
            <a:extLst>
              <a:ext uri="{FF2B5EF4-FFF2-40B4-BE49-F238E27FC236}">
                <a16:creationId xmlns:a16="http://schemas.microsoft.com/office/drawing/2014/main" id="{729E43D8-EAC4-5154-E5EE-5022D8C7E21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127124" y="3708945"/>
            <a:ext cx="2795564" cy="2900600"/>
          </a:xfrm>
          <a:prstGeom prst="rect">
            <a:avLst/>
          </a:prstGeom>
        </p:spPr>
      </p:pic>
    </p:spTree>
    <p:extLst>
      <p:ext uri="{BB962C8B-B14F-4D97-AF65-F5344CB8AC3E}">
        <p14:creationId xmlns:p14="http://schemas.microsoft.com/office/powerpoint/2010/main" val="7200797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endParaRPr lang="en-US"/>
          </a:p>
        </p:txBody>
      </p:sp>
      <p:sp>
        <p:nvSpPr>
          <p:cNvPr id="9" name="Subtitle 8"/>
          <p:cNvSpPr>
            <a:spLocks noGrp="1"/>
          </p:cNvSpPr>
          <p:nvPr>
            <p:ph type="subTitle" idx="1"/>
          </p:nvPr>
        </p:nvSpPr>
        <p:spPr/>
        <p:txBody>
          <a:bodyPr/>
          <a:lstStyle/>
          <a:p>
            <a:endParaRPr lang="en-US"/>
          </a:p>
        </p:txBody>
      </p:sp>
      <p:sp>
        <p:nvSpPr>
          <p:cNvPr id="3" name="Slide Number Placeholder 2"/>
          <p:cNvSpPr>
            <a:spLocks noGrp="1"/>
          </p:cNvSpPr>
          <p:nvPr>
            <p:ph type="sldNum" sz="quarter" idx="4294967295"/>
          </p:nvPr>
        </p:nvSpPr>
        <p:spPr>
          <a:xfrm>
            <a:off x="9448800" y="6429375"/>
            <a:ext cx="2743200" cy="365125"/>
          </a:xfrm>
        </p:spPr>
        <p:txBody>
          <a:bodyPr/>
          <a:lstStyle/>
          <a:p>
            <a:r>
              <a:rPr lang="en-US" sz="1200" b="1">
                <a:solidFill>
                  <a:srgbClr val="00B1C3"/>
                </a:solidFill>
                <a:cs typeface="Arial" panose="020B0604020202020204" pitchFamily="34" charset="0"/>
              </a:rPr>
              <a:t>| </a:t>
            </a:r>
            <a:fld id="{97E3EC9A-AD8E-CE43-92AF-1947DAEDBBCC}" type="slidenum">
              <a:rPr lang="en-US" smtClean="0"/>
              <a:pPr/>
              <a:t>22</a:t>
            </a:fld>
            <a:endParaRPr lang="en-US" dirty="0"/>
          </a:p>
        </p:txBody>
      </p:sp>
    </p:spTree>
    <p:extLst>
      <p:ext uri="{BB962C8B-B14F-4D97-AF65-F5344CB8AC3E}">
        <p14:creationId xmlns:p14="http://schemas.microsoft.com/office/powerpoint/2010/main" val="22865116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E8E88E-FA2D-6C38-DE06-6B04154F05E3}"/>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6BCD297-82FB-1D21-76DD-2B6A67C1F9E2}"/>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23</a:t>
            </a:fld>
            <a:endParaRPr lang="en-US" dirty="0"/>
          </a:p>
        </p:txBody>
      </p:sp>
      <p:sp>
        <p:nvSpPr>
          <p:cNvPr id="3" name="Title 2">
            <a:extLst>
              <a:ext uri="{FF2B5EF4-FFF2-40B4-BE49-F238E27FC236}">
                <a16:creationId xmlns:a16="http://schemas.microsoft.com/office/drawing/2014/main" id="{8BAE49DD-F7C7-E64E-10B8-944889BA0B43}"/>
              </a:ext>
            </a:extLst>
          </p:cNvPr>
          <p:cNvSpPr>
            <a:spLocks noGrp="1"/>
          </p:cNvSpPr>
          <p:nvPr>
            <p:ph type="title"/>
          </p:nvPr>
        </p:nvSpPr>
        <p:spPr>
          <a:xfrm>
            <a:off x="389471" y="102370"/>
            <a:ext cx="7266388" cy="612556"/>
          </a:xfrm>
        </p:spPr>
        <p:txBody>
          <a:bodyPr>
            <a:normAutofit/>
          </a:bodyPr>
          <a:lstStyle/>
          <a:p>
            <a:r>
              <a:rPr lang="en-US" dirty="0"/>
              <a:t>Please Thank Our Event Sponsors!!</a:t>
            </a:r>
          </a:p>
        </p:txBody>
      </p:sp>
      <p:sp>
        <p:nvSpPr>
          <p:cNvPr id="4" name="Footer Placeholder 3">
            <a:extLst>
              <a:ext uri="{FF2B5EF4-FFF2-40B4-BE49-F238E27FC236}">
                <a16:creationId xmlns:a16="http://schemas.microsoft.com/office/drawing/2014/main" id="{B84C9450-6A8D-6A8A-21F9-FFAC887B5DE7}"/>
              </a:ext>
            </a:extLst>
          </p:cNvPr>
          <p:cNvSpPr>
            <a:spLocks noGrp="1"/>
          </p:cNvSpPr>
          <p:nvPr>
            <p:ph type="ftr" sz="quarter" idx="3"/>
          </p:nvPr>
        </p:nvSpPr>
        <p:spPr/>
        <p:txBody>
          <a:bodyPr/>
          <a:lstStyle/>
          <a:p>
            <a:r>
              <a:rPr lang="en-US" dirty="0"/>
              <a:t>Copyright ©2025 COVESA</a:t>
            </a:r>
          </a:p>
        </p:txBody>
      </p:sp>
      <p:sp>
        <p:nvSpPr>
          <p:cNvPr id="5" name="Date Placeholder 4">
            <a:extLst>
              <a:ext uri="{FF2B5EF4-FFF2-40B4-BE49-F238E27FC236}">
                <a16:creationId xmlns:a16="http://schemas.microsoft.com/office/drawing/2014/main" id="{CBB54A0C-3166-3754-FD40-E3464F27D7ED}"/>
              </a:ext>
            </a:extLst>
          </p:cNvPr>
          <p:cNvSpPr>
            <a:spLocks noGrp="1"/>
          </p:cNvSpPr>
          <p:nvPr>
            <p:ph type="dt" sz="half" idx="16"/>
          </p:nvPr>
        </p:nvSpPr>
        <p:spPr/>
        <p:txBody>
          <a:bodyPr/>
          <a:lstStyle/>
          <a:p>
            <a:fld id="{D5E54885-F5DD-8145-A519-454713646F3E}" type="datetime4">
              <a:rPr lang="en-GB" smtClean="0"/>
              <a:t>13 May 2025</a:t>
            </a:fld>
            <a:r>
              <a:rPr lang="en-GB"/>
              <a:t>  </a:t>
            </a:r>
            <a:r>
              <a:rPr lang="en-GB">
                <a:solidFill>
                  <a:srgbClr val="00B0F0"/>
                </a:solidFill>
              </a:rPr>
              <a:t>|</a:t>
            </a:r>
            <a:endParaRPr lang="en-US" dirty="0">
              <a:solidFill>
                <a:srgbClr val="00B0F0"/>
              </a:solidFill>
            </a:endParaRPr>
          </a:p>
        </p:txBody>
      </p:sp>
      <p:pic>
        <p:nvPicPr>
          <p:cNvPr id="8" name="Picture 2">
            <a:extLst>
              <a:ext uri="{FF2B5EF4-FFF2-40B4-BE49-F238E27FC236}">
                <a16:creationId xmlns:a16="http://schemas.microsoft.com/office/drawing/2014/main" id="{B83EF896-274C-EE26-2A06-A69FE4E97EF3}"/>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077755" y="641697"/>
            <a:ext cx="7913270" cy="56677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391110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3</a:t>
            </a:fld>
            <a:endParaRPr lang="en-US" dirty="0"/>
          </a:p>
        </p:txBody>
      </p:sp>
      <p:sp>
        <p:nvSpPr>
          <p:cNvPr id="3" name="Title 2"/>
          <p:cNvSpPr>
            <a:spLocks noGrp="1"/>
          </p:cNvSpPr>
          <p:nvPr>
            <p:ph type="title"/>
          </p:nvPr>
        </p:nvSpPr>
        <p:spPr>
          <a:xfrm>
            <a:off x="389471" y="102370"/>
            <a:ext cx="7266388" cy="612556"/>
          </a:xfrm>
        </p:spPr>
        <p:txBody>
          <a:bodyPr>
            <a:normAutofit/>
          </a:bodyPr>
          <a:lstStyle/>
          <a:p>
            <a:r>
              <a:rPr lang="en-US" dirty="0"/>
              <a:t>Please Thank Our Event Sponsors!!</a:t>
            </a:r>
          </a:p>
        </p:txBody>
      </p:sp>
      <p:sp>
        <p:nvSpPr>
          <p:cNvPr id="4" name="Footer Placeholder 3"/>
          <p:cNvSpPr>
            <a:spLocks noGrp="1"/>
          </p:cNvSpPr>
          <p:nvPr>
            <p:ph type="ftr" sz="quarter" idx="3"/>
          </p:nvPr>
        </p:nvSpPr>
        <p:spPr/>
        <p:txBody>
          <a:bodyPr/>
          <a:lstStyle/>
          <a:p>
            <a:r>
              <a:rPr lang="en-US" dirty="0"/>
              <a:t>Copyright ©2025 COVESA</a:t>
            </a:r>
          </a:p>
        </p:txBody>
      </p:sp>
      <p:sp>
        <p:nvSpPr>
          <p:cNvPr id="5" name="Date Placeholder 4"/>
          <p:cNvSpPr>
            <a:spLocks noGrp="1"/>
          </p:cNvSpPr>
          <p:nvPr>
            <p:ph type="dt" sz="half" idx="16"/>
          </p:nvPr>
        </p:nvSpPr>
        <p:spPr/>
        <p:txBody>
          <a:bodyPr/>
          <a:lstStyle/>
          <a:p>
            <a:fld id="{D5E54885-F5DD-8145-A519-454713646F3E}" type="datetime4">
              <a:rPr lang="en-GB" smtClean="0"/>
              <a:t>13 May 2025</a:t>
            </a:fld>
            <a:r>
              <a:rPr lang="en-GB"/>
              <a:t>  </a:t>
            </a:r>
            <a:r>
              <a:rPr lang="en-GB">
                <a:solidFill>
                  <a:srgbClr val="00B0F0"/>
                </a:solidFill>
              </a:rPr>
              <a:t>|</a:t>
            </a:r>
            <a:endParaRPr lang="en-US" dirty="0">
              <a:solidFill>
                <a:srgbClr val="00B0F0"/>
              </a:solidFill>
            </a:endParaRPr>
          </a:p>
        </p:txBody>
      </p:sp>
      <p:pic>
        <p:nvPicPr>
          <p:cNvPr id="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077755" y="641697"/>
            <a:ext cx="7913270" cy="56677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892941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4</a:t>
            </a:fld>
            <a:endParaRPr lang="en-US" dirty="0"/>
          </a:p>
        </p:txBody>
      </p:sp>
      <p:sp>
        <p:nvSpPr>
          <p:cNvPr id="3" name="Title 2"/>
          <p:cNvSpPr>
            <a:spLocks noGrp="1"/>
          </p:cNvSpPr>
          <p:nvPr>
            <p:ph type="title"/>
          </p:nvPr>
        </p:nvSpPr>
        <p:spPr>
          <a:xfrm>
            <a:off x="389470" y="102370"/>
            <a:ext cx="8602129" cy="612556"/>
          </a:xfrm>
        </p:spPr>
        <p:txBody>
          <a:bodyPr>
            <a:normAutofit/>
          </a:bodyPr>
          <a:lstStyle/>
          <a:p>
            <a:r>
              <a:rPr lang="en-US" dirty="0"/>
              <a:t>Visit Our Showcase Participants Tonight!!</a:t>
            </a:r>
          </a:p>
        </p:txBody>
      </p:sp>
      <p:sp>
        <p:nvSpPr>
          <p:cNvPr id="4" name="Footer Placeholder 3"/>
          <p:cNvSpPr>
            <a:spLocks noGrp="1"/>
          </p:cNvSpPr>
          <p:nvPr>
            <p:ph type="ftr" sz="quarter" idx="3"/>
          </p:nvPr>
        </p:nvSpPr>
        <p:spPr/>
        <p:txBody>
          <a:bodyPr/>
          <a:lstStyle/>
          <a:p>
            <a:r>
              <a:rPr lang="en-US" dirty="0"/>
              <a:t>Copyright ©2025 COVESA</a:t>
            </a:r>
          </a:p>
        </p:txBody>
      </p:sp>
      <p:sp>
        <p:nvSpPr>
          <p:cNvPr id="5" name="Date Placeholder 4"/>
          <p:cNvSpPr>
            <a:spLocks noGrp="1"/>
          </p:cNvSpPr>
          <p:nvPr>
            <p:ph type="dt" sz="half" idx="16"/>
          </p:nvPr>
        </p:nvSpPr>
        <p:spPr/>
        <p:txBody>
          <a:bodyPr/>
          <a:lstStyle/>
          <a:p>
            <a:fld id="{D5E54885-F5DD-8145-A519-454713646F3E}" type="datetime4">
              <a:rPr lang="en-GB" smtClean="0"/>
              <a:t>13 May 2025</a:t>
            </a:fld>
            <a:r>
              <a:rPr lang="en-GB"/>
              <a:t>  </a:t>
            </a:r>
            <a:r>
              <a:rPr lang="en-GB">
                <a:solidFill>
                  <a:srgbClr val="00B0F0"/>
                </a:solidFill>
              </a:rPr>
              <a:t>|</a:t>
            </a:r>
            <a:endParaRPr lang="en-US" dirty="0">
              <a:solidFill>
                <a:srgbClr val="00B0F0"/>
              </a:solidFill>
            </a:endParaRPr>
          </a:p>
        </p:txBody>
      </p:sp>
      <p:pic>
        <p:nvPicPr>
          <p:cNvPr id="7" name="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66786" y="635267"/>
            <a:ext cx="8839361" cy="5513685"/>
          </a:xfrm>
          <a:prstGeom prst="rect">
            <a:avLst/>
          </a:prstGeom>
        </p:spPr>
      </p:pic>
    </p:spTree>
    <p:extLst>
      <p:ext uri="{BB962C8B-B14F-4D97-AF65-F5344CB8AC3E}">
        <p14:creationId xmlns:p14="http://schemas.microsoft.com/office/powerpoint/2010/main" val="21143547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What’s New?</a:t>
            </a:r>
          </a:p>
        </p:txBody>
      </p:sp>
      <p:sp>
        <p:nvSpPr>
          <p:cNvPr id="6" name="Slide Number Placeholder 5"/>
          <p:cNvSpPr>
            <a:spLocks noGrp="1"/>
          </p:cNvSpPr>
          <p:nvPr>
            <p:ph type="sldNum" sz="quarter" idx="12"/>
          </p:nvPr>
        </p:nvSpPr>
        <p:spPr/>
        <p:txBody>
          <a:bodyPr/>
          <a:lstStyle/>
          <a:p>
            <a:fld id="{585DC272-4569-2646-93F3-084005CEE6E3}" type="slidenum">
              <a:rPr lang="en-US" smtClean="0"/>
              <a:t>5</a:t>
            </a:fld>
            <a:endParaRPr lang="en-US" dirty="0"/>
          </a:p>
        </p:txBody>
      </p:sp>
      <p:sp>
        <p:nvSpPr>
          <p:cNvPr id="5" name="Slide Number Placeholder 2"/>
          <p:cNvSpPr txBox="1">
            <a:spLocks/>
          </p:cNvSpPr>
          <p:nvPr/>
        </p:nvSpPr>
        <p:spPr>
          <a:xfrm>
            <a:off x="7413171" y="642992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a:solidFill>
                  <a:srgbClr val="00B1C3"/>
                </a:solidFill>
                <a:cs typeface="Arial" panose="020B0604020202020204" pitchFamily="34" charset="0"/>
              </a:rPr>
              <a:t>| </a:t>
            </a:r>
            <a:fld id="{97E3EC9A-AD8E-CE43-92AF-1947DAEDBBCC}" type="slidenum">
              <a:rPr lang="en-US" smtClean="0"/>
              <a:pPr/>
              <a:t>5</a:t>
            </a:fld>
            <a:endParaRPr lang="en-US" dirty="0"/>
          </a:p>
        </p:txBody>
      </p:sp>
      <p:sp>
        <p:nvSpPr>
          <p:cNvPr id="8" name="Footer Placeholder 5"/>
          <p:cNvSpPr>
            <a:spLocks noGrp="1"/>
          </p:cNvSpPr>
          <p:nvPr>
            <p:ph type="ftr" sz="quarter" idx="3"/>
          </p:nvPr>
        </p:nvSpPr>
        <p:spPr>
          <a:xfrm>
            <a:off x="1810354" y="6429920"/>
            <a:ext cx="1945782" cy="365125"/>
          </a:xfrm>
        </p:spPr>
        <p:txBody>
          <a:bodyPr/>
          <a:lstStyle/>
          <a:p>
            <a:r>
              <a:rPr lang="en-US" dirty="0"/>
              <a:t>Copyright ©2024 COVESA</a:t>
            </a:r>
          </a:p>
        </p:txBody>
      </p:sp>
      <p:sp>
        <p:nvSpPr>
          <p:cNvPr id="9" name="Date Placeholder 6"/>
          <p:cNvSpPr>
            <a:spLocks noGrp="1"/>
          </p:cNvSpPr>
          <p:nvPr>
            <p:ph type="dt" sz="half" idx="16"/>
          </p:nvPr>
        </p:nvSpPr>
        <p:spPr>
          <a:xfrm>
            <a:off x="334962" y="6429920"/>
            <a:ext cx="1609451" cy="365125"/>
          </a:xfrm>
        </p:spPr>
        <p:txBody>
          <a:bodyPr/>
          <a:lstStyle/>
          <a:p>
            <a:fld id="{DD0EF622-E555-A546-8005-7CDD745BA7BF}" type="datetime4">
              <a:rPr lang="en-GB" smtClean="0"/>
              <a:t>13 May 2025</a:t>
            </a:fld>
            <a:r>
              <a:rPr lang="en-GB" dirty="0"/>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7967783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erson standing in front of a wall with logos&#10;&#10;AI-generated content may be incorrect.">
            <a:extLst>
              <a:ext uri="{FF2B5EF4-FFF2-40B4-BE49-F238E27FC236}">
                <a16:creationId xmlns:a16="http://schemas.microsoft.com/office/drawing/2014/main" id="{3E2B4FBD-0BCF-FC73-F839-A3BDF1B36F3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92777" y="860323"/>
            <a:ext cx="4467851" cy="2959226"/>
          </a:xfrm>
          <a:prstGeom prst="rect">
            <a:avLst/>
          </a:prstGeom>
        </p:spPr>
      </p:pic>
      <p:pic>
        <p:nvPicPr>
          <p:cNvPr id="17" name="Picture 16" descr="A group of people in a room&#10;&#10;AI-generated content may be incorrect.">
            <a:extLst>
              <a:ext uri="{FF2B5EF4-FFF2-40B4-BE49-F238E27FC236}">
                <a16:creationId xmlns:a16="http://schemas.microsoft.com/office/drawing/2014/main" id="{0FA25FC3-5DDA-3BBC-4A34-CC36AE8E6F0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09102" y="3796118"/>
            <a:ext cx="3858693" cy="2555758"/>
          </a:xfrm>
          <a:prstGeom prst="rect">
            <a:avLst/>
          </a:prstGeom>
        </p:spPr>
      </p:pic>
      <p:sp>
        <p:nvSpPr>
          <p:cNvPr id="3" name="Slide Number Placeholder 2">
            <a:extLst>
              <a:ext uri="{FF2B5EF4-FFF2-40B4-BE49-F238E27FC236}">
                <a16:creationId xmlns:a16="http://schemas.microsoft.com/office/drawing/2014/main" id="{9E416197-4E35-1090-D302-A5BC4276506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B1C3"/>
                </a:solidFill>
                <a:effectLst/>
                <a:uLnTx/>
                <a:uFillTx/>
                <a:latin typeface="Calibri" panose="020F0502020204030204"/>
                <a:ea typeface="+mn-ea"/>
                <a:cs typeface="Arial" panose="020B0604020202020204" pitchFamily="34" charset="0"/>
              </a:rPr>
              <a:t>| </a:t>
            </a:r>
            <a:fld id="{97E3EC9A-AD8E-CE43-92AF-1947DAEDBBCC}" type="slidenum">
              <a:rPr kumimoji="0" lang="en-US" sz="1200" b="0" i="0" u="none" strike="noStrike" kern="1200" cap="none" spc="0" normalizeH="0" baseline="0" noProof="0" smtClean="0">
                <a:ln>
                  <a:noFill/>
                </a:ln>
                <a:solidFill>
                  <a:srgbClr val="000000">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srgbClr val="000000">
                  <a:tint val="75000"/>
                </a:srgbClr>
              </a:solidFill>
              <a:effectLst/>
              <a:uLnTx/>
              <a:uFillTx/>
              <a:latin typeface="Calibri" panose="020F0502020204030204"/>
              <a:ea typeface="+mn-ea"/>
              <a:cs typeface="+mn-cs"/>
            </a:endParaRPr>
          </a:p>
        </p:txBody>
      </p:sp>
      <p:sp>
        <p:nvSpPr>
          <p:cNvPr id="7" name="Title 6">
            <a:extLst>
              <a:ext uri="{FF2B5EF4-FFF2-40B4-BE49-F238E27FC236}">
                <a16:creationId xmlns:a16="http://schemas.microsoft.com/office/drawing/2014/main" id="{75B86ED7-B88F-DFA8-D994-3877BB187068}"/>
              </a:ext>
            </a:extLst>
          </p:cNvPr>
          <p:cNvSpPr>
            <a:spLocks noGrp="1"/>
          </p:cNvSpPr>
          <p:nvPr>
            <p:ph type="title"/>
          </p:nvPr>
        </p:nvSpPr>
        <p:spPr/>
        <p:txBody>
          <a:bodyPr/>
          <a:lstStyle/>
          <a:p>
            <a:r>
              <a:rPr lang="en-US" dirty="0"/>
              <a:t>Novi AMM: September 2024</a:t>
            </a:r>
          </a:p>
        </p:txBody>
      </p:sp>
      <p:sp>
        <p:nvSpPr>
          <p:cNvPr id="5" name="Footer Placeholder 4">
            <a:extLst>
              <a:ext uri="{FF2B5EF4-FFF2-40B4-BE49-F238E27FC236}">
                <a16:creationId xmlns:a16="http://schemas.microsoft.com/office/drawing/2014/main" id="{6B8A62DA-1FA4-D696-E1B9-4F0C399ECE13}"/>
              </a:ext>
            </a:extLst>
          </p:cNvPr>
          <p:cNvSpPr>
            <a:spLocks noGrp="1"/>
          </p:cNvSpPr>
          <p:nvPr>
            <p:ph type="ftr" sz="quarter" idx="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lumMod val="50000"/>
                    <a:lumOff val="50000"/>
                  </a:srgbClr>
                </a:solidFill>
                <a:effectLst/>
                <a:uLnTx/>
                <a:uFillTx/>
                <a:latin typeface="Calibri" panose="020F0502020204030204"/>
                <a:ea typeface="+mn-ea"/>
                <a:cs typeface="+mn-cs"/>
              </a:rPr>
              <a:t>Copyright ©2024 COVESA</a:t>
            </a:r>
            <a:endParaRPr kumimoji="0" lang="en-US" sz="1200" b="0" i="0" u="none" strike="noStrike" kern="1200" cap="none" spc="0" normalizeH="0" baseline="0" noProof="0" dirty="0">
              <a:ln>
                <a:noFill/>
              </a:ln>
              <a:solidFill>
                <a:srgbClr val="000000">
                  <a:lumMod val="50000"/>
                  <a:lumOff val="50000"/>
                </a:srgbClr>
              </a:solidFill>
              <a:effectLst/>
              <a:uLnTx/>
              <a:uFillTx/>
              <a:latin typeface="Calibri" panose="020F0502020204030204"/>
              <a:ea typeface="+mn-ea"/>
              <a:cs typeface="+mn-cs"/>
            </a:endParaRPr>
          </a:p>
        </p:txBody>
      </p:sp>
      <p:sp>
        <p:nvSpPr>
          <p:cNvPr id="6" name="Date Placeholder 5">
            <a:extLst>
              <a:ext uri="{FF2B5EF4-FFF2-40B4-BE49-F238E27FC236}">
                <a16:creationId xmlns:a16="http://schemas.microsoft.com/office/drawing/2014/main" id="{70B39032-4F2C-1784-12C7-1DAE2ACEEFA3}"/>
              </a:ext>
            </a:extLst>
          </p:cNvPr>
          <p:cNvSpPr>
            <a:spLocks noGrp="1"/>
          </p:cNvSpPr>
          <p:nvPr>
            <p:ph type="dt" sz="half" idx="16"/>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F039502-76C8-E243-BC8B-2F8912574CFF}" type="datetime4">
              <a:rPr kumimoji="0" lang="en-GB" sz="1200" b="0" i="0" u="none" strike="noStrike" kern="1200" cap="none" spc="0" normalizeH="0" baseline="0" noProof="0" smtClean="0">
                <a:ln>
                  <a:noFill/>
                </a:ln>
                <a:solidFill>
                  <a:srgbClr val="000000">
                    <a:lumMod val="50000"/>
                    <a:lumOff val="50000"/>
                  </a:srgb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13 May 2025</a:t>
            </a:fld>
            <a:r>
              <a:rPr kumimoji="0" lang="en-GB" sz="1200" b="0" i="0" u="none" strike="noStrike" kern="1200" cap="none" spc="0" normalizeH="0" baseline="0" noProof="0">
                <a:ln>
                  <a:noFill/>
                </a:ln>
                <a:solidFill>
                  <a:srgbClr val="000000">
                    <a:lumMod val="50000"/>
                    <a:lumOff val="50000"/>
                  </a:srgbClr>
                </a:solidFill>
                <a:effectLst/>
                <a:uLnTx/>
                <a:uFillTx/>
                <a:latin typeface="Calibri" panose="020F0502020204030204"/>
                <a:ea typeface="+mn-ea"/>
                <a:cs typeface="+mn-cs"/>
              </a:rPr>
              <a:t>  </a:t>
            </a:r>
            <a:r>
              <a:rPr kumimoji="0" lang="en-GB" sz="1200" b="0" i="0" u="none" strike="noStrike" kern="1200" cap="none" spc="0" normalizeH="0" baseline="0" noProof="0">
                <a:ln>
                  <a:noFill/>
                </a:ln>
                <a:solidFill>
                  <a:srgbClr val="00B0F0"/>
                </a:solidFill>
                <a:effectLst/>
                <a:uLnTx/>
                <a:uFillTx/>
                <a:latin typeface="Calibri" panose="020F0502020204030204"/>
                <a:ea typeface="+mn-ea"/>
                <a:cs typeface="+mn-cs"/>
              </a:rPr>
              <a:t>|</a:t>
            </a:r>
            <a:endParaRPr kumimoji="0" lang="en-US" sz="1200" b="0" i="0" u="none" strike="noStrike" kern="1200" cap="none" spc="0" normalizeH="0" baseline="0" noProof="0" dirty="0">
              <a:ln>
                <a:noFill/>
              </a:ln>
              <a:solidFill>
                <a:srgbClr val="00B0F0"/>
              </a:solidFill>
              <a:effectLst/>
              <a:uLnTx/>
              <a:uFillTx/>
              <a:latin typeface="Calibri" panose="020F0502020204030204"/>
              <a:ea typeface="+mn-ea"/>
              <a:cs typeface="+mn-cs"/>
            </a:endParaRPr>
          </a:p>
        </p:txBody>
      </p:sp>
      <p:pic>
        <p:nvPicPr>
          <p:cNvPr id="8" name="Picture 7" descr="A group of men holding a trophy&#10;&#10;AI-generated content may be incorrect.">
            <a:extLst>
              <a:ext uri="{FF2B5EF4-FFF2-40B4-BE49-F238E27FC236}">
                <a16:creationId xmlns:a16="http://schemas.microsoft.com/office/drawing/2014/main" id="{EDF36AF5-8A7A-8ADF-62A3-28AD9FE7AF7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305800" y="4008748"/>
            <a:ext cx="3366942" cy="2245724"/>
          </a:xfrm>
          <a:prstGeom prst="rect">
            <a:avLst/>
          </a:prstGeom>
        </p:spPr>
      </p:pic>
      <p:pic>
        <p:nvPicPr>
          <p:cNvPr id="10" name="Picture 9" descr="A group of people standing in a room&#10;&#10;AI-generated content may be incorrect.">
            <a:extLst>
              <a:ext uri="{FF2B5EF4-FFF2-40B4-BE49-F238E27FC236}">
                <a16:creationId xmlns:a16="http://schemas.microsoft.com/office/drawing/2014/main" id="{885B62D9-5D50-BB5B-5DDA-D4E4283A8E8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714564" y="1296072"/>
            <a:ext cx="3935506" cy="2624952"/>
          </a:xfrm>
          <a:prstGeom prst="rect">
            <a:avLst/>
          </a:prstGeom>
        </p:spPr>
      </p:pic>
      <p:pic>
        <p:nvPicPr>
          <p:cNvPr id="20" name="Picture 19" descr="A group of people sitting on chairs&#10;&#10;AI-generated content may be incorrect.">
            <a:extLst>
              <a:ext uri="{FF2B5EF4-FFF2-40B4-BE49-F238E27FC236}">
                <a16:creationId xmlns:a16="http://schemas.microsoft.com/office/drawing/2014/main" id="{897EDADE-2AD4-2429-42CC-B59BECBFE428}"/>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83081" y="2407800"/>
            <a:ext cx="4262927" cy="2823497"/>
          </a:xfrm>
          <a:prstGeom prst="rect">
            <a:avLst/>
          </a:prstGeom>
        </p:spPr>
      </p:pic>
    </p:spTree>
    <p:extLst>
      <p:ext uri="{BB962C8B-B14F-4D97-AF65-F5344CB8AC3E}">
        <p14:creationId xmlns:p14="http://schemas.microsoft.com/office/powerpoint/2010/main" val="117712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179E3FE-5ADE-3067-97F6-8144BD6E5D5E}"/>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7</a:t>
            </a:fld>
            <a:endParaRPr lang="en-US" dirty="0"/>
          </a:p>
        </p:txBody>
      </p:sp>
      <p:sp>
        <p:nvSpPr>
          <p:cNvPr id="3" name="Title 2">
            <a:extLst>
              <a:ext uri="{FF2B5EF4-FFF2-40B4-BE49-F238E27FC236}">
                <a16:creationId xmlns:a16="http://schemas.microsoft.com/office/drawing/2014/main" id="{F6F57A5E-626D-BAB9-710D-8FC1B3374B8A}"/>
              </a:ext>
            </a:extLst>
          </p:cNvPr>
          <p:cNvSpPr>
            <a:spLocks noGrp="1"/>
          </p:cNvSpPr>
          <p:nvPr>
            <p:ph type="title"/>
          </p:nvPr>
        </p:nvSpPr>
        <p:spPr/>
        <p:txBody>
          <a:bodyPr/>
          <a:lstStyle/>
          <a:p>
            <a:r>
              <a:rPr lang="en-US" dirty="0"/>
              <a:t>New Memberships Since Fall 2024 AMM</a:t>
            </a:r>
          </a:p>
        </p:txBody>
      </p:sp>
      <p:sp>
        <p:nvSpPr>
          <p:cNvPr id="4" name="Footer Placeholder 3">
            <a:extLst>
              <a:ext uri="{FF2B5EF4-FFF2-40B4-BE49-F238E27FC236}">
                <a16:creationId xmlns:a16="http://schemas.microsoft.com/office/drawing/2014/main" id="{6F9D82CD-78CA-3E4B-6525-93FE74F83772}"/>
              </a:ext>
            </a:extLst>
          </p:cNvPr>
          <p:cNvSpPr>
            <a:spLocks noGrp="1"/>
          </p:cNvSpPr>
          <p:nvPr>
            <p:ph type="ftr" sz="quarter" idx="3"/>
          </p:nvPr>
        </p:nvSpPr>
        <p:spPr/>
        <p:txBody>
          <a:bodyPr/>
          <a:lstStyle/>
          <a:p>
            <a:r>
              <a:rPr lang="en-US"/>
              <a:t>Copyright ©2024 COVESA</a:t>
            </a:r>
            <a:endParaRPr lang="en-US" dirty="0"/>
          </a:p>
        </p:txBody>
      </p:sp>
      <p:sp>
        <p:nvSpPr>
          <p:cNvPr id="5" name="Date Placeholder 4">
            <a:extLst>
              <a:ext uri="{FF2B5EF4-FFF2-40B4-BE49-F238E27FC236}">
                <a16:creationId xmlns:a16="http://schemas.microsoft.com/office/drawing/2014/main" id="{8E3347A8-4D81-E804-3566-83FBEA856EE7}"/>
              </a:ext>
            </a:extLst>
          </p:cNvPr>
          <p:cNvSpPr>
            <a:spLocks noGrp="1"/>
          </p:cNvSpPr>
          <p:nvPr>
            <p:ph type="dt" sz="half" idx="16"/>
          </p:nvPr>
        </p:nvSpPr>
        <p:spPr/>
        <p:txBody>
          <a:bodyPr/>
          <a:lstStyle/>
          <a:p>
            <a:fld id="{D5E54885-F5DD-8145-A519-454713646F3E}" type="datetime4">
              <a:rPr lang="en-GB" smtClean="0"/>
              <a:t>13 May 2025</a:t>
            </a:fld>
            <a:r>
              <a:rPr lang="en-GB"/>
              <a:t>  </a:t>
            </a:r>
            <a:r>
              <a:rPr lang="en-GB">
                <a:solidFill>
                  <a:srgbClr val="00B0F0"/>
                </a:solidFill>
              </a:rPr>
              <a:t>|</a:t>
            </a:r>
            <a:endParaRPr lang="en-US" dirty="0">
              <a:solidFill>
                <a:srgbClr val="00B0F0"/>
              </a:solidFill>
            </a:endParaRPr>
          </a:p>
        </p:txBody>
      </p:sp>
      <p:pic>
        <p:nvPicPr>
          <p:cNvPr id="7" name="Picture 3">
            <a:extLst>
              <a:ext uri="{FF2B5EF4-FFF2-40B4-BE49-F238E27FC236}">
                <a16:creationId xmlns:a16="http://schemas.microsoft.com/office/drawing/2014/main" id="{115ED7AC-1288-C20F-F6AE-C88B0911DD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94623" y="1332062"/>
            <a:ext cx="1559788" cy="3899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6">
            <a:extLst>
              <a:ext uri="{FF2B5EF4-FFF2-40B4-BE49-F238E27FC236}">
                <a16:creationId xmlns:a16="http://schemas.microsoft.com/office/drawing/2014/main" id="{BACB3086-F138-C550-11D3-7358C745B74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83611" y="3318573"/>
            <a:ext cx="1195430" cy="514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9">
            <a:extLst>
              <a:ext uri="{FF2B5EF4-FFF2-40B4-BE49-F238E27FC236}">
                <a16:creationId xmlns:a16="http://schemas.microsoft.com/office/drawing/2014/main" id="{E76084AF-F1B9-D08F-E54C-BCF1365C504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65115" y="1210288"/>
            <a:ext cx="1387329" cy="6691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10">
            <a:extLst>
              <a:ext uri="{FF2B5EF4-FFF2-40B4-BE49-F238E27FC236}">
                <a16:creationId xmlns:a16="http://schemas.microsoft.com/office/drawing/2014/main" id="{8BFF4658-12EE-624A-ED31-3EFE9095740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49256" y="1188774"/>
            <a:ext cx="929678" cy="7572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11">
            <a:extLst>
              <a:ext uri="{FF2B5EF4-FFF2-40B4-BE49-F238E27FC236}">
                <a16:creationId xmlns:a16="http://schemas.microsoft.com/office/drawing/2014/main" id="{DF489D8B-918C-67C0-1A17-14FA4AE7EC7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85400" y="2249757"/>
            <a:ext cx="1581150" cy="6827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12">
            <a:extLst>
              <a:ext uri="{FF2B5EF4-FFF2-40B4-BE49-F238E27FC236}">
                <a16:creationId xmlns:a16="http://schemas.microsoft.com/office/drawing/2014/main" id="{56DBBB3E-9720-CC3F-6EA2-C5C20F294D4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18154" y="2143756"/>
            <a:ext cx="1486125" cy="784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13">
            <a:extLst>
              <a:ext uri="{FF2B5EF4-FFF2-40B4-BE49-F238E27FC236}">
                <a16:creationId xmlns:a16="http://schemas.microsoft.com/office/drawing/2014/main" id="{56567FFB-B895-024F-2145-47950BEB3DF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73211" y="2231527"/>
            <a:ext cx="1616231" cy="5167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14">
            <a:extLst>
              <a:ext uri="{FF2B5EF4-FFF2-40B4-BE49-F238E27FC236}">
                <a16:creationId xmlns:a16="http://schemas.microsoft.com/office/drawing/2014/main" id="{47688FB6-7B71-901B-886D-53EF051A17D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919850" y="2102119"/>
            <a:ext cx="809625" cy="752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15">
            <a:extLst>
              <a:ext uri="{FF2B5EF4-FFF2-40B4-BE49-F238E27FC236}">
                <a16:creationId xmlns:a16="http://schemas.microsoft.com/office/drawing/2014/main" id="{9054C2E4-4ECE-A73E-523D-E6DE65FF0E63}"/>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375267" y="3354478"/>
            <a:ext cx="1649015" cy="3894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16">
            <a:extLst>
              <a:ext uri="{FF2B5EF4-FFF2-40B4-BE49-F238E27FC236}">
                <a16:creationId xmlns:a16="http://schemas.microsoft.com/office/drawing/2014/main" id="{60CCFED8-F561-8BE6-00BF-4D85C6A4F001}"/>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518154" y="3349022"/>
            <a:ext cx="1434346" cy="4176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17">
            <a:extLst>
              <a:ext uri="{FF2B5EF4-FFF2-40B4-BE49-F238E27FC236}">
                <a16:creationId xmlns:a16="http://schemas.microsoft.com/office/drawing/2014/main" id="{82C1D28A-8371-F08A-B60D-298E6BC3C704}"/>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270509" y="5390267"/>
            <a:ext cx="923903" cy="9239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Picture 18">
            <a:extLst>
              <a:ext uri="{FF2B5EF4-FFF2-40B4-BE49-F238E27FC236}">
                <a16:creationId xmlns:a16="http://schemas.microsoft.com/office/drawing/2014/main" id="{DA8E88D8-561F-C00A-6260-C4B62D1ABDDE}"/>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539223" y="3363627"/>
            <a:ext cx="1579490" cy="4011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19">
            <a:extLst>
              <a:ext uri="{FF2B5EF4-FFF2-40B4-BE49-F238E27FC236}">
                <a16:creationId xmlns:a16="http://schemas.microsoft.com/office/drawing/2014/main" id="{556C592F-6B30-9756-21A1-7CC5B1E4CF5A}"/>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257300" y="1267893"/>
            <a:ext cx="1504950" cy="5084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 name="Picture 20">
            <a:extLst>
              <a:ext uri="{FF2B5EF4-FFF2-40B4-BE49-F238E27FC236}">
                <a16:creationId xmlns:a16="http://schemas.microsoft.com/office/drawing/2014/main" id="{CF04503D-91EB-49B9-FE75-443F2A6BF979}"/>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461133" y="4236352"/>
            <a:ext cx="1605417" cy="5226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 name="Picture 21">
            <a:extLst>
              <a:ext uri="{FF2B5EF4-FFF2-40B4-BE49-F238E27FC236}">
                <a16:creationId xmlns:a16="http://schemas.microsoft.com/office/drawing/2014/main" id="{98851B78-47B6-F95D-FC20-D6660649B235}"/>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581251" y="4300407"/>
            <a:ext cx="1359929" cy="3878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 name="Picture 22">
            <a:extLst>
              <a:ext uri="{FF2B5EF4-FFF2-40B4-BE49-F238E27FC236}">
                <a16:creationId xmlns:a16="http://schemas.microsoft.com/office/drawing/2014/main" id="{F5CC1AE7-69F3-D337-81C0-A01D09588621}"/>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657814" y="5525938"/>
            <a:ext cx="1609725"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 name="TextBox 26">
            <a:extLst>
              <a:ext uri="{FF2B5EF4-FFF2-40B4-BE49-F238E27FC236}">
                <a16:creationId xmlns:a16="http://schemas.microsoft.com/office/drawing/2014/main" id="{5098CB80-12F8-32B4-5E62-F2F6E3EDE017}"/>
              </a:ext>
            </a:extLst>
          </p:cNvPr>
          <p:cNvSpPr txBox="1"/>
          <p:nvPr/>
        </p:nvSpPr>
        <p:spPr>
          <a:xfrm>
            <a:off x="3509177" y="4835733"/>
            <a:ext cx="4791195" cy="523220"/>
          </a:xfrm>
          <a:prstGeom prst="rect">
            <a:avLst/>
          </a:prstGeom>
          <a:noFill/>
        </p:spPr>
        <p:txBody>
          <a:bodyPr wrap="square" rtlCol="0">
            <a:spAutoFit/>
          </a:bodyPr>
          <a:lstStyle/>
          <a:p>
            <a:r>
              <a:rPr lang="en-US" sz="2800" b="1" dirty="0">
                <a:latin typeface="Calibri" panose="020F0502020204030204" pitchFamily="34" charset="0"/>
              </a:rPr>
              <a:t>Other Memberships In Process</a:t>
            </a:r>
          </a:p>
        </p:txBody>
      </p:sp>
      <p:pic>
        <p:nvPicPr>
          <p:cNvPr id="29" name="Picture 28">
            <a:extLst>
              <a:ext uri="{FF2B5EF4-FFF2-40B4-BE49-F238E27FC236}">
                <a16:creationId xmlns:a16="http://schemas.microsoft.com/office/drawing/2014/main" id="{75C4F4D7-382C-60B5-FD4B-9BF2AE69CF46}"/>
              </a:ext>
            </a:extLst>
          </p:cNvPr>
          <p:cNvPicPr>
            <a:picLocks noChangeAspect="1"/>
          </p:cNvPicPr>
          <p:nvPr/>
        </p:nvPicPr>
        <p:blipFill>
          <a:blip r:embed="rId18"/>
          <a:stretch>
            <a:fillRect/>
          </a:stretch>
        </p:blipFill>
        <p:spPr>
          <a:xfrm>
            <a:off x="4818829" y="5525938"/>
            <a:ext cx="1943421" cy="523714"/>
          </a:xfrm>
          <a:prstGeom prst="rect">
            <a:avLst/>
          </a:prstGeom>
        </p:spPr>
      </p:pic>
    </p:spTree>
    <p:extLst>
      <p:ext uri="{BB962C8B-B14F-4D97-AF65-F5344CB8AC3E}">
        <p14:creationId xmlns:p14="http://schemas.microsoft.com/office/powerpoint/2010/main" val="22967537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4AAF5D2-D830-7335-B6F7-97ED213DD5E9}"/>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8</a:t>
            </a:fld>
            <a:endParaRPr lang="en-US" dirty="0"/>
          </a:p>
        </p:txBody>
      </p:sp>
      <p:sp>
        <p:nvSpPr>
          <p:cNvPr id="3" name="Title 2">
            <a:extLst>
              <a:ext uri="{FF2B5EF4-FFF2-40B4-BE49-F238E27FC236}">
                <a16:creationId xmlns:a16="http://schemas.microsoft.com/office/drawing/2014/main" id="{1256E387-5A50-9640-0B4E-3BFEABC64A03}"/>
              </a:ext>
            </a:extLst>
          </p:cNvPr>
          <p:cNvSpPr>
            <a:spLocks noGrp="1"/>
          </p:cNvSpPr>
          <p:nvPr>
            <p:ph type="title"/>
          </p:nvPr>
        </p:nvSpPr>
        <p:spPr/>
        <p:txBody>
          <a:bodyPr/>
          <a:lstStyle/>
          <a:p>
            <a:r>
              <a:rPr lang="en-US" dirty="0"/>
              <a:t>COVESA Members</a:t>
            </a:r>
          </a:p>
        </p:txBody>
      </p:sp>
      <p:sp>
        <p:nvSpPr>
          <p:cNvPr id="4" name="Footer Placeholder 3">
            <a:extLst>
              <a:ext uri="{FF2B5EF4-FFF2-40B4-BE49-F238E27FC236}">
                <a16:creationId xmlns:a16="http://schemas.microsoft.com/office/drawing/2014/main" id="{88BA47BA-5F74-A8AD-DD14-1706FD045459}"/>
              </a:ext>
            </a:extLst>
          </p:cNvPr>
          <p:cNvSpPr>
            <a:spLocks noGrp="1"/>
          </p:cNvSpPr>
          <p:nvPr>
            <p:ph type="ftr" sz="quarter" idx="3"/>
          </p:nvPr>
        </p:nvSpPr>
        <p:spPr/>
        <p:txBody>
          <a:bodyPr/>
          <a:lstStyle/>
          <a:p>
            <a:r>
              <a:rPr lang="en-US"/>
              <a:t>Copyright ©2024 COVESA</a:t>
            </a:r>
            <a:endParaRPr lang="en-US" dirty="0"/>
          </a:p>
        </p:txBody>
      </p:sp>
      <p:sp>
        <p:nvSpPr>
          <p:cNvPr id="5" name="Date Placeholder 4">
            <a:extLst>
              <a:ext uri="{FF2B5EF4-FFF2-40B4-BE49-F238E27FC236}">
                <a16:creationId xmlns:a16="http://schemas.microsoft.com/office/drawing/2014/main" id="{01B5E920-697A-4014-9FAB-91AEC3552237}"/>
              </a:ext>
            </a:extLst>
          </p:cNvPr>
          <p:cNvSpPr>
            <a:spLocks noGrp="1"/>
          </p:cNvSpPr>
          <p:nvPr>
            <p:ph type="dt" sz="half" idx="16"/>
          </p:nvPr>
        </p:nvSpPr>
        <p:spPr/>
        <p:txBody>
          <a:bodyPr/>
          <a:lstStyle/>
          <a:p>
            <a:fld id="{D5E54885-F5DD-8145-A519-454713646F3E}" type="datetime4">
              <a:rPr lang="en-GB" smtClean="0"/>
              <a:t>13 May 2025</a:t>
            </a:fld>
            <a:r>
              <a:rPr lang="en-GB"/>
              <a:t>  </a:t>
            </a:r>
            <a:r>
              <a:rPr lang="en-GB">
                <a:solidFill>
                  <a:srgbClr val="00B0F0"/>
                </a:solidFill>
              </a:rPr>
              <a:t>|</a:t>
            </a:r>
            <a:endParaRPr lang="en-US" dirty="0">
              <a:solidFill>
                <a:srgbClr val="00B0F0"/>
              </a:solidFill>
            </a:endParaRPr>
          </a:p>
        </p:txBody>
      </p:sp>
      <p:pic>
        <p:nvPicPr>
          <p:cNvPr id="8" name="Google Shape;276;p8" descr="A group of logos on a white background&#10;&#10;AI-generated content may be incorrect.">
            <a:extLst>
              <a:ext uri="{FF2B5EF4-FFF2-40B4-BE49-F238E27FC236}">
                <a16:creationId xmlns:a16="http://schemas.microsoft.com/office/drawing/2014/main" id="{A452A94C-5634-FD86-54D4-25A4D464CEAD}"/>
              </a:ext>
            </a:extLst>
          </p:cNvPr>
          <p:cNvPicPr preferRelativeResize="0"/>
          <p:nvPr/>
        </p:nvPicPr>
        <p:blipFill rotWithShape="1">
          <a:blip r:embed="rId2">
            <a:alphaModFix/>
          </a:blip>
          <a:srcRect/>
          <a:stretch/>
        </p:blipFill>
        <p:spPr>
          <a:xfrm>
            <a:off x="697058" y="914709"/>
            <a:ext cx="10142552" cy="5344578"/>
          </a:xfrm>
          <a:prstGeom prst="rect">
            <a:avLst/>
          </a:prstGeom>
          <a:noFill/>
          <a:ln>
            <a:noFill/>
          </a:ln>
        </p:spPr>
      </p:pic>
      <p:pic>
        <p:nvPicPr>
          <p:cNvPr id="1026" name="Picture 2">
            <a:extLst>
              <a:ext uri="{FF2B5EF4-FFF2-40B4-BE49-F238E27FC236}">
                <a16:creationId xmlns:a16="http://schemas.microsoft.com/office/drawing/2014/main" id="{00BFCE81-0A53-13D0-1F4D-8593260AD8CF}"/>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413171" y="6154792"/>
            <a:ext cx="822256" cy="208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42714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CAA217A-7D02-B979-219E-ED2C569EF62D}"/>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9</a:t>
            </a:fld>
            <a:endParaRPr lang="en-US" dirty="0"/>
          </a:p>
        </p:txBody>
      </p:sp>
      <p:sp>
        <p:nvSpPr>
          <p:cNvPr id="5" name="Title 4">
            <a:extLst>
              <a:ext uri="{FF2B5EF4-FFF2-40B4-BE49-F238E27FC236}">
                <a16:creationId xmlns:a16="http://schemas.microsoft.com/office/drawing/2014/main" id="{466E82F4-FF54-3E9C-28F2-E98DC21FDFC0}"/>
              </a:ext>
            </a:extLst>
          </p:cNvPr>
          <p:cNvSpPr>
            <a:spLocks noGrp="1"/>
          </p:cNvSpPr>
          <p:nvPr>
            <p:ph type="title"/>
          </p:nvPr>
        </p:nvSpPr>
        <p:spPr>
          <a:xfrm>
            <a:off x="334963" y="112114"/>
            <a:ext cx="9670885" cy="612556"/>
          </a:xfrm>
        </p:spPr>
        <p:txBody>
          <a:bodyPr/>
          <a:lstStyle/>
          <a:p>
            <a:r>
              <a:rPr lang="en-US" dirty="0"/>
              <a:t>CES 2025</a:t>
            </a:r>
          </a:p>
        </p:txBody>
      </p:sp>
      <p:sp>
        <p:nvSpPr>
          <p:cNvPr id="6" name="Footer Placeholder 5">
            <a:extLst>
              <a:ext uri="{FF2B5EF4-FFF2-40B4-BE49-F238E27FC236}">
                <a16:creationId xmlns:a16="http://schemas.microsoft.com/office/drawing/2014/main" id="{235EA571-5991-C05C-B770-F1F39EAC4E95}"/>
              </a:ext>
            </a:extLst>
          </p:cNvPr>
          <p:cNvSpPr>
            <a:spLocks noGrp="1"/>
          </p:cNvSpPr>
          <p:nvPr>
            <p:ph type="ftr" sz="quarter" idx="3"/>
          </p:nvPr>
        </p:nvSpPr>
        <p:spPr/>
        <p:txBody>
          <a:bodyPr/>
          <a:lstStyle/>
          <a:p>
            <a:r>
              <a:rPr lang="en-US"/>
              <a:t>Copyright ©2024 COVESA</a:t>
            </a:r>
            <a:endParaRPr lang="en-US" dirty="0"/>
          </a:p>
        </p:txBody>
      </p:sp>
      <p:sp>
        <p:nvSpPr>
          <p:cNvPr id="7" name="Date Placeholder 6">
            <a:extLst>
              <a:ext uri="{FF2B5EF4-FFF2-40B4-BE49-F238E27FC236}">
                <a16:creationId xmlns:a16="http://schemas.microsoft.com/office/drawing/2014/main" id="{3AFA48FA-6B63-68FD-F6C2-71C180A36443}"/>
              </a:ext>
            </a:extLst>
          </p:cNvPr>
          <p:cNvSpPr>
            <a:spLocks noGrp="1"/>
          </p:cNvSpPr>
          <p:nvPr>
            <p:ph type="dt" sz="half" idx="16"/>
          </p:nvPr>
        </p:nvSpPr>
        <p:spPr/>
        <p:txBody>
          <a:bodyPr/>
          <a:lstStyle/>
          <a:p>
            <a:fld id="{DD0EF622-E555-A546-8005-7CDD745BA7BF}" type="datetime4">
              <a:rPr lang="en-GB" smtClean="0"/>
              <a:t>13 May 2025</a:t>
            </a:fld>
            <a:r>
              <a:rPr lang="en-GB" dirty="0"/>
              <a:t>  </a:t>
            </a:r>
            <a:r>
              <a:rPr lang="en-GB" dirty="0">
                <a:solidFill>
                  <a:srgbClr val="00B0F0"/>
                </a:solidFill>
              </a:rPr>
              <a:t>|</a:t>
            </a:r>
            <a:endParaRPr lang="en-US" dirty="0">
              <a:solidFill>
                <a:srgbClr val="00B0F0"/>
              </a:solidFill>
            </a:endParaRPr>
          </a:p>
        </p:txBody>
      </p:sp>
      <p:sp>
        <p:nvSpPr>
          <p:cNvPr id="8" name="Star: 24 Points 7">
            <a:extLst>
              <a:ext uri="{FF2B5EF4-FFF2-40B4-BE49-F238E27FC236}">
                <a16:creationId xmlns:a16="http://schemas.microsoft.com/office/drawing/2014/main" id="{FE8F3EA4-0C71-D900-E479-55D0989AE3CB}"/>
              </a:ext>
            </a:extLst>
          </p:cNvPr>
          <p:cNvSpPr/>
          <p:nvPr/>
        </p:nvSpPr>
        <p:spPr>
          <a:xfrm>
            <a:off x="10337156" y="555364"/>
            <a:ext cx="1593176" cy="1496595"/>
          </a:xfrm>
          <a:prstGeom prst="star24">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1800+ attended</a:t>
            </a:r>
          </a:p>
        </p:txBody>
      </p:sp>
      <p:pic>
        <p:nvPicPr>
          <p:cNvPr id="10" name="Picture 9" descr="A group of men in suits at a convention&#10;&#10;AI-generated content may be incorrect.">
            <a:extLst>
              <a:ext uri="{FF2B5EF4-FFF2-40B4-BE49-F238E27FC236}">
                <a16:creationId xmlns:a16="http://schemas.microsoft.com/office/drawing/2014/main" id="{4DAABFE4-A34A-7745-E99F-AFD48F819B8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690633" y="3687420"/>
            <a:ext cx="4024590" cy="2684370"/>
          </a:xfrm>
          <a:prstGeom prst="rect">
            <a:avLst/>
          </a:prstGeom>
        </p:spPr>
      </p:pic>
      <p:pic>
        <p:nvPicPr>
          <p:cNvPr id="14" name="Picture 13" descr="A group of people in a room&#10;&#10;AI-generated content may be incorrect.">
            <a:extLst>
              <a:ext uri="{FF2B5EF4-FFF2-40B4-BE49-F238E27FC236}">
                <a16:creationId xmlns:a16="http://schemas.microsoft.com/office/drawing/2014/main" id="{C25DC41C-78D4-F217-2957-0786EC4327B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24534" y="3737619"/>
            <a:ext cx="3874067" cy="2583972"/>
          </a:xfrm>
          <a:prstGeom prst="rect">
            <a:avLst/>
          </a:prstGeom>
        </p:spPr>
      </p:pic>
      <p:pic>
        <p:nvPicPr>
          <p:cNvPr id="17" name="Picture 16" descr="People in a car show&#10;&#10;AI-generated content may be incorrect.">
            <a:extLst>
              <a:ext uri="{FF2B5EF4-FFF2-40B4-BE49-F238E27FC236}">
                <a16:creationId xmlns:a16="http://schemas.microsoft.com/office/drawing/2014/main" id="{19CEF03F-DF85-5BD2-B60B-E03307D1880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270911" y="771549"/>
            <a:ext cx="4284520" cy="2857741"/>
          </a:xfrm>
          <a:prstGeom prst="rect">
            <a:avLst/>
          </a:prstGeom>
        </p:spPr>
      </p:pic>
      <p:pic>
        <p:nvPicPr>
          <p:cNvPr id="19" name="Picture 18" descr="A large room with many people and cars&#10;&#10;AI-generated content may be incorrect.">
            <a:extLst>
              <a:ext uri="{FF2B5EF4-FFF2-40B4-BE49-F238E27FC236}">
                <a16:creationId xmlns:a16="http://schemas.microsoft.com/office/drawing/2014/main" id="{FDE03D38-F249-93FD-1997-5B164050761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79659" y="802274"/>
            <a:ext cx="4324145" cy="2884171"/>
          </a:xfrm>
          <a:prstGeom prst="rect">
            <a:avLst/>
          </a:prstGeom>
        </p:spPr>
      </p:pic>
    </p:spTree>
    <p:extLst>
      <p:ext uri="{BB962C8B-B14F-4D97-AF65-F5344CB8AC3E}">
        <p14:creationId xmlns:p14="http://schemas.microsoft.com/office/powerpoint/2010/main" val="3104727053"/>
      </p:ext>
    </p:extLst>
  </p:cSld>
  <p:clrMapOvr>
    <a:masterClrMapping/>
  </p:clrMapOvr>
</p:sld>
</file>

<file path=ppt/theme/theme1.xml><?xml version="1.0" encoding="utf-8"?>
<a:theme xmlns:a="http://schemas.openxmlformats.org/drawingml/2006/main" name="1_Office Theme">
  <a:themeElements>
    <a:clrScheme name="Custom 1">
      <a:dk1>
        <a:srgbClr val="000000"/>
      </a:dk1>
      <a:lt1>
        <a:srgbClr val="FFFFFF"/>
      </a:lt1>
      <a:dk2>
        <a:srgbClr val="44546A"/>
      </a:dk2>
      <a:lt2>
        <a:srgbClr val="E7E6E6"/>
      </a:lt2>
      <a:accent1>
        <a:srgbClr val="00B1C3"/>
      </a:accent1>
      <a:accent2>
        <a:srgbClr val="355EA7"/>
      </a:accent2>
      <a:accent3>
        <a:srgbClr val="9450B8"/>
      </a:accent3>
      <a:accent4>
        <a:srgbClr val="F3D97C"/>
      </a:accent4>
      <a:accent5>
        <a:srgbClr val="4BACDB"/>
      </a:accent5>
      <a:accent6>
        <a:srgbClr val="DF0069"/>
      </a:accent6>
      <a:hlink>
        <a:srgbClr val="8BB68E"/>
      </a:hlink>
      <a:folHlink>
        <a:srgbClr val="636568"/>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00B1C3"/>
      </a:accent1>
      <a:accent2>
        <a:srgbClr val="355EA7"/>
      </a:accent2>
      <a:accent3>
        <a:srgbClr val="9450B8"/>
      </a:accent3>
      <a:accent4>
        <a:srgbClr val="F3D97C"/>
      </a:accent4>
      <a:accent5>
        <a:srgbClr val="4BACDB"/>
      </a:accent5>
      <a:accent6>
        <a:srgbClr val="DF0069"/>
      </a:accent6>
      <a:hlink>
        <a:srgbClr val="8BB68E"/>
      </a:hlink>
      <a:folHlink>
        <a:srgbClr val="636568"/>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3627</TotalTime>
  <Words>1035</Words>
  <Application>Microsoft Office PowerPoint</Application>
  <PresentationFormat>Widescreen</PresentationFormat>
  <Paragraphs>144</Paragraphs>
  <Slides>23</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23</vt:i4>
      </vt:variant>
    </vt:vector>
  </HeadingPairs>
  <TitlesOfParts>
    <vt:vector size="31" baseType="lpstr">
      <vt:lpstr>Aptos</vt:lpstr>
      <vt:lpstr>Arial</vt:lpstr>
      <vt:lpstr>Avenir Next LT Pro Demi</vt:lpstr>
      <vt:lpstr>Calibri</vt:lpstr>
      <vt:lpstr>System Font Regular</vt:lpstr>
      <vt:lpstr>Wingdings</vt:lpstr>
      <vt:lpstr>1_Office Theme</vt:lpstr>
      <vt:lpstr>Office Theme</vt:lpstr>
      <vt:lpstr>Member Keynote – Spring 2025 AMM</vt:lpstr>
      <vt:lpstr>Antitrust Note Well</vt:lpstr>
      <vt:lpstr>Please Thank Our Event Sponsors!!</vt:lpstr>
      <vt:lpstr>Visit Our Showcase Participants Tonight!!</vt:lpstr>
      <vt:lpstr>What’s New?</vt:lpstr>
      <vt:lpstr>Novi AMM: September 2024</vt:lpstr>
      <vt:lpstr>New Memberships Since Fall 2024 AMM</vt:lpstr>
      <vt:lpstr>COVESA Members</vt:lpstr>
      <vt:lpstr>CES 2025</vt:lpstr>
      <vt:lpstr>Recently Published Document</vt:lpstr>
      <vt:lpstr>Soon to be Published Document</vt:lpstr>
      <vt:lpstr>Amended Bylaws and IP Policy</vt:lpstr>
      <vt:lpstr>Guess what year?</vt:lpstr>
      <vt:lpstr>Also in 2009</vt:lpstr>
      <vt:lpstr>And when the COVESA Bylaws &amp; IP Policy were Created</vt:lpstr>
      <vt:lpstr>Board-Approved Amended Bylaws &amp; IP Policy</vt:lpstr>
      <vt:lpstr>Summary of IP Policy Amendments</vt:lpstr>
      <vt:lpstr>Summary of Bylaw Amendments</vt:lpstr>
      <vt:lpstr>Call for Participation in Fall AMM Program</vt:lpstr>
      <vt:lpstr>A Couple of Reminders …</vt:lpstr>
      <vt:lpstr>Innovator / Adopter / Contributor Award</vt:lpstr>
      <vt:lpstr>PowerPoint Presentation</vt:lpstr>
      <vt:lpstr>Please Thank Our Event Sponsors!!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Suggested Slides for COVESA/AUTOSAR Alignment Session</dc:title>
  <dc:creator>Crumb, Steve</dc:creator>
  <cp:lastModifiedBy>Steve Crumb</cp:lastModifiedBy>
  <cp:revision>78</cp:revision>
  <dcterms:created xsi:type="dcterms:W3CDTF">2022-10-13T13:54:25Z</dcterms:created>
  <dcterms:modified xsi:type="dcterms:W3CDTF">2025-05-13T06:24:41Z</dcterms:modified>
</cp:coreProperties>
</file>