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78" r:id="rId2"/>
    <p:sldId id="279" r:id="rId3"/>
    <p:sldId id="1087" r:id="rId4"/>
    <p:sldId id="2147483630" r:id="rId5"/>
    <p:sldId id="2147483632" r:id="rId6"/>
    <p:sldId id="275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E0BE6F9-FE1B-45F7-B3A1-A4B0FE0C0421}" v="1053" dt="2024-09-26T14:29:50.1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5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28" y="5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3486E1-7DAF-43C1-B42A-4C458E1EA13F}" type="doc">
      <dgm:prSet loTypeId="urn:microsoft.com/office/officeart/2005/8/layout/hList6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7809DE86-1A0C-4AA3-A1B9-79B31FDAF831}">
      <dgm:prSet/>
      <dgm:spPr/>
      <dgm:t>
        <a:bodyPr/>
        <a:lstStyle/>
        <a:p>
          <a:r>
            <a:rPr lang="en-US" b="1" i="0" dirty="0">
              <a:solidFill>
                <a:schemeClr val="accent4"/>
              </a:solidFill>
            </a:rPr>
            <a:t>Increase community</a:t>
          </a:r>
          <a:r>
            <a:rPr lang="en-US" b="1" i="0" baseline="0" dirty="0">
              <a:solidFill>
                <a:schemeClr val="accent4"/>
              </a:solidFill>
            </a:rPr>
            <a:t> alignment</a:t>
          </a:r>
          <a:r>
            <a:rPr lang="en-US" b="1" i="0" dirty="0">
              <a:solidFill>
                <a:schemeClr val="accent4"/>
              </a:solidFill>
            </a:rPr>
            <a:t> </a:t>
          </a:r>
          <a:r>
            <a:rPr lang="en-US" b="0" i="0" dirty="0"/>
            <a:t>resulting in unity of direction and resource management</a:t>
          </a:r>
          <a:endParaRPr lang="en-US" dirty="0"/>
        </a:p>
      </dgm:t>
    </dgm:pt>
    <dgm:pt modelId="{557E55BB-8012-4A3B-B5D1-56DB9EC07D5E}" type="parTrans" cxnId="{0034FAAF-861E-47A2-895B-B201E5D04FEF}">
      <dgm:prSet/>
      <dgm:spPr/>
      <dgm:t>
        <a:bodyPr/>
        <a:lstStyle/>
        <a:p>
          <a:endParaRPr lang="en-US"/>
        </a:p>
      </dgm:t>
    </dgm:pt>
    <dgm:pt modelId="{CE809F3F-C8DF-4E85-BACB-8F1AF02E1E03}" type="sibTrans" cxnId="{0034FAAF-861E-47A2-895B-B201E5D04FEF}">
      <dgm:prSet/>
      <dgm:spPr/>
      <dgm:t>
        <a:bodyPr/>
        <a:lstStyle/>
        <a:p>
          <a:endParaRPr lang="en-US"/>
        </a:p>
      </dgm:t>
    </dgm:pt>
    <dgm:pt modelId="{253A0104-929B-4B7E-9D2E-8925F65AD080}">
      <dgm:prSet/>
      <dgm:spPr/>
      <dgm:t>
        <a:bodyPr/>
        <a:lstStyle/>
        <a:p>
          <a:r>
            <a:rPr lang="en-US" b="1" i="0" dirty="0">
              <a:solidFill>
                <a:schemeClr val="accent4"/>
              </a:solidFill>
            </a:rPr>
            <a:t>Improve</a:t>
          </a:r>
          <a:r>
            <a:rPr lang="en-US" b="1" i="0" dirty="0"/>
            <a:t> </a:t>
          </a:r>
          <a:r>
            <a:rPr lang="en-US" b="1" i="0" dirty="0">
              <a:solidFill>
                <a:schemeClr val="accent4"/>
              </a:solidFill>
            </a:rPr>
            <a:t>COVESA Communication </a:t>
          </a:r>
          <a:r>
            <a:rPr lang="en-US" b="0" i="0" dirty="0"/>
            <a:t>content, cadence and channels resulting in improved member and industry awareness of COVESA’s purpose, projects/products and potential</a:t>
          </a:r>
          <a:endParaRPr lang="en-US" dirty="0"/>
        </a:p>
      </dgm:t>
    </dgm:pt>
    <dgm:pt modelId="{F99C4B3F-4300-4198-8B74-096AA82D5C67}" type="parTrans" cxnId="{AE4AB857-6824-4025-A556-9457719814F1}">
      <dgm:prSet/>
      <dgm:spPr/>
      <dgm:t>
        <a:bodyPr/>
        <a:lstStyle/>
        <a:p>
          <a:endParaRPr lang="en-US"/>
        </a:p>
      </dgm:t>
    </dgm:pt>
    <dgm:pt modelId="{9CCB1CB2-F98D-40F8-8199-F03F28E0192C}" type="sibTrans" cxnId="{AE4AB857-6824-4025-A556-9457719814F1}">
      <dgm:prSet/>
      <dgm:spPr/>
      <dgm:t>
        <a:bodyPr/>
        <a:lstStyle/>
        <a:p>
          <a:endParaRPr lang="en-US"/>
        </a:p>
      </dgm:t>
    </dgm:pt>
    <dgm:pt modelId="{E16DA5CB-CE24-463E-AA82-22CDD2804EEA}">
      <dgm:prSet/>
      <dgm:spPr/>
      <dgm:t>
        <a:bodyPr/>
        <a:lstStyle/>
        <a:p>
          <a:r>
            <a:rPr lang="en-US" b="1" dirty="0">
              <a:solidFill>
                <a:schemeClr val="accent4"/>
              </a:solidFill>
            </a:rPr>
            <a:t>Enable experimentation </a:t>
          </a:r>
          <a:r>
            <a:rPr lang="en-US" dirty="0"/>
            <a:t>with COVESA work products resulting in increased contributions, feature requests and reference code</a:t>
          </a:r>
        </a:p>
      </dgm:t>
    </dgm:pt>
    <dgm:pt modelId="{60E1E8BD-0E82-435C-B81F-B17367F7990A}" type="parTrans" cxnId="{3D9EBC6D-D115-4A1B-AB60-93D2FA278316}">
      <dgm:prSet/>
      <dgm:spPr/>
      <dgm:t>
        <a:bodyPr/>
        <a:lstStyle/>
        <a:p>
          <a:endParaRPr lang="en-US"/>
        </a:p>
      </dgm:t>
    </dgm:pt>
    <dgm:pt modelId="{52997B1D-3742-4778-92ED-B9D67A038F4D}" type="sibTrans" cxnId="{3D9EBC6D-D115-4A1B-AB60-93D2FA278316}">
      <dgm:prSet/>
      <dgm:spPr/>
      <dgm:t>
        <a:bodyPr/>
        <a:lstStyle/>
        <a:p>
          <a:endParaRPr lang="en-US"/>
        </a:p>
      </dgm:t>
    </dgm:pt>
    <dgm:pt modelId="{8F8F9E10-D0BF-4D82-B408-3D6D50B083E6}">
      <dgm:prSet/>
      <dgm:spPr/>
      <dgm:t>
        <a:bodyPr/>
        <a:lstStyle/>
        <a:p>
          <a:r>
            <a:rPr lang="en-US" b="1" i="0" dirty="0">
              <a:solidFill>
                <a:schemeClr val="accent4"/>
              </a:solidFill>
            </a:rPr>
            <a:t>Maintain a responsible  financial model </a:t>
          </a:r>
          <a:r>
            <a:rPr lang="en-US" b="0" i="0" dirty="0"/>
            <a:t>resulting a well-funded community with sufficient reserves</a:t>
          </a:r>
          <a:endParaRPr lang="en-US" dirty="0"/>
        </a:p>
      </dgm:t>
    </dgm:pt>
    <dgm:pt modelId="{2CC7B897-169C-4D19-ACFF-2E1E400CAA47}" type="parTrans" cxnId="{C01C032C-D0D6-4327-9D1B-E1362C7AB718}">
      <dgm:prSet/>
      <dgm:spPr/>
      <dgm:t>
        <a:bodyPr/>
        <a:lstStyle/>
        <a:p>
          <a:endParaRPr lang="en-US"/>
        </a:p>
      </dgm:t>
    </dgm:pt>
    <dgm:pt modelId="{A63EEC86-9292-4D91-838A-63B10898ED84}" type="sibTrans" cxnId="{C01C032C-D0D6-4327-9D1B-E1362C7AB718}">
      <dgm:prSet/>
      <dgm:spPr/>
      <dgm:t>
        <a:bodyPr/>
        <a:lstStyle/>
        <a:p>
          <a:endParaRPr lang="en-US"/>
        </a:p>
      </dgm:t>
    </dgm:pt>
    <dgm:pt modelId="{1F62454E-3AC2-4825-9EAA-67B7989B706D}" type="pres">
      <dgm:prSet presAssocID="{FE3486E1-7DAF-43C1-B42A-4C458E1EA13F}" presName="Name0" presStyleCnt="0">
        <dgm:presLayoutVars>
          <dgm:dir/>
          <dgm:resizeHandles val="exact"/>
        </dgm:presLayoutVars>
      </dgm:prSet>
      <dgm:spPr/>
    </dgm:pt>
    <dgm:pt modelId="{F56D3993-0BA5-4369-A98C-3DBC6B1B4D39}" type="pres">
      <dgm:prSet presAssocID="{7809DE86-1A0C-4AA3-A1B9-79B31FDAF831}" presName="node" presStyleLbl="node1" presStyleIdx="0" presStyleCnt="4">
        <dgm:presLayoutVars>
          <dgm:bulletEnabled val="1"/>
        </dgm:presLayoutVars>
      </dgm:prSet>
      <dgm:spPr/>
    </dgm:pt>
    <dgm:pt modelId="{E3B5BADB-AAD3-4594-AB5C-90CAE710BA51}" type="pres">
      <dgm:prSet presAssocID="{CE809F3F-C8DF-4E85-BACB-8F1AF02E1E03}" presName="sibTrans" presStyleCnt="0"/>
      <dgm:spPr/>
    </dgm:pt>
    <dgm:pt modelId="{B5506F08-F58F-4480-9737-3D574DAA3871}" type="pres">
      <dgm:prSet presAssocID="{253A0104-929B-4B7E-9D2E-8925F65AD080}" presName="node" presStyleLbl="node1" presStyleIdx="1" presStyleCnt="4">
        <dgm:presLayoutVars>
          <dgm:bulletEnabled val="1"/>
        </dgm:presLayoutVars>
      </dgm:prSet>
      <dgm:spPr/>
    </dgm:pt>
    <dgm:pt modelId="{5E2B6C35-0F29-4CD9-90D0-E0665F491885}" type="pres">
      <dgm:prSet presAssocID="{9CCB1CB2-F98D-40F8-8199-F03F28E0192C}" presName="sibTrans" presStyleCnt="0"/>
      <dgm:spPr/>
    </dgm:pt>
    <dgm:pt modelId="{2C2F02F3-ABEA-4E40-BF45-EA9441E4904B}" type="pres">
      <dgm:prSet presAssocID="{E16DA5CB-CE24-463E-AA82-22CDD2804EEA}" presName="node" presStyleLbl="node1" presStyleIdx="2" presStyleCnt="4">
        <dgm:presLayoutVars>
          <dgm:bulletEnabled val="1"/>
        </dgm:presLayoutVars>
      </dgm:prSet>
      <dgm:spPr/>
    </dgm:pt>
    <dgm:pt modelId="{376F3A5B-AB58-4382-BC81-0412A2F0DDED}" type="pres">
      <dgm:prSet presAssocID="{52997B1D-3742-4778-92ED-B9D67A038F4D}" presName="sibTrans" presStyleCnt="0"/>
      <dgm:spPr/>
    </dgm:pt>
    <dgm:pt modelId="{9AA0FA50-78D1-4710-A895-DD44CA16B373}" type="pres">
      <dgm:prSet presAssocID="{8F8F9E10-D0BF-4D82-B408-3D6D50B083E6}" presName="node" presStyleLbl="node1" presStyleIdx="3" presStyleCnt="4">
        <dgm:presLayoutVars>
          <dgm:bulletEnabled val="1"/>
        </dgm:presLayoutVars>
      </dgm:prSet>
      <dgm:spPr/>
    </dgm:pt>
  </dgm:ptLst>
  <dgm:cxnLst>
    <dgm:cxn modelId="{0EC31921-259D-4578-B741-118420378E03}" type="presOf" srcId="{E16DA5CB-CE24-463E-AA82-22CDD2804EEA}" destId="{2C2F02F3-ABEA-4E40-BF45-EA9441E4904B}" srcOrd="0" destOrd="0" presId="urn:microsoft.com/office/officeart/2005/8/layout/hList6"/>
    <dgm:cxn modelId="{72C74629-A17C-40EE-BE8A-8E70D7F8080C}" type="presOf" srcId="{7809DE86-1A0C-4AA3-A1B9-79B31FDAF831}" destId="{F56D3993-0BA5-4369-A98C-3DBC6B1B4D39}" srcOrd="0" destOrd="0" presId="urn:microsoft.com/office/officeart/2005/8/layout/hList6"/>
    <dgm:cxn modelId="{C01C032C-D0D6-4327-9D1B-E1362C7AB718}" srcId="{FE3486E1-7DAF-43C1-B42A-4C458E1EA13F}" destId="{8F8F9E10-D0BF-4D82-B408-3D6D50B083E6}" srcOrd="3" destOrd="0" parTransId="{2CC7B897-169C-4D19-ACFF-2E1E400CAA47}" sibTransId="{A63EEC86-9292-4D91-838A-63B10898ED84}"/>
    <dgm:cxn modelId="{3D9EBC6D-D115-4A1B-AB60-93D2FA278316}" srcId="{FE3486E1-7DAF-43C1-B42A-4C458E1EA13F}" destId="{E16DA5CB-CE24-463E-AA82-22CDD2804EEA}" srcOrd="2" destOrd="0" parTransId="{60E1E8BD-0E82-435C-B81F-B17367F7990A}" sibTransId="{52997B1D-3742-4778-92ED-B9D67A038F4D}"/>
    <dgm:cxn modelId="{7E79F954-0027-445C-A6E2-039F28B4B287}" type="presOf" srcId="{FE3486E1-7DAF-43C1-B42A-4C458E1EA13F}" destId="{1F62454E-3AC2-4825-9EAA-67B7989B706D}" srcOrd="0" destOrd="0" presId="urn:microsoft.com/office/officeart/2005/8/layout/hList6"/>
    <dgm:cxn modelId="{AE4AB857-6824-4025-A556-9457719814F1}" srcId="{FE3486E1-7DAF-43C1-B42A-4C458E1EA13F}" destId="{253A0104-929B-4B7E-9D2E-8925F65AD080}" srcOrd="1" destOrd="0" parTransId="{F99C4B3F-4300-4198-8B74-096AA82D5C67}" sibTransId="{9CCB1CB2-F98D-40F8-8199-F03F28E0192C}"/>
    <dgm:cxn modelId="{C795CD7E-7357-4367-B491-ABF2874F011B}" type="presOf" srcId="{253A0104-929B-4B7E-9D2E-8925F65AD080}" destId="{B5506F08-F58F-4480-9737-3D574DAA3871}" srcOrd="0" destOrd="0" presId="urn:microsoft.com/office/officeart/2005/8/layout/hList6"/>
    <dgm:cxn modelId="{0034FAAF-861E-47A2-895B-B201E5D04FEF}" srcId="{FE3486E1-7DAF-43C1-B42A-4C458E1EA13F}" destId="{7809DE86-1A0C-4AA3-A1B9-79B31FDAF831}" srcOrd="0" destOrd="0" parTransId="{557E55BB-8012-4A3B-B5D1-56DB9EC07D5E}" sibTransId="{CE809F3F-C8DF-4E85-BACB-8F1AF02E1E03}"/>
    <dgm:cxn modelId="{5024BEB2-B097-4D42-9445-651F08D3C4C3}" type="presOf" srcId="{8F8F9E10-D0BF-4D82-B408-3D6D50B083E6}" destId="{9AA0FA50-78D1-4710-A895-DD44CA16B373}" srcOrd="0" destOrd="0" presId="urn:microsoft.com/office/officeart/2005/8/layout/hList6"/>
    <dgm:cxn modelId="{3AE5FD78-2BA7-40B9-B57D-CE1FC022F013}" type="presParOf" srcId="{1F62454E-3AC2-4825-9EAA-67B7989B706D}" destId="{F56D3993-0BA5-4369-A98C-3DBC6B1B4D39}" srcOrd="0" destOrd="0" presId="urn:microsoft.com/office/officeart/2005/8/layout/hList6"/>
    <dgm:cxn modelId="{5345D992-BDE0-4D5C-95F9-523BD51E3AF9}" type="presParOf" srcId="{1F62454E-3AC2-4825-9EAA-67B7989B706D}" destId="{E3B5BADB-AAD3-4594-AB5C-90CAE710BA51}" srcOrd="1" destOrd="0" presId="urn:microsoft.com/office/officeart/2005/8/layout/hList6"/>
    <dgm:cxn modelId="{93C9F440-5274-478A-991F-7B91382EC59B}" type="presParOf" srcId="{1F62454E-3AC2-4825-9EAA-67B7989B706D}" destId="{B5506F08-F58F-4480-9737-3D574DAA3871}" srcOrd="2" destOrd="0" presId="urn:microsoft.com/office/officeart/2005/8/layout/hList6"/>
    <dgm:cxn modelId="{7DC03A14-7964-4EEA-A0DA-4CCBBA7E7D42}" type="presParOf" srcId="{1F62454E-3AC2-4825-9EAA-67B7989B706D}" destId="{5E2B6C35-0F29-4CD9-90D0-E0665F491885}" srcOrd="3" destOrd="0" presId="urn:microsoft.com/office/officeart/2005/8/layout/hList6"/>
    <dgm:cxn modelId="{39FA1B49-8465-443E-9BD2-F608C221D324}" type="presParOf" srcId="{1F62454E-3AC2-4825-9EAA-67B7989B706D}" destId="{2C2F02F3-ABEA-4E40-BF45-EA9441E4904B}" srcOrd="4" destOrd="0" presId="urn:microsoft.com/office/officeart/2005/8/layout/hList6"/>
    <dgm:cxn modelId="{5674BD8E-C970-4F87-884F-94EACDFA889B}" type="presParOf" srcId="{1F62454E-3AC2-4825-9EAA-67B7989B706D}" destId="{376F3A5B-AB58-4382-BC81-0412A2F0DDED}" srcOrd="5" destOrd="0" presId="urn:microsoft.com/office/officeart/2005/8/layout/hList6"/>
    <dgm:cxn modelId="{9248ED4C-C476-483D-8EEC-0AF4B332FB80}" type="presParOf" srcId="{1F62454E-3AC2-4825-9EAA-67B7989B706D}" destId="{9AA0FA50-78D1-4710-A895-DD44CA16B373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E3486E1-7DAF-43C1-B42A-4C458E1EA13F}" type="doc">
      <dgm:prSet loTypeId="urn:microsoft.com/office/officeart/2005/8/layout/hList6" loCatId="list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7809DE86-1A0C-4AA3-A1B9-79B31FDAF831}">
      <dgm:prSet/>
      <dgm:spPr/>
      <dgm:t>
        <a:bodyPr/>
        <a:lstStyle/>
        <a:p>
          <a:r>
            <a:rPr lang="en-US" b="1" i="0" dirty="0"/>
            <a:t>Enhance Operational Maturity</a:t>
          </a:r>
        </a:p>
        <a:p>
          <a:r>
            <a:rPr lang="en-US" b="1" i="0" dirty="0"/>
            <a:t>- </a:t>
          </a:r>
          <a:r>
            <a:rPr lang="en-US" b="0" i="0" dirty="0"/>
            <a:t>Better</a:t>
          </a:r>
          <a:r>
            <a:rPr lang="en-US" b="1" i="0" dirty="0"/>
            <a:t> </a:t>
          </a:r>
          <a:r>
            <a:rPr lang="en-US" b="0" i="0" dirty="0"/>
            <a:t>execution</a:t>
          </a:r>
        </a:p>
        <a:p>
          <a:r>
            <a:rPr lang="en-US" b="0" dirty="0"/>
            <a:t>- Increase Community Alignment</a:t>
          </a:r>
        </a:p>
        <a:p>
          <a:r>
            <a:rPr lang="en-US" b="0" dirty="0"/>
            <a:t>- Understand and meet member’s expectations</a:t>
          </a:r>
        </a:p>
      </dgm:t>
    </dgm:pt>
    <dgm:pt modelId="{557E55BB-8012-4A3B-B5D1-56DB9EC07D5E}" type="parTrans" cxnId="{0034FAAF-861E-47A2-895B-B201E5D04FEF}">
      <dgm:prSet/>
      <dgm:spPr/>
      <dgm:t>
        <a:bodyPr/>
        <a:lstStyle/>
        <a:p>
          <a:endParaRPr lang="en-US"/>
        </a:p>
      </dgm:t>
    </dgm:pt>
    <dgm:pt modelId="{CE809F3F-C8DF-4E85-BACB-8F1AF02E1E03}" type="sibTrans" cxnId="{0034FAAF-861E-47A2-895B-B201E5D04FEF}">
      <dgm:prSet/>
      <dgm:spPr/>
      <dgm:t>
        <a:bodyPr/>
        <a:lstStyle/>
        <a:p>
          <a:endParaRPr lang="en-US"/>
        </a:p>
      </dgm:t>
    </dgm:pt>
    <dgm:pt modelId="{253A0104-929B-4B7E-9D2E-8925F65AD080}">
      <dgm:prSet/>
      <dgm:spPr/>
      <dgm:t>
        <a:bodyPr/>
        <a:lstStyle/>
        <a:p>
          <a:r>
            <a:rPr lang="en-US" b="1" i="0" dirty="0"/>
            <a:t>Continue Improving COVESA Communication </a:t>
          </a:r>
        </a:p>
        <a:p>
          <a:r>
            <a:rPr lang="en-US" b="1" i="0" dirty="0"/>
            <a:t>- Increase </a:t>
          </a:r>
          <a:r>
            <a:rPr lang="en-US" b="0" i="0" dirty="0"/>
            <a:t>awareness </a:t>
          </a:r>
        </a:p>
        <a:p>
          <a:r>
            <a:rPr lang="en-US" b="0" i="0" dirty="0"/>
            <a:t>- Engage new &amp; prospective members</a:t>
          </a:r>
        </a:p>
        <a:p>
          <a:r>
            <a:rPr lang="en-US" b="0" i="0" dirty="0"/>
            <a:t>- Simplify access to key information</a:t>
          </a:r>
          <a:endParaRPr lang="en-US" b="0" dirty="0"/>
        </a:p>
      </dgm:t>
    </dgm:pt>
    <dgm:pt modelId="{F99C4B3F-4300-4198-8B74-096AA82D5C67}" type="parTrans" cxnId="{AE4AB857-6824-4025-A556-9457719814F1}">
      <dgm:prSet/>
      <dgm:spPr/>
      <dgm:t>
        <a:bodyPr/>
        <a:lstStyle/>
        <a:p>
          <a:endParaRPr lang="en-US"/>
        </a:p>
      </dgm:t>
    </dgm:pt>
    <dgm:pt modelId="{9CCB1CB2-F98D-40F8-8199-F03F28E0192C}" type="sibTrans" cxnId="{AE4AB857-6824-4025-A556-9457719814F1}">
      <dgm:prSet/>
      <dgm:spPr/>
      <dgm:t>
        <a:bodyPr/>
        <a:lstStyle/>
        <a:p>
          <a:endParaRPr lang="en-US"/>
        </a:p>
      </dgm:t>
    </dgm:pt>
    <dgm:pt modelId="{E16DA5CB-CE24-463E-AA82-22CDD2804EEA}">
      <dgm:prSet/>
      <dgm:spPr/>
      <dgm:t>
        <a:bodyPr/>
        <a:lstStyle/>
        <a:p>
          <a:r>
            <a:rPr lang="en-US" b="1" dirty="0"/>
            <a:t>Position COVESA in the SDV context</a:t>
          </a:r>
        </a:p>
        <a:p>
          <a:r>
            <a:rPr lang="en-US" b="1" dirty="0"/>
            <a:t>- </a:t>
          </a:r>
          <a:r>
            <a:rPr lang="en-US" b="0" dirty="0"/>
            <a:t>Apply existing technical patterns and architectures</a:t>
          </a:r>
        </a:p>
        <a:p>
          <a:r>
            <a:rPr lang="en-US" b="0" dirty="0"/>
            <a:t>- Explore potential partnerships</a:t>
          </a:r>
        </a:p>
        <a:p>
          <a:r>
            <a:rPr lang="en-US" dirty="0"/>
            <a:t>- Consider impact of AI on data initiatives</a:t>
          </a:r>
        </a:p>
      </dgm:t>
    </dgm:pt>
    <dgm:pt modelId="{60E1E8BD-0E82-435C-B81F-B17367F7990A}" type="parTrans" cxnId="{3D9EBC6D-D115-4A1B-AB60-93D2FA278316}">
      <dgm:prSet/>
      <dgm:spPr/>
      <dgm:t>
        <a:bodyPr/>
        <a:lstStyle/>
        <a:p>
          <a:endParaRPr lang="en-US"/>
        </a:p>
      </dgm:t>
    </dgm:pt>
    <dgm:pt modelId="{52997B1D-3742-4778-92ED-B9D67A038F4D}" type="sibTrans" cxnId="{3D9EBC6D-D115-4A1B-AB60-93D2FA278316}">
      <dgm:prSet/>
      <dgm:spPr/>
      <dgm:t>
        <a:bodyPr/>
        <a:lstStyle/>
        <a:p>
          <a:endParaRPr lang="en-US"/>
        </a:p>
      </dgm:t>
    </dgm:pt>
    <dgm:pt modelId="{8F8F9E10-D0BF-4D82-B408-3D6D50B083E6}">
      <dgm:prSet/>
      <dgm:spPr/>
      <dgm:t>
        <a:bodyPr/>
        <a:lstStyle/>
        <a:p>
          <a:r>
            <a:rPr lang="en-US" b="1" i="0" dirty="0"/>
            <a:t>Maintain momentum from 2024</a:t>
          </a:r>
        </a:p>
        <a:p>
          <a:r>
            <a:rPr lang="en-US" b="0" i="0" dirty="0"/>
            <a:t>- Expand membership and financial health</a:t>
          </a:r>
        </a:p>
        <a:p>
          <a:r>
            <a:rPr lang="en-US" b="0" i="0" dirty="0"/>
            <a:t>- Allocate operational funds to code development</a:t>
          </a:r>
        </a:p>
        <a:p>
          <a:r>
            <a:rPr lang="en-US" b="0" i="0" dirty="0"/>
            <a:t>- Strength Japan engagement</a:t>
          </a:r>
        </a:p>
        <a:p>
          <a:endParaRPr lang="en-US" dirty="0"/>
        </a:p>
      </dgm:t>
    </dgm:pt>
    <dgm:pt modelId="{2CC7B897-169C-4D19-ACFF-2E1E400CAA47}" type="parTrans" cxnId="{C01C032C-D0D6-4327-9D1B-E1362C7AB718}">
      <dgm:prSet/>
      <dgm:spPr/>
      <dgm:t>
        <a:bodyPr/>
        <a:lstStyle/>
        <a:p>
          <a:endParaRPr lang="en-US"/>
        </a:p>
      </dgm:t>
    </dgm:pt>
    <dgm:pt modelId="{A63EEC86-9292-4D91-838A-63B10898ED84}" type="sibTrans" cxnId="{C01C032C-D0D6-4327-9D1B-E1362C7AB718}">
      <dgm:prSet/>
      <dgm:spPr/>
      <dgm:t>
        <a:bodyPr/>
        <a:lstStyle/>
        <a:p>
          <a:endParaRPr lang="en-US"/>
        </a:p>
      </dgm:t>
    </dgm:pt>
    <dgm:pt modelId="{1F62454E-3AC2-4825-9EAA-67B7989B706D}" type="pres">
      <dgm:prSet presAssocID="{FE3486E1-7DAF-43C1-B42A-4C458E1EA13F}" presName="Name0" presStyleCnt="0">
        <dgm:presLayoutVars>
          <dgm:dir/>
          <dgm:resizeHandles val="exact"/>
        </dgm:presLayoutVars>
      </dgm:prSet>
      <dgm:spPr/>
    </dgm:pt>
    <dgm:pt modelId="{F56D3993-0BA5-4369-A98C-3DBC6B1B4D39}" type="pres">
      <dgm:prSet presAssocID="{7809DE86-1A0C-4AA3-A1B9-79B31FDAF831}" presName="node" presStyleLbl="node1" presStyleIdx="0" presStyleCnt="4">
        <dgm:presLayoutVars>
          <dgm:bulletEnabled val="1"/>
        </dgm:presLayoutVars>
      </dgm:prSet>
      <dgm:spPr/>
    </dgm:pt>
    <dgm:pt modelId="{E3B5BADB-AAD3-4594-AB5C-90CAE710BA51}" type="pres">
      <dgm:prSet presAssocID="{CE809F3F-C8DF-4E85-BACB-8F1AF02E1E03}" presName="sibTrans" presStyleCnt="0"/>
      <dgm:spPr/>
    </dgm:pt>
    <dgm:pt modelId="{B5506F08-F58F-4480-9737-3D574DAA3871}" type="pres">
      <dgm:prSet presAssocID="{253A0104-929B-4B7E-9D2E-8925F65AD080}" presName="node" presStyleLbl="node1" presStyleIdx="1" presStyleCnt="4">
        <dgm:presLayoutVars>
          <dgm:bulletEnabled val="1"/>
        </dgm:presLayoutVars>
      </dgm:prSet>
      <dgm:spPr/>
    </dgm:pt>
    <dgm:pt modelId="{5E2B6C35-0F29-4CD9-90D0-E0665F491885}" type="pres">
      <dgm:prSet presAssocID="{9CCB1CB2-F98D-40F8-8199-F03F28E0192C}" presName="sibTrans" presStyleCnt="0"/>
      <dgm:spPr/>
    </dgm:pt>
    <dgm:pt modelId="{2C2F02F3-ABEA-4E40-BF45-EA9441E4904B}" type="pres">
      <dgm:prSet presAssocID="{E16DA5CB-CE24-463E-AA82-22CDD2804EEA}" presName="node" presStyleLbl="node1" presStyleIdx="2" presStyleCnt="4">
        <dgm:presLayoutVars>
          <dgm:bulletEnabled val="1"/>
        </dgm:presLayoutVars>
      </dgm:prSet>
      <dgm:spPr/>
    </dgm:pt>
    <dgm:pt modelId="{376F3A5B-AB58-4382-BC81-0412A2F0DDED}" type="pres">
      <dgm:prSet presAssocID="{52997B1D-3742-4778-92ED-B9D67A038F4D}" presName="sibTrans" presStyleCnt="0"/>
      <dgm:spPr/>
    </dgm:pt>
    <dgm:pt modelId="{9AA0FA50-78D1-4710-A895-DD44CA16B373}" type="pres">
      <dgm:prSet presAssocID="{8F8F9E10-D0BF-4D82-B408-3D6D50B083E6}" presName="node" presStyleLbl="node1" presStyleIdx="3" presStyleCnt="4">
        <dgm:presLayoutVars>
          <dgm:bulletEnabled val="1"/>
        </dgm:presLayoutVars>
      </dgm:prSet>
      <dgm:spPr/>
    </dgm:pt>
  </dgm:ptLst>
  <dgm:cxnLst>
    <dgm:cxn modelId="{0EC31921-259D-4578-B741-118420378E03}" type="presOf" srcId="{E16DA5CB-CE24-463E-AA82-22CDD2804EEA}" destId="{2C2F02F3-ABEA-4E40-BF45-EA9441E4904B}" srcOrd="0" destOrd="0" presId="urn:microsoft.com/office/officeart/2005/8/layout/hList6"/>
    <dgm:cxn modelId="{72C74629-A17C-40EE-BE8A-8E70D7F8080C}" type="presOf" srcId="{7809DE86-1A0C-4AA3-A1B9-79B31FDAF831}" destId="{F56D3993-0BA5-4369-A98C-3DBC6B1B4D39}" srcOrd="0" destOrd="0" presId="urn:microsoft.com/office/officeart/2005/8/layout/hList6"/>
    <dgm:cxn modelId="{C01C032C-D0D6-4327-9D1B-E1362C7AB718}" srcId="{FE3486E1-7DAF-43C1-B42A-4C458E1EA13F}" destId="{8F8F9E10-D0BF-4D82-B408-3D6D50B083E6}" srcOrd="3" destOrd="0" parTransId="{2CC7B897-169C-4D19-ACFF-2E1E400CAA47}" sibTransId="{A63EEC86-9292-4D91-838A-63B10898ED84}"/>
    <dgm:cxn modelId="{3D9EBC6D-D115-4A1B-AB60-93D2FA278316}" srcId="{FE3486E1-7DAF-43C1-B42A-4C458E1EA13F}" destId="{E16DA5CB-CE24-463E-AA82-22CDD2804EEA}" srcOrd="2" destOrd="0" parTransId="{60E1E8BD-0E82-435C-B81F-B17367F7990A}" sibTransId="{52997B1D-3742-4778-92ED-B9D67A038F4D}"/>
    <dgm:cxn modelId="{7E79F954-0027-445C-A6E2-039F28B4B287}" type="presOf" srcId="{FE3486E1-7DAF-43C1-B42A-4C458E1EA13F}" destId="{1F62454E-3AC2-4825-9EAA-67B7989B706D}" srcOrd="0" destOrd="0" presId="urn:microsoft.com/office/officeart/2005/8/layout/hList6"/>
    <dgm:cxn modelId="{AE4AB857-6824-4025-A556-9457719814F1}" srcId="{FE3486E1-7DAF-43C1-B42A-4C458E1EA13F}" destId="{253A0104-929B-4B7E-9D2E-8925F65AD080}" srcOrd="1" destOrd="0" parTransId="{F99C4B3F-4300-4198-8B74-096AA82D5C67}" sibTransId="{9CCB1CB2-F98D-40F8-8199-F03F28E0192C}"/>
    <dgm:cxn modelId="{C795CD7E-7357-4367-B491-ABF2874F011B}" type="presOf" srcId="{253A0104-929B-4B7E-9D2E-8925F65AD080}" destId="{B5506F08-F58F-4480-9737-3D574DAA3871}" srcOrd="0" destOrd="0" presId="urn:microsoft.com/office/officeart/2005/8/layout/hList6"/>
    <dgm:cxn modelId="{0034FAAF-861E-47A2-895B-B201E5D04FEF}" srcId="{FE3486E1-7DAF-43C1-B42A-4C458E1EA13F}" destId="{7809DE86-1A0C-4AA3-A1B9-79B31FDAF831}" srcOrd="0" destOrd="0" parTransId="{557E55BB-8012-4A3B-B5D1-56DB9EC07D5E}" sibTransId="{CE809F3F-C8DF-4E85-BACB-8F1AF02E1E03}"/>
    <dgm:cxn modelId="{5024BEB2-B097-4D42-9445-651F08D3C4C3}" type="presOf" srcId="{8F8F9E10-D0BF-4D82-B408-3D6D50B083E6}" destId="{9AA0FA50-78D1-4710-A895-DD44CA16B373}" srcOrd="0" destOrd="0" presId="urn:microsoft.com/office/officeart/2005/8/layout/hList6"/>
    <dgm:cxn modelId="{3AE5FD78-2BA7-40B9-B57D-CE1FC022F013}" type="presParOf" srcId="{1F62454E-3AC2-4825-9EAA-67B7989B706D}" destId="{F56D3993-0BA5-4369-A98C-3DBC6B1B4D39}" srcOrd="0" destOrd="0" presId="urn:microsoft.com/office/officeart/2005/8/layout/hList6"/>
    <dgm:cxn modelId="{5345D992-BDE0-4D5C-95F9-523BD51E3AF9}" type="presParOf" srcId="{1F62454E-3AC2-4825-9EAA-67B7989B706D}" destId="{E3B5BADB-AAD3-4594-AB5C-90CAE710BA51}" srcOrd="1" destOrd="0" presId="urn:microsoft.com/office/officeart/2005/8/layout/hList6"/>
    <dgm:cxn modelId="{93C9F440-5274-478A-991F-7B91382EC59B}" type="presParOf" srcId="{1F62454E-3AC2-4825-9EAA-67B7989B706D}" destId="{B5506F08-F58F-4480-9737-3D574DAA3871}" srcOrd="2" destOrd="0" presId="urn:microsoft.com/office/officeart/2005/8/layout/hList6"/>
    <dgm:cxn modelId="{7DC03A14-7964-4EEA-A0DA-4CCBBA7E7D42}" type="presParOf" srcId="{1F62454E-3AC2-4825-9EAA-67B7989B706D}" destId="{5E2B6C35-0F29-4CD9-90D0-E0665F491885}" srcOrd="3" destOrd="0" presId="urn:microsoft.com/office/officeart/2005/8/layout/hList6"/>
    <dgm:cxn modelId="{39FA1B49-8465-443E-9BD2-F608C221D324}" type="presParOf" srcId="{1F62454E-3AC2-4825-9EAA-67B7989B706D}" destId="{2C2F02F3-ABEA-4E40-BF45-EA9441E4904B}" srcOrd="4" destOrd="0" presId="urn:microsoft.com/office/officeart/2005/8/layout/hList6"/>
    <dgm:cxn modelId="{5674BD8E-C970-4F87-884F-94EACDFA889B}" type="presParOf" srcId="{1F62454E-3AC2-4825-9EAA-67B7989B706D}" destId="{376F3A5B-AB58-4382-BC81-0412A2F0DDED}" srcOrd="5" destOrd="0" presId="urn:microsoft.com/office/officeart/2005/8/layout/hList6"/>
    <dgm:cxn modelId="{9248ED4C-C476-483D-8EEC-0AF4B332FB80}" type="presParOf" srcId="{1F62454E-3AC2-4825-9EAA-67B7989B706D}" destId="{9AA0FA50-78D1-4710-A895-DD44CA16B373}" srcOrd="6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7BA4740-D661-4D63-A67A-4E7CAA16BA41}" type="doc">
      <dgm:prSet loTypeId="urn:microsoft.com/office/officeart/2005/8/layout/vProcess5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66C8AB-BBE5-4CB7-85D7-3B0C1AEE4825}">
      <dgm:prSet/>
      <dgm:spPr/>
      <dgm:t>
        <a:bodyPr/>
        <a:lstStyle/>
        <a:p>
          <a:r>
            <a:rPr lang="en-US" dirty="0"/>
            <a:t>Current IP Policy is 25 years old!</a:t>
          </a:r>
        </a:p>
      </dgm:t>
    </dgm:pt>
    <dgm:pt modelId="{832C4C96-AC27-4802-BEDD-70D191FC555A}" type="parTrans" cxnId="{2828C068-B197-4CF1-93C2-478F360BC93A}">
      <dgm:prSet/>
      <dgm:spPr/>
      <dgm:t>
        <a:bodyPr/>
        <a:lstStyle/>
        <a:p>
          <a:endParaRPr lang="en-US"/>
        </a:p>
      </dgm:t>
    </dgm:pt>
    <dgm:pt modelId="{6073C8F6-37BC-48BF-8A26-1FBFA1D2B8E4}" type="sibTrans" cxnId="{2828C068-B197-4CF1-93C2-478F360BC93A}">
      <dgm:prSet/>
      <dgm:spPr/>
      <dgm:t>
        <a:bodyPr/>
        <a:lstStyle/>
        <a:p>
          <a:endParaRPr lang="en-US"/>
        </a:p>
      </dgm:t>
    </dgm:pt>
    <dgm:pt modelId="{5B0F0DCD-0155-4A62-A9AF-AFD9E5CDB470}">
      <dgm:prSet/>
      <dgm:spPr/>
      <dgm:t>
        <a:bodyPr/>
        <a:lstStyle/>
        <a:p>
          <a:r>
            <a:rPr lang="en-US" dirty="0"/>
            <a:t>COVESA’s openness and way of working not sufficiently reflected in the current policy</a:t>
          </a:r>
        </a:p>
      </dgm:t>
    </dgm:pt>
    <dgm:pt modelId="{BE7E2F28-012B-4296-A6B4-1B4DE30A226B}" type="parTrans" cxnId="{41144E59-B75D-47E6-B8C5-242DAC43E9D3}">
      <dgm:prSet/>
      <dgm:spPr/>
      <dgm:t>
        <a:bodyPr/>
        <a:lstStyle/>
        <a:p>
          <a:endParaRPr lang="en-US"/>
        </a:p>
      </dgm:t>
    </dgm:pt>
    <dgm:pt modelId="{FC072E85-31B7-4EEE-BAFC-976783D5D3AF}" type="sibTrans" cxnId="{41144E59-B75D-47E6-B8C5-242DAC43E9D3}">
      <dgm:prSet/>
      <dgm:spPr/>
      <dgm:t>
        <a:bodyPr/>
        <a:lstStyle/>
        <a:p>
          <a:endParaRPr lang="en-US"/>
        </a:p>
      </dgm:t>
    </dgm:pt>
    <dgm:pt modelId="{09130E3B-4450-431C-B903-D4BF03CFE412}">
      <dgm:prSet/>
      <dgm:spPr/>
      <dgm:t>
        <a:bodyPr/>
        <a:lstStyle/>
        <a:p>
          <a:r>
            <a:rPr lang="en-US" dirty="0"/>
            <a:t>Board funded project to develop a “simplified and streamlined” policy</a:t>
          </a:r>
        </a:p>
      </dgm:t>
    </dgm:pt>
    <dgm:pt modelId="{F239FB3D-F403-4951-B99D-D1D4A89F10F3}" type="parTrans" cxnId="{1B418734-FD7F-4EBF-A552-AC4DD020C252}">
      <dgm:prSet/>
      <dgm:spPr/>
      <dgm:t>
        <a:bodyPr/>
        <a:lstStyle/>
        <a:p>
          <a:endParaRPr lang="en-US"/>
        </a:p>
      </dgm:t>
    </dgm:pt>
    <dgm:pt modelId="{A5290C0E-4F83-487E-9D62-4A694397EF4A}" type="sibTrans" cxnId="{1B418734-FD7F-4EBF-A552-AC4DD020C252}">
      <dgm:prSet/>
      <dgm:spPr/>
      <dgm:t>
        <a:bodyPr/>
        <a:lstStyle/>
        <a:p>
          <a:endParaRPr lang="en-US"/>
        </a:p>
      </dgm:t>
    </dgm:pt>
    <dgm:pt modelId="{19635197-0376-4CE6-B73F-85F612C1D0E4}">
      <dgm:prSet/>
      <dgm:spPr/>
      <dgm:t>
        <a:bodyPr/>
        <a:lstStyle/>
        <a:p>
          <a:r>
            <a:rPr lang="en-US" dirty="0"/>
            <a:t>Draft policy under review by Board member legal teams</a:t>
          </a:r>
        </a:p>
      </dgm:t>
    </dgm:pt>
    <dgm:pt modelId="{D08A19EB-9FC5-450A-847C-70BE8F5C2C8E}" type="parTrans" cxnId="{28594654-622B-4EC6-948E-6C4EAE471F46}">
      <dgm:prSet/>
      <dgm:spPr/>
      <dgm:t>
        <a:bodyPr/>
        <a:lstStyle/>
        <a:p>
          <a:endParaRPr lang="en-US"/>
        </a:p>
      </dgm:t>
    </dgm:pt>
    <dgm:pt modelId="{8ABFCB2C-A71F-4CE9-AA3F-7C6C37D48BA3}" type="sibTrans" cxnId="{28594654-622B-4EC6-948E-6C4EAE471F46}">
      <dgm:prSet/>
      <dgm:spPr/>
      <dgm:t>
        <a:bodyPr/>
        <a:lstStyle/>
        <a:p>
          <a:endParaRPr lang="en-US"/>
        </a:p>
      </dgm:t>
    </dgm:pt>
    <dgm:pt modelId="{C9D5B27F-06D0-4476-A154-051C483B0E54}">
      <dgm:prSet/>
      <dgm:spPr/>
      <dgm:t>
        <a:bodyPr/>
        <a:lstStyle/>
        <a:p>
          <a:r>
            <a:rPr lang="en-US" dirty="0"/>
            <a:t>Members will have a 60-day review period before the policy goes into effect</a:t>
          </a:r>
        </a:p>
      </dgm:t>
    </dgm:pt>
    <dgm:pt modelId="{E2DBEAC5-C190-4E5D-99BF-3FA5CFADE4CA}" type="parTrans" cxnId="{0C85C414-FA3B-49E0-BFB6-22811A412CDA}">
      <dgm:prSet/>
      <dgm:spPr/>
      <dgm:t>
        <a:bodyPr/>
        <a:lstStyle/>
        <a:p>
          <a:endParaRPr lang="en-US"/>
        </a:p>
      </dgm:t>
    </dgm:pt>
    <dgm:pt modelId="{6391537B-5D52-43A0-8B63-D03C1D2427C6}" type="sibTrans" cxnId="{0C85C414-FA3B-49E0-BFB6-22811A412CDA}">
      <dgm:prSet/>
      <dgm:spPr/>
      <dgm:t>
        <a:bodyPr/>
        <a:lstStyle/>
        <a:p>
          <a:endParaRPr lang="en-US"/>
        </a:p>
      </dgm:t>
    </dgm:pt>
    <dgm:pt modelId="{05CD89A0-F31D-4730-AE2F-82D67EA00E8C}">
      <dgm:prSet/>
      <dgm:spPr/>
      <dgm:t>
        <a:bodyPr/>
        <a:lstStyle/>
        <a:p>
          <a:endParaRPr lang="en-US"/>
        </a:p>
      </dgm:t>
    </dgm:pt>
    <dgm:pt modelId="{3041B12C-D246-47F9-B72C-764784367E6B}" type="parTrans" cxnId="{F45F3D73-171B-478D-A7AB-4B4D00D5A7E4}">
      <dgm:prSet/>
      <dgm:spPr/>
      <dgm:t>
        <a:bodyPr/>
        <a:lstStyle/>
        <a:p>
          <a:endParaRPr lang="en-US"/>
        </a:p>
      </dgm:t>
    </dgm:pt>
    <dgm:pt modelId="{B081955A-0319-4862-A6DB-BE6C4C940231}" type="sibTrans" cxnId="{F45F3D73-171B-478D-A7AB-4B4D00D5A7E4}">
      <dgm:prSet/>
      <dgm:spPr/>
      <dgm:t>
        <a:bodyPr/>
        <a:lstStyle/>
        <a:p>
          <a:endParaRPr lang="en-US"/>
        </a:p>
      </dgm:t>
    </dgm:pt>
    <dgm:pt modelId="{2859B01E-7648-48AE-8C80-4D003EC05FE3}" type="pres">
      <dgm:prSet presAssocID="{67BA4740-D661-4D63-A67A-4E7CAA16BA41}" presName="outerComposite" presStyleCnt="0">
        <dgm:presLayoutVars>
          <dgm:chMax val="5"/>
          <dgm:dir/>
          <dgm:resizeHandles val="exact"/>
        </dgm:presLayoutVars>
      </dgm:prSet>
      <dgm:spPr/>
    </dgm:pt>
    <dgm:pt modelId="{3D0BB480-E834-47D0-9D09-8104C573887C}" type="pres">
      <dgm:prSet presAssocID="{67BA4740-D661-4D63-A67A-4E7CAA16BA41}" presName="dummyMaxCanvas" presStyleCnt="0">
        <dgm:presLayoutVars/>
      </dgm:prSet>
      <dgm:spPr/>
    </dgm:pt>
    <dgm:pt modelId="{62FF1F10-27F5-44E5-99E1-E46537B6E237}" type="pres">
      <dgm:prSet presAssocID="{67BA4740-D661-4D63-A67A-4E7CAA16BA41}" presName="FiveNodes_1" presStyleLbl="node1" presStyleIdx="0" presStyleCnt="5">
        <dgm:presLayoutVars>
          <dgm:bulletEnabled val="1"/>
        </dgm:presLayoutVars>
      </dgm:prSet>
      <dgm:spPr/>
    </dgm:pt>
    <dgm:pt modelId="{7432437A-BB04-4A06-81B0-1E90D54EA9CF}" type="pres">
      <dgm:prSet presAssocID="{67BA4740-D661-4D63-A67A-4E7CAA16BA41}" presName="FiveNodes_2" presStyleLbl="node1" presStyleIdx="1" presStyleCnt="5">
        <dgm:presLayoutVars>
          <dgm:bulletEnabled val="1"/>
        </dgm:presLayoutVars>
      </dgm:prSet>
      <dgm:spPr/>
    </dgm:pt>
    <dgm:pt modelId="{87405A83-3FB2-41AB-B521-1BCEC6B0B914}" type="pres">
      <dgm:prSet presAssocID="{67BA4740-D661-4D63-A67A-4E7CAA16BA41}" presName="FiveNodes_3" presStyleLbl="node1" presStyleIdx="2" presStyleCnt="5">
        <dgm:presLayoutVars>
          <dgm:bulletEnabled val="1"/>
        </dgm:presLayoutVars>
      </dgm:prSet>
      <dgm:spPr/>
    </dgm:pt>
    <dgm:pt modelId="{5CF303B6-F609-4AB6-9E12-46FA61B06648}" type="pres">
      <dgm:prSet presAssocID="{67BA4740-D661-4D63-A67A-4E7CAA16BA41}" presName="FiveNodes_4" presStyleLbl="node1" presStyleIdx="3" presStyleCnt="5">
        <dgm:presLayoutVars>
          <dgm:bulletEnabled val="1"/>
        </dgm:presLayoutVars>
      </dgm:prSet>
      <dgm:spPr/>
    </dgm:pt>
    <dgm:pt modelId="{0BE73E3B-CF49-4AD6-804D-65FA54090F1D}" type="pres">
      <dgm:prSet presAssocID="{67BA4740-D661-4D63-A67A-4E7CAA16BA41}" presName="FiveNodes_5" presStyleLbl="node1" presStyleIdx="4" presStyleCnt="5">
        <dgm:presLayoutVars>
          <dgm:bulletEnabled val="1"/>
        </dgm:presLayoutVars>
      </dgm:prSet>
      <dgm:spPr/>
    </dgm:pt>
    <dgm:pt modelId="{00A6EF60-E7E5-47A0-B451-0A9236E8AA81}" type="pres">
      <dgm:prSet presAssocID="{67BA4740-D661-4D63-A67A-4E7CAA16BA41}" presName="FiveConn_1-2" presStyleLbl="fgAccFollowNode1" presStyleIdx="0" presStyleCnt="4">
        <dgm:presLayoutVars>
          <dgm:bulletEnabled val="1"/>
        </dgm:presLayoutVars>
      </dgm:prSet>
      <dgm:spPr/>
    </dgm:pt>
    <dgm:pt modelId="{64808200-2378-4558-99F5-EF508158F258}" type="pres">
      <dgm:prSet presAssocID="{67BA4740-D661-4D63-A67A-4E7CAA16BA41}" presName="FiveConn_2-3" presStyleLbl="fgAccFollowNode1" presStyleIdx="1" presStyleCnt="4">
        <dgm:presLayoutVars>
          <dgm:bulletEnabled val="1"/>
        </dgm:presLayoutVars>
      </dgm:prSet>
      <dgm:spPr/>
    </dgm:pt>
    <dgm:pt modelId="{4D175637-A111-4C8F-89E1-C76B3011B2BC}" type="pres">
      <dgm:prSet presAssocID="{67BA4740-D661-4D63-A67A-4E7CAA16BA41}" presName="FiveConn_3-4" presStyleLbl="fgAccFollowNode1" presStyleIdx="2" presStyleCnt="4">
        <dgm:presLayoutVars>
          <dgm:bulletEnabled val="1"/>
        </dgm:presLayoutVars>
      </dgm:prSet>
      <dgm:spPr/>
    </dgm:pt>
    <dgm:pt modelId="{73EAE384-285D-4685-97A8-8596EF6666B4}" type="pres">
      <dgm:prSet presAssocID="{67BA4740-D661-4D63-A67A-4E7CAA16BA41}" presName="FiveConn_4-5" presStyleLbl="fgAccFollowNode1" presStyleIdx="3" presStyleCnt="4">
        <dgm:presLayoutVars>
          <dgm:bulletEnabled val="1"/>
        </dgm:presLayoutVars>
      </dgm:prSet>
      <dgm:spPr/>
    </dgm:pt>
    <dgm:pt modelId="{938F8EC4-4E29-435D-897C-35D647CEE1CC}" type="pres">
      <dgm:prSet presAssocID="{67BA4740-D661-4D63-A67A-4E7CAA16BA41}" presName="FiveNodes_1_text" presStyleLbl="node1" presStyleIdx="4" presStyleCnt="5">
        <dgm:presLayoutVars>
          <dgm:bulletEnabled val="1"/>
        </dgm:presLayoutVars>
      </dgm:prSet>
      <dgm:spPr/>
    </dgm:pt>
    <dgm:pt modelId="{FA43BA1F-6B08-44EB-B208-22D0BC4A02D3}" type="pres">
      <dgm:prSet presAssocID="{67BA4740-D661-4D63-A67A-4E7CAA16BA41}" presName="FiveNodes_2_text" presStyleLbl="node1" presStyleIdx="4" presStyleCnt="5">
        <dgm:presLayoutVars>
          <dgm:bulletEnabled val="1"/>
        </dgm:presLayoutVars>
      </dgm:prSet>
      <dgm:spPr/>
    </dgm:pt>
    <dgm:pt modelId="{50B4450B-3B6B-41DE-AA3A-1D6569E22DAB}" type="pres">
      <dgm:prSet presAssocID="{67BA4740-D661-4D63-A67A-4E7CAA16BA41}" presName="FiveNodes_3_text" presStyleLbl="node1" presStyleIdx="4" presStyleCnt="5">
        <dgm:presLayoutVars>
          <dgm:bulletEnabled val="1"/>
        </dgm:presLayoutVars>
      </dgm:prSet>
      <dgm:spPr/>
    </dgm:pt>
    <dgm:pt modelId="{4E95D18B-0AEE-4B35-A08A-194A35070366}" type="pres">
      <dgm:prSet presAssocID="{67BA4740-D661-4D63-A67A-4E7CAA16BA41}" presName="FiveNodes_4_text" presStyleLbl="node1" presStyleIdx="4" presStyleCnt="5">
        <dgm:presLayoutVars>
          <dgm:bulletEnabled val="1"/>
        </dgm:presLayoutVars>
      </dgm:prSet>
      <dgm:spPr/>
    </dgm:pt>
    <dgm:pt modelId="{88C193F5-CBBC-4A4B-B10B-2F77257E9503}" type="pres">
      <dgm:prSet presAssocID="{67BA4740-D661-4D63-A67A-4E7CAA16BA41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0C85C414-FA3B-49E0-BFB6-22811A412CDA}" srcId="{67BA4740-D661-4D63-A67A-4E7CAA16BA41}" destId="{C9D5B27F-06D0-4476-A154-051C483B0E54}" srcOrd="4" destOrd="0" parTransId="{E2DBEAC5-C190-4E5D-99BF-3FA5CFADE4CA}" sibTransId="{6391537B-5D52-43A0-8B63-D03C1D2427C6}"/>
    <dgm:cxn modelId="{B01EF924-E903-4C66-B688-8B208A351A81}" type="presOf" srcId="{19635197-0376-4CE6-B73F-85F612C1D0E4}" destId="{4E95D18B-0AEE-4B35-A08A-194A35070366}" srcOrd="1" destOrd="0" presId="urn:microsoft.com/office/officeart/2005/8/layout/vProcess5"/>
    <dgm:cxn modelId="{A7802425-0AB5-4876-8AEE-C8C07FD322B9}" type="presOf" srcId="{4566C8AB-BBE5-4CB7-85D7-3B0C1AEE4825}" destId="{62FF1F10-27F5-44E5-99E1-E46537B6E237}" srcOrd="0" destOrd="0" presId="urn:microsoft.com/office/officeart/2005/8/layout/vProcess5"/>
    <dgm:cxn modelId="{D1DF9A2A-3A48-4FA9-9CDF-46957E062F62}" type="presOf" srcId="{FC072E85-31B7-4EEE-BAFC-976783D5D3AF}" destId="{64808200-2378-4558-99F5-EF508158F258}" srcOrd="0" destOrd="0" presId="urn:microsoft.com/office/officeart/2005/8/layout/vProcess5"/>
    <dgm:cxn modelId="{1B418734-FD7F-4EBF-A552-AC4DD020C252}" srcId="{67BA4740-D661-4D63-A67A-4E7CAA16BA41}" destId="{09130E3B-4450-431C-B903-D4BF03CFE412}" srcOrd="2" destOrd="0" parTransId="{F239FB3D-F403-4951-B99D-D1D4A89F10F3}" sibTransId="{A5290C0E-4F83-487E-9D62-4A694397EF4A}"/>
    <dgm:cxn modelId="{B4025763-8B73-48B6-8EA4-9D8F5FA6001D}" type="presOf" srcId="{A5290C0E-4F83-487E-9D62-4A694397EF4A}" destId="{4D175637-A111-4C8F-89E1-C76B3011B2BC}" srcOrd="0" destOrd="0" presId="urn:microsoft.com/office/officeart/2005/8/layout/vProcess5"/>
    <dgm:cxn modelId="{2828C068-B197-4CF1-93C2-478F360BC93A}" srcId="{67BA4740-D661-4D63-A67A-4E7CAA16BA41}" destId="{4566C8AB-BBE5-4CB7-85D7-3B0C1AEE4825}" srcOrd="0" destOrd="0" parTransId="{832C4C96-AC27-4802-BEDD-70D191FC555A}" sibTransId="{6073C8F6-37BC-48BF-8A26-1FBFA1D2B8E4}"/>
    <dgm:cxn modelId="{F45F3D73-171B-478D-A7AB-4B4D00D5A7E4}" srcId="{67BA4740-D661-4D63-A67A-4E7CAA16BA41}" destId="{05CD89A0-F31D-4730-AE2F-82D67EA00E8C}" srcOrd="5" destOrd="0" parTransId="{3041B12C-D246-47F9-B72C-764784367E6B}" sibTransId="{B081955A-0319-4862-A6DB-BE6C4C940231}"/>
    <dgm:cxn modelId="{28594654-622B-4EC6-948E-6C4EAE471F46}" srcId="{67BA4740-D661-4D63-A67A-4E7CAA16BA41}" destId="{19635197-0376-4CE6-B73F-85F612C1D0E4}" srcOrd="3" destOrd="0" parTransId="{D08A19EB-9FC5-450A-847C-70BE8F5C2C8E}" sibTransId="{8ABFCB2C-A71F-4CE9-AA3F-7C6C37D48BA3}"/>
    <dgm:cxn modelId="{8DE86B75-6876-43E6-96CA-680064163240}" type="presOf" srcId="{5B0F0DCD-0155-4A62-A9AF-AFD9E5CDB470}" destId="{FA43BA1F-6B08-44EB-B208-22D0BC4A02D3}" srcOrd="1" destOrd="0" presId="urn:microsoft.com/office/officeart/2005/8/layout/vProcess5"/>
    <dgm:cxn modelId="{E5D12776-A0B7-40C6-B387-A52EC0330EC1}" type="presOf" srcId="{19635197-0376-4CE6-B73F-85F612C1D0E4}" destId="{5CF303B6-F609-4AB6-9E12-46FA61B06648}" srcOrd="0" destOrd="0" presId="urn:microsoft.com/office/officeart/2005/8/layout/vProcess5"/>
    <dgm:cxn modelId="{41144E59-B75D-47E6-B8C5-242DAC43E9D3}" srcId="{67BA4740-D661-4D63-A67A-4E7CAA16BA41}" destId="{5B0F0DCD-0155-4A62-A9AF-AFD9E5CDB470}" srcOrd="1" destOrd="0" parTransId="{BE7E2F28-012B-4296-A6B4-1B4DE30A226B}" sibTransId="{FC072E85-31B7-4EEE-BAFC-976783D5D3AF}"/>
    <dgm:cxn modelId="{A6F65D92-9193-4F43-9983-38FCBFACF006}" type="presOf" srcId="{09130E3B-4450-431C-B903-D4BF03CFE412}" destId="{87405A83-3FB2-41AB-B521-1BCEC6B0B914}" srcOrd="0" destOrd="0" presId="urn:microsoft.com/office/officeart/2005/8/layout/vProcess5"/>
    <dgm:cxn modelId="{4C2882A1-8F52-43A7-990E-2A675504E51E}" type="presOf" srcId="{4566C8AB-BBE5-4CB7-85D7-3B0C1AEE4825}" destId="{938F8EC4-4E29-435D-897C-35D647CEE1CC}" srcOrd="1" destOrd="0" presId="urn:microsoft.com/office/officeart/2005/8/layout/vProcess5"/>
    <dgm:cxn modelId="{0FAB29A7-B398-486B-9FF0-176D6A1A6F3B}" type="presOf" srcId="{5B0F0DCD-0155-4A62-A9AF-AFD9E5CDB470}" destId="{7432437A-BB04-4A06-81B0-1E90D54EA9CF}" srcOrd="0" destOrd="0" presId="urn:microsoft.com/office/officeart/2005/8/layout/vProcess5"/>
    <dgm:cxn modelId="{81593FBF-57D3-4318-B601-5205088E7139}" type="presOf" srcId="{09130E3B-4450-431C-B903-D4BF03CFE412}" destId="{50B4450B-3B6B-41DE-AA3A-1D6569E22DAB}" srcOrd="1" destOrd="0" presId="urn:microsoft.com/office/officeart/2005/8/layout/vProcess5"/>
    <dgm:cxn modelId="{8E7AA1C4-739D-48EE-98B2-0E03070FE76A}" type="presOf" srcId="{67BA4740-D661-4D63-A67A-4E7CAA16BA41}" destId="{2859B01E-7648-48AE-8C80-4D003EC05FE3}" srcOrd="0" destOrd="0" presId="urn:microsoft.com/office/officeart/2005/8/layout/vProcess5"/>
    <dgm:cxn modelId="{953913D2-0B27-4D30-85D6-942341DAF0E7}" type="presOf" srcId="{C9D5B27F-06D0-4476-A154-051C483B0E54}" destId="{88C193F5-CBBC-4A4B-B10B-2F77257E9503}" srcOrd="1" destOrd="0" presId="urn:microsoft.com/office/officeart/2005/8/layout/vProcess5"/>
    <dgm:cxn modelId="{9DDE7DEE-0667-4DEF-9EAF-15B47EE56DF5}" type="presOf" srcId="{6073C8F6-37BC-48BF-8A26-1FBFA1D2B8E4}" destId="{00A6EF60-E7E5-47A0-B451-0A9236E8AA81}" srcOrd="0" destOrd="0" presId="urn:microsoft.com/office/officeart/2005/8/layout/vProcess5"/>
    <dgm:cxn modelId="{003E3BF6-66F6-4146-9FCF-AC1DEDE9397B}" type="presOf" srcId="{C9D5B27F-06D0-4476-A154-051C483B0E54}" destId="{0BE73E3B-CF49-4AD6-804D-65FA54090F1D}" srcOrd="0" destOrd="0" presId="urn:microsoft.com/office/officeart/2005/8/layout/vProcess5"/>
    <dgm:cxn modelId="{B64780FF-D83A-453A-9B63-88024D0D372B}" type="presOf" srcId="{8ABFCB2C-A71F-4CE9-AA3F-7C6C37D48BA3}" destId="{73EAE384-285D-4685-97A8-8596EF6666B4}" srcOrd="0" destOrd="0" presId="urn:microsoft.com/office/officeart/2005/8/layout/vProcess5"/>
    <dgm:cxn modelId="{05D0B5C7-57E8-4996-9F88-C413449E1D1D}" type="presParOf" srcId="{2859B01E-7648-48AE-8C80-4D003EC05FE3}" destId="{3D0BB480-E834-47D0-9D09-8104C573887C}" srcOrd="0" destOrd="0" presId="urn:microsoft.com/office/officeart/2005/8/layout/vProcess5"/>
    <dgm:cxn modelId="{BD35076D-2666-4481-A2EF-9D21B7512D69}" type="presParOf" srcId="{2859B01E-7648-48AE-8C80-4D003EC05FE3}" destId="{62FF1F10-27F5-44E5-99E1-E46537B6E237}" srcOrd="1" destOrd="0" presId="urn:microsoft.com/office/officeart/2005/8/layout/vProcess5"/>
    <dgm:cxn modelId="{E812F286-16ED-4DFB-A131-3B3E6428E0F8}" type="presParOf" srcId="{2859B01E-7648-48AE-8C80-4D003EC05FE3}" destId="{7432437A-BB04-4A06-81B0-1E90D54EA9CF}" srcOrd="2" destOrd="0" presId="urn:microsoft.com/office/officeart/2005/8/layout/vProcess5"/>
    <dgm:cxn modelId="{566AFAA9-8A0D-47A6-B775-9CA6D0F7F48F}" type="presParOf" srcId="{2859B01E-7648-48AE-8C80-4D003EC05FE3}" destId="{87405A83-3FB2-41AB-B521-1BCEC6B0B914}" srcOrd="3" destOrd="0" presId="urn:microsoft.com/office/officeart/2005/8/layout/vProcess5"/>
    <dgm:cxn modelId="{CC3AE73F-2045-4458-90BB-22DBDB0BF222}" type="presParOf" srcId="{2859B01E-7648-48AE-8C80-4D003EC05FE3}" destId="{5CF303B6-F609-4AB6-9E12-46FA61B06648}" srcOrd="4" destOrd="0" presId="urn:microsoft.com/office/officeart/2005/8/layout/vProcess5"/>
    <dgm:cxn modelId="{6EEA728F-1588-43C4-8444-33CA050C6A1D}" type="presParOf" srcId="{2859B01E-7648-48AE-8C80-4D003EC05FE3}" destId="{0BE73E3B-CF49-4AD6-804D-65FA54090F1D}" srcOrd="5" destOrd="0" presId="urn:microsoft.com/office/officeart/2005/8/layout/vProcess5"/>
    <dgm:cxn modelId="{84EEFE63-D3AD-4575-A224-354C5A798D1B}" type="presParOf" srcId="{2859B01E-7648-48AE-8C80-4D003EC05FE3}" destId="{00A6EF60-E7E5-47A0-B451-0A9236E8AA81}" srcOrd="6" destOrd="0" presId="urn:microsoft.com/office/officeart/2005/8/layout/vProcess5"/>
    <dgm:cxn modelId="{3BB92E4C-88D7-447B-B23E-23326DB92D2E}" type="presParOf" srcId="{2859B01E-7648-48AE-8C80-4D003EC05FE3}" destId="{64808200-2378-4558-99F5-EF508158F258}" srcOrd="7" destOrd="0" presId="urn:microsoft.com/office/officeart/2005/8/layout/vProcess5"/>
    <dgm:cxn modelId="{361FFCA0-CC4F-46F1-8CD7-DCFCBF7ED549}" type="presParOf" srcId="{2859B01E-7648-48AE-8C80-4D003EC05FE3}" destId="{4D175637-A111-4C8F-89E1-C76B3011B2BC}" srcOrd="8" destOrd="0" presId="urn:microsoft.com/office/officeart/2005/8/layout/vProcess5"/>
    <dgm:cxn modelId="{4D39FB0D-0700-4FFF-A5D6-DB629644BD59}" type="presParOf" srcId="{2859B01E-7648-48AE-8C80-4D003EC05FE3}" destId="{73EAE384-285D-4685-97A8-8596EF6666B4}" srcOrd="9" destOrd="0" presId="urn:microsoft.com/office/officeart/2005/8/layout/vProcess5"/>
    <dgm:cxn modelId="{133C3AFE-7506-411D-A9E5-9EA15B19D0C9}" type="presParOf" srcId="{2859B01E-7648-48AE-8C80-4D003EC05FE3}" destId="{938F8EC4-4E29-435D-897C-35D647CEE1CC}" srcOrd="10" destOrd="0" presId="urn:microsoft.com/office/officeart/2005/8/layout/vProcess5"/>
    <dgm:cxn modelId="{D5B4AED1-DA22-4B5E-A291-66E4DFDDAF74}" type="presParOf" srcId="{2859B01E-7648-48AE-8C80-4D003EC05FE3}" destId="{FA43BA1F-6B08-44EB-B208-22D0BC4A02D3}" srcOrd="11" destOrd="0" presId="urn:microsoft.com/office/officeart/2005/8/layout/vProcess5"/>
    <dgm:cxn modelId="{34F13F47-7011-49ED-A51E-777D1CA5D255}" type="presParOf" srcId="{2859B01E-7648-48AE-8C80-4D003EC05FE3}" destId="{50B4450B-3B6B-41DE-AA3A-1D6569E22DAB}" srcOrd="12" destOrd="0" presId="urn:microsoft.com/office/officeart/2005/8/layout/vProcess5"/>
    <dgm:cxn modelId="{5AFDA550-627D-45CA-93FA-74A30A94D4DA}" type="presParOf" srcId="{2859B01E-7648-48AE-8C80-4D003EC05FE3}" destId="{4E95D18B-0AEE-4B35-A08A-194A35070366}" srcOrd="13" destOrd="0" presId="urn:microsoft.com/office/officeart/2005/8/layout/vProcess5"/>
    <dgm:cxn modelId="{F792A412-B508-4805-80C9-CE8180A71241}" type="presParOf" srcId="{2859B01E-7648-48AE-8C80-4D003EC05FE3}" destId="{88C193F5-CBBC-4A4B-B10B-2F77257E9503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D3993-0BA5-4369-A98C-3DBC6B1B4D39}">
      <dsp:nvSpPr>
        <dsp:cNvPr id="0" name=""/>
        <dsp:cNvSpPr/>
      </dsp:nvSpPr>
      <dsp:spPr>
        <a:xfrm rot="16200000">
          <a:off x="-907867" y="910379"/>
          <a:ext cx="4285459" cy="2464699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59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solidFill>
                <a:schemeClr val="accent4"/>
              </a:solidFill>
            </a:rPr>
            <a:t>Increase community</a:t>
          </a:r>
          <a:r>
            <a:rPr lang="en-US" sz="1800" b="1" i="0" kern="1200" baseline="0" dirty="0">
              <a:solidFill>
                <a:schemeClr val="accent4"/>
              </a:solidFill>
            </a:rPr>
            <a:t> alignment</a:t>
          </a:r>
          <a:r>
            <a:rPr lang="en-US" sz="1800" b="1" i="0" kern="1200" dirty="0">
              <a:solidFill>
                <a:schemeClr val="accent4"/>
              </a:solidFill>
            </a:rPr>
            <a:t> </a:t>
          </a:r>
          <a:r>
            <a:rPr lang="en-US" sz="1800" b="0" i="0" kern="1200" dirty="0"/>
            <a:t>resulting in unity of direction and resource management</a:t>
          </a:r>
          <a:endParaRPr lang="en-US" sz="1800" kern="1200" dirty="0"/>
        </a:p>
      </dsp:txBody>
      <dsp:txXfrm rot="5400000">
        <a:off x="2513" y="857091"/>
        <a:ext cx="2464699" cy="2571275"/>
      </dsp:txXfrm>
    </dsp:sp>
    <dsp:sp modelId="{B5506F08-F58F-4480-9737-3D574DAA3871}">
      <dsp:nvSpPr>
        <dsp:cNvPr id="0" name=""/>
        <dsp:cNvSpPr/>
      </dsp:nvSpPr>
      <dsp:spPr>
        <a:xfrm rot="16200000">
          <a:off x="1741684" y="910379"/>
          <a:ext cx="4285459" cy="2464699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59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solidFill>
                <a:schemeClr val="accent4"/>
              </a:solidFill>
            </a:rPr>
            <a:t>Improve</a:t>
          </a:r>
          <a:r>
            <a:rPr lang="en-US" sz="1800" b="1" i="0" kern="1200" dirty="0"/>
            <a:t> </a:t>
          </a:r>
          <a:r>
            <a:rPr lang="en-US" sz="1800" b="1" i="0" kern="1200" dirty="0">
              <a:solidFill>
                <a:schemeClr val="accent4"/>
              </a:solidFill>
            </a:rPr>
            <a:t>COVESA Communication </a:t>
          </a:r>
          <a:r>
            <a:rPr lang="en-US" sz="1800" b="0" i="0" kern="1200" dirty="0"/>
            <a:t>content, cadence and channels resulting in improved member and industry awareness of COVESA’s purpose, projects/products and potential</a:t>
          </a:r>
          <a:endParaRPr lang="en-US" sz="1800" kern="1200" dirty="0"/>
        </a:p>
      </dsp:txBody>
      <dsp:txXfrm rot="5400000">
        <a:off x="2652064" y="857091"/>
        <a:ext cx="2464699" cy="2571275"/>
      </dsp:txXfrm>
    </dsp:sp>
    <dsp:sp modelId="{2C2F02F3-ABEA-4E40-BF45-EA9441E4904B}">
      <dsp:nvSpPr>
        <dsp:cNvPr id="0" name=""/>
        <dsp:cNvSpPr/>
      </dsp:nvSpPr>
      <dsp:spPr>
        <a:xfrm rot="16200000">
          <a:off x="4391237" y="910379"/>
          <a:ext cx="4285459" cy="2464699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59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accent4"/>
              </a:solidFill>
            </a:rPr>
            <a:t>Enable experimentation </a:t>
          </a:r>
          <a:r>
            <a:rPr lang="en-US" sz="1800" kern="1200" dirty="0"/>
            <a:t>with COVESA work products resulting in increased contributions, feature requests and reference code</a:t>
          </a:r>
        </a:p>
      </dsp:txBody>
      <dsp:txXfrm rot="5400000">
        <a:off x="5301617" y="857091"/>
        <a:ext cx="2464699" cy="2571275"/>
      </dsp:txXfrm>
    </dsp:sp>
    <dsp:sp modelId="{9AA0FA50-78D1-4710-A895-DD44CA16B373}">
      <dsp:nvSpPr>
        <dsp:cNvPr id="0" name=""/>
        <dsp:cNvSpPr/>
      </dsp:nvSpPr>
      <dsp:spPr>
        <a:xfrm rot="16200000">
          <a:off x="7040789" y="910379"/>
          <a:ext cx="4285459" cy="2464699"/>
        </a:xfrm>
        <a:prstGeom prst="flowChartManualOperati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0" rIns="11590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i="0" kern="1200" dirty="0">
              <a:solidFill>
                <a:schemeClr val="accent4"/>
              </a:solidFill>
            </a:rPr>
            <a:t>Maintain a responsible  financial model </a:t>
          </a:r>
          <a:r>
            <a:rPr lang="en-US" sz="1800" b="0" i="0" kern="1200" dirty="0"/>
            <a:t>resulting a well-funded community with sufficient reserves</a:t>
          </a:r>
          <a:endParaRPr lang="en-US" sz="1800" kern="1200" dirty="0"/>
        </a:p>
      </dsp:txBody>
      <dsp:txXfrm rot="5400000">
        <a:off x="7951169" y="857091"/>
        <a:ext cx="2464699" cy="257127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D3993-0BA5-4369-A98C-3DBC6B1B4D39}">
      <dsp:nvSpPr>
        <dsp:cNvPr id="0" name=""/>
        <dsp:cNvSpPr/>
      </dsp:nvSpPr>
      <dsp:spPr>
        <a:xfrm rot="16200000">
          <a:off x="-907867" y="910379"/>
          <a:ext cx="4285459" cy="2464699"/>
        </a:xfrm>
        <a:prstGeom prst="flowChartManualOperati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3883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dirty="0"/>
            <a:t>Enhance Operational Maturity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dirty="0"/>
            <a:t>- </a:t>
          </a:r>
          <a:r>
            <a:rPr lang="en-US" sz="1500" b="0" i="0" kern="1200" dirty="0"/>
            <a:t>Better</a:t>
          </a:r>
          <a:r>
            <a:rPr lang="en-US" sz="1500" b="1" i="0" kern="1200" dirty="0"/>
            <a:t> </a:t>
          </a:r>
          <a:r>
            <a:rPr lang="en-US" sz="1500" b="0" i="0" kern="1200" dirty="0"/>
            <a:t>execution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kern="1200" dirty="0"/>
            <a:t>- Increase Community Alignment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kern="1200" dirty="0"/>
            <a:t>- Understand and meet member’s expectations</a:t>
          </a:r>
        </a:p>
      </dsp:txBody>
      <dsp:txXfrm rot="5400000">
        <a:off x="2513" y="857091"/>
        <a:ext cx="2464699" cy="2571275"/>
      </dsp:txXfrm>
    </dsp:sp>
    <dsp:sp modelId="{B5506F08-F58F-4480-9737-3D574DAA3871}">
      <dsp:nvSpPr>
        <dsp:cNvPr id="0" name=""/>
        <dsp:cNvSpPr/>
      </dsp:nvSpPr>
      <dsp:spPr>
        <a:xfrm rot="16200000">
          <a:off x="1741684" y="910379"/>
          <a:ext cx="4285459" cy="2464699"/>
        </a:xfrm>
        <a:prstGeom prst="flowChartManualOperati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3883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dirty="0"/>
            <a:t>Continue Improving COVESA Communication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dirty="0"/>
            <a:t>- Increase </a:t>
          </a:r>
          <a:r>
            <a:rPr lang="en-US" sz="1500" b="0" i="0" kern="1200" dirty="0"/>
            <a:t>awareness 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/>
            <a:t>- Engage new &amp; prospective members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/>
            <a:t>- Simplify access to key information</a:t>
          </a:r>
          <a:endParaRPr lang="en-US" sz="1500" b="0" kern="1200" dirty="0"/>
        </a:p>
      </dsp:txBody>
      <dsp:txXfrm rot="5400000">
        <a:off x="2652064" y="857091"/>
        <a:ext cx="2464699" cy="2571275"/>
      </dsp:txXfrm>
    </dsp:sp>
    <dsp:sp modelId="{2C2F02F3-ABEA-4E40-BF45-EA9441E4904B}">
      <dsp:nvSpPr>
        <dsp:cNvPr id="0" name=""/>
        <dsp:cNvSpPr/>
      </dsp:nvSpPr>
      <dsp:spPr>
        <a:xfrm rot="16200000">
          <a:off x="4391237" y="910379"/>
          <a:ext cx="4285459" cy="2464699"/>
        </a:xfrm>
        <a:prstGeom prst="flowChartManualOperati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3883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Position COVESA in the SDV context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kern="1200" dirty="0"/>
            <a:t>- </a:t>
          </a:r>
          <a:r>
            <a:rPr lang="en-US" sz="1500" b="0" kern="1200" dirty="0"/>
            <a:t>Apply existing technical patterns and architectures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kern="1200" dirty="0"/>
            <a:t>- Explore potential partnerships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/>
            <a:t>- Consider impact of AI on data initiatives</a:t>
          </a:r>
        </a:p>
      </dsp:txBody>
      <dsp:txXfrm rot="5400000">
        <a:off x="5301617" y="857091"/>
        <a:ext cx="2464699" cy="2571275"/>
      </dsp:txXfrm>
    </dsp:sp>
    <dsp:sp modelId="{9AA0FA50-78D1-4710-A895-DD44CA16B373}">
      <dsp:nvSpPr>
        <dsp:cNvPr id="0" name=""/>
        <dsp:cNvSpPr/>
      </dsp:nvSpPr>
      <dsp:spPr>
        <a:xfrm rot="16200000">
          <a:off x="7040789" y="910379"/>
          <a:ext cx="4285459" cy="2464699"/>
        </a:xfrm>
        <a:prstGeom prst="flowChartManualOperati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0" rIns="93883" bIns="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1" i="0" kern="1200" dirty="0"/>
            <a:t>Maintain momentum from 2024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/>
            <a:t>- Expand membership and financial health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/>
            <a:t>- Allocate operational funds to code development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b="0" i="0" kern="1200" dirty="0"/>
            <a:t>- Strength Japan engagement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500" kern="1200" dirty="0"/>
        </a:p>
      </dsp:txBody>
      <dsp:txXfrm rot="5400000">
        <a:off x="7951169" y="857091"/>
        <a:ext cx="2464699" cy="257127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2FF1F10-27F5-44E5-99E1-E46537B6E237}">
      <dsp:nvSpPr>
        <dsp:cNvPr id="0" name=""/>
        <dsp:cNvSpPr/>
      </dsp:nvSpPr>
      <dsp:spPr>
        <a:xfrm>
          <a:off x="0" y="0"/>
          <a:ext cx="7712886" cy="8672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Current IP Policy is 25 years old!</a:t>
          </a:r>
        </a:p>
      </dsp:txBody>
      <dsp:txXfrm>
        <a:off x="25401" y="25401"/>
        <a:ext cx="6675587" cy="816448"/>
      </dsp:txXfrm>
    </dsp:sp>
    <dsp:sp modelId="{7432437A-BB04-4A06-81B0-1E90D54EA9CF}">
      <dsp:nvSpPr>
        <dsp:cNvPr id="0" name=""/>
        <dsp:cNvSpPr/>
      </dsp:nvSpPr>
      <dsp:spPr>
        <a:xfrm>
          <a:off x="575962" y="987702"/>
          <a:ext cx="7712886" cy="8672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COVESA’s openness and way of working not sufficiently reflected in the current policy</a:t>
          </a:r>
        </a:p>
      </dsp:txBody>
      <dsp:txXfrm>
        <a:off x="601363" y="1013103"/>
        <a:ext cx="6522409" cy="816448"/>
      </dsp:txXfrm>
    </dsp:sp>
    <dsp:sp modelId="{87405A83-3FB2-41AB-B521-1BCEC6B0B914}">
      <dsp:nvSpPr>
        <dsp:cNvPr id="0" name=""/>
        <dsp:cNvSpPr/>
      </dsp:nvSpPr>
      <dsp:spPr>
        <a:xfrm>
          <a:off x="1151924" y="1975404"/>
          <a:ext cx="7712886" cy="8672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Board funded project to develop a “simplified and streamlined” policy</a:t>
          </a:r>
        </a:p>
      </dsp:txBody>
      <dsp:txXfrm>
        <a:off x="1177325" y="2000805"/>
        <a:ext cx="6522409" cy="816448"/>
      </dsp:txXfrm>
    </dsp:sp>
    <dsp:sp modelId="{5CF303B6-F609-4AB6-9E12-46FA61B06648}">
      <dsp:nvSpPr>
        <dsp:cNvPr id="0" name=""/>
        <dsp:cNvSpPr/>
      </dsp:nvSpPr>
      <dsp:spPr>
        <a:xfrm>
          <a:off x="1727886" y="2963106"/>
          <a:ext cx="7712886" cy="8672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Draft policy under review by Board member legal teams</a:t>
          </a:r>
        </a:p>
      </dsp:txBody>
      <dsp:txXfrm>
        <a:off x="1753287" y="2988507"/>
        <a:ext cx="6522409" cy="816448"/>
      </dsp:txXfrm>
    </dsp:sp>
    <dsp:sp modelId="{0BE73E3B-CF49-4AD6-804D-65FA54090F1D}">
      <dsp:nvSpPr>
        <dsp:cNvPr id="0" name=""/>
        <dsp:cNvSpPr/>
      </dsp:nvSpPr>
      <dsp:spPr>
        <a:xfrm>
          <a:off x="2303849" y="3950808"/>
          <a:ext cx="7712886" cy="8672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Members will have a 60-day review period before the policy goes into effect</a:t>
          </a:r>
        </a:p>
      </dsp:txBody>
      <dsp:txXfrm>
        <a:off x="2329250" y="3976209"/>
        <a:ext cx="6522409" cy="816448"/>
      </dsp:txXfrm>
    </dsp:sp>
    <dsp:sp modelId="{00A6EF60-E7E5-47A0-B451-0A9236E8AA81}">
      <dsp:nvSpPr>
        <dsp:cNvPr id="0" name=""/>
        <dsp:cNvSpPr/>
      </dsp:nvSpPr>
      <dsp:spPr>
        <a:xfrm>
          <a:off x="7149173" y="633574"/>
          <a:ext cx="563712" cy="5637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7276008" y="633574"/>
        <a:ext cx="310042" cy="424193"/>
      </dsp:txXfrm>
    </dsp:sp>
    <dsp:sp modelId="{64808200-2378-4558-99F5-EF508158F258}">
      <dsp:nvSpPr>
        <dsp:cNvPr id="0" name=""/>
        <dsp:cNvSpPr/>
      </dsp:nvSpPr>
      <dsp:spPr>
        <a:xfrm>
          <a:off x="7725136" y="1621276"/>
          <a:ext cx="563712" cy="5637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7851971" y="1621276"/>
        <a:ext cx="310042" cy="424193"/>
      </dsp:txXfrm>
    </dsp:sp>
    <dsp:sp modelId="{4D175637-A111-4C8F-89E1-C76B3011B2BC}">
      <dsp:nvSpPr>
        <dsp:cNvPr id="0" name=""/>
        <dsp:cNvSpPr/>
      </dsp:nvSpPr>
      <dsp:spPr>
        <a:xfrm>
          <a:off x="8301098" y="2594524"/>
          <a:ext cx="563712" cy="5637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8427933" y="2594524"/>
        <a:ext cx="310042" cy="424193"/>
      </dsp:txXfrm>
    </dsp:sp>
    <dsp:sp modelId="{73EAE384-285D-4685-97A8-8596EF6666B4}">
      <dsp:nvSpPr>
        <dsp:cNvPr id="0" name=""/>
        <dsp:cNvSpPr/>
      </dsp:nvSpPr>
      <dsp:spPr>
        <a:xfrm>
          <a:off x="8877060" y="3591862"/>
          <a:ext cx="563712" cy="56371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1750" tIns="31750" rIns="31750" bIns="3175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9003895" y="3591862"/>
        <a:ext cx="310042" cy="424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FFF2C-EE04-4331-BB2D-B809325A966C}" type="datetimeFigureOut">
              <a:rPr lang="en-US" smtClean="0"/>
              <a:t>9/26/2024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C480F-77A6-435B-AC2D-3F79487D4C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3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26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24969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26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191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26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62996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26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7676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26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4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Sub-header text or secondary message</a:t>
            </a:r>
          </a:p>
          <a:p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9816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  <a:p>
            <a:r>
              <a:rPr lang="en-GB" dirty="0"/>
              <a:t>Contact us: </a:t>
            </a:r>
            <a:r>
              <a:rPr lang="en-GB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72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74904" y="502920"/>
            <a:ext cx="10515600" cy="685800"/>
          </a:xfrm>
        </p:spPr>
        <p:txBody>
          <a:bodyPr lIns="0">
            <a:noAutofit/>
          </a:bodyPr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i="0" kern="1200" spc="70" baseline="0" dirty="0">
                <a:solidFill>
                  <a:schemeClr val="tx1"/>
                </a:solidFill>
                <a:latin typeface="+mn-lt"/>
                <a:ea typeface="Avenir Next" panose="020B0503020202020204" pitchFamily="34" charset="0"/>
                <a:cs typeface="Avenir Next" panose="020B0503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000" y="286911"/>
            <a:ext cx="5438458" cy="216010"/>
          </a:xfrm>
        </p:spPr>
        <p:txBody>
          <a:bodyPr lIns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lang="en-US" sz="900" b="0" i="0" kern="1200" cap="all" spc="300" baseline="0" dirty="0">
                <a:solidFill>
                  <a:schemeClr val="accent1"/>
                </a:solidFill>
                <a:latin typeface="+mn-lt"/>
                <a:ea typeface="Avenir Next" panose="020B0503020202020204" pitchFamily="34" charset="0"/>
                <a:cs typeface="Avenir Next" panose="020B0503020202020204" pitchFamily="34" charset="0"/>
              </a:defRPr>
            </a:lvl1pPr>
          </a:lstStyle>
          <a:p>
            <a:pPr lvl="0"/>
            <a:r>
              <a:rPr lang="en-US"/>
              <a:t>Click to edit copy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741A42FA-80FE-6E4C-95DB-AF4CBA777B6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74904" y="1948330"/>
            <a:ext cx="8630819" cy="2648967"/>
          </a:xfrm>
        </p:spPr>
        <p:txBody>
          <a:bodyPr lIns="0">
            <a:noAutofit/>
          </a:bodyPr>
          <a:lstStyle>
            <a:lvl1pPr marL="114300" indent="-114300">
              <a:lnSpc>
                <a:spcPct val="110000"/>
              </a:lnSpc>
              <a:spcBef>
                <a:spcPts val="600"/>
              </a:spcBef>
              <a:buSzPct val="75000"/>
              <a:buFont typeface="Arial" panose="020B0604020202020204" pitchFamily="34" charset="0"/>
              <a:buChar char="•"/>
              <a:tabLst/>
              <a:defRPr sz="1400" spc="0">
                <a:solidFill>
                  <a:schemeClr val="tx1"/>
                </a:solidFill>
                <a:latin typeface="+mn-lt"/>
              </a:defRPr>
            </a:lvl1pPr>
            <a:lvl2pPr marL="342900" indent="-106363">
              <a:lnSpc>
                <a:spcPct val="110000"/>
              </a:lnSpc>
              <a:spcBef>
                <a:spcPts val="600"/>
              </a:spcBef>
              <a:buSzPct val="75000"/>
              <a:buFont typeface="Arial" panose="020B0604020202020204" pitchFamily="34" charset="0"/>
              <a:buChar char="•"/>
              <a:tabLst/>
              <a:defRPr sz="1400" spc="0">
                <a:solidFill>
                  <a:schemeClr val="tx1"/>
                </a:solidFill>
                <a:latin typeface="+mn-lt"/>
              </a:defRPr>
            </a:lvl2pPr>
            <a:lvl3pPr marL="576263" indent="-117475">
              <a:lnSpc>
                <a:spcPct val="110000"/>
              </a:lnSpc>
              <a:spcBef>
                <a:spcPts val="600"/>
              </a:spcBef>
              <a:buSzPct val="75000"/>
              <a:buFont typeface="Arial" panose="020B0604020202020204" pitchFamily="34" charset="0"/>
              <a:buChar char="•"/>
              <a:tabLst/>
              <a:defRPr sz="1400" spc="0">
                <a:solidFill>
                  <a:srgbClr val="00095B"/>
                </a:solidFill>
                <a:latin typeface="+mn-lt"/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1" name="Text Placeholder 38">
            <a:extLst>
              <a:ext uri="{FF2B5EF4-FFF2-40B4-BE49-F238E27FC236}">
                <a16:creationId xmlns:a16="http://schemas.microsoft.com/office/drawing/2014/main" id="{253F0560-6C05-1843-8231-437C90F63C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4904" y="1262529"/>
            <a:ext cx="8631395" cy="685801"/>
          </a:xfrm>
        </p:spPr>
        <p:txBody>
          <a:bodyPr lIns="0">
            <a:noAutofit/>
          </a:bodyPr>
          <a:lstStyle>
            <a:lvl1pPr>
              <a:lnSpc>
                <a:spcPct val="100000"/>
              </a:lnSpc>
              <a:defRPr sz="1600" b="1" i="0" spc="40" baseline="0">
                <a:solidFill>
                  <a:schemeClr val="tx1"/>
                </a:solidFill>
                <a:latin typeface="Avenir Next LT Pro Demi" panose="020B0504020202020204" pitchFamily="34" charset="77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DDF4A202-8C3B-DD15-289D-0C6E605C5C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21481" y="6400800"/>
            <a:ext cx="320749" cy="365125"/>
          </a:xfrm>
          <a:prstGeom prst="rect">
            <a:avLst/>
          </a:prstGeom>
        </p:spPr>
        <p:txBody>
          <a:bodyPr vert="horz" lIns="0" tIns="45720" rIns="0" bIns="45720" rtlCol="0" anchor="t"/>
          <a:lstStyle>
            <a:lvl1pPr algn="r">
              <a:defRPr sz="800">
                <a:solidFill>
                  <a:schemeClr val="tx1"/>
                </a:solidFill>
                <a:latin typeface="+mn-lt"/>
                <a:ea typeface="Avenir Next" panose="020B0503020202020204" pitchFamily="34" charset="0"/>
                <a:cs typeface="Avenir Next" panose="020B0503020202020204" pitchFamily="34" charset="0"/>
              </a:defRPr>
            </a:lvl1pPr>
          </a:lstStyle>
          <a:p>
            <a:fld id="{7196636F-A64E-6C4D-AE26-50A84E19B9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275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4848">
          <p15:clr>
            <a:srgbClr val="FBAE40"/>
          </p15:clr>
        </p15:guide>
        <p15:guide id="3" orient="horz" pos="3792">
          <p15:clr>
            <a:srgbClr val="FBAE40"/>
          </p15:clr>
        </p15:guide>
        <p15:guide id="4" orient="horz" pos="4045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822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26 September 2024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0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0" r:id="rId8"/>
    <p:sldLayoutId id="2147483682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5086" y="5682734"/>
            <a:ext cx="7032171" cy="553998"/>
          </a:xfrm>
        </p:spPr>
        <p:txBody>
          <a:bodyPr/>
          <a:lstStyle/>
          <a:p>
            <a:r>
              <a:rPr lang="en-US" sz="3600" b="1" dirty="0"/>
              <a:t>COVESA: Today and Tomorrow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828800" y="5181600"/>
            <a:ext cx="8534400" cy="33239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COVESA Board of Directors Panel</a:t>
            </a:r>
          </a:p>
        </p:txBody>
      </p:sp>
    </p:spTree>
    <p:extLst>
      <p:ext uri="{BB962C8B-B14F-4D97-AF65-F5344CB8AC3E}">
        <p14:creationId xmlns:p14="http://schemas.microsoft.com/office/powerpoint/2010/main" val="1031655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FC1C5C4-26E3-AE40-9D9C-5B7F3B071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6998" y="1829742"/>
            <a:ext cx="8100848" cy="59131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0B0F0"/>
                </a:solidFill>
              </a:rPr>
              <a:t>COVESA: Today and Tomorrow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Moderator: Steve Crumb, Executive Director</a:t>
            </a:r>
          </a:p>
        </p:txBody>
      </p:sp>
      <p:pic>
        <p:nvPicPr>
          <p:cNvPr id="9" name="Picture 8" descr="A person in a suit&#10;&#10;Description automatically generated">
            <a:extLst>
              <a:ext uri="{FF2B5EF4-FFF2-40B4-BE49-F238E27FC236}">
                <a16:creationId xmlns:a16="http://schemas.microsoft.com/office/drawing/2014/main" id="{E9E45CE7-31CC-E11A-CD97-8FB5CA1E28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457" y="3429000"/>
            <a:ext cx="2665571" cy="22098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84C76A-6529-2E0E-7051-2194CD3DE138}"/>
              </a:ext>
            </a:extLst>
          </p:cNvPr>
          <p:cNvSpPr txBox="1"/>
          <p:nvPr/>
        </p:nvSpPr>
        <p:spPr>
          <a:xfrm>
            <a:off x="511496" y="5763490"/>
            <a:ext cx="258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Graham Smethurst, BMW</a:t>
            </a:r>
          </a:p>
        </p:txBody>
      </p:sp>
      <p:pic>
        <p:nvPicPr>
          <p:cNvPr id="1026" name="Picture 2" descr="Thomas Bloor">
            <a:extLst>
              <a:ext uri="{FF2B5EF4-FFF2-40B4-BE49-F238E27FC236}">
                <a16:creationId xmlns:a16="http://schemas.microsoft.com/office/drawing/2014/main" id="{C1DA41DA-9235-3723-E691-C67D5994E4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0973" y="3454399"/>
            <a:ext cx="2665571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02BFAD-29DD-21A8-2B10-F29F931AD55B}"/>
              </a:ext>
            </a:extLst>
          </p:cNvPr>
          <p:cNvSpPr txBox="1"/>
          <p:nvPr/>
        </p:nvSpPr>
        <p:spPr>
          <a:xfrm>
            <a:off x="3992060" y="5763490"/>
            <a:ext cx="1863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Thomas Bloor, RTI</a:t>
            </a:r>
          </a:p>
        </p:txBody>
      </p:sp>
      <p:pic>
        <p:nvPicPr>
          <p:cNvPr id="1030" name="Picture 6" descr="John Sergakis">
            <a:extLst>
              <a:ext uri="{FF2B5EF4-FFF2-40B4-BE49-F238E27FC236}">
                <a16:creationId xmlns:a16="http://schemas.microsoft.com/office/drawing/2014/main" id="{D38EB0FB-7214-DEC3-9B95-7BC3DE3C43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5559" y="3429000"/>
            <a:ext cx="2632374" cy="2182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ACF10F3-C55D-8FE1-D2C7-F9344DEA2B64}"/>
              </a:ext>
            </a:extLst>
          </p:cNvPr>
          <p:cNvSpPr txBox="1"/>
          <p:nvPr/>
        </p:nvSpPr>
        <p:spPr>
          <a:xfrm>
            <a:off x="9660499" y="5738091"/>
            <a:ext cx="1890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John Sergakis, GM</a:t>
            </a:r>
          </a:p>
        </p:txBody>
      </p:sp>
      <p:pic>
        <p:nvPicPr>
          <p:cNvPr id="3" name="Picture 2" descr="A person in a suit&#10;&#10;Description automatically generated">
            <a:extLst>
              <a:ext uri="{FF2B5EF4-FFF2-40B4-BE49-F238E27FC236}">
                <a16:creationId xmlns:a16="http://schemas.microsoft.com/office/drawing/2014/main" id="{CF92973A-0953-00F9-37F7-0511D97D9FA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710" y="3454399"/>
            <a:ext cx="2482342" cy="21822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812B1D-A03F-2965-304B-4293CB327137}"/>
              </a:ext>
            </a:extLst>
          </p:cNvPr>
          <p:cNvSpPr txBox="1"/>
          <p:nvPr/>
        </p:nvSpPr>
        <p:spPr>
          <a:xfrm>
            <a:off x="6810914" y="5738091"/>
            <a:ext cx="1759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Hisao Munakata,</a:t>
            </a:r>
          </a:p>
          <a:p>
            <a:r>
              <a:rPr lang="en-US" dirty="0">
                <a:solidFill>
                  <a:srgbClr val="00B0F0"/>
                </a:solidFill>
              </a:rPr>
              <a:t>Renesas</a:t>
            </a:r>
          </a:p>
        </p:txBody>
      </p:sp>
    </p:spTree>
    <p:extLst>
      <p:ext uri="{BB962C8B-B14F-4D97-AF65-F5344CB8AC3E}">
        <p14:creationId xmlns:p14="http://schemas.microsoft.com/office/powerpoint/2010/main" val="1492154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439AD-D3E2-3DA4-999F-D0B2185A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E4CF1D-C4F5-09C7-FA14-6663CDAA5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COVESA’s Four Primary 2024 Strategic Initiatives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113C1F-26F6-B771-5C9E-6E05C632D6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0B4466-AA73-010A-0095-EAD0771B8EA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51B20FA-02AA-7C3B-7EDC-A38D2DC839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45770559"/>
              </p:ext>
            </p:extLst>
          </p:nvPr>
        </p:nvGraphicFramePr>
        <p:xfrm>
          <a:off x="334962" y="1220432"/>
          <a:ext cx="10418381" cy="428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1400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2439AD-D3E2-3DA4-999F-D0B2185A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3E4CF1D-C4F5-09C7-FA14-6663CDAA5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DRAFT 2025 Initiatives (Still under discussion)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113C1F-26F6-B771-5C9E-6E05C632D6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0B4466-AA73-010A-0095-EAD0771B8EA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>
              <a:solidFill>
                <a:srgbClr val="00B0F0"/>
              </a:solidFill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251B20FA-02AA-7C3B-7EDC-A38D2DC839D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09519791"/>
              </p:ext>
            </p:extLst>
          </p:nvPr>
        </p:nvGraphicFramePr>
        <p:xfrm>
          <a:off x="334962" y="1220432"/>
          <a:ext cx="10418381" cy="4285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34937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D4CC2C-FBF9-51FB-0301-CC8E12C97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1F68D27D-695A-3C23-8377-DEF5E05AE1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Improved &amp; Simplified IP Policy Coming 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A1E2668-C799-A6FA-8F4B-25CCF1B597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C7E2E4-FC4D-D9B8-6A04-750026C6F23E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D0EF622-E555-A546-8005-7CDD745BA7BF}" type="datetime4">
              <a:rPr lang="en-GB" smtClean="0"/>
              <a:t>26 September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CFCF434B-B78F-5645-B262-1160418F03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2526672"/>
              </p:ext>
            </p:extLst>
          </p:nvPr>
        </p:nvGraphicFramePr>
        <p:xfrm>
          <a:off x="334962" y="1220432"/>
          <a:ext cx="10016736" cy="4818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11656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9448800" y="6429375"/>
            <a:ext cx="2743200" cy="365125"/>
          </a:xfr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651164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288</Words>
  <Application>Microsoft Office PowerPoint</Application>
  <PresentationFormat>Widescreen</PresentationFormat>
  <Paragraphs>46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Avenir Next LT Pro Demi</vt:lpstr>
      <vt:lpstr>Calibri</vt:lpstr>
      <vt:lpstr>System Font Regular</vt:lpstr>
      <vt:lpstr>Wingdings</vt:lpstr>
      <vt:lpstr>1_Office Theme</vt:lpstr>
      <vt:lpstr>COVESA: Today and Tomorrow</vt:lpstr>
      <vt:lpstr>COVESA: Today and Tomorrow  Moderator: Steve Crumb, Executive Director</vt:lpstr>
      <vt:lpstr>COVESA’s Four Primary 2024 Strategic Initiatives</vt:lpstr>
      <vt:lpstr>DRAFT 2025 Initiatives (Still under discussion)</vt:lpstr>
      <vt:lpstr>Improved &amp; Simplified IP Policy Coming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Suggested Slides for COVESA/AUTOSAR Alignment Session</dc:title>
  <dc:creator>Crumb, Steve</dc:creator>
  <cp:lastModifiedBy>Steve Crumb</cp:lastModifiedBy>
  <cp:revision>77</cp:revision>
  <dcterms:created xsi:type="dcterms:W3CDTF">2022-10-13T13:54:25Z</dcterms:created>
  <dcterms:modified xsi:type="dcterms:W3CDTF">2024-09-26T14:36:02Z</dcterms:modified>
</cp:coreProperties>
</file>