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57" r:id="rId4"/>
    <p:sldId id="258" r:id="rId5"/>
    <p:sldId id="1234" r:id="rId6"/>
    <p:sldId id="1235" r:id="rId7"/>
    <p:sldId id="271" r:id="rId8"/>
    <p:sldId id="270" r:id="rId9"/>
    <p:sldId id="272" r:id="rId10"/>
    <p:sldId id="273" r:id="rId11"/>
    <p:sldId id="396" r:id="rId12"/>
    <p:sldId id="1232" r:id="rId13"/>
    <p:sldId id="1233" r:id="rId14"/>
    <p:sldId id="1231" r:id="rId15"/>
    <p:sldId id="268" r:id="rId16"/>
    <p:sldId id="263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N2UUzzgAlIh06ZX4OmG3lYl5k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C73731-B037-40CB-B928-5E57CC75F2C0}" v="10" dt="2024-09-25T11:04:27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egervall Erik (XC/EEX-SE)" userId="94651833-0c9b-4ab1-9fde-085303b2e218" providerId="ADAL" clId="{69C73731-B037-40CB-B928-5E57CC75F2C0}"/>
    <pc:docChg chg="undo custSel addSld delSld modSld">
      <pc:chgData name="Jaegervall Erik (XC/EEX-SE)" userId="94651833-0c9b-4ab1-9fde-085303b2e218" providerId="ADAL" clId="{69C73731-B037-40CB-B928-5E57CC75F2C0}" dt="2024-09-25T11:09:07.726" v="830" actId="1076"/>
      <pc:docMkLst>
        <pc:docMk/>
      </pc:docMkLst>
      <pc:sldChg chg="modSp mod">
        <pc:chgData name="Jaegervall Erik (XC/EEX-SE)" userId="94651833-0c9b-4ab1-9fde-085303b2e218" providerId="ADAL" clId="{69C73731-B037-40CB-B928-5E57CC75F2C0}" dt="2024-09-19T12:40:14.706" v="5" actId="20577"/>
        <pc:sldMkLst>
          <pc:docMk/>
          <pc:sldMk cId="0" sldId="256"/>
        </pc:sldMkLst>
        <pc:spChg chg="mod">
          <ac:chgData name="Jaegervall Erik (XC/EEX-SE)" userId="94651833-0c9b-4ab1-9fde-085303b2e218" providerId="ADAL" clId="{69C73731-B037-40CB-B928-5E57CC75F2C0}" dt="2024-09-19T12:40:14.706" v="5" actId="20577"/>
          <ac:spMkLst>
            <pc:docMk/>
            <pc:sldMk cId="0" sldId="256"/>
            <ac:spMk id="70" creationId="{00000000-0000-0000-0000-000000000000}"/>
          </ac:spMkLst>
        </pc:spChg>
      </pc:sldChg>
      <pc:sldChg chg="addSp delSp modSp mod">
        <pc:chgData name="Jaegervall Erik (XC/EEX-SE)" userId="94651833-0c9b-4ab1-9fde-085303b2e218" providerId="ADAL" clId="{69C73731-B037-40CB-B928-5E57CC75F2C0}" dt="2024-09-19T12:45:16.269" v="24" actId="478"/>
        <pc:sldMkLst>
          <pc:docMk/>
          <pc:sldMk cId="0" sldId="257"/>
        </pc:sldMkLst>
        <pc:spChg chg="mod">
          <ac:chgData name="Jaegervall Erik (XC/EEX-SE)" userId="94651833-0c9b-4ab1-9fde-085303b2e218" providerId="ADAL" clId="{69C73731-B037-40CB-B928-5E57CC75F2C0}" dt="2024-09-19T12:45:07.445" v="22" actId="1076"/>
          <ac:spMkLst>
            <pc:docMk/>
            <pc:sldMk cId="0" sldId="257"/>
            <ac:spMk id="2" creationId="{148690BC-331B-F512-D2A1-173D74C260D0}"/>
          </ac:spMkLst>
        </pc:spChg>
        <pc:spChg chg="add del mod">
          <ac:chgData name="Jaegervall Erik (XC/EEX-SE)" userId="94651833-0c9b-4ab1-9fde-085303b2e218" providerId="ADAL" clId="{69C73731-B037-40CB-B928-5E57CC75F2C0}" dt="2024-09-19T12:44:56.029" v="20" actId="478"/>
          <ac:spMkLst>
            <pc:docMk/>
            <pc:sldMk cId="0" sldId="257"/>
            <ac:spMk id="6" creationId="{19BB534A-F7F7-D4FD-EB42-BBEDE2A47774}"/>
          </ac:spMkLst>
        </pc:spChg>
        <pc:spChg chg="del">
          <ac:chgData name="Jaegervall Erik (XC/EEX-SE)" userId="94651833-0c9b-4ab1-9fde-085303b2e218" providerId="ADAL" clId="{69C73731-B037-40CB-B928-5E57CC75F2C0}" dt="2024-09-19T12:44:44.784" v="18" actId="478"/>
          <ac:spMkLst>
            <pc:docMk/>
            <pc:sldMk cId="0" sldId="257"/>
            <ac:spMk id="79" creationId="{00000000-0000-0000-0000-000000000000}"/>
          </ac:spMkLst>
        </pc:spChg>
        <pc:picChg chg="add mod">
          <ac:chgData name="Jaegervall Erik (XC/EEX-SE)" userId="94651833-0c9b-4ab1-9fde-085303b2e218" providerId="ADAL" clId="{69C73731-B037-40CB-B928-5E57CC75F2C0}" dt="2024-09-19T12:45:00.285" v="21" actId="1076"/>
          <ac:picMkLst>
            <pc:docMk/>
            <pc:sldMk cId="0" sldId="257"/>
            <ac:picMk id="4" creationId="{C1B1A05A-D48F-1732-C3CE-04791551DFDB}"/>
          </ac:picMkLst>
        </pc:picChg>
        <pc:picChg chg="del">
          <ac:chgData name="Jaegervall Erik (XC/EEX-SE)" userId="94651833-0c9b-4ab1-9fde-085303b2e218" providerId="ADAL" clId="{69C73731-B037-40CB-B928-5E57CC75F2C0}" dt="2024-09-19T12:45:16.269" v="24" actId="478"/>
          <ac:picMkLst>
            <pc:docMk/>
            <pc:sldMk cId="0" sldId="257"/>
            <ac:picMk id="80" creationId="{00000000-0000-0000-0000-000000000000}"/>
          </ac:picMkLst>
        </pc:picChg>
        <pc:picChg chg="mod">
          <ac:chgData name="Jaegervall Erik (XC/EEX-SE)" userId="94651833-0c9b-4ab1-9fde-085303b2e218" providerId="ADAL" clId="{69C73731-B037-40CB-B928-5E57CC75F2C0}" dt="2024-09-19T12:45:11.725" v="23" actId="1076"/>
          <ac:picMkLst>
            <pc:docMk/>
            <pc:sldMk cId="0" sldId="257"/>
            <ac:picMk id="81" creationId="{00000000-0000-0000-0000-000000000000}"/>
          </ac:picMkLst>
        </pc:picChg>
      </pc:sldChg>
      <pc:sldChg chg="addSp delSp modSp mod">
        <pc:chgData name="Jaegervall Erik (XC/EEX-SE)" userId="94651833-0c9b-4ab1-9fde-085303b2e218" providerId="ADAL" clId="{69C73731-B037-40CB-B928-5E57CC75F2C0}" dt="2024-09-19T12:49:38.753" v="183" actId="255"/>
        <pc:sldMkLst>
          <pc:docMk/>
          <pc:sldMk cId="0" sldId="258"/>
        </pc:sldMkLst>
        <pc:spChg chg="mod">
          <ac:chgData name="Jaegervall Erik (XC/EEX-SE)" userId="94651833-0c9b-4ab1-9fde-085303b2e218" providerId="ADAL" clId="{69C73731-B037-40CB-B928-5E57CC75F2C0}" dt="2024-09-19T12:49:38.753" v="183" actId="255"/>
          <ac:spMkLst>
            <pc:docMk/>
            <pc:sldMk cId="0" sldId="258"/>
            <ac:spMk id="87" creationId="{00000000-0000-0000-0000-000000000000}"/>
          </ac:spMkLst>
        </pc:spChg>
        <pc:picChg chg="del">
          <ac:chgData name="Jaegervall Erik (XC/EEX-SE)" userId="94651833-0c9b-4ab1-9fde-085303b2e218" providerId="ADAL" clId="{69C73731-B037-40CB-B928-5E57CC75F2C0}" dt="2024-09-19T12:47:31.590" v="31" actId="478"/>
          <ac:picMkLst>
            <pc:docMk/>
            <pc:sldMk cId="0" sldId="258"/>
            <ac:picMk id="3" creationId="{41092006-E8EF-64C1-3FAB-64AD05310498}"/>
          </ac:picMkLst>
        </pc:picChg>
        <pc:picChg chg="add mod">
          <ac:chgData name="Jaegervall Erik (XC/EEX-SE)" userId="94651833-0c9b-4ab1-9fde-085303b2e218" providerId="ADAL" clId="{69C73731-B037-40CB-B928-5E57CC75F2C0}" dt="2024-09-19T12:47:47.183" v="33" actId="1076"/>
          <ac:picMkLst>
            <pc:docMk/>
            <pc:sldMk cId="0" sldId="258"/>
            <ac:picMk id="4" creationId="{6E92D078-F258-C8CE-260D-697DE7C40E57}"/>
          </ac:picMkLst>
        </pc:picChg>
      </pc:sldChg>
      <pc:sldChg chg="modSp del mod">
        <pc:chgData name="Jaegervall Erik (XC/EEX-SE)" userId="94651833-0c9b-4ab1-9fde-085303b2e218" providerId="ADAL" clId="{69C73731-B037-40CB-B928-5E57CC75F2C0}" dt="2024-09-19T13:06:26.982" v="587" actId="47"/>
        <pc:sldMkLst>
          <pc:docMk/>
          <pc:sldMk cId="0" sldId="259"/>
        </pc:sldMkLst>
        <pc:spChg chg="mod">
          <ac:chgData name="Jaegervall Erik (XC/EEX-SE)" userId="94651833-0c9b-4ab1-9fde-085303b2e218" providerId="ADAL" clId="{69C73731-B037-40CB-B928-5E57CC75F2C0}" dt="2024-09-19T12:50:21.209" v="190" actId="20577"/>
          <ac:spMkLst>
            <pc:docMk/>
            <pc:sldMk cId="0" sldId="259"/>
            <ac:spMk id="94" creationId="{00000000-0000-0000-0000-000000000000}"/>
          </ac:spMkLst>
        </pc:spChg>
      </pc:sldChg>
      <pc:sldChg chg="del">
        <pc:chgData name="Jaegervall Erik (XC/EEX-SE)" userId="94651833-0c9b-4ab1-9fde-085303b2e218" providerId="ADAL" clId="{69C73731-B037-40CB-B928-5E57CC75F2C0}" dt="2024-09-19T13:06:32.288" v="589" actId="47"/>
        <pc:sldMkLst>
          <pc:docMk/>
          <pc:sldMk cId="0" sldId="261"/>
        </pc:sldMkLst>
      </pc:sldChg>
      <pc:sldChg chg="del">
        <pc:chgData name="Jaegervall Erik (XC/EEX-SE)" userId="94651833-0c9b-4ab1-9fde-085303b2e218" providerId="ADAL" clId="{69C73731-B037-40CB-B928-5E57CC75F2C0}" dt="2024-09-19T13:06:29.676" v="588" actId="47"/>
        <pc:sldMkLst>
          <pc:docMk/>
          <pc:sldMk cId="2955468763" sldId="264"/>
        </pc:sldMkLst>
      </pc:sldChg>
      <pc:sldChg chg="del">
        <pc:chgData name="Jaegervall Erik (XC/EEX-SE)" userId="94651833-0c9b-4ab1-9fde-085303b2e218" providerId="ADAL" clId="{69C73731-B037-40CB-B928-5E57CC75F2C0}" dt="2024-09-19T13:06:39.846" v="591" actId="47"/>
        <pc:sldMkLst>
          <pc:docMk/>
          <pc:sldMk cId="3001413879" sldId="265"/>
        </pc:sldMkLst>
      </pc:sldChg>
      <pc:sldChg chg="del">
        <pc:chgData name="Jaegervall Erik (XC/EEX-SE)" userId="94651833-0c9b-4ab1-9fde-085303b2e218" providerId="ADAL" clId="{69C73731-B037-40CB-B928-5E57CC75F2C0}" dt="2024-09-19T13:06:41.138" v="592" actId="47"/>
        <pc:sldMkLst>
          <pc:docMk/>
          <pc:sldMk cId="1250816880" sldId="266"/>
        </pc:sldMkLst>
      </pc:sldChg>
      <pc:sldChg chg="del">
        <pc:chgData name="Jaegervall Erik (XC/EEX-SE)" userId="94651833-0c9b-4ab1-9fde-085303b2e218" providerId="ADAL" clId="{69C73731-B037-40CB-B928-5E57CC75F2C0}" dt="2024-09-19T13:06:36.175" v="590" actId="47"/>
        <pc:sldMkLst>
          <pc:docMk/>
          <pc:sldMk cId="1614495720" sldId="267"/>
        </pc:sldMkLst>
      </pc:sldChg>
      <pc:sldChg chg="mod modShow">
        <pc:chgData name="Jaegervall Erik (XC/EEX-SE)" userId="94651833-0c9b-4ab1-9fde-085303b2e218" providerId="ADAL" clId="{69C73731-B037-40CB-B928-5E57CC75F2C0}" dt="2024-09-24T15:42:56.383" v="607" actId="729"/>
        <pc:sldMkLst>
          <pc:docMk/>
          <pc:sldMk cId="1537815258" sldId="268"/>
        </pc:sldMkLst>
      </pc:sldChg>
      <pc:sldChg chg="addSp modSp new mod">
        <pc:chgData name="Jaegervall Erik (XC/EEX-SE)" userId="94651833-0c9b-4ab1-9fde-085303b2e218" providerId="ADAL" clId="{69C73731-B037-40CB-B928-5E57CC75F2C0}" dt="2024-09-19T12:45:35.941" v="30" actId="14100"/>
        <pc:sldMkLst>
          <pc:docMk/>
          <pc:sldMk cId="204293996" sldId="269"/>
        </pc:sldMkLst>
        <pc:spChg chg="mod">
          <ac:chgData name="Jaegervall Erik (XC/EEX-SE)" userId="94651833-0c9b-4ab1-9fde-085303b2e218" providerId="ADAL" clId="{69C73731-B037-40CB-B928-5E57CC75F2C0}" dt="2024-09-19T12:45:31.485" v="29" actId="20577"/>
          <ac:spMkLst>
            <pc:docMk/>
            <pc:sldMk cId="204293996" sldId="269"/>
            <ac:spMk id="3" creationId="{90277F46-A4DB-CD1E-0120-F8677104BE13}"/>
          </ac:spMkLst>
        </pc:spChg>
        <pc:picChg chg="add mod">
          <ac:chgData name="Jaegervall Erik (XC/EEX-SE)" userId="94651833-0c9b-4ab1-9fde-085303b2e218" providerId="ADAL" clId="{69C73731-B037-40CB-B928-5E57CC75F2C0}" dt="2024-09-19T12:45:35.941" v="30" actId="14100"/>
          <ac:picMkLst>
            <pc:docMk/>
            <pc:sldMk cId="204293996" sldId="269"/>
            <ac:picMk id="6" creationId="{8FAADB81-E346-3698-AC60-C4AF28373332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2:57:04.717" v="485" actId="20577"/>
        <pc:sldMkLst>
          <pc:docMk/>
          <pc:sldMk cId="1758513661" sldId="270"/>
        </pc:sldMkLst>
        <pc:spChg chg="mod">
          <ac:chgData name="Jaegervall Erik (XC/EEX-SE)" userId="94651833-0c9b-4ab1-9fde-085303b2e218" providerId="ADAL" clId="{69C73731-B037-40CB-B928-5E57CC75F2C0}" dt="2024-09-19T12:57:04.717" v="485" actId="20577"/>
          <ac:spMkLst>
            <pc:docMk/>
            <pc:sldMk cId="1758513661" sldId="270"/>
            <ac:spMk id="3" creationId="{ED6FFD9B-89D1-DAC3-A7F6-0CF5C6823B38}"/>
          </ac:spMkLst>
        </pc:spChg>
        <pc:spChg chg="mod">
          <ac:chgData name="Jaegervall Erik (XC/EEX-SE)" userId="94651833-0c9b-4ab1-9fde-085303b2e218" providerId="ADAL" clId="{69C73731-B037-40CB-B928-5E57CC75F2C0}" dt="2024-09-19T12:56:16.348" v="429" actId="20577"/>
          <ac:spMkLst>
            <pc:docMk/>
            <pc:sldMk cId="1758513661" sldId="270"/>
            <ac:spMk id="4" creationId="{F14379A2-1390-E806-D3D1-2B0E5DC134B6}"/>
          </ac:spMkLst>
        </pc:spChg>
        <pc:spChg chg="add mod">
          <ac:chgData name="Jaegervall Erik (XC/EEX-SE)" userId="94651833-0c9b-4ab1-9fde-085303b2e218" providerId="ADAL" clId="{69C73731-B037-40CB-B928-5E57CC75F2C0}" dt="2024-09-19T12:56:37.860" v="466" actId="1076"/>
          <ac:spMkLst>
            <pc:docMk/>
            <pc:sldMk cId="1758513661" sldId="270"/>
            <ac:spMk id="9" creationId="{DE60D371-257F-1092-706D-D59B344BA4E5}"/>
          </ac:spMkLst>
        </pc:spChg>
        <pc:picChg chg="add mod">
          <ac:chgData name="Jaegervall Erik (XC/EEX-SE)" userId="94651833-0c9b-4ab1-9fde-085303b2e218" providerId="ADAL" clId="{69C73731-B037-40CB-B928-5E57CC75F2C0}" dt="2024-09-19T12:51:33.505" v="205" actId="1076"/>
          <ac:picMkLst>
            <pc:docMk/>
            <pc:sldMk cId="1758513661" sldId="270"/>
            <ac:picMk id="6" creationId="{4DCF8F7C-4633-3FFB-F4D6-A8CD74181E6C}"/>
          </ac:picMkLst>
        </pc:picChg>
        <pc:picChg chg="add mod">
          <ac:chgData name="Jaegervall Erik (XC/EEX-SE)" userId="94651833-0c9b-4ab1-9fde-085303b2e218" providerId="ADAL" clId="{69C73731-B037-40CB-B928-5E57CC75F2C0}" dt="2024-09-19T12:55:58.281" v="423" actId="1076"/>
          <ac:picMkLst>
            <pc:docMk/>
            <pc:sldMk cId="1758513661" sldId="270"/>
            <ac:picMk id="8" creationId="{6D2AADF4-95E2-1BED-7258-5479D65FB5FE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4:33:34.392" v="595" actId="692"/>
        <pc:sldMkLst>
          <pc:docMk/>
          <pc:sldMk cId="2374748784" sldId="271"/>
        </pc:sldMkLst>
        <pc:spChg chg="mod">
          <ac:chgData name="Jaegervall Erik (XC/EEX-SE)" userId="94651833-0c9b-4ab1-9fde-085303b2e218" providerId="ADAL" clId="{69C73731-B037-40CB-B928-5E57CC75F2C0}" dt="2024-09-19T12:51:59.322" v="249" actId="20577"/>
          <ac:spMkLst>
            <pc:docMk/>
            <pc:sldMk cId="2374748784" sldId="271"/>
            <ac:spMk id="3" creationId="{E770491F-878A-8EDD-120C-6008D2346CF1}"/>
          </ac:spMkLst>
        </pc:spChg>
        <pc:spChg chg="mod">
          <ac:chgData name="Jaegervall Erik (XC/EEX-SE)" userId="94651833-0c9b-4ab1-9fde-085303b2e218" providerId="ADAL" clId="{69C73731-B037-40CB-B928-5E57CC75F2C0}" dt="2024-09-19T12:55:36.211" v="420" actId="20577"/>
          <ac:spMkLst>
            <pc:docMk/>
            <pc:sldMk cId="2374748784" sldId="271"/>
            <ac:spMk id="4" creationId="{1CC478CF-5EF0-9939-EBB0-5395DAB823C2}"/>
          </ac:spMkLst>
        </pc:spChg>
        <pc:picChg chg="add mod">
          <ac:chgData name="Jaegervall Erik (XC/EEX-SE)" userId="94651833-0c9b-4ab1-9fde-085303b2e218" providerId="ADAL" clId="{69C73731-B037-40CB-B928-5E57CC75F2C0}" dt="2024-09-19T14:33:34.392" v="595" actId="692"/>
          <ac:picMkLst>
            <pc:docMk/>
            <pc:sldMk cId="2374748784" sldId="271"/>
            <ac:picMk id="6" creationId="{ACDB27E1-A0DA-FAFE-5C35-911DC7D61F24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4:33:42.850" v="596" actId="692"/>
        <pc:sldMkLst>
          <pc:docMk/>
          <pc:sldMk cId="3914327280" sldId="272"/>
        </pc:sldMkLst>
        <pc:spChg chg="mod">
          <ac:chgData name="Jaegervall Erik (XC/EEX-SE)" userId="94651833-0c9b-4ab1-9fde-085303b2e218" providerId="ADAL" clId="{69C73731-B037-40CB-B928-5E57CC75F2C0}" dt="2024-09-19T12:58:21.418" v="511" actId="27636"/>
          <ac:spMkLst>
            <pc:docMk/>
            <pc:sldMk cId="3914327280" sldId="272"/>
            <ac:spMk id="3" creationId="{87A981C2-5698-BC1F-1CEA-F9DE48B2D312}"/>
          </ac:spMkLst>
        </pc:spChg>
        <pc:spChg chg="mod">
          <ac:chgData name="Jaegervall Erik (XC/EEX-SE)" userId="94651833-0c9b-4ab1-9fde-085303b2e218" providerId="ADAL" clId="{69C73731-B037-40CB-B928-5E57CC75F2C0}" dt="2024-09-19T12:58:34.483" v="512"/>
          <ac:spMkLst>
            <pc:docMk/>
            <pc:sldMk cId="3914327280" sldId="272"/>
            <ac:spMk id="4" creationId="{210F29C0-2A2E-9221-D288-33A6CC5628B4}"/>
          </ac:spMkLst>
        </pc:spChg>
        <pc:spChg chg="add mod">
          <ac:chgData name="Jaegervall Erik (XC/EEX-SE)" userId="94651833-0c9b-4ab1-9fde-085303b2e218" providerId="ADAL" clId="{69C73731-B037-40CB-B928-5E57CC75F2C0}" dt="2024-09-19T13:00:57.668" v="542" actId="20577"/>
          <ac:spMkLst>
            <pc:docMk/>
            <pc:sldMk cId="3914327280" sldId="272"/>
            <ac:spMk id="7" creationId="{D382A088-53D9-D702-D28E-9D01DA7C3C91}"/>
          </ac:spMkLst>
        </pc:spChg>
        <pc:picChg chg="add mod">
          <ac:chgData name="Jaegervall Erik (XC/EEX-SE)" userId="94651833-0c9b-4ab1-9fde-085303b2e218" providerId="ADAL" clId="{69C73731-B037-40CB-B928-5E57CC75F2C0}" dt="2024-09-19T14:33:42.850" v="596" actId="692"/>
          <ac:picMkLst>
            <pc:docMk/>
            <pc:sldMk cId="3914327280" sldId="272"/>
            <ac:picMk id="6" creationId="{68845F57-726A-62B2-FCF6-FF4B4E643F8B}"/>
          </ac:picMkLst>
        </pc:picChg>
        <pc:picChg chg="add mod">
          <ac:chgData name="Jaegervall Erik (XC/EEX-SE)" userId="94651833-0c9b-4ab1-9fde-085303b2e218" providerId="ADAL" clId="{69C73731-B037-40CB-B928-5E57CC75F2C0}" dt="2024-09-19T13:00:48.346" v="520" actId="1076"/>
          <ac:picMkLst>
            <pc:docMk/>
            <pc:sldMk cId="3914327280" sldId="272"/>
            <ac:picMk id="9" creationId="{9DAF83DA-40D6-59F9-DA07-F166E2EC731D}"/>
          </ac:picMkLst>
        </pc:picChg>
      </pc:sldChg>
      <pc:sldChg chg="addSp delSp modSp add mod">
        <pc:chgData name="Jaegervall Erik (XC/EEX-SE)" userId="94651833-0c9b-4ab1-9fde-085303b2e218" providerId="ADAL" clId="{69C73731-B037-40CB-B928-5E57CC75F2C0}" dt="2024-09-19T14:34:02.635" v="606" actId="20577"/>
        <pc:sldMkLst>
          <pc:docMk/>
          <pc:sldMk cId="2114522972" sldId="273"/>
        </pc:sldMkLst>
        <pc:spChg chg="mod">
          <ac:chgData name="Jaegervall Erik (XC/EEX-SE)" userId="94651833-0c9b-4ab1-9fde-085303b2e218" providerId="ADAL" clId="{69C73731-B037-40CB-B928-5E57CC75F2C0}" dt="2024-09-19T13:02:16.861" v="549" actId="27636"/>
          <ac:spMkLst>
            <pc:docMk/>
            <pc:sldMk cId="2114522972" sldId="273"/>
            <ac:spMk id="3" creationId="{87A981C2-5698-BC1F-1CEA-F9DE48B2D312}"/>
          </ac:spMkLst>
        </pc:spChg>
        <pc:spChg chg="mod">
          <ac:chgData name="Jaegervall Erik (XC/EEX-SE)" userId="94651833-0c9b-4ab1-9fde-085303b2e218" providerId="ADAL" clId="{69C73731-B037-40CB-B928-5E57CC75F2C0}" dt="2024-09-19T14:34:02.635" v="606" actId="20577"/>
          <ac:spMkLst>
            <pc:docMk/>
            <pc:sldMk cId="2114522972" sldId="273"/>
            <ac:spMk id="4" creationId="{210F29C0-2A2E-9221-D288-33A6CC5628B4}"/>
          </ac:spMkLst>
        </pc:spChg>
        <pc:spChg chg="mod">
          <ac:chgData name="Jaegervall Erik (XC/EEX-SE)" userId="94651833-0c9b-4ab1-9fde-085303b2e218" providerId="ADAL" clId="{69C73731-B037-40CB-B928-5E57CC75F2C0}" dt="2024-09-19T13:04:35.067" v="586" actId="1076"/>
          <ac:spMkLst>
            <pc:docMk/>
            <pc:sldMk cId="2114522972" sldId="273"/>
            <ac:spMk id="7" creationId="{D382A088-53D9-D702-D28E-9D01DA7C3C91}"/>
          </ac:spMkLst>
        </pc:spChg>
        <pc:picChg chg="add mod">
          <ac:chgData name="Jaegervall Erik (XC/EEX-SE)" userId="94651833-0c9b-4ab1-9fde-085303b2e218" providerId="ADAL" clId="{69C73731-B037-40CB-B928-5E57CC75F2C0}" dt="2024-09-19T14:33:50.794" v="597" actId="692"/>
          <ac:picMkLst>
            <pc:docMk/>
            <pc:sldMk cId="2114522972" sldId="273"/>
            <ac:picMk id="8" creationId="{BAFEF246-7ACD-D4E2-23D0-2D18FA87D475}"/>
          </ac:picMkLst>
        </pc:picChg>
        <pc:picChg chg="del">
          <ac:chgData name="Jaegervall Erik (XC/EEX-SE)" userId="94651833-0c9b-4ab1-9fde-085303b2e218" providerId="ADAL" clId="{69C73731-B037-40CB-B928-5E57CC75F2C0}" dt="2024-09-19T13:04:03.835" v="569" actId="478"/>
          <ac:picMkLst>
            <pc:docMk/>
            <pc:sldMk cId="2114522972" sldId="273"/>
            <ac:picMk id="9" creationId="{9DAF83DA-40D6-59F9-DA07-F166E2EC731D}"/>
          </ac:picMkLst>
        </pc:picChg>
        <pc:picChg chg="add mod">
          <ac:chgData name="Jaegervall Erik (XC/EEX-SE)" userId="94651833-0c9b-4ab1-9fde-085303b2e218" providerId="ADAL" clId="{69C73731-B037-40CB-B928-5E57CC75F2C0}" dt="2024-09-19T13:04:08.739" v="571" actId="1076"/>
          <ac:picMkLst>
            <pc:docMk/>
            <pc:sldMk cId="2114522972" sldId="273"/>
            <ac:picMk id="11" creationId="{D0B1B5B5-69E1-B694-A5A3-0CE5F290DC2E}"/>
          </ac:picMkLst>
        </pc:picChg>
      </pc:sldChg>
      <pc:sldChg chg="addSp modSp add mod">
        <pc:chgData name="Jaegervall Erik (XC/EEX-SE)" userId="94651833-0c9b-4ab1-9fde-085303b2e218" providerId="ADAL" clId="{69C73731-B037-40CB-B928-5E57CC75F2C0}" dt="2024-09-25T11:04:46.127" v="774" actId="1076"/>
        <pc:sldMkLst>
          <pc:docMk/>
          <pc:sldMk cId="2616024597" sldId="396"/>
        </pc:sldMkLst>
        <pc:picChg chg="add mod">
          <ac:chgData name="Jaegervall Erik (XC/EEX-SE)" userId="94651833-0c9b-4ab1-9fde-085303b2e218" providerId="ADAL" clId="{69C73731-B037-40CB-B928-5E57CC75F2C0}" dt="2024-09-25T11:04:46.127" v="774" actId="1076"/>
          <ac:picMkLst>
            <pc:docMk/>
            <pc:sldMk cId="2616024597" sldId="396"/>
            <ac:picMk id="14" creationId="{4E022AB6-1C58-1A14-E3C9-AA204B8C23C7}"/>
          </ac:picMkLst>
        </pc:picChg>
      </pc:sldChg>
      <pc:sldChg chg="modSp add mod">
        <pc:chgData name="Jaegervall Erik (XC/EEX-SE)" userId="94651833-0c9b-4ab1-9fde-085303b2e218" providerId="ADAL" clId="{69C73731-B037-40CB-B928-5E57CC75F2C0}" dt="2024-09-19T14:02:54.518" v="594" actId="27636"/>
        <pc:sldMkLst>
          <pc:docMk/>
          <pc:sldMk cId="1862974400" sldId="1231"/>
        </pc:sldMkLst>
        <pc:spChg chg="mod">
          <ac:chgData name="Jaegervall Erik (XC/EEX-SE)" userId="94651833-0c9b-4ab1-9fde-085303b2e218" providerId="ADAL" clId="{69C73731-B037-40CB-B928-5E57CC75F2C0}" dt="2024-09-19T14:02:54.518" v="594" actId="27636"/>
          <ac:spMkLst>
            <pc:docMk/>
            <pc:sldMk cId="1862974400" sldId="1231"/>
            <ac:spMk id="6" creationId="{C22BA631-F56E-5C4D-CFAB-76D852489AD4}"/>
          </ac:spMkLst>
        </pc:spChg>
      </pc:sldChg>
      <pc:sldChg chg="addSp modSp new mod">
        <pc:chgData name="Jaegervall Erik (XC/EEX-SE)" userId="94651833-0c9b-4ab1-9fde-085303b2e218" providerId="ADAL" clId="{69C73731-B037-40CB-B928-5E57CC75F2C0}" dt="2024-09-24T15:48:08.012" v="630" actId="1076"/>
        <pc:sldMkLst>
          <pc:docMk/>
          <pc:sldMk cId="3858586375" sldId="1232"/>
        </pc:sldMkLst>
        <pc:spChg chg="mod">
          <ac:chgData name="Jaegervall Erik (XC/EEX-SE)" userId="94651833-0c9b-4ab1-9fde-085303b2e218" providerId="ADAL" clId="{69C73731-B037-40CB-B928-5E57CC75F2C0}" dt="2024-09-24T15:46:35.555" v="624" actId="20577"/>
          <ac:spMkLst>
            <pc:docMk/>
            <pc:sldMk cId="3858586375" sldId="1232"/>
            <ac:spMk id="3" creationId="{8388E4E1-7382-F028-E9E9-836F460225C9}"/>
          </ac:spMkLst>
        </pc:spChg>
        <pc:picChg chg="add mod">
          <ac:chgData name="Jaegervall Erik (XC/EEX-SE)" userId="94651833-0c9b-4ab1-9fde-085303b2e218" providerId="ADAL" clId="{69C73731-B037-40CB-B928-5E57CC75F2C0}" dt="2024-09-24T15:48:08.012" v="630" actId="1076"/>
          <ac:picMkLst>
            <pc:docMk/>
            <pc:sldMk cId="3858586375" sldId="1232"/>
            <ac:picMk id="5" creationId="{B0C64C44-32ED-7B54-A6D0-9774BBF4CB99}"/>
          </ac:picMkLst>
        </pc:picChg>
        <pc:picChg chg="add mod">
          <ac:chgData name="Jaegervall Erik (XC/EEX-SE)" userId="94651833-0c9b-4ab1-9fde-085303b2e218" providerId="ADAL" clId="{69C73731-B037-40CB-B928-5E57CC75F2C0}" dt="2024-09-24T15:48:03.124" v="629" actId="1076"/>
          <ac:picMkLst>
            <pc:docMk/>
            <pc:sldMk cId="3858586375" sldId="1232"/>
            <ac:picMk id="7" creationId="{AFA7847A-D053-9E2E-2321-2480E128B57F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24T16:08:34.573" v="660" actId="20577"/>
        <pc:sldMkLst>
          <pc:docMk/>
          <pc:sldMk cId="174546886" sldId="1233"/>
        </pc:sldMkLst>
        <pc:spChg chg="mod">
          <ac:chgData name="Jaegervall Erik (XC/EEX-SE)" userId="94651833-0c9b-4ab1-9fde-085303b2e218" providerId="ADAL" clId="{69C73731-B037-40CB-B928-5E57CC75F2C0}" dt="2024-09-24T16:08:34.573" v="660" actId="20577"/>
          <ac:spMkLst>
            <pc:docMk/>
            <pc:sldMk cId="174546886" sldId="1233"/>
            <ac:spMk id="3" creationId="{9FDCB799-044D-AADA-D96C-875FABE59030}"/>
          </ac:spMkLst>
        </pc:spChg>
        <pc:picChg chg="add mod">
          <ac:chgData name="Jaegervall Erik (XC/EEX-SE)" userId="94651833-0c9b-4ab1-9fde-085303b2e218" providerId="ADAL" clId="{69C73731-B037-40CB-B928-5E57CC75F2C0}" dt="2024-09-24T16:08:13.469" v="634" actId="1076"/>
          <ac:picMkLst>
            <pc:docMk/>
            <pc:sldMk cId="174546886" sldId="1233"/>
            <ac:picMk id="5" creationId="{8566755A-0B33-FC56-1EC3-120706B19007}"/>
          </ac:picMkLst>
        </pc:picChg>
      </pc:sldChg>
      <pc:sldChg chg="addSp delSp modSp new mod">
        <pc:chgData name="Jaegervall Erik (XC/EEX-SE)" userId="94651833-0c9b-4ab1-9fde-085303b2e218" providerId="ADAL" clId="{69C73731-B037-40CB-B928-5E57CC75F2C0}" dt="2024-09-25T11:02:38.933" v="767" actId="20577"/>
        <pc:sldMkLst>
          <pc:docMk/>
          <pc:sldMk cId="4166574118" sldId="1234"/>
        </pc:sldMkLst>
        <pc:spChg chg="mod">
          <ac:chgData name="Jaegervall Erik (XC/EEX-SE)" userId="94651833-0c9b-4ab1-9fde-085303b2e218" providerId="ADAL" clId="{69C73731-B037-40CB-B928-5E57CC75F2C0}" dt="2024-09-25T11:02:38.933" v="767" actId="20577"/>
          <ac:spMkLst>
            <pc:docMk/>
            <pc:sldMk cId="4166574118" sldId="1234"/>
            <ac:spMk id="3" creationId="{1F1DA257-2F3F-13BD-22D1-FAB5706A7508}"/>
          </ac:spMkLst>
        </pc:spChg>
        <pc:spChg chg="del">
          <ac:chgData name="Jaegervall Erik (XC/EEX-SE)" userId="94651833-0c9b-4ab1-9fde-085303b2e218" providerId="ADAL" clId="{69C73731-B037-40CB-B928-5E57CC75F2C0}" dt="2024-09-25T11:01:04.862" v="704" actId="478"/>
          <ac:spMkLst>
            <pc:docMk/>
            <pc:sldMk cId="4166574118" sldId="1234"/>
            <ac:spMk id="4" creationId="{0A2FD598-04F2-95CE-BE05-5D6FC5737723}"/>
          </ac:spMkLst>
        </pc:spChg>
        <pc:picChg chg="add mod">
          <ac:chgData name="Jaegervall Erik (XC/EEX-SE)" userId="94651833-0c9b-4ab1-9fde-085303b2e218" providerId="ADAL" clId="{69C73731-B037-40CB-B928-5E57CC75F2C0}" dt="2024-09-25T11:02:12.365" v="751" actId="1076"/>
          <ac:picMkLst>
            <pc:docMk/>
            <pc:sldMk cId="4166574118" sldId="1234"/>
            <ac:picMk id="6" creationId="{AF403AF3-59AB-1C82-2A47-A73CCC14DE80}"/>
          </ac:picMkLst>
        </pc:picChg>
        <pc:picChg chg="add mod ord">
          <ac:chgData name="Jaegervall Erik (XC/EEX-SE)" userId="94651833-0c9b-4ab1-9fde-085303b2e218" providerId="ADAL" clId="{69C73731-B037-40CB-B928-5E57CC75F2C0}" dt="2024-09-25T11:02:17.625" v="752" actId="1076"/>
          <ac:picMkLst>
            <pc:docMk/>
            <pc:sldMk cId="4166574118" sldId="1234"/>
            <ac:picMk id="8" creationId="{F13B1220-2DB6-7234-60C5-E04DD1CED6E2}"/>
          </ac:picMkLst>
        </pc:picChg>
      </pc:sldChg>
      <pc:sldChg chg="addSp delSp modSp new mod">
        <pc:chgData name="Jaegervall Erik (XC/EEX-SE)" userId="94651833-0c9b-4ab1-9fde-085303b2e218" providerId="ADAL" clId="{69C73731-B037-40CB-B928-5E57CC75F2C0}" dt="2024-09-25T11:09:07.726" v="830" actId="1076"/>
        <pc:sldMkLst>
          <pc:docMk/>
          <pc:sldMk cId="1565576492" sldId="1235"/>
        </pc:sldMkLst>
        <pc:spChg chg="mod">
          <ac:chgData name="Jaegervall Erik (XC/EEX-SE)" userId="94651833-0c9b-4ab1-9fde-085303b2e218" providerId="ADAL" clId="{69C73731-B037-40CB-B928-5E57CC75F2C0}" dt="2024-09-25T11:08:57.491" v="806" actId="20577"/>
          <ac:spMkLst>
            <pc:docMk/>
            <pc:sldMk cId="1565576492" sldId="1235"/>
            <ac:spMk id="3" creationId="{F4F88502-54E8-84E1-76CB-A5CAECDD004C}"/>
          </ac:spMkLst>
        </pc:spChg>
        <pc:spChg chg="del">
          <ac:chgData name="Jaegervall Erik (XC/EEX-SE)" userId="94651833-0c9b-4ab1-9fde-085303b2e218" providerId="ADAL" clId="{69C73731-B037-40CB-B928-5E57CC75F2C0}" dt="2024-09-25T11:07:26.490" v="788" actId="478"/>
          <ac:spMkLst>
            <pc:docMk/>
            <pc:sldMk cId="1565576492" sldId="1235"/>
            <ac:spMk id="4" creationId="{E4AEF5E8-9DFC-23E2-6AFC-3CC50E31DBC3}"/>
          </ac:spMkLst>
        </pc:spChg>
        <pc:picChg chg="add mod">
          <ac:chgData name="Jaegervall Erik (XC/EEX-SE)" userId="94651833-0c9b-4ab1-9fde-085303b2e218" providerId="ADAL" clId="{69C73731-B037-40CB-B928-5E57CC75F2C0}" dt="2024-09-25T11:09:07.726" v="830" actId="1076"/>
          <ac:picMkLst>
            <pc:docMk/>
            <pc:sldMk cId="1565576492" sldId="1235"/>
            <ac:picMk id="6" creationId="{5E38008F-59A1-37D8-E7E7-5B3B753EB717}"/>
          </ac:picMkLst>
        </pc:picChg>
        <pc:picChg chg="add mod">
          <ac:chgData name="Jaegervall Erik (XC/EEX-SE)" userId="94651833-0c9b-4ab1-9fde-085303b2e218" providerId="ADAL" clId="{69C73731-B037-40CB-B928-5E57CC75F2C0}" dt="2024-09-25T11:09:04.173" v="829" actId="1038"/>
          <ac:picMkLst>
            <pc:docMk/>
            <pc:sldMk cId="1565576492" sldId="1235"/>
            <ac:picMk id="8" creationId="{95D8D1BE-DCFE-8BF1-AEBE-1848182A6E6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" name="Google Shape;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Since Spring AMM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CDSP v0.1.0 release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RL feeder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Data Quality / Grafana + examples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KL Connector WIP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Second maintainer added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6697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3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49999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6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117"/>
                </a:srgbClr>
              </a:gs>
              <a:gs pos="66000">
                <a:srgbClr val="345DA7">
                  <a:alpha val="79215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5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50" name="Google Shape;50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" name="Google Shape;51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9" name="Google Shape;59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0" name="Google Shape;60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Google Shape;61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2" name="Google Shape;62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24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6600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apigear.i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alendar.google.com/calendar/u/1?cid=Y183ZDI4Y2R1OHJudGNobmMxZnRsamtkdDlzY0Bncm91cC5jYWxlbmRhci5nb29nbGUuY29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-esmf/esmf-aspect-model-editor#readme" TargetMode="External"/><Relationship Id="rId2" Type="http://schemas.openxmlformats.org/officeDocument/2006/relationships/hyperlink" Target="https://eclipse-esmf.github.io/samm-specification/2.1.0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Data Expert Group Update</a:t>
            </a:r>
            <a:endParaRPr/>
          </a:p>
        </p:txBody>
      </p:sp>
      <p:sp>
        <p:nvSpPr>
          <p:cNvPr id="69" name="Google Shape;69;p1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COVESA AMM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/>
          </a:p>
        </p:txBody>
      </p:sp>
      <p:sp>
        <p:nvSpPr>
          <p:cNvPr id="70" name="Google Shape;70;p1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/>
              <a:t>2024-09-25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dirty="0"/>
          </a:p>
        </p:txBody>
      </p:sp>
      <p:sp>
        <p:nvSpPr>
          <p:cNvPr id="71" name="Google Shape;71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C2A84F88-6B77-904A-6182-E82FBBA1D7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10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A981C2-5698-BC1F-1CEA-F9DE48B2D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VSS </a:t>
            </a:r>
            <a:r>
              <a:rPr lang="sv-SE" dirty="0" err="1"/>
              <a:t>Updates</a:t>
            </a:r>
            <a:r>
              <a:rPr lang="sv-SE" dirty="0"/>
              <a:t> - </a:t>
            </a:r>
            <a:r>
              <a:rPr lang="sv-SE" dirty="0" err="1"/>
              <a:t>Vspec</a:t>
            </a:r>
            <a:r>
              <a:rPr lang="sv-SE" dirty="0"/>
              <a:t> </a:t>
            </a:r>
            <a:r>
              <a:rPr lang="sv-SE" dirty="0" err="1"/>
              <a:t>ApiGear</a:t>
            </a:r>
            <a:r>
              <a:rPr lang="sv-SE" dirty="0"/>
              <a:t> exporter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10F29C0-2A2E-9221-D288-33A6CC562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Generates a solution and a module file for </a:t>
            </a:r>
            <a:r>
              <a:rPr lang="en-US" dirty="0" err="1">
                <a:hlinkClick r:id="rId2"/>
              </a:rPr>
              <a:t>ApiGear</a:t>
            </a:r>
            <a:r>
              <a:rPr lang="en-US" dirty="0"/>
              <a:t> from VSS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68845F57-726A-62B2-FCF6-FF4B4E643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564" y="2662543"/>
            <a:ext cx="7611035" cy="3445106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D382A088-53D9-D702-D28E-9D01DA7C3C91}"/>
              </a:ext>
            </a:extLst>
          </p:cNvPr>
          <p:cNvSpPr txBox="1"/>
          <p:nvPr/>
        </p:nvSpPr>
        <p:spPr>
          <a:xfrm>
            <a:off x="902785" y="5328559"/>
            <a:ext cx="214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Kudos</a:t>
            </a:r>
            <a:r>
              <a:rPr lang="sv-SE" dirty="0"/>
              <a:t> to Kamil </a:t>
            </a:r>
            <a:r>
              <a:rPr lang="sv-SE" dirty="0" err="1"/>
              <a:t>Machniki</a:t>
            </a:r>
            <a:endParaRPr 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BAFEF246-7ACD-D4E2-23D0-2D18FA87D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450" y="2510118"/>
            <a:ext cx="8052549" cy="37818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D0B1B5B5-69E1-B694-A5A3-0CE5F290D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1611" y="3603134"/>
            <a:ext cx="1469091" cy="146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522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018AA-D599-4B30-D94C-90224E5D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DEG Project Open1722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7AA283-EF06-60DD-7EE1-C4B1C35F0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345" y="250949"/>
            <a:ext cx="871692" cy="8716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1D4EBE-BCED-C667-92DB-4BE25A518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21" y="2479641"/>
            <a:ext cx="5879903" cy="1942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4C5AF5-A5B7-4225-8F8E-0B403AFF83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t="1" r="-11120" b="-4995"/>
          <a:stretch/>
        </p:blipFill>
        <p:spPr>
          <a:xfrm>
            <a:off x="5586283" y="3988460"/>
            <a:ext cx="844741" cy="3059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496BBF-6CFB-5745-8958-3176303D56CB}"/>
              </a:ext>
            </a:extLst>
          </p:cNvPr>
          <p:cNvSpPr txBox="1"/>
          <p:nvPr/>
        </p:nvSpPr>
        <p:spPr>
          <a:xfrm>
            <a:off x="551121" y="1205067"/>
            <a:ext cx="1001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IEEE1722 An efficient Ethernet L2 (UDP optional) transport protocol. The Open1722 project is a new COVESA project, that already provides running code to use IEEE1722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1CDE23-1B79-2FA9-EE31-51699B9431F4}"/>
              </a:ext>
            </a:extLst>
          </p:cNvPr>
          <p:cNvSpPr txBox="1"/>
          <p:nvPr/>
        </p:nvSpPr>
        <p:spPr>
          <a:xfrm>
            <a:off x="4881624" y="398846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33BC20-9BDC-F05A-B9F8-9F5408EC88FD}"/>
              </a:ext>
            </a:extLst>
          </p:cNvPr>
          <p:cNvSpPr/>
          <p:nvPr/>
        </p:nvSpPr>
        <p:spPr>
          <a:xfrm rot="360305">
            <a:off x="7721285" y="2617853"/>
            <a:ext cx="2905188" cy="7230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Join Open1722 talk Thursday 2pm for details!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9FC5636D-9197-DDE5-3D57-E4FE98D7EBA5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378631" y="2102176"/>
            <a:ext cx="350625" cy="72521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1EBD655F-AEB1-1C56-E994-ACB3D398E8CB}"/>
              </a:ext>
            </a:extLst>
          </p:cNvPr>
          <p:cNvCxnSpPr>
            <a:cxnSpLocks/>
            <a:stCxn id="5" idx="3"/>
            <a:endCxn id="8" idx="2"/>
          </p:cNvCxnSpPr>
          <p:nvPr/>
        </p:nvCxnSpPr>
        <p:spPr>
          <a:xfrm flipV="1">
            <a:off x="6431024" y="3338883"/>
            <a:ext cx="2705035" cy="802560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F434CC8-33A6-0B44-145C-64F0C825BC0B}"/>
              </a:ext>
            </a:extLst>
          </p:cNvPr>
          <p:cNvSpPr/>
          <p:nvPr/>
        </p:nvSpPr>
        <p:spPr>
          <a:xfrm rot="360305">
            <a:off x="110461" y="4907108"/>
            <a:ext cx="2905188" cy="7230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Live Demo at Showcase event this evening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926463-532B-E994-F09E-12C51B37A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853" y="4648315"/>
            <a:ext cx="3070091" cy="17269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9A2DAE-B0F6-8150-5B77-53CC09DDA5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14986">
            <a:off x="3984979" y="4502100"/>
            <a:ext cx="3144058" cy="1936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C2F93529-0BCF-BE96-7F40-B789B9CE46AA}"/>
              </a:ext>
            </a:extLst>
          </p:cNvPr>
          <p:cNvCxnSpPr>
            <a:cxnSpLocks/>
            <a:stCxn id="15" idx="1"/>
            <a:endCxn id="9" idx="3"/>
          </p:cNvCxnSpPr>
          <p:nvPr/>
        </p:nvCxnSpPr>
        <p:spPr>
          <a:xfrm rot="10800000">
            <a:off x="3007679" y="5420581"/>
            <a:ext cx="982701" cy="18004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4E022AB6-1C58-1A14-E3C9-AA204B8C23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1205" y="217143"/>
            <a:ext cx="871692" cy="87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24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F8CCC2CB-921C-C6D3-1EDD-2980D536CE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388E4E1-7382-F028-E9E9-836F46022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VISS/VISSR</a:t>
            </a:r>
            <a:endParaRPr lang="en-US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0C64C44-32ED-7B54-A6D0-9774BBF4C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975"/>
            <a:ext cx="6304980" cy="4815901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AFA7847A-D053-9E2E-2321-2480E128B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28351"/>
            <a:ext cx="5766046" cy="451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86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5D0D6CA6-FBCD-E106-6190-FB339719E4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9FDCB799-044D-AADA-D96C-875FABE59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IFEX and </a:t>
            </a:r>
            <a:r>
              <a:rPr lang="sv-SE" dirty="0" err="1"/>
              <a:t>similar</a:t>
            </a:r>
            <a:r>
              <a:rPr lang="sv-SE" dirty="0"/>
              <a:t> solutions</a:t>
            </a:r>
            <a:endParaRPr lang="en-US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566755A-0B33-FC56-1EC3-120706B19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43" y="1206345"/>
            <a:ext cx="6749266" cy="496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6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1776C-1986-C17F-7AE6-04541461D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14</a:t>
            </a:fld>
            <a:endParaRPr b="0" dirty="0">
              <a:solidFill>
                <a:srgbClr val="888888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0D3D9F-9DF8-9C01-5A7C-C38B1F471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Architecture and Infrastructure group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22BA631-F56E-5C4D-CFAB-76D852489A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409238" cy="4999894"/>
          </a:xfrm>
        </p:spPr>
        <p:txBody>
          <a:bodyPr>
            <a:normAutofit/>
          </a:bodyPr>
          <a:lstStyle/>
          <a:p>
            <a:r>
              <a:rPr lang="en-GB" dirty="0"/>
              <a:t>Changes to COVESA Central Data Service Playground (CDSP) since the Spring AMM:</a:t>
            </a:r>
          </a:p>
          <a:p>
            <a:pPr lvl="1"/>
            <a:r>
              <a:rPr lang="en-GB" dirty="0"/>
              <a:t>Released CDSP v0.1.0.</a:t>
            </a:r>
          </a:p>
          <a:p>
            <a:pPr lvl="1"/>
            <a:r>
              <a:rPr lang="en-GB" dirty="0"/>
              <a:t>Published sample RemotiveLabs Bridge to stream data from the RemotiveLabs virtual cloud platform.</a:t>
            </a:r>
          </a:p>
          <a:p>
            <a:pPr lvl="1"/>
            <a:r>
              <a:rPr lang="en-GB" dirty="0"/>
              <a:t>Significantly expanded the built-in timeseries processing capabilities to include multiple functions in the areas of </a:t>
            </a:r>
            <a:r>
              <a:rPr lang="en-US" dirty="0"/>
              <a:t>Data Quality, Data Profiling, Anomaly Detection, Frequency Domain Analysis, Data Repair and Series Discovery.</a:t>
            </a:r>
          </a:p>
          <a:p>
            <a:pPr lvl="1"/>
            <a:r>
              <a:rPr lang="en-GB" dirty="0"/>
              <a:t>Added a timeseries processing example that intelligently down-samples high frequency VSS data.</a:t>
            </a:r>
          </a:p>
          <a:p>
            <a:pPr lvl="1"/>
            <a:r>
              <a:rPr lang="en-GB" dirty="0"/>
              <a:t>Enabled using Grafana to manipulate timeseries data in the data store.</a:t>
            </a:r>
          </a:p>
          <a:p>
            <a:pPr lvl="1"/>
            <a:r>
              <a:rPr lang="en-GB" dirty="0"/>
              <a:t>Significant work on WIP implementing the AI Knowledge Layer proposal.</a:t>
            </a:r>
          </a:p>
          <a:p>
            <a:pPr lvl="1"/>
            <a:r>
              <a:rPr lang="en-GB" dirty="0"/>
              <a:t>Welcomed a new maintainer Christian Muehlbauer from BMW who is an active contributor.</a:t>
            </a:r>
          </a:p>
          <a:p>
            <a:r>
              <a:rPr lang="en-GB" dirty="0"/>
              <a:t>Continued co-operation with the wider community.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74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003FC8E2-70E7-E7EC-0605-75D57785FF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35F3BF6-DDA0-C040-3A63-5198E5117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DEG Retrospective &amp; </a:t>
            </a:r>
            <a:r>
              <a:rPr lang="en-US" dirty="0" err="1"/>
              <a:t>Discusison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C263526-0AC6-FC58-11F4-86C137CDF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3" y="1220432"/>
            <a:ext cx="11118128" cy="4285459"/>
          </a:xfrm>
        </p:spPr>
        <p:txBody>
          <a:bodyPr/>
          <a:lstStyle/>
          <a:p>
            <a:r>
              <a:rPr lang="en-US" dirty="0"/>
              <a:t>The weekly meetings are not always that well structured</a:t>
            </a:r>
          </a:p>
          <a:p>
            <a:r>
              <a:rPr lang="en-US" dirty="0"/>
              <a:t>Many of the DEG “members” are very busy on other topics, either in COVESA or at their home organization</a:t>
            </a:r>
          </a:p>
          <a:p>
            <a:pPr lvl="1"/>
            <a:r>
              <a:rPr lang="en-US" dirty="0"/>
              <a:t>Limited time available to “keep things together”</a:t>
            </a:r>
          </a:p>
          <a:p>
            <a:pPr lvl="1"/>
            <a:r>
              <a:rPr lang="en-US" dirty="0"/>
              <a:t>Your contribution is very welcome!</a:t>
            </a:r>
          </a:p>
          <a:p>
            <a:r>
              <a:rPr lang="en-US"/>
              <a:t>Original pillar </a:t>
            </a:r>
            <a:r>
              <a:rPr lang="en-US" dirty="0"/>
              <a:t>definition is quite outdated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15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/>
          </a:p>
        </p:txBody>
      </p:sp>
      <p:sp>
        <p:nvSpPr>
          <p:cNvPr id="124" name="Google Shape;124;p3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125" name="Google Shape;125;p3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E866F962-528E-CB5F-D29F-9EC5CA481D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90277F46-A4DB-CD1E-0120-F8677104B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Expert Group 					Introduction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188D7E4-C165-DB4B-7AA5-3D294B434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8FAADB81-E346-3698-AC60-C4AF28373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95" y="188259"/>
            <a:ext cx="7215829" cy="624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dirty="0"/>
              <a:t>Data Expert Group Introduction</a:t>
            </a:r>
            <a:endParaRPr dirty="0"/>
          </a:p>
        </p:txBody>
      </p:sp>
      <p:pic>
        <p:nvPicPr>
          <p:cNvPr id="81" name="Google Shape;8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7701" y="4226292"/>
            <a:ext cx="4945382" cy="24583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148690BC-331B-F512-D2A1-173D74C260D0}"/>
              </a:ext>
            </a:extLst>
          </p:cNvPr>
          <p:cNvSpPr txBox="1"/>
          <p:nvPr/>
        </p:nvSpPr>
        <p:spPr>
          <a:xfrm>
            <a:off x="596244" y="5455475"/>
            <a:ext cx="3429144" cy="73866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Data Expert Group Review and Wrap-Up</a:t>
            </a:r>
          </a:p>
          <a:p>
            <a:r>
              <a:rPr lang="en-US" dirty="0"/>
              <a:t>4:00 PM - 5:10 PM Thu</a:t>
            </a:r>
          </a:p>
          <a:p>
            <a:endParaRPr lang="en-US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1B1A05A-D48F-1732-C3CE-04791551D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61" y="1033193"/>
            <a:ext cx="9157226" cy="31064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Regular Meetings related to Data Expert Group</a:t>
            </a: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334962" y="1220432"/>
            <a:ext cx="8063313" cy="42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69900" indent="-342900">
              <a:spcBef>
                <a:spcPts val="0"/>
              </a:spcBef>
            </a:pPr>
            <a:r>
              <a:rPr lang="en-US" sz="1800" dirty="0"/>
              <a:t>Mondays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Commercial Vehicle Information Specification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AOSP App Framework</a:t>
            </a:r>
          </a:p>
          <a:p>
            <a:pPr marL="469900" indent="-342900">
              <a:spcBef>
                <a:spcPts val="0"/>
              </a:spcBef>
            </a:pPr>
            <a:r>
              <a:rPr lang="en-US" sz="1800" dirty="0"/>
              <a:t>Tuesdays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VSS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Commercial Vehicles – Insurance Signals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Common Vehicle Interfaces </a:t>
            </a:r>
          </a:p>
          <a:p>
            <a:pPr marL="469900" indent="-342900">
              <a:spcBef>
                <a:spcPts val="0"/>
              </a:spcBef>
            </a:pPr>
            <a:r>
              <a:rPr lang="en-US" sz="1800" dirty="0"/>
              <a:t>Wednesdays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DEG - Architecture and Infrastructure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Commercial and Fleet Vehicles</a:t>
            </a:r>
          </a:p>
          <a:p>
            <a:pPr marL="469900" indent="-342900">
              <a:spcBef>
                <a:spcPts val="0"/>
              </a:spcBef>
            </a:pPr>
            <a:r>
              <a:rPr lang="en-US" sz="1800" dirty="0"/>
              <a:t>Thursdays</a:t>
            </a:r>
          </a:p>
          <a:p>
            <a:pPr marL="927100" lvl="1" indent="-342900">
              <a:spcBef>
                <a:spcPts val="0"/>
              </a:spcBef>
            </a:pPr>
            <a:r>
              <a:rPr lang="en-US" sz="1800" dirty="0"/>
              <a:t>Data Expert Group</a:t>
            </a:r>
            <a:endParaRPr sz="1800" dirty="0"/>
          </a:p>
          <a:p>
            <a:pPr marL="469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1800" dirty="0"/>
              <a:t>All welcome to join! </a:t>
            </a:r>
            <a:endParaRPr sz="1800" dirty="0"/>
          </a:p>
          <a:p>
            <a:pPr marL="469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1800" dirty="0"/>
              <a:t>All meetings visible in the 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COVESA Community Calendar</a:t>
            </a:r>
            <a:endParaRPr sz="1800" dirty="0"/>
          </a:p>
          <a:p>
            <a:pPr marL="927100" lvl="1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80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6E92D078-F258-C8CE-260D-697DE7C40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" y="4928076"/>
            <a:ext cx="12192000" cy="16206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13B1220-2DB6-7234-60C5-E04DD1CED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370" y="245518"/>
            <a:ext cx="6018036" cy="37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123A021E-58DC-17A1-8943-81FFC4392C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1F1DA257-2F3F-13BD-22D1-FAB5706A7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Github</a:t>
            </a:r>
            <a:r>
              <a:rPr lang="sv-SE" dirty="0"/>
              <a:t> </a:t>
            </a:r>
            <a:r>
              <a:rPr lang="sv-SE" dirty="0" err="1"/>
              <a:t>Activity</a:t>
            </a:r>
            <a:endParaRPr lang="en-US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F403AF3-59AB-1C82-2A47-A73CCC14D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80" y="2847306"/>
            <a:ext cx="6979225" cy="37651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657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7B771EE1-8BDE-E099-6374-550242713F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F4F88502-54E8-84E1-76CB-A5CAECDD0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VSS Sessions </a:t>
            </a:r>
            <a:r>
              <a:rPr lang="sv-SE" dirty="0" err="1"/>
              <a:t>Today</a:t>
            </a:r>
            <a:endParaRPr lang="en-US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E38008F-59A1-37D8-E7E7-5B3B753EB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90" y="2137335"/>
            <a:ext cx="5318434" cy="350991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95D8D1BE-DCFE-8BF1-AEBE-1848182A6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782" y="2351181"/>
            <a:ext cx="6033121" cy="3082222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56557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B953695E-0313-3CF2-9ABE-369D851FEB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7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E770491F-878A-8EDD-120C-6008D2346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VSS 5.0 is coming!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CC478CF-5EF0-9939-EBB0-5395DAB82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3" y="1220433"/>
            <a:ext cx="3681225" cy="4194250"/>
          </a:xfrm>
        </p:spPr>
        <p:txBody>
          <a:bodyPr/>
          <a:lstStyle/>
          <a:p>
            <a:r>
              <a:rPr lang="sv-SE" dirty="0"/>
              <a:t>RC0 just </a:t>
            </a:r>
            <a:r>
              <a:rPr lang="sv-SE" dirty="0" err="1"/>
              <a:t>released</a:t>
            </a:r>
            <a:r>
              <a:rPr lang="sv-SE" dirty="0"/>
              <a:t>!</a:t>
            </a:r>
          </a:p>
          <a:p>
            <a:r>
              <a:rPr lang="en-US" dirty="0"/>
              <a:t>Significant changes:</a:t>
            </a:r>
          </a:p>
          <a:p>
            <a:pPr lvl="1"/>
            <a:r>
              <a:rPr lang="en-US" dirty="0"/>
              <a:t>OBD branch deprecated</a:t>
            </a:r>
          </a:p>
          <a:p>
            <a:pPr lvl="1"/>
            <a:r>
              <a:rPr lang="en-US" dirty="0"/>
              <a:t>UUID removed from release artifacts</a:t>
            </a:r>
          </a:p>
          <a:p>
            <a:pPr lvl="1"/>
            <a:r>
              <a:rPr lang="en-US" dirty="0"/>
              <a:t>New tools (SAMM, APIGEAR) added</a:t>
            </a:r>
          </a:p>
          <a:p>
            <a:pPr lvl="1"/>
            <a:r>
              <a:rPr lang="en-US" dirty="0"/>
              <a:t>Major tool refactoring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CDB27E1-A0DA-FAFE-5C35-911DC7D61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049" y="1352109"/>
            <a:ext cx="7377477" cy="455407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7474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F04C985C-6EB5-FE51-3AFC-D648103B8A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8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ED6FFD9B-89D1-DAC3-A7F6-0CF5C6823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VSS </a:t>
            </a:r>
            <a:r>
              <a:rPr lang="sv-SE" dirty="0" err="1"/>
              <a:t>Updates</a:t>
            </a:r>
            <a:r>
              <a:rPr lang="sv-SE" dirty="0"/>
              <a:t> – </a:t>
            </a:r>
            <a:r>
              <a:rPr lang="sv-SE" dirty="0" err="1"/>
              <a:t>Tool</a:t>
            </a:r>
            <a:r>
              <a:rPr lang="sv-SE" dirty="0"/>
              <a:t> </a:t>
            </a:r>
            <a:r>
              <a:rPr lang="sv-SE" dirty="0" err="1"/>
              <a:t>Framework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14379A2-1390-E806-D3D1-2B0E5DC134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Refactored</a:t>
            </a:r>
            <a:r>
              <a:rPr lang="sv-SE" dirty="0"/>
              <a:t> </a:t>
            </a:r>
            <a:r>
              <a:rPr lang="sv-SE" dirty="0" err="1"/>
              <a:t>Tooling</a:t>
            </a:r>
            <a:endParaRPr lang="sv-SE" dirty="0"/>
          </a:p>
          <a:p>
            <a:r>
              <a:rPr lang="sv-SE" dirty="0"/>
              <a:t>New UI</a:t>
            </a:r>
            <a:endParaRPr lang="en-US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4DCF8F7C-4633-3FFB-F4D6-A8CD74181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262" y="1344440"/>
            <a:ext cx="8423775" cy="4729012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6D2AADF4-95E2-1BED-7258-5479D65FB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029228"/>
            <a:ext cx="1760444" cy="1760444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DE60D371-257F-1092-706D-D59B344BA4E5}"/>
              </a:ext>
            </a:extLst>
          </p:cNvPr>
          <p:cNvSpPr txBox="1"/>
          <p:nvPr/>
        </p:nvSpPr>
        <p:spPr>
          <a:xfrm>
            <a:off x="140373" y="5984875"/>
            <a:ext cx="3292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Kudos</a:t>
            </a:r>
            <a:r>
              <a:rPr lang="sv-SE" dirty="0"/>
              <a:t> to Sebastian </a:t>
            </a:r>
            <a:r>
              <a:rPr lang="sv-SE" dirty="0" err="1"/>
              <a:t>Schleemilch</a:t>
            </a:r>
            <a:r>
              <a:rPr lang="sv-SE" dirty="0"/>
              <a:t>, BMW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1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C2A84F88-6B77-904A-6182-E82FBBA1D7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9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A981C2-5698-BC1F-1CEA-F9DE48B2D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VSS </a:t>
            </a:r>
            <a:r>
              <a:rPr lang="sv-SE" dirty="0" err="1"/>
              <a:t>Updates</a:t>
            </a:r>
            <a:r>
              <a:rPr lang="sv-SE" dirty="0"/>
              <a:t> - </a:t>
            </a:r>
            <a:r>
              <a:rPr lang="sv-SE" dirty="0" err="1"/>
              <a:t>Semantic</a:t>
            </a:r>
            <a:r>
              <a:rPr lang="sv-SE" dirty="0"/>
              <a:t> </a:t>
            </a:r>
            <a:r>
              <a:rPr lang="sv-SE" dirty="0" err="1"/>
              <a:t>Aspect</a:t>
            </a:r>
            <a:r>
              <a:rPr lang="sv-SE" dirty="0"/>
              <a:t> Meta </a:t>
            </a:r>
            <a:r>
              <a:rPr lang="sv-SE" dirty="0" err="1"/>
              <a:t>Model</a:t>
            </a:r>
            <a:r>
              <a:rPr lang="sv-SE" dirty="0"/>
              <a:t> (SAMM) exporter</a:t>
            </a:r>
            <a:br>
              <a:rPr lang="sv-SE" dirty="0"/>
            </a:b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10F29C0-2A2E-9221-D288-33A6CC562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Helper exporter to convert VSS specification (.</a:t>
            </a:r>
            <a:r>
              <a:rPr lang="en-US" dirty="0" err="1"/>
              <a:t>vspec</a:t>
            </a:r>
            <a:r>
              <a:rPr lang="en-US" dirty="0"/>
              <a:t>) file(s) into </a:t>
            </a:r>
            <a:r>
              <a:rPr lang="en-US" dirty="0">
                <a:hlinkClick r:id="rId2"/>
              </a:rPr>
              <a:t>ESMF - Semantic Aspect Meta Model</a:t>
            </a:r>
            <a:r>
              <a:rPr lang="en-US" dirty="0"/>
              <a:t> (.</a:t>
            </a:r>
            <a:r>
              <a:rPr lang="en-US" dirty="0" err="1"/>
              <a:t>ttl</a:t>
            </a:r>
            <a:r>
              <a:rPr lang="en-US" dirty="0"/>
              <a:t>) files, which then can be further used in the </a:t>
            </a:r>
            <a:r>
              <a:rPr lang="en-US" dirty="0">
                <a:hlinkClick r:id="rId3"/>
              </a:rPr>
              <a:t>Eclipse Semantic Modeling Framework (ESMF) - Aspect Model Editor (AME)</a:t>
            </a:r>
            <a:r>
              <a:rPr lang="en-US" dirty="0"/>
              <a:t>. 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68845F57-726A-62B2-FCF6-FF4B4E643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564" y="2662543"/>
            <a:ext cx="7611035" cy="34451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D382A088-53D9-D702-D28E-9D01DA7C3C91}"/>
              </a:ext>
            </a:extLst>
          </p:cNvPr>
          <p:cNvSpPr txBox="1"/>
          <p:nvPr/>
        </p:nvSpPr>
        <p:spPr>
          <a:xfrm>
            <a:off x="469512" y="5329791"/>
            <a:ext cx="2813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Kudos</a:t>
            </a:r>
            <a:r>
              <a:rPr lang="sv-SE" dirty="0"/>
              <a:t> to Kostadin Ivanov, Bosch</a:t>
            </a:r>
            <a:endParaRPr lang="en-US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9DAF83DA-40D6-59F9-DA07-F166E2EC73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387" y="3621623"/>
            <a:ext cx="1456765" cy="145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27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</Words>
  <Application>Microsoft Office PowerPoint</Application>
  <PresentationFormat>Bredbild</PresentationFormat>
  <Paragraphs>89</Paragraphs>
  <Slides>16</Slides>
  <Notes>5</Notes>
  <HiddenSlides>1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23" baseType="lpstr">
      <vt:lpstr>Arial</vt:lpstr>
      <vt:lpstr>Calibri</vt:lpstr>
      <vt:lpstr>Noto Sans Symbols</vt:lpstr>
      <vt:lpstr>NTR</vt:lpstr>
      <vt:lpstr>System Font Regular</vt:lpstr>
      <vt:lpstr>Wingdings</vt:lpstr>
      <vt:lpstr>Office Theme</vt:lpstr>
      <vt:lpstr>Data Expert Group Update</vt:lpstr>
      <vt:lpstr>Data Expert Group      Introduction</vt:lpstr>
      <vt:lpstr>Data Expert Group Introduction</vt:lpstr>
      <vt:lpstr>Regular Meetings related to Data Expert Group</vt:lpstr>
      <vt:lpstr>Github Activity</vt:lpstr>
      <vt:lpstr>VSS Sessions Today</vt:lpstr>
      <vt:lpstr>VSS 5.0 is coming!</vt:lpstr>
      <vt:lpstr>VSS Updates – Tool Framework</vt:lpstr>
      <vt:lpstr>VSS Updates - Semantic Aspect Meta Model (SAMM) exporter </vt:lpstr>
      <vt:lpstr>VSS Updates - Vspec ApiGear exporter</vt:lpstr>
      <vt:lpstr>New DEG Project Open1722</vt:lpstr>
      <vt:lpstr>VISS/VISSR</vt:lpstr>
      <vt:lpstr>IFEX and similar solutions</vt:lpstr>
      <vt:lpstr>Data Architecture and Infrastructure group</vt:lpstr>
      <vt:lpstr>DEG Retrospective &amp; Discusison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Expert Group Update</dc:title>
  <dc:creator>Chris Bowers</dc:creator>
  <cp:lastModifiedBy>Jaegervall Erik (XC/EEX-SE)</cp:lastModifiedBy>
  <cp:revision>11</cp:revision>
  <dcterms:created xsi:type="dcterms:W3CDTF">2021-09-21T14:14:34Z</dcterms:created>
  <dcterms:modified xsi:type="dcterms:W3CDTF">2024-09-25T11:09:08Z</dcterms:modified>
</cp:coreProperties>
</file>