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6" r:id="rId2"/>
    <p:sldId id="272" r:id="rId3"/>
    <p:sldId id="280" r:id="rId4"/>
    <p:sldId id="28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2BAC1F-300A-0F4C-93FF-C0A7E53D30A6}" v="2" dt="2025-05-09T11:59:06.8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88"/>
    <p:restoredTop sz="96208"/>
  </p:normalViewPr>
  <p:slideViewPr>
    <p:cSldViewPr snapToGrid="0" snapToObjects="1" showGuides="1">
      <p:cViewPr varScale="1">
        <p:scale>
          <a:sx n="89" d="100"/>
          <a:sy n="89" d="100"/>
        </p:scale>
        <p:origin x="200" y="10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na Rux" userId="7a0889c7-f689-4d63-84ae-9f67144cc68f" providerId="ADAL" clId="{182BAC1F-300A-0F4C-93FF-C0A7E53D30A6}"/>
    <pc:docChg chg="custSel addSld delSld modSld">
      <pc:chgData name="Christina Rux" userId="7a0889c7-f689-4d63-84ae-9f67144cc68f" providerId="ADAL" clId="{182BAC1F-300A-0F4C-93FF-C0A7E53D30A6}" dt="2025-05-09T11:59:20.994" v="198" actId="2696"/>
      <pc:docMkLst>
        <pc:docMk/>
      </pc:docMkLst>
      <pc:sldChg chg="del">
        <pc:chgData name="Christina Rux" userId="7a0889c7-f689-4d63-84ae-9f67144cc68f" providerId="ADAL" clId="{182BAC1F-300A-0F4C-93FF-C0A7E53D30A6}" dt="2025-05-09T11:59:20.362" v="196" actId="2696"/>
        <pc:sldMkLst>
          <pc:docMk/>
          <pc:sldMk cId="724730653" sldId="270"/>
        </pc:sldMkLst>
      </pc:sldChg>
      <pc:sldChg chg="del">
        <pc:chgData name="Christina Rux" userId="7a0889c7-f689-4d63-84ae-9f67144cc68f" providerId="ADAL" clId="{182BAC1F-300A-0F4C-93FF-C0A7E53D30A6}" dt="2025-05-09T11:59:19.364" v="195" actId="2696"/>
        <pc:sldMkLst>
          <pc:docMk/>
          <pc:sldMk cId="2910518649" sldId="271"/>
        </pc:sldMkLst>
      </pc:sldChg>
      <pc:sldChg chg="modSp mod">
        <pc:chgData name="Christina Rux" userId="7a0889c7-f689-4d63-84ae-9f67144cc68f" providerId="ADAL" clId="{182BAC1F-300A-0F4C-93FF-C0A7E53D30A6}" dt="2025-05-09T11:55:05.225" v="185" actId="14100"/>
        <pc:sldMkLst>
          <pc:docMk/>
          <pc:sldMk cId="509409502" sldId="272"/>
        </pc:sldMkLst>
        <pc:spChg chg="mod">
          <ac:chgData name="Christina Rux" userId="7a0889c7-f689-4d63-84ae-9f67144cc68f" providerId="ADAL" clId="{182BAC1F-300A-0F4C-93FF-C0A7E53D30A6}" dt="2025-05-09T11:54:38.456" v="183" actId="20577"/>
          <ac:spMkLst>
            <pc:docMk/>
            <pc:sldMk cId="509409502" sldId="272"/>
            <ac:spMk id="3" creationId="{5EDEA8EA-2036-1944-80A9-620633747593}"/>
          </ac:spMkLst>
        </pc:spChg>
        <pc:spChg chg="mod">
          <ac:chgData name="Christina Rux" userId="7a0889c7-f689-4d63-84ae-9f67144cc68f" providerId="ADAL" clId="{182BAC1F-300A-0F4C-93FF-C0A7E53D30A6}" dt="2025-05-09T11:55:05.225" v="185" actId="14100"/>
          <ac:spMkLst>
            <pc:docMk/>
            <pc:sldMk cId="509409502" sldId="272"/>
            <ac:spMk id="6" creationId="{2B73D329-AC8C-D34E-9376-B11C1C507A91}"/>
          </ac:spMkLst>
        </pc:spChg>
      </pc:sldChg>
      <pc:sldChg chg="del">
        <pc:chgData name="Christina Rux" userId="7a0889c7-f689-4d63-84ae-9f67144cc68f" providerId="ADAL" clId="{182BAC1F-300A-0F4C-93FF-C0A7E53D30A6}" dt="2025-05-09T11:59:17.963" v="194" actId="2696"/>
        <pc:sldMkLst>
          <pc:docMk/>
          <pc:sldMk cId="3862509090" sldId="273"/>
        </pc:sldMkLst>
      </pc:sldChg>
      <pc:sldChg chg="modSp mod">
        <pc:chgData name="Christina Rux" userId="7a0889c7-f689-4d63-84ae-9f67144cc68f" providerId="ADAL" clId="{182BAC1F-300A-0F4C-93FF-C0A7E53D30A6}" dt="2025-05-09T10:13:28.882" v="142" actId="27636"/>
        <pc:sldMkLst>
          <pc:docMk/>
          <pc:sldMk cId="813492594" sldId="276"/>
        </pc:sldMkLst>
        <pc:spChg chg="mod">
          <ac:chgData name="Christina Rux" userId="7a0889c7-f689-4d63-84ae-9f67144cc68f" providerId="ADAL" clId="{182BAC1F-300A-0F4C-93FF-C0A7E53D30A6}" dt="2025-05-09T10:12:37.655" v="16" actId="20577"/>
          <ac:spMkLst>
            <pc:docMk/>
            <pc:sldMk cId="813492594" sldId="276"/>
            <ac:spMk id="2" creationId="{BF03810B-1814-9B42-A230-C13C1EB3B29A}"/>
          </ac:spMkLst>
        </pc:spChg>
        <pc:spChg chg="mod">
          <ac:chgData name="Christina Rux" userId="7a0889c7-f689-4d63-84ae-9f67144cc68f" providerId="ADAL" clId="{182BAC1F-300A-0F4C-93FF-C0A7E53D30A6}" dt="2025-05-09T10:13:28.882" v="142" actId="27636"/>
          <ac:spMkLst>
            <pc:docMk/>
            <pc:sldMk cId="813492594" sldId="276"/>
            <ac:spMk id="3" creationId="{4A535569-0FF1-BE42-9EB7-400E88E53DFA}"/>
          </ac:spMkLst>
        </pc:spChg>
      </pc:sldChg>
      <pc:sldChg chg="del">
        <pc:chgData name="Christina Rux" userId="7a0889c7-f689-4d63-84ae-9f67144cc68f" providerId="ADAL" clId="{182BAC1F-300A-0F4C-93FF-C0A7E53D30A6}" dt="2025-05-09T11:59:20.994" v="198" actId="2696"/>
        <pc:sldMkLst>
          <pc:docMk/>
          <pc:sldMk cId="653146000" sldId="277"/>
        </pc:sldMkLst>
      </pc:sldChg>
      <pc:sldChg chg="del">
        <pc:chgData name="Christina Rux" userId="7a0889c7-f689-4d63-84ae-9f67144cc68f" providerId="ADAL" clId="{182BAC1F-300A-0F4C-93FF-C0A7E53D30A6}" dt="2025-05-09T11:59:20.704" v="197" actId="2696"/>
        <pc:sldMkLst>
          <pc:docMk/>
          <pc:sldMk cId="1216686164" sldId="278"/>
        </pc:sldMkLst>
      </pc:sldChg>
      <pc:sldChg chg="new del">
        <pc:chgData name="Christina Rux" userId="7a0889c7-f689-4d63-84ae-9f67144cc68f" providerId="ADAL" clId="{182BAC1F-300A-0F4C-93FF-C0A7E53D30A6}" dt="2025-05-09T11:59:17.223" v="193" actId="2696"/>
        <pc:sldMkLst>
          <pc:docMk/>
          <pc:sldMk cId="3063939760" sldId="279"/>
        </pc:sldMkLst>
      </pc:sldChg>
      <pc:sldChg chg="new del">
        <pc:chgData name="Christina Rux" userId="7a0889c7-f689-4d63-84ae-9f67144cc68f" providerId="ADAL" clId="{182BAC1F-300A-0F4C-93FF-C0A7E53D30A6}" dt="2025-05-09T11:55:35.121" v="188" actId="2696"/>
        <pc:sldMkLst>
          <pc:docMk/>
          <pc:sldMk cId="1594951912" sldId="280"/>
        </pc:sldMkLst>
      </pc:sldChg>
      <pc:sldChg chg="modSp add mod">
        <pc:chgData name="Christina Rux" userId="7a0889c7-f689-4d63-84ae-9f67144cc68f" providerId="ADAL" clId="{182BAC1F-300A-0F4C-93FF-C0A7E53D30A6}" dt="2025-05-09T11:56:04.302" v="191"/>
        <pc:sldMkLst>
          <pc:docMk/>
          <pc:sldMk cId="2137207529" sldId="280"/>
        </pc:sldMkLst>
        <pc:spChg chg="mod">
          <ac:chgData name="Christina Rux" userId="7a0889c7-f689-4d63-84ae-9f67144cc68f" providerId="ADAL" clId="{182BAC1F-300A-0F4C-93FF-C0A7E53D30A6}" dt="2025-05-09T11:55:50.845" v="190"/>
          <ac:spMkLst>
            <pc:docMk/>
            <pc:sldMk cId="2137207529" sldId="280"/>
            <ac:spMk id="3" creationId="{ABA6955B-30C8-26DF-86BA-BFAD609780E9}"/>
          </ac:spMkLst>
        </pc:spChg>
        <pc:spChg chg="mod">
          <ac:chgData name="Christina Rux" userId="7a0889c7-f689-4d63-84ae-9f67144cc68f" providerId="ADAL" clId="{182BAC1F-300A-0F4C-93FF-C0A7E53D30A6}" dt="2025-05-09T11:56:04.302" v="191"/>
          <ac:spMkLst>
            <pc:docMk/>
            <pc:sldMk cId="2137207529" sldId="280"/>
            <ac:spMk id="6" creationId="{F34033D1-D6A4-A568-15CF-835046D65F0F}"/>
          </ac:spMkLst>
        </pc:spChg>
      </pc:sldChg>
      <pc:sldChg chg="add">
        <pc:chgData name="Christina Rux" userId="7a0889c7-f689-4d63-84ae-9f67144cc68f" providerId="ADAL" clId="{182BAC1F-300A-0F4C-93FF-C0A7E53D30A6}" dt="2025-05-09T11:59:06.897" v="192"/>
        <pc:sldMkLst>
          <pc:docMk/>
          <pc:sldMk cId="3352479301" sldId="28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9 May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9 May 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9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9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9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9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9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9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3810B-1814-9B42-A230-C13C1EB3B2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EU DATA ACT PANEL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35569-0FF1-BE42-9EB7-400E88E53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Overview, COVESA Project, data in focus, business opportunities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B2C210-AC6F-3744-9124-028E12109C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May 14, 2025</a:t>
            </a:r>
          </a:p>
        </p:txBody>
      </p:sp>
    </p:spTree>
    <p:extLst>
      <p:ext uri="{BB962C8B-B14F-4D97-AF65-F5344CB8AC3E}">
        <p14:creationId xmlns:p14="http://schemas.microsoft.com/office/powerpoint/2010/main" val="813492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EU Data Act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73D329-AC8C-D34E-9376-B11C1C507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2" y="1220432"/>
            <a:ext cx="10409237" cy="428545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 part of the European privacy protection portfolio that also includes e.g. GDPR and the EU AI 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Covers non-personal data that is </a:t>
            </a:r>
            <a:r>
              <a:rPr lang="en-US" b="1" dirty="0"/>
              <a:t>“</a:t>
            </a:r>
            <a:r>
              <a:rPr lang="en-US" dirty="0"/>
              <a:t>generated by the use of </a:t>
            </a:r>
            <a:r>
              <a:rPr lang="en-US" b="1" dirty="0"/>
              <a:t>a connected product </a:t>
            </a:r>
            <a:r>
              <a:rPr lang="en-US" dirty="0"/>
              <a:t>that the manufacturer designed to be retrievable</a:t>
            </a:r>
            <a:r>
              <a:rPr lang="en-US" b="1" dirty="0"/>
              <a:t>” </a:t>
            </a:r>
            <a:r>
              <a:rPr lang="en-US" dirty="0"/>
              <a:t>as well as data created by using “related services”.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of September 2025 - “data holders” like us must be able to provide product created data to the users of those products (directly or on request).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of September 2026 – connected products and related services placed on the market must be designed for having data accessible by default (“access by design”).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409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F9A03D-8096-9407-DCBE-D5A28288C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D07044-F47E-AFC9-A261-EA1381E05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A6955B-30C8-26DF-86BA-BFAD60978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EU Data Act – Key Objectives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1A6226-93CF-C5D5-5A52-41AF1F3E8B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BF9A81-9D1C-B1D6-8295-6EEB13C30158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34033D1-D6A4-A568-15CF-835046D65F0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2" y="1220432"/>
            <a:ext cx="10409237" cy="428545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Increase Access to Data</a:t>
            </a:r>
            <a:r>
              <a:rPr lang="en-US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Consumer Empowerment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Public Sector 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Fairness and Transparency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Interoperability and Data Portability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207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65BF3F-4879-3498-F5E8-FE719545D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AA3B2C4-8207-6731-F91E-62E53F3E3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Project Objective &amp; 3 Phases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0BB63D-5F66-CE9C-5839-66701477A8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©2025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40625A-E941-05CA-C924-39BD3820FD08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9 May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CB005B6-B30C-47E6-69FC-EB15192FB18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10122830" cy="4285459"/>
          </a:xfrm>
        </p:spPr>
        <p:txBody>
          <a:bodyPr>
            <a:normAutofit fontScale="92500" lnSpcReduction="10000"/>
          </a:bodyPr>
          <a:lstStyle/>
          <a:p>
            <a:pPr algn="just" rtl="0">
              <a:spcBef>
                <a:spcPts val="1200"/>
              </a:spcBef>
              <a:spcAft>
                <a:spcPts val="600"/>
              </a:spcAft>
            </a:pPr>
            <a:r>
              <a:rPr lang="sv-SE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 propose to cooperate within COVESA on </a:t>
            </a:r>
            <a:r>
              <a:rPr lang="sv-SE" sz="24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proposing open standards for interoperability of data processing services</a:t>
            </a:r>
            <a:r>
              <a:rPr lang="sv-SE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 </a:t>
            </a:r>
            <a:endParaRPr lang="sv-SE" sz="5400" b="0" dirty="0">
              <a:effectLst/>
            </a:endParaRPr>
          </a:p>
          <a:p>
            <a:pPr algn="just" rtl="0">
              <a:spcBef>
                <a:spcPts val="1200"/>
              </a:spcBef>
              <a:spcAft>
                <a:spcPts val="600"/>
              </a:spcAft>
            </a:pPr>
            <a:r>
              <a:rPr lang="sv-SE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COVESA is well-positioned to host a collaborative project, in three phases, during which:</a:t>
            </a:r>
            <a:endParaRPr lang="sv-SE" sz="5400" b="0" dirty="0">
              <a:effectLst/>
            </a:endParaRPr>
          </a:p>
          <a:p>
            <a:pPr lvl="1" algn="just" fontAlgn="base">
              <a:spcBef>
                <a:spcPts val="1200"/>
              </a:spcBef>
            </a:pPr>
            <a:r>
              <a:rPr lang="sv-SE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Phase 1 (Understanding): A combined understanding of the legislative requirements can be reached, perhaps in active collaboration with the activities of ACEA, the German VDA and other relevant bodies.</a:t>
            </a:r>
          </a:p>
          <a:p>
            <a:pPr marL="1200150" lvl="2" indent="-285750" algn="just" fontAlgn="base"/>
            <a:r>
              <a:rPr lang="sv-SE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Decision Go/No Go</a:t>
            </a:r>
          </a:p>
          <a:p>
            <a:pPr lvl="1" algn="just" fontAlgn="base"/>
            <a:r>
              <a:rPr lang="sv-SE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Phase 2 (Evaluate): An objective evaluation of Vehicle Signal Specification (VSS) against those requirements. </a:t>
            </a:r>
          </a:p>
          <a:p>
            <a:pPr lvl="1" algn="just" fontAlgn="base">
              <a:spcAft>
                <a:spcPts val="600"/>
              </a:spcAft>
            </a:pPr>
            <a:r>
              <a:rPr lang="sv-SE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Phase 3 (Design and Deliver Proposal): To the extent VSS meets the requirements, a set of proposals based on OEM-consensus delivered to the automotive industry broadly and specifically to the Commission.</a:t>
            </a:r>
          </a:p>
          <a:p>
            <a:pPr algn="just" fontAlgn="base">
              <a:spcAft>
                <a:spcPts val="600"/>
              </a:spcAft>
            </a:pPr>
            <a:r>
              <a:rPr lang="sv-SE" sz="2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 successful outcome of this activity will be a clear understanding of how VSS meets - or falls short of meeting - legislative requirements of the Act. 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52479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7a628a40-208a-4188-af06-775f9ba954c7}" enabled="0" method="" siteId="{7a628a40-208a-4188-af06-775f9ba954c7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348</Words>
  <Application>Microsoft Macintosh PowerPoint</Application>
  <PresentationFormat>Bredbild</PresentationFormat>
  <Paragraphs>31</Paragraphs>
  <Slides>4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9" baseType="lpstr">
      <vt:lpstr>Arial</vt:lpstr>
      <vt:lpstr>Calibri</vt:lpstr>
      <vt:lpstr>System Font Regular</vt:lpstr>
      <vt:lpstr>Wingdings</vt:lpstr>
      <vt:lpstr>Office Theme</vt:lpstr>
      <vt:lpstr>EU DATA ACT PANEL</vt:lpstr>
      <vt:lpstr>Overview of the EU Data Act</vt:lpstr>
      <vt:lpstr>The EU Data Act – Key Objectives</vt:lpstr>
      <vt:lpstr>Project Objective &amp; 3 Phases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Christina Rux</cp:lastModifiedBy>
  <cp:revision>50</cp:revision>
  <dcterms:created xsi:type="dcterms:W3CDTF">2021-09-21T14:14:34Z</dcterms:created>
  <dcterms:modified xsi:type="dcterms:W3CDTF">2025-05-09T11:59:27Z</dcterms:modified>
</cp:coreProperties>
</file>