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  <p:sldMasterId id="2147483760" r:id="rId2"/>
  </p:sldMasterIdLst>
  <p:notesMasterIdLst>
    <p:notesMasterId r:id="rId16"/>
  </p:notesMasterIdLst>
  <p:handoutMasterIdLst>
    <p:handoutMasterId r:id="rId17"/>
  </p:handoutMasterIdLst>
  <p:sldIdLst>
    <p:sldId id="482" r:id="rId3"/>
    <p:sldId id="525" r:id="rId4"/>
    <p:sldId id="526" r:id="rId5"/>
    <p:sldId id="509" r:id="rId6"/>
    <p:sldId id="504" r:id="rId7"/>
    <p:sldId id="515" r:id="rId8"/>
    <p:sldId id="528" r:id="rId9"/>
    <p:sldId id="523" r:id="rId10"/>
    <p:sldId id="524" r:id="rId11"/>
    <p:sldId id="511" r:id="rId12"/>
    <p:sldId id="518" r:id="rId13"/>
    <p:sldId id="501" r:id="rId14"/>
    <p:sldId id="475" r:id="rId15"/>
  </p:sldIdLst>
  <p:sldSz cx="10160000" cy="5715000"/>
  <p:notesSz cx="9144000" cy="6858000"/>
  <p:embeddedFontLst>
    <p:embeddedFont>
      <p:font typeface="Volvo Broad Pro" panose="02000606020000020004" pitchFamily="2" charset="0"/>
      <p:regular r:id="rId18"/>
    </p:embeddedFont>
    <p:embeddedFont>
      <p:font typeface="Volvo Novum" pitchFamily="50" charset="0"/>
      <p:regular r:id="rId19"/>
      <p:bold r:id="rId20"/>
      <p:italic r:id="rId21"/>
      <p:boldItalic r:id="rId22"/>
    </p:embeddedFont>
    <p:embeddedFont>
      <p:font typeface="Volvo Novum Light" pitchFamily="50" charset="0"/>
      <p:regular r:id="rId23"/>
      <p:italic r:id="rId24"/>
    </p:embeddedFont>
    <p:embeddedFont>
      <p:font typeface="Volvo Novum Medium" pitchFamily="50" charset="0"/>
      <p:regular r:id="rId25"/>
      <p:italic r:id="rId26"/>
    </p:embeddedFont>
  </p:embeddedFontLst>
  <p:defaultTextStyle>
    <a:defPPr>
      <a:defRPr lang="sv-SE"/>
    </a:defPPr>
    <a:lvl1pPr marL="0" algn="l" defTabSz="761718" rtl="0" eaLnBrk="1" latinLnBrk="0" hangingPunct="1">
      <a:defRPr sz="1499" kern="1200">
        <a:solidFill>
          <a:schemeClr val="tx1"/>
        </a:solidFill>
        <a:latin typeface="+mn-lt"/>
        <a:ea typeface="+mn-ea"/>
        <a:cs typeface="+mn-cs"/>
      </a:defRPr>
    </a:lvl1pPr>
    <a:lvl2pPr marL="380859" algn="l" defTabSz="761718" rtl="0" eaLnBrk="1" latinLnBrk="0" hangingPunct="1">
      <a:defRPr sz="1499" kern="1200">
        <a:solidFill>
          <a:schemeClr val="tx1"/>
        </a:solidFill>
        <a:latin typeface="+mn-lt"/>
        <a:ea typeface="+mn-ea"/>
        <a:cs typeface="+mn-cs"/>
      </a:defRPr>
    </a:lvl2pPr>
    <a:lvl3pPr marL="761718" algn="l" defTabSz="761718" rtl="0" eaLnBrk="1" latinLnBrk="0" hangingPunct="1">
      <a:defRPr sz="1499" kern="1200">
        <a:solidFill>
          <a:schemeClr val="tx1"/>
        </a:solidFill>
        <a:latin typeface="+mn-lt"/>
        <a:ea typeface="+mn-ea"/>
        <a:cs typeface="+mn-cs"/>
      </a:defRPr>
    </a:lvl3pPr>
    <a:lvl4pPr marL="1142577" algn="l" defTabSz="761718" rtl="0" eaLnBrk="1" latinLnBrk="0" hangingPunct="1">
      <a:defRPr sz="1499" kern="1200">
        <a:solidFill>
          <a:schemeClr val="tx1"/>
        </a:solidFill>
        <a:latin typeface="+mn-lt"/>
        <a:ea typeface="+mn-ea"/>
        <a:cs typeface="+mn-cs"/>
      </a:defRPr>
    </a:lvl4pPr>
    <a:lvl5pPr marL="1523436" algn="l" defTabSz="761718" rtl="0" eaLnBrk="1" latinLnBrk="0" hangingPunct="1">
      <a:defRPr sz="1499" kern="1200">
        <a:solidFill>
          <a:schemeClr val="tx1"/>
        </a:solidFill>
        <a:latin typeface="+mn-lt"/>
        <a:ea typeface="+mn-ea"/>
        <a:cs typeface="+mn-cs"/>
      </a:defRPr>
    </a:lvl5pPr>
    <a:lvl6pPr marL="1904295" algn="l" defTabSz="761718" rtl="0" eaLnBrk="1" latinLnBrk="0" hangingPunct="1">
      <a:defRPr sz="1499" kern="1200">
        <a:solidFill>
          <a:schemeClr val="tx1"/>
        </a:solidFill>
        <a:latin typeface="+mn-lt"/>
        <a:ea typeface="+mn-ea"/>
        <a:cs typeface="+mn-cs"/>
      </a:defRPr>
    </a:lvl6pPr>
    <a:lvl7pPr marL="2285154" algn="l" defTabSz="761718" rtl="0" eaLnBrk="1" latinLnBrk="0" hangingPunct="1">
      <a:defRPr sz="1499" kern="1200">
        <a:solidFill>
          <a:schemeClr val="tx1"/>
        </a:solidFill>
        <a:latin typeface="+mn-lt"/>
        <a:ea typeface="+mn-ea"/>
        <a:cs typeface="+mn-cs"/>
      </a:defRPr>
    </a:lvl7pPr>
    <a:lvl8pPr marL="2666013" algn="l" defTabSz="761718" rtl="0" eaLnBrk="1" latinLnBrk="0" hangingPunct="1">
      <a:defRPr sz="1499" kern="1200">
        <a:solidFill>
          <a:schemeClr val="tx1"/>
        </a:solidFill>
        <a:latin typeface="+mn-lt"/>
        <a:ea typeface="+mn-ea"/>
        <a:cs typeface="+mn-cs"/>
      </a:defRPr>
    </a:lvl8pPr>
    <a:lvl9pPr marL="3046872" algn="l" defTabSz="761718" rtl="0" eaLnBrk="1" latinLnBrk="0" hangingPunct="1">
      <a:defRPr sz="14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olvo Cars" id="{4FEFBD6D-607F-114B-812C-22ECD031E51E}">
          <p14:sldIdLst>
            <p14:sldId id="482"/>
            <p14:sldId id="525"/>
            <p14:sldId id="526"/>
            <p14:sldId id="509"/>
            <p14:sldId id="504"/>
            <p14:sldId id="515"/>
            <p14:sldId id="528"/>
            <p14:sldId id="523"/>
            <p14:sldId id="524"/>
            <p14:sldId id="511"/>
            <p14:sldId id="518"/>
            <p14:sldId id="501"/>
            <p14:sldId id="47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D0A708F-7648-EB2A-3CCD-71F9C8BC200B}" name="Rajagopal, Renjith" initials="RR" userId="S::rrajago1@volvocars.com::5ee31d2d-8ad0-4b33-89a3-53ded1de2c2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B4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F85ABD-B267-4389-9912-7851DC29D255}" v="388" dt="2024-09-24T16:31:50.98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–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–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791" autoAdjust="0"/>
  </p:normalViewPr>
  <p:slideViewPr>
    <p:cSldViewPr snapToGrid="0">
      <p:cViewPr varScale="1">
        <p:scale>
          <a:sx n="137" d="100"/>
          <a:sy n="137" d="100"/>
        </p:scale>
        <p:origin x="594" y="114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1.xml"/><Relationship Id="rId21" Type="http://schemas.openxmlformats.org/officeDocument/2006/relationships/font" Target="fonts/font4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5" Type="http://schemas.openxmlformats.org/officeDocument/2006/relationships/font" Target="fonts/font8.fntdata"/><Relationship Id="rId33" Type="http://schemas.microsoft.com/office/2018/10/relationships/authors" Target="author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7.fntdata"/><Relationship Id="rId32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6.fntdata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font" Target="fonts/font2.fntdata"/><Relationship Id="rId31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5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uer, Magnus" userId="79519755-e0df-49da-804d-eb8c5b8ca57f" providerId="ADAL" clId="{0AF85ABD-B267-4389-9912-7851DC29D255}"/>
    <pc:docChg chg="undo redo custSel addSld delSld modSld sldOrd modMainMaster modSection">
      <pc:chgData name="Feuer, Magnus" userId="79519755-e0df-49da-804d-eb8c5b8ca57f" providerId="ADAL" clId="{0AF85ABD-B267-4389-9912-7851DC29D255}" dt="2024-09-25T13:01:37.770" v="4883" actId="207"/>
      <pc:docMkLst>
        <pc:docMk/>
      </pc:docMkLst>
      <pc:sldChg chg="del">
        <pc:chgData name="Feuer, Magnus" userId="79519755-e0df-49da-804d-eb8c5b8ca57f" providerId="ADAL" clId="{0AF85ABD-B267-4389-9912-7851DC29D255}" dt="2024-09-17T08:04:19.751" v="431" actId="47"/>
        <pc:sldMkLst>
          <pc:docMk/>
          <pc:sldMk cId="2850813753" sldId="469"/>
        </pc:sldMkLst>
      </pc:sldChg>
      <pc:sldChg chg="modSp mod">
        <pc:chgData name="Feuer, Magnus" userId="79519755-e0df-49da-804d-eb8c5b8ca57f" providerId="ADAL" clId="{0AF85ABD-B267-4389-9912-7851DC29D255}" dt="2024-09-23T15:10:40.147" v="3859" actId="20577"/>
        <pc:sldMkLst>
          <pc:docMk/>
          <pc:sldMk cId="174378389" sldId="475"/>
        </pc:sldMkLst>
        <pc:spChg chg="mod">
          <ac:chgData name="Feuer, Magnus" userId="79519755-e0df-49da-804d-eb8c5b8ca57f" providerId="ADAL" clId="{0AF85ABD-B267-4389-9912-7851DC29D255}" dt="2024-09-23T15:10:40.147" v="3859" actId="20577"/>
          <ac:spMkLst>
            <pc:docMk/>
            <pc:sldMk cId="174378389" sldId="475"/>
            <ac:spMk id="2" creationId="{381FDB6E-AA1C-482A-AE50-BF1345227852}"/>
          </ac:spMkLst>
        </pc:spChg>
      </pc:sldChg>
      <pc:sldChg chg="del">
        <pc:chgData name="Feuer, Magnus" userId="79519755-e0df-49da-804d-eb8c5b8ca57f" providerId="ADAL" clId="{0AF85ABD-B267-4389-9912-7851DC29D255}" dt="2024-09-17T08:01:48.285" v="427" actId="47"/>
        <pc:sldMkLst>
          <pc:docMk/>
          <pc:sldMk cId="1165770122" sldId="479"/>
        </pc:sldMkLst>
      </pc:sldChg>
      <pc:sldChg chg="delSp modSp mod">
        <pc:chgData name="Feuer, Magnus" userId="79519755-e0df-49da-804d-eb8c5b8ca57f" providerId="ADAL" clId="{0AF85ABD-B267-4389-9912-7851DC29D255}" dt="2024-09-23T15:02:53.118" v="3667" actId="20577"/>
        <pc:sldMkLst>
          <pc:docMk/>
          <pc:sldMk cId="3147263957" sldId="482"/>
        </pc:sldMkLst>
        <pc:spChg chg="del">
          <ac:chgData name="Feuer, Magnus" userId="79519755-e0df-49da-804d-eb8c5b8ca57f" providerId="ADAL" clId="{0AF85ABD-B267-4389-9912-7851DC29D255}" dt="2024-09-23T15:02:46.138" v="3666" actId="478"/>
          <ac:spMkLst>
            <pc:docMk/>
            <pc:sldMk cId="3147263957" sldId="482"/>
            <ac:spMk id="3" creationId="{A3CF8D5B-EB2E-4C1F-A893-A6510EFD5F19}"/>
          </ac:spMkLst>
        </pc:spChg>
        <pc:spChg chg="mod">
          <ac:chgData name="Feuer, Magnus" userId="79519755-e0df-49da-804d-eb8c5b8ca57f" providerId="ADAL" clId="{0AF85ABD-B267-4389-9912-7851DC29D255}" dt="2024-09-23T15:02:53.118" v="3667" actId="20577"/>
          <ac:spMkLst>
            <pc:docMk/>
            <pc:sldMk cId="3147263957" sldId="482"/>
            <ac:spMk id="5" creationId="{D16864B8-1A95-4E14-83B0-973895E83FFB}"/>
          </ac:spMkLst>
        </pc:spChg>
        <pc:spChg chg="mod">
          <ac:chgData name="Feuer, Magnus" userId="79519755-e0df-49da-804d-eb8c5b8ca57f" providerId="ADAL" clId="{0AF85ABD-B267-4389-9912-7851DC29D255}" dt="2024-09-19T11:05:01.526" v="2424" actId="20577"/>
          <ac:spMkLst>
            <pc:docMk/>
            <pc:sldMk cId="3147263957" sldId="482"/>
            <ac:spMk id="6" creationId="{5A5F0A1A-B056-4392-8333-36F713F48163}"/>
          </ac:spMkLst>
        </pc:spChg>
        <pc:spChg chg="mod">
          <ac:chgData name="Feuer, Magnus" userId="79519755-e0df-49da-804d-eb8c5b8ca57f" providerId="ADAL" clId="{0AF85ABD-B267-4389-9912-7851DC29D255}" dt="2024-09-19T09:49:10.857" v="1586" actId="20577"/>
          <ac:spMkLst>
            <pc:docMk/>
            <pc:sldMk cId="3147263957" sldId="482"/>
            <ac:spMk id="7" creationId="{CF940392-484D-01C5-0F65-FD3A27B84542}"/>
          </ac:spMkLst>
        </pc:spChg>
      </pc:sldChg>
      <pc:sldChg chg="modSp add del">
        <pc:chgData name="Feuer, Magnus" userId="79519755-e0df-49da-804d-eb8c5b8ca57f" providerId="ADAL" clId="{0AF85ABD-B267-4389-9912-7851DC29D255}" dt="2024-09-23T15:10:44.566" v="3860" actId="47"/>
        <pc:sldMkLst>
          <pc:docMk/>
          <pc:sldMk cId="1618702148" sldId="483"/>
        </pc:sldMkLst>
        <pc:spChg chg="mod">
          <ac:chgData name="Feuer, Magnus" userId="79519755-e0df-49da-804d-eb8c5b8ca57f" providerId="ADAL" clId="{0AF85ABD-B267-4389-9912-7851DC29D255}" dt="2024-09-19T11:05:47.324" v="2427"/>
          <ac:spMkLst>
            <pc:docMk/>
            <pc:sldMk cId="1618702148" sldId="483"/>
            <ac:spMk id="5" creationId="{A498BA1D-3574-4EB3-9980-8073B336541B}"/>
          </ac:spMkLst>
        </pc:spChg>
        <pc:spChg chg="mod">
          <ac:chgData name="Feuer, Magnus" userId="79519755-e0df-49da-804d-eb8c5b8ca57f" providerId="ADAL" clId="{0AF85ABD-B267-4389-9912-7851DC29D255}" dt="2024-09-19T11:06:02.047" v="2428"/>
          <ac:spMkLst>
            <pc:docMk/>
            <pc:sldMk cId="1618702148" sldId="483"/>
            <ac:spMk id="6" creationId="{0BB06D78-F584-4A6E-9A19-B4CBC85160C6}"/>
          </ac:spMkLst>
        </pc:spChg>
      </pc:sldChg>
      <pc:sldChg chg="del">
        <pc:chgData name="Feuer, Magnus" userId="79519755-e0df-49da-804d-eb8c5b8ca57f" providerId="ADAL" clId="{0AF85ABD-B267-4389-9912-7851DC29D255}" dt="2024-09-17T08:04:19.751" v="431" actId="47"/>
        <pc:sldMkLst>
          <pc:docMk/>
          <pc:sldMk cId="3371245990" sldId="484"/>
        </pc:sldMkLst>
      </pc:sldChg>
      <pc:sldChg chg="del">
        <pc:chgData name="Feuer, Magnus" userId="79519755-e0df-49da-804d-eb8c5b8ca57f" providerId="ADAL" clId="{0AF85ABD-B267-4389-9912-7851DC29D255}" dt="2024-09-17T08:02:57.255" v="428" actId="47"/>
        <pc:sldMkLst>
          <pc:docMk/>
          <pc:sldMk cId="3191827984" sldId="485"/>
        </pc:sldMkLst>
      </pc:sldChg>
      <pc:sldChg chg="del">
        <pc:chgData name="Feuer, Magnus" userId="79519755-e0df-49da-804d-eb8c5b8ca57f" providerId="ADAL" clId="{0AF85ABD-B267-4389-9912-7851DC29D255}" dt="2024-09-17T08:02:57.255" v="428" actId="47"/>
        <pc:sldMkLst>
          <pc:docMk/>
          <pc:sldMk cId="3605986740" sldId="486"/>
        </pc:sldMkLst>
      </pc:sldChg>
      <pc:sldChg chg="del">
        <pc:chgData name="Feuer, Magnus" userId="79519755-e0df-49da-804d-eb8c5b8ca57f" providerId="ADAL" clId="{0AF85ABD-B267-4389-9912-7851DC29D255}" dt="2024-09-17T08:02:57.255" v="428" actId="47"/>
        <pc:sldMkLst>
          <pc:docMk/>
          <pc:sldMk cId="1217686344" sldId="487"/>
        </pc:sldMkLst>
      </pc:sldChg>
      <pc:sldChg chg="del">
        <pc:chgData name="Feuer, Magnus" userId="79519755-e0df-49da-804d-eb8c5b8ca57f" providerId="ADAL" clId="{0AF85ABD-B267-4389-9912-7851DC29D255}" dt="2024-09-17T08:02:57.255" v="428" actId="47"/>
        <pc:sldMkLst>
          <pc:docMk/>
          <pc:sldMk cId="485843420" sldId="488"/>
        </pc:sldMkLst>
      </pc:sldChg>
      <pc:sldChg chg="del">
        <pc:chgData name="Feuer, Magnus" userId="79519755-e0df-49da-804d-eb8c5b8ca57f" providerId="ADAL" clId="{0AF85ABD-B267-4389-9912-7851DC29D255}" dt="2024-09-17T08:02:59.871" v="430" actId="47"/>
        <pc:sldMkLst>
          <pc:docMk/>
          <pc:sldMk cId="2709529153" sldId="490"/>
        </pc:sldMkLst>
      </pc:sldChg>
      <pc:sldChg chg="del">
        <pc:chgData name="Feuer, Magnus" userId="79519755-e0df-49da-804d-eb8c5b8ca57f" providerId="ADAL" clId="{0AF85ABD-B267-4389-9912-7851DC29D255}" dt="2024-09-17T08:02:58.850" v="429" actId="47"/>
        <pc:sldMkLst>
          <pc:docMk/>
          <pc:sldMk cId="2450078623" sldId="491"/>
        </pc:sldMkLst>
      </pc:sldChg>
      <pc:sldChg chg="del">
        <pc:chgData name="Feuer, Magnus" userId="79519755-e0df-49da-804d-eb8c5b8ca57f" providerId="ADAL" clId="{0AF85ABD-B267-4389-9912-7851DC29D255}" dt="2024-09-17T08:04:19.751" v="431" actId="47"/>
        <pc:sldMkLst>
          <pc:docMk/>
          <pc:sldMk cId="1506584059" sldId="494"/>
        </pc:sldMkLst>
      </pc:sldChg>
      <pc:sldChg chg="addSp delSp modSp del mod ord">
        <pc:chgData name="Feuer, Magnus" userId="79519755-e0df-49da-804d-eb8c5b8ca57f" providerId="ADAL" clId="{0AF85ABD-B267-4389-9912-7851DC29D255}" dt="2024-09-23T15:05:35" v="3706" actId="47"/>
        <pc:sldMkLst>
          <pc:docMk/>
          <pc:sldMk cId="4244381199" sldId="496"/>
        </pc:sldMkLst>
        <pc:spChg chg="add del mod">
          <ac:chgData name="Feuer, Magnus" userId="79519755-e0df-49da-804d-eb8c5b8ca57f" providerId="ADAL" clId="{0AF85ABD-B267-4389-9912-7851DC29D255}" dt="2024-09-23T15:00:51.721" v="3644" actId="478"/>
          <ac:spMkLst>
            <pc:docMk/>
            <pc:sldMk cId="4244381199" sldId="496"/>
            <ac:spMk id="3" creationId="{FCF6C4FA-DA65-511E-BC65-481925882515}"/>
          </ac:spMkLst>
        </pc:spChg>
        <pc:spChg chg="mod">
          <ac:chgData name="Feuer, Magnus" userId="79519755-e0df-49da-804d-eb8c5b8ca57f" providerId="ADAL" clId="{0AF85ABD-B267-4389-9912-7851DC29D255}" dt="2024-09-23T15:05:10.567" v="3705" actId="2711"/>
          <ac:spMkLst>
            <pc:docMk/>
            <pc:sldMk cId="4244381199" sldId="496"/>
            <ac:spMk id="4" creationId="{EE0AE2C4-65C8-F063-4870-397DFAE237EA}"/>
          </ac:spMkLst>
        </pc:spChg>
        <pc:spChg chg="mod">
          <ac:chgData name="Feuer, Magnus" userId="79519755-e0df-49da-804d-eb8c5b8ca57f" providerId="ADAL" clId="{0AF85ABD-B267-4389-9912-7851DC29D255}" dt="2024-09-19T10:05:03.147" v="2134" actId="20577"/>
          <ac:spMkLst>
            <pc:docMk/>
            <pc:sldMk cId="4244381199" sldId="496"/>
            <ac:spMk id="5" creationId="{3A705EF1-BCA6-1644-8854-B62ABB997119}"/>
          </ac:spMkLst>
        </pc:spChg>
        <pc:spChg chg="mod">
          <ac:chgData name="Feuer, Magnus" userId="79519755-e0df-49da-804d-eb8c5b8ca57f" providerId="ADAL" clId="{0AF85ABD-B267-4389-9912-7851DC29D255}" dt="2024-09-19T11:05:19.261" v="2426"/>
          <ac:spMkLst>
            <pc:docMk/>
            <pc:sldMk cId="4244381199" sldId="496"/>
            <ac:spMk id="6" creationId="{DE7C5C27-70D7-CE47-B41B-FE67091E74B3}"/>
          </ac:spMkLst>
        </pc:spChg>
        <pc:spChg chg="del mod">
          <ac:chgData name="Feuer, Magnus" userId="79519755-e0df-49da-804d-eb8c5b8ca57f" providerId="ADAL" clId="{0AF85ABD-B267-4389-9912-7851DC29D255}" dt="2024-09-23T15:00:49.064" v="3643" actId="478"/>
          <ac:spMkLst>
            <pc:docMk/>
            <pc:sldMk cId="4244381199" sldId="496"/>
            <ac:spMk id="8" creationId="{A7E0398B-35D2-4354-97D4-B14703059E11}"/>
          </ac:spMkLst>
        </pc:spChg>
        <pc:spChg chg="add mod">
          <ac:chgData name="Feuer, Magnus" userId="79519755-e0df-49da-804d-eb8c5b8ca57f" providerId="ADAL" clId="{0AF85ABD-B267-4389-9912-7851DC29D255}" dt="2024-09-23T15:01:19.481" v="3647"/>
          <ac:spMkLst>
            <pc:docMk/>
            <pc:sldMk cId="4244381199" sldId="496"/>
            <ac:spMk id="9" creationId="{F260DABE-AAEF-FB88-7BAF-76B58C503732}"/>
          </ac:spMkLst>
        </pc:spChg>
        <pc:spChg chg="add mod">
          <ac:chgData name="Feuer, Magnus" userId="79519755-e0df-49da-804d-eb8c5b8ca57f" providerId="ADAL" clId="{0AF85ABD-B267-4389-9912-7851DC29D255}" dt="2024-09-23T15:03:53.246" v="3704" actId="20577"/>
          <ac:spMkLst>
            <pc:docMk/>
            <pc:sldMk cId="4244381199" sldId="496"/>
            <ac:spMk id="11" creationId="{E71BEBC4-6A05-1928-4C71-91AD4FA308E9}"/>
          </ac:spMkLst>
        </pc:spChg>
        <pc:picChg chg="add mod ord modCrop">
          <ac:chgData name="Feuer, Magnus" userId="79519755-e0df-49da-804d-eb8c5b8ca57f" providerId="ADAL" clId="{0AF85ABD-B267-4389-9912-7851DC29D255}" dt="2024-09-19T15:50:36.197" v="2444" actId="1076"/>
          <ac:picMkLst>
            <pc:docMk/>
            <pc:sldMk cId="4244381199" sldId="496"/>
            <ac:picMk id="3" creationId="{ABD59A9C-1F6E-2B36-6D3B-ECC8E545F84B}"/>
          </ac:picMkLst>
        </pc:picChg>
        <pc:picChg chg="add mod ord modCrop">
          <ac:chgData name="Feuer, Magnus" userId="79519755-e0df-49da-804d-eb8c5b8ca57f" providerId="ADAL" clId="{0AF85ABD-B267-4389-9912-7851DC29D255}" dt="2024-09-23T15:00:13.500" v="3640" actId="29295"/>
          <ac:picMkLst>
            <pc:docMk/>
            <pc:sldMk cId="4244381199" sldId="496"/>
            <ac:picMk id="10" creationId="{6AE34A49-55D2-D5F6-1E4B-82BEA5E36636}"/>
          </ac:picMkLst>
        </pc:picChg>
      </pc:sldChg>
      <pc:sldChg chg="del">
        <pc:chgData name="Feuer, Magnus" userId="79519755-e0df-49da-804d-eb8c5b8ca57f" providerId="ADAL" clId="{0AF85ABD-B267-4389-9912-7851DC29D255}" dt="2024-09-17T08:04:19.751" v="431" actId="47"/>
        <pc:sldMkLst>
          <pc:docMk/>
          <pc:sldMk cId="410937628" sldId="499"/>
        </pc:sldMkLst>
      </pc:sldChg>
      <pc:sldChg chg="modSp del mod">
        <pc:chgData name="Feuer, Magnus" userId="79519755-e0df-49da-804d-eb8c5b8ca57f" providerId="ADAL" clId="{0AF85ABD-B267-4389-9912-7851DC29D255}" dt="2024-09-23T15:38:46.537" v="4608" actId="2696"/>
        <pc:sldMkLst>
          <pc:docMk/>
          <pc:sldMk cId="3894036164" sldId="500"/>
        </pc:sldMkLst>
        <pc:spChg chg="mod">
          <ac:chgData name="Feuer, Magnus" userId="79519755-e0df-49da-804d-eb8c5b8ca57f" providerId="ADAL" clId="{0AF85ABD-B267-4389-9912-7851DC29D255}" dt="2024-09-17T10:11:52.737" v="898" actId="20577"/>
          <ac:spMkLst>
            <pc:docMk/>
            <pc:sldMk cId="3894036164" sldId="500"/>
            <ac:spMk id="2" creationId="{59263ACD-5F6F-D5B4-5751-6BD677DB8253}"/>
          </ac:spMkLst>
        </pc:spChg>
        <pc:spChg chg="mod">
          <ac:chgData name="Feuer, Magnus" userId="79519755-e0df-49da-804d-eb8c5b8ca57f" providerId="ADAL" clId="{0AF85ABD-B267-4389-9912-7851DC29D255}" dt="2024-09-19T11:06:02.047" v="2428"/>
          <ac:spMkLst>
            <pc:docMk/>
            <pc:sldMk cId="3894036164" sldId="500"/>
            <ac:spMk id="5" creationId="{3A705EF1-BCA6-1644-8854-B62ABB997119}"/>
          </ac:spMkLst>
        </pc:spChg>
        <pc:spChg chg="mod">
          <ac:chgData name="Feuer, Magnus" userId="79519755-e0df-49da-804d-eb8c5b8ca57f" providerId="ADAL" clId="{0AF85ABD-B267-4389-9912-7851DC29D255}" dt="2024-09-19T11:05:47.324" v="2427"/>
          <ac:spMkLst>
            <pc:docMk/>
            <pc:sldMk cId="3894036164" sldId="500"/>
            <ac:spMk id="6" creationId="{DE7C5C27-70D7-CE47-B41B-FE67091E74B3}"/>
          </ac:spMkLst>
        </pc:spChg>
      </pc:sldChg>
      <pc:sldChg chg="modSp mod">
        <pc:chgData name="Feuer, Magnus" userId="79519755-e0df-49da-804d-eb8c5b8ca57f" providerId="ADAL" clId="{0AF85ABD-B267-4389-9912-7851DC29D255}" dt="2024-09-24T18:38:22.619" v="4801" actId="20577"/>
        <pc:sldMkLst>
          <pc:docMk/>
          <pc:sldMk cId="2508706009" sldId="501"/>
        </pc:sldMkLst>
        <pc:spChg chg="mod">
          <ac:chgData name="Feuer, Magnus" userId="79519755-e0df-49da-804d-eb8c5b8ca57f" providerId="ADAL" clId="{0AF85ABD-B267-4389-9912-7851DC29D255}" dt="2024-09-23T15:38:41.659" v="4607" actId="20577"/>
          <ac:spMkLst>
            <pc:docMk/>
            <pc:sldMk cId="2508706009" sldId="501"/>
            <ac:spMk id="2" creationId="{3805C310-A392-CA0F-7A03-C3CA078F8B69}"/>
          </ac:spMkLst>
        </pc:spChg>
        <pc:spChg chg="mod">
          <ac:chgData name="Feuer, Magnus" userId="79519755-e0df-49da-804d-eb8c5b8ca57f" providerId="ADAL" clId="{0AF85ABD-B267-4389-9912-7851DC29D255}" dt="2024-09-19T11:06:02.047" v="2428"/>
          <ac:spMkLst>
            <pc:docMk/>
            <pc:sldMk cId="2508706009" sldId="501"/>
            <ac:spMk id="5" creationId="{3A705EF1-BCA6-1644-8854-B62ABB997119}"/>
          </ac:spMkLst>
        </pc:spChg>
        <pc:spChg chg="mod">
          <ac:chgData name="Feuer, Magnus" userId="79519755-e0df-49da-804d-eb8c5b8ca57f" providerId="ADAL" clId="{0AF85ABD-B267-4389-9912-7851DC29D255}" dt="2024-09-19T11:05:47.324" v="2427"/>
          <ac:spMkLst>
            <pc:docMk/>
            <pc:sldMk cId="2508706009" sldId="501"/>
            <ac:spMk id="6" creationId="{DE7C5C27-70D7-CE47-B41B-FE67091E74B3}"/>
          </ac:spMkLst>
        </pc:spChg>
        <pc:spChg chg="mod">
          <ac:chgData name="Feuer, Magnus" userId="79519755-e0df-49da-804d-eb8c5b8ca57f" providerId="ADAL" clId="{0AF85ABD-B267-4389-9912-7851DC29D255}" dt="2024-09-24T18:38:22.619" v="4801" actId="20577"/>
          <ac:spMkLst>
            <pc:docMk/>
            <pc:sldMk cId="2508706009" sldId="501"/>
            <ac:spMk id="8" creationId="{A7E0398B-35D2-4354-97D4-B14703059E11}"/>
          </ac:spMkLst>
        </pc:spChg>
      </pc:sldChg>
      <pc:sldChg chg="addSp delSp modSp add del mod ord">
        <pc:chgData name="Feuer, Magnus" userId="79519755-e0df-49da-804d-eb8c5b8ca57f" providerId="ADAL" clId="{0AF85ABD-B267-4389-9912-7851DC29D255}" dt="2024-09-19T09:40:47.155" v="1469" actId="47"/>
        <pc:sldMkLst>
          <pc:docMk/>
          <pc:sldMk cId="634110210" sldId="502"/>
        </pc:sldMkLst>
        <pc:spChg chg="mod">
          <ac:chgData name="Feuer, Magnus" userId="79519755-e0df-49da-804d-eb8c5b8ca57f" providerId="ADAL" clId="{0AF85ABD-B267-4389-9912-7851DC29D255}" dt="2024-09-17T07:01:53.722" v="176" actId="20577"/>
          <ac:spMkLst>
            <pc:docMk/>
            <pc:sldMk cId="634110210" sldId="502"/>
            <ac:spMk id="8" creationId="{A7E0398B-35D2-4354-97D4-B14703059E11}"/>
          </ac:spMkLst>
        </pc:spChg>
        <pc:spChg chg="mod">
          <ac:chgData name="Feuer, Magnus" userId="79519755-e0df-49da-804d-eb8c5b8ca57f" providerId="ADAL" clId="{0AF85ABD-B267-4389-9912-7851DC29D255}" dt="2024-09-17T07:02:53.559" v="187" actId="14100"/>
          <ac:spMkLst>
            <pc:docMk/>
            <pc:sldMk cId="634110210" sldId="502"/>
            <ac:spMk id="96" creationId="{21137710-5285-5879-B7B3-7E2C8A87C415}"/>
          </ac:spMkLst>
        </pc:spChg>
        <pc:spChg chg="mod">
          <ac:chgData name="Feuer, Magnus" userId="79519755-e0df-49da-804d-eb8c5b8ca57f" providerId="ADAL" clId="{0AF85ABD-B267-4389-9912-7851DC29D255}" dt="2024-09-17T07:06:16.271" v="319" actId="20577"/>
          <ac:spMkLst>
            <pc:docMk/>
            <pc:sldMk cId="634110210" sldId="502"/>
            <ac:spMk id="176" creationId="{067E68C7-1F06-DCFC-2813-B63F226C2C4F}"/>
          </ac:spMkLst>
        </pc:spChg>
        <pc:spChg chg="mod">
          <ac:chgData name="Feuer, Magnus" userId="79519755-e0df-49da-804d-eb8c5b8ca57f" providerId="ADAL" clId="{0AF85ABD-B267-4389-9912-7851DC29D255}" dt="2024-09-17T07:03:47.179" v="207" actId="20577"/>
          <ac:spMkLst>
            <pc:docMk/>
            <pc:sldMk cId="634110210" sldId="502"/>
            <ac:spMk id="1071" creationId="{E7CF9690-6DC2-B2BA-E6C5-C74A98735F65}"/>
          </ac:spMkLst>
        </pc:spChg>
        <pc:spChg chg="mod">
          <ac:chgData name="Feuer, Magnus" userId="79519755-e0df-49da-804d-eb8c5b8ca57f" providerId="ADAL" clId="{0AF85ABD-B267-4389-9912-7851DC29D255}" dt="2024-09-17T07:04:01.068" v="240" actId="20577"/>
          <ac:spMkLst>
            <pc:docMk/>
            <pc:sldMk cId="634110210" sldId="502"/>
            <ac:spMk id="1073" creationId="{8F0A53AF-B3DE-0975-333D-2B459618FFFF}"/>
          </ac:spMkLst>
        </pc:spChg>
        <pc:picChg chg="add mod">
          <ac:chgData name="Feuer, Magnus" userId="79519755-e0df-49da-804d-eb8c5b8ca57f" providerId="ADAL" clId="{0AF85ABD-B267-4389-9912-7851DC29D255}" dt="2024-09-17T07:03:16.655" v="196" actId="1076"/>
          <ac:picMkLst>
            <pc:docMk/>
            <pc:sldMk cId="634110210" sldId="502"/>
            <ac:picMk id="2" creationId="{0A67ABFC-7D51-D9F3-6582-86F00EC683D5}"/>
          </ac:picMkLst>
        </pc:picChg>
        <pc:picChg chg="del">
          <ac:chgData name="Feuer, Magnus" userId="79519755-e0df-49da-804d-eb8c5b8ca57f" providerId="ADAL" clId="{0AF85ABD-B267-4389-9912-7851DC29D255}" dt="2024-09-17T07:03:13.171" v="195" actId="478"/>
          <ac:picMkLst>
            <pc:docMk/>
            <pc:sldMk cId="634110210" sldId="502"/>
            <ac:picMk id="3" creationId="{5588F36F-5379-1843-CD3E-F1AA2F650D1A}"/>
          </ac:picMkLst>
        </pc:picChg>
        <pc:picChg chg="add mod">
          <ac:chgData name="Feuer, Magnus" userId="79519755-e0df-49da-804d-eb8c5b8ca57f" providerId="ADAL" clId="{0AF85ABD-B267-4389-9912-7851DC29D255}" dt="2024-09-17T07:03:42.711" v="204" actId="1076"/>
          <ac:picMkLst>
            <pc:docMk/>
            <pc:sldMk cId="634110210" sldId="502"/>
            <ac:picMk id="11" creationId="{B6EE9D29-98A4-D7CA-AC83-539811DF6A18}"/>
          </ac:picMkLst>
        </pc:picChg>
        <pc:picChg chg="add mod">
          <ac:chgData name="Feuer, Magnus" userId="79519755-e0df-49da-804d-eb8c5b8ca57f" providerId="ADAL" clId="{0AF85ABD-B267-4389-9912-7851DC29D255}" dt="2024-09-17T07:03:40.430" v="203" actId="1076"/>
          <ac:picMkLst>
            <pc:docMk/>
            <pc:sldMk cId="634110210" sldId="502"/>
            <ac:picMk id="12" creationId="{FC411EA4-BD3E-47A7-A027-AA2CAC188523}"/>
          </ac:picMkLst>
        </pc:picChg>
        <pc:picChg chg="del">
          <ac:chgData name="Feuer, Magnus" userId="79519755-e0df-49da-804d-eb8c5b8ca57f" providerId="ADAL" clId="{0AF85ABD-B267-4389-9912-7851DC29D255}" dt="2024-09-17T07:03:26.484" v="198" actId="478"/>
          <ac:picMkLst>
            <pc:docMk/>
            <pc:sldMk cId="634110210" sldId="502"/>
            <ac:picMk id="79" creationId="{8E20547E-BF15-2A0B-A1EF-C3F46EB80C87}"/>
          </ac:picMkLst>
        </pc:picChg>
        <pc:picChg chg="del">
          <ac:chgData name="Feuer, Magnus" userId="79519755-e0df-49da-804d-eb8c5b8ca57f" providerId="ADAL" clId="{0AF85ABD-B267-4389-9912-7851DC29D255}" dt="2024-09-17T07:03:33.799" v="201" actId="478"/>
          <ac:picMkLst>
            <pc:docMk/>
            <pc:sldMk cId="634110210" sldId="502"/>
            <ac:picMk id="91" creationId="{8A3BC7EE-F15E-67FE-F8B9-57FC5BCB8235}"/>
          </ac:picMkLst>
        </pc:picChg>
        <pc:picChg chg="del">
          <ac:chgData name="Feuer, Magnus" userId="79519755-e0df-49da-804d-eb8c5b8ca57f" providerId="ADAL" clId="{0AF85ABD-B267-4389-9912-7851DC29D255}" dt="2024-09-17T07:03:13.171" v="195" actId="478"/>
          <ac:picMkLst>
            <pc:docMk/>
            <pc:sldMk cId="634110210" sldId="502"/>
            <ac:picMk id="1026" creationId="{731FCF39-2EA8-91FD-A785-F7CEDD80ACBE}"/>
          </ac:picMkLst>
        </pc:picChg>
        <pc:picChg chg="mod">
          <ac:chgData name="Feuer, Magnus" userId="79519755-e0df-49da-804d-eb8c5b8ca57f" providerId="ADAL" clId="{0AF85ABD-B267-4389-9912-7851DC29D255}" dt="2024-09-17T07:03:24.917" v="197" actId="14100"/>
          <ac:picMkLst>
            <pc:docMk/>
            <pc:sldMk cId="634110210" sldId="502"/>
            <ac:picMk id="1074" creationId="{F47E7373-B423-4848-DA31-66CC66DBF7BB}"/>
          </ac:picMkLst>
        </pc:picChg>
      </pc:sldChg>
      <pc:sldChg chg="del">
        <pc:chgData name="Feuer, Magnus" userId="79519755-e0df-49da-804d-eb8c5b8ca57f" providerId="ADAL" clId="{0AF85ABD-B267-4389-9912-7851DC29D255}" dt="2024-09-17T08:04:19.751" v="431" actId="47"/>
        <pc:sldMkLst>
          <pc:docMk/>
          <pc:sldMk cId="733318500" sldId="503"/>
        </pc:sldMkLst>
      </pc:sldChg>
      <pc:sldChg chg="modSp mod">
        <pc:chgData name="Feuer, Magnus" userId="79519755-e0df-49da-804d-eb8c5b8ca57f" providerId="ADAL" clId="{0AF85ABD-B267-4389-9912-7851DC29D255}" dt="2024-09-19T11:06:02.047" v="2428"/>
        <pc:sldMkLst>
          <pc:docMk/>
          <pc:sldMk cId="93184547" sldId="504"/>
        </pc:sldMkLst>
        <pc:spChg chg="mod">
          <ac:chgData name="Feuer, Magnus" userId="79519755-e0df-49da-804d-eb8c5b8ca57f" providerId="ADAL" clId="{0AF85ABD-B267-4389-9912-7851DC29D255}" dt="2024-09-19T11:06:02.047" v="2428"/>
          <ac:spMkLst>
            <pc:docMk/>
            <pc:sldMk cId="93184547" sldId="504"/>
            <ac:spMk id="5" creationId="{3A705EF1-BCA6-1644-8854-B62ABB997119}"/>
          </ac:spMkLst>
        </pc:spChg>
        <pc:spChg chg="mod">
          <ac:chgData name="Feuer, Magnus" userId="79519755-e0df-49da-804d-eb8c5b8ca57f" providerId="ADAL" clId="{0AF85ABD-B267-4389-9912-7851DC29D255}" dt="2024-09-19T11:05:47.324" v="2427"/>
          <ac:spMkLst>
            <pc:docMk/>
            <pc:sldMk cId="93184547" sldId="504"/>
            <ac:spMk id="6" creationId="{DE7C5C27-70D7-CE47-B41B-FE67091E74B3}"/>
          </ac:spMkLst>
        </pc:spChg>
        <pc:spChg chg="mod">
          <ac:chgData name="Feuer, Magnus" userId="79519755-e0df-49da-804d-eb8c5b8ca57f" providerId="ADAL" clId="{0AF85ABD-B267-4389-9912-7851DC29D255}" dt="2024-09-19T10:08:14.548" v="2339" actId="20577"/>
          <ac:spMkLst>
            <pc:docMk/>
            <pc:sldMk cId="93184547" sldId="504"/>
            <ac:spMk id="13" creationId="{0F7BAEAF-62D2-7526-0518-1C35BE9FE949}"/>
          </ac:spMkLst>
        </pc:spChg>
        <pc:spChg chg="mod">
          <ac:chgData name="Feuer, Magnus" userId="79519755-e0df-49da-804d-eb8c5b8ca57f" providerId="ADAL" clId="{0AF85ABD-B267-4389-9912-7851DC29D255}" dt="2024-09-19T10:08:18.200" v="2341" actId="20577"/>
          <ac:spMkLst>
            <pc:docMk/>
            <pc:sldMk cId="93184547" sldId="504"/>
            <ac:spMk id="36" creationId="{0BD3B776-70E0-A248-8481-DA9EC8E8EDB5}"/>
          </ac:spMkLst>
        </pc:spChg>
        <pc:spChg chg="mod">
          <ac:chgData name="Feuer, Magnus" userId="79519755-e0df-49da-804d-eb8c5b8ca57f" providerId="ADAL" clId="{0AF85ABD-B267-4389-9912-7851DC29D255}" dt="2024-09-19T09:47:55.387" v="1564"/>
          <ac:spMkLst>
            <pc:docMk/>
            <pc:sldMk cId="93184547" sldId="504"/>
            <ac:spMk id="39" creationId="{C2BAEB2F-5A64-E9A4-A4F5-90F224D34149}"/>
          </ac:spMkLst>
        </pc:spChg>
      </pc:sldChg>
      <pc:sldChg chg="del">
        <pc:chgData name="Feuer, Magnus" userId="79519755-e0df-49da-804d-eb8c5b8ca57f" providerId="ADAL" clId="{0AF85ABD-B267-4389-9912-7851DC29D255}" dt="2024-09-17T07:34:52.216" v="323" actId="47"/>
        <pc:sldMkLst>
          <pc:docMk/>
          <pc:sldMk cId="2082042398" sldId="506"/>
        </pc:sldMkLst>
      </pc:sldChg>
      <pc:sldChg chg="addSp delSp modSp add del mod ord">
        <pc:chgData name="Feuer, Magnus" userId="79519755-e0df-49da-804d-eb8c5b8ca57f" providerId="ADAL" clId="{0AF85ABD-B267-4389-9912-7851DC29D255}" dt="2024-09-24T16:32:33.558" v="4749" actId="47"/>
        <pc:sldMkLst>
          <pc:docMk/>
          <pc:sldMk cId="2615384858" sldId="506"/>
        </pc:sldMkLst>
        <pc:spChg chg="add mod">
          <ac:chgData name="Feuer, Magnus" userId="79519755-e0df-49da-804d-eb8c5b8ca57f" providerId="ADAL" clId="{0AF85ABD-B267-4389-9912-7851DC29D255}" dt="2024-09-23T14:53:41.537" v="3399"/>
          <ac:spMkLst>
            <pc:docMk/>
            <pc:sldMk cId="2615384858" sldId="506"/>
            <ac:spMk id="2" creationId="{05969AF7-88F6-C898-E231-1344C2CD901B}"/>
          </ac:spMkLst>
        </pc:spChg>
        <pc:spChg chg="del">
          <ac:chgData name="Feuer, Magnus" userId="79519755-e0df-49da-804d-eb8c5b8ca57f" providerId="ADAL" clId="{0AF85ABD-B267-4389-9912-7851DC29D255}" dt="2024-09-23T14:53:44.437" v="3400" actId="478"/>
          <ac:spMkLst>
            <pc:docMk/>
            <pc:sldMk cId="2615384858" sldId="506"/>
            <ac:spMk id="5" creationId="{ADA664EB-1CB5-A46E-BD1F-95BEF8C25FA7}"/>
          </ac:spMkLst>
        </pc:spChg>
        <pc:spChg chg="mod">
          <ac:chgData name="Feuer, Magnus" userId="79519755-e0df-49da-804d-eb8c5b8ca57f" providerId="ADAL" clId="{0AF85ABD-B267-4389-9912-7851DC29D255}" dt="2024-09-23T15:08:36.864" v="3849" actId="1037"/>
          <ac:spMkLst>
            <pc:docMk/>
            <pc:sldMk cId="2615384858" sldId="506"/>
            <ac:spMk id="6" creationId="{FBFC42EC-AC3C-E7D2-96A1-E8C1374C5F23}"/>
          </ac:spMkLst>
        </pc:spChg>
        <pc:spChg chg="add del mod">
          <ac:chgData name="Feuer, Magnus" userId="79519755-e0df-49da-804d-eb8c5b8ca57f" providerId="ADAL" clId="{0AF85ABD-B267-4389-9912-7851DC29D255}" dt="2024-09-23T14:53:47.585" v="3403"/>
          <ac:spMkLst>
            <pc:docMk/>
            <pc:sldMk cId="2615384858" sldId="506"/>
            <ac:spMk id="9" creationId="{8A9D0956-1A4B-2FFD-0937-81E516656F29}"/>
          </ac:spMkLst>
        </pc:spChg>
        <pc:spChg chg="add mod">
          <ac:chgData name="Feuer, Magnus" userId="79519755-e0df-49da-804d-eb8c5b8ca57f" providerId="ADAL" clId="{0AF85ABD-B267-4389-9912-7851DC29D255}" dt="2024-09-23T14:53:46.124" v="3402"/>
          <ac:spMkLst>
            <pc:docMk/>
            <pc:sldMk cId="2615384858" sldId="506"/>
            <ac:spMk id="10" creationId="{B9709276-DFC3-E22E-2BB6-D907D1D80BBC}"/>
          </ac:spMkLst>
        </pc:spChg>
        <pc:spChg chg="add mod">
          <ac:chgData name="Feuer, Magnus" userId="79519755-e0df-49da-804d-eb8c5b8ca57f" providerId="ADAL" clId="{0AF85ABD-B267-4389-9912-7851DC29D255}" dt="2024-09-23T15:07:50.169" v="3782" actId="20577"/>
          <ac:spMkLst>
            <pc:docMk/>
            <pc:sldMk cId="2615384858" sldId="506"/>
            <ac:spMk id="11" creationId="{99E31F28-20D8-3078-7595-CDA9C9BC9E0C}"/>
          </ac:spMkLst>
        </pc:spChg>
        <pc:picChg chg="del">
          <ac:chgData name="Feuer, Magnus" userId="79519755-e0df-49da-804d-eb8c5b8ca57f" providerId="ADAL" clId="{0AF85ABD-B267-4389-9912-7851DC29D255}" dt="2024-09-19T10:03:19.245" v="2110" actId="478"/>
          <ac:picMkLst>
            <pc:docMk/>
            <pc:sldMk cId="2615384858" sldId="506"/>
            <ac:picMk id="8" creationId="{A461F851-B464-87CE-043C-925FCF3A0D0C}"/>
          </ac:picMkLst>
        </pc:picChg>
      </pc:sldChg>
      <pc:sldChg chg="del">
        <pc:chgData name="Feuer, Magnus" userId="79519755-e0df-49da-804d-eb8c5b8ca57f" providerId="ADAL" clId="{0AF85ABD-B267-4389-9912-7851DC29D255}" dt="2024-09-17T07:34:47.626" v="320" actId="47"/>
        <pc:sldMkLst>
          <pc:docMk/>
          <pc:sldMk cId="1806371288" sldId="507"/>
        </pc:sldMkLst>
      </pc:sldChg>
      <pc:sldChg chg="del">
        <pc:chgData name="Feuer, Magnus" userId="79519755-e0df-49da-804d-eb8c5b8ca57f" providerId="ADAL" clId="{0AF85ABD-B267-4389-9912-7851DC29D255}" dt="2024-09-17T08:04:19.751" v="431" actId="47"/>
        <pc:sldMkLst>
          <pc:docMk/>
          <pc:sldMk cId="631210293" sldId="508"/>
        </pc:sldMkLst>
      </pc:sldChg>
      <pc:sldChg chg="addSp delSp modSp mod">
        <pc:chgData name="Feuer, Magnus" userId="79519755-e0df-49da-804d-eb8c5b8ca57f" providerId="ADAL" clId="{0AF85ABD-B267-4389-9912-7851DC29D255}" dt="2024-09-24T19:53:37.993" v="4876" actId="1076"/>
        <pc:sldMkLst>
          <pc:docMk/>
          <pc:sldMk cId="1628905042" sldId="509"/>
        </pc:sldMkLst>
        <pc:spChg chg="add del mod">
          <ac:chgData name="Feuer, Magnus" userId="79519755-e0df-49da-804d-eb8c5b8ca57f" providerId="ADAL" clId="{0AF85ABD-B267-4389-9912-7851DC29D255}" dt="2024-09-23T14:42:54.378" v="3172" actId="11529"/>
          <ac:spMkLst>
            <pc:docMk/>
            <pc:sldMk cId="1628905042" sldId="509"/>
            <ac:spMk id="2" creationId="{AB0AC7C4-EA44-D1EC-9A32-64102009B716}"/>
          </ac:spMkLst>
        </pc:spChg>
        <pc:spChg chg="add del mod">
          <ac:chgData name="Feuer, Magnus" userId="79519755-e0df-49da-804d-eb8c5b8ca57f" providerId="ADAL" clId="{0AF85ABD-B267-4389-9912-7851DC29D255}" dt="2024-09-24T19:53:15.107" v="4871" actId="478"/>
          <ac:spMkLst>
            <pc:docMk/>
            <pc:sldMk cId="1628905042" sldId="509"/>
            <ac:spMk id="3" creationId="{96A0313E-F73F-45E3-D8E3-C69057D7C84E}"/>
          </ac:spMkLst>
        </pc:spChg>
        <pc:spChg chg="mod">
          <ac:chgData name="Feuer, Magnus" userId="79519755-e0df-49da-804d-eb8c5b8ca57f" providerId="ADAL" clId="{0AF85ABD-B267-4389-9912-7851DC29D255}" dt="2024-09-24T19:53:37.993" v="4876" actId="1076"/>
          <ac:spMkLst>
            <pc:docMk/>
            <pc:sldMk cId="1628905042" sldId="509"/>
            <ac:spMk id="4" creationId="{EE0AE2C4-65C8-F063-4870-397DFAE237EA}"/>
          </ac:spMkLst>
        </pc:spChg>
        <pc:spChg chg="mod">
          <ac:chgData name="Feuer, Magnus" userId="79519755-e0df-49da-804d-eb8c5b8ca57f" providerId="ADAL" clId="{0AF85ABD-B267-4389-9912-7851DC29D255}" dt="2024-09-19T11:06:02.047" v="2428"/>
          <ac:spMkLst>
            <pc:docMk/>
            <pc:sldMk cId="1628905042" sldId="509"/>
            <ac:spMk id="5" creationId="{3A705EF1-BCA6-1644-8854-B62ABB997119}"/>
          </ac:spMkLst>
        </pc:spChg>
        <pc:spChg chg="mod">
          <ac:chgData name="Feuer, Magnus" userId="79519755-e0df-49da-804d-eb8c5b8ca57f" providerId="ADAL" clId="{0AF85ABD-B267-4389-9912-7851DC29D255}" dt="2024-09-19T11:05:47.324" v="2427"/>
          <ac:spMkLst>
            <pc:docMk/>
            <pc:sldMk cId="1628905042" sldId="509"/>
            <ac:spMk id="6" creationId="{DE7C5C27-70D7-CE47-B41B-FE67091E74B3}"/>
          </ac:spMkLst>
        </pc:spChg>
        <pc:spChg chg="del mod">
          <ac:chgData name="Feuer, Magnus" userId="79519755-e0df-49da-804d-eb8c5b8ca57f" providerId="ADAL" clId="{0AF85ABD-B267-4389-9912-7851DC29D255}" dt="2024-09-24T19:53:10.011" v="4870" actId="478"/>
          <ac:spMkLst>
            <pc:docMk/>
            <pc:sldMk cId="1628905042" sldId="509"/>
            <ac:spMk id="8" creationId="{A7E0398B-35D2-4354-97D4-B14703059E11}"/>
          </ac:spMkLst>
        </pc:spChg>
        <pc:picChg chg="add del mod ord modCrop">
          <ac:chgData name="Feuer, Magnus" userId="79519755-e0df-49da-804d-eb8c5b8ca57f" providerId="ADAL" clId="{0AF85ABD-B267-4389-9912-7851DC29D255}" dt="2024-09-24T16:11:20.880" v="4609" actId="478"/>
          <ac:picMkLst>
            <pc:docMk/>
            <pc:sldMk cId="1628905042" sldId="509"/>
            <ac:picMk id="3" creationId="{75321015-912C-B7F3-A004-67B675709F0C}"/>
          </ac:picMkLst>
        </pc:picChg>
        <pc:picChg chg="add mod ord modCrop">
          <ac:chgData name="Feuer, Magnus" userId="79519755-e0df-49da-804d-eb8c5b8ca57f" providerId="ADAL" clId="{0AF85ABD-B267-4389-9912-7851DC29D255}" dt="2024-09-24T16:13:37.873" v="4646"/>
          <ac:picMkLst>
            <pc:docMk/>
            <pc:sldMk cId="1628905042" sldId="509"/>
            <ac:picMk id="9" creationId="{69E80EA3-F60F-A0B5-1AE3-4B19DE59A917}"/>
          </ac:picMkLst>
        </pc:picChg>
      </pc:sldChg>
      <pc:sldChg chg="del">
        <pc:chgData name="Feuer, Magnus" userId="79519755-e0df-49da-804d-eb8c5b8ca57f" providerId="ADAL" clId="{0AF85ABD-B267-4389-9912-7851DC29D255}" dt="2024-09-17T07:34:47.626" v="320" actId="47"/>
        <pc:sldMkLst>
          <pc:docMk/>
          <pc:sldMk cId="3061382837" sldId="510"/>
        </pc:sldMkLst>
      </pc:sldChg>
      <pc:sldChg chg="addSp delSp modSp mod ord">
        <pc:chgData name="Feuer, Magnus" userId="79519755-e0df-49da-804d-eb8c5b8ca57f" providerId="ADAL" clId="{0AF85ABD-B267-4389-9912-7851DC29D255}" dt="2024-09-19T11:06:02.047" v="2428"/>
        <pc:sldMkLst>
          <pc:docMk/>
          <pc:sldMk cId="740910123" sldId="511"/>
        </pc:sldMkLst>
        <pc:spChg chg="mod">
          <ac:chgData name="Feuer, Magnus" userId="79519755-e0df-49da-804d-eb8c5b8ca57f" providerId="ADAL" clId="{0AF85ABD-B267-4389-9912-7851DC29D255}" dt="2024-09-19T09:40:20.806" v="1466" actId="14100"/>
          <ac:spMkLst>
            <pc:docMk/>
            <pc:sldMk cId="740910123" sldId="511"/>
            <ac:spMk id="4" creationId="{ED41F64B-366C-9648-52E3-F7AED49F70D2}"/>
          </ac:spMkLst>
        </pc:spChg>
        <pc:spChg chg="mod">
          <ac:chgData name="Feuer, Magnus" userId="79519755-e0df-49da-804d-eb8c5b8ca57f" providerId="ADAL" clId="{0AF85ABD-B267-4389-9912-7851DC29D255}" dt="2024-09-19T11:06:02.047" v="2428"/>
          <ac:spMkLst>
            <pc:docMk/>
            <pc:sldMk cId="740910123" sldId="511"/>
            <ac:spMk id="5" creationId="{3A705EF1-BCA6-1644-8854-B62ABB997119}"/>
          </ac:spMkLst>
        </pc:spChg>
        <pc:spChg chg="mod">
          <ac:chgData name="Feuer, Magnus" userId="79519755-e0df-49da-804d-eb8c5b8ca57f" providerId="ADAL" clId="{0AF85ABD-B267-4389-9912-7851DC29D255}" dt="2024-09-19T11:05:47.324" v="2427"/>
          <ac:spMkLst>
            <pc:docMk/>
            <pc:sldMk cId="740910123" sldId="511"/>
            <ac:spMk id="6" creationId="{DE7C5C27-70D7-CE47-B41B-FE67091E74B3}"/>
          </ac:spMkLst>
        </pc:spChg>
        <pc:spChg chg="mod">
          <ac:chgData name="Feuer, Magnus" userId="79519755-e0df-49da-804d-eb8c5b8ca57f" providerId="ADAL" clId="{0AF85ABD-B267-4389-9912-7851DC29D255}" dt="2024-09-17T08:05:25.540" v="490" actId="20577"/>
          <ac:spMkLst>
            <pc:docMk/>
            <pc:sldMk cId="740910123" sldId="511"/>
            <ac:spMk id="8" creationId="{A7E0398B-35D2-4354-97D4-B14703059E11}"/>
          </ac:spMkLst>
        </pc:spChg>
        <pc:spChg chg="mod">
          <ac:chgData name="Feuer, Magnus" userId="79519755-e0df-49da-804d-eb8c5b8ca57f" providerId="ADAL" clId="{0AF85ABD-B267-4389-9912-7851DC29D255}" dt="2024-09-17T07:59:28.769" v="385" actId="20577"/>
          <ac:spMkLst>
            <pc:docMk/>
            <pc:sldMk cId="740910123" sldId="511"/>
            <ac:spMk id="1071" creationId="{E7CF9690-6DC2-B2BA-E6C5-C74A98735F65}"/>
          </ac:spMkLst>
        </pc:spChg>
        <pc:spChg chg="mod">
          <ac:chgData name="Feuer, Magnus" userId="79519755-e0df-49da-804d-eb8c5b8ca57f" providerId="ADAL" clId="{0AF85ABD-B267-4389-9912-7851DC29D255}" dt="2024-09-17T07:59:40.155" v="412" actId="20577"/>
          <ac:spMkLst>
            <pc:docMk/>
            <pc:sldMk cId="740910123" sldId="511"/>
            <ac:spMk id="1073" creationId="{8F0A53AF-B3DE-0975-333D-2B459618FFFF}"/>
          </ac:spMkLst>
        </pc:spChg>
        <pc:picChg chg="add mod">
          <ac:chgData name="Feuer, Magnus" userId="79519755-e0df-49da-804d-eb8c5b8ca57f" providerId="ADAL" clId="{0AF85ABD-B267-4389-9912-7851DC29D255}" dt="2024-09-17T08:00:48.113" v="425" actId="1076"/>
          <ac:picMkLst>
            <pc:docMk/>
            <pc:sldMk cId="740910123" sldId="511"/>
            <ac:picMk id="2" creationId="{283C6317-5403-370F-57D0-8516380F5027}"/>
          </ac:picMkLst>
        </pc:picChg>
        <pc:picChg chg="mod">
          <ac:chgData name="Feuer, Magnus" userId="79519755-e0df-49da-804d-eb8c5b8ca57f" providerId="ADAL" clId="{0AF85ABD-B267-4389-9912-7851DC29D255}" dt="2024-09-17T08:00:52.441" v="426" actId="14100"/>
          <ac:picMkLst>
            <pc:docMk/>
            <pc:sldMk cId="740910123" sldId="511"/>
            <ac:picMk id="11" creationId="{D35101B2-915A-42E2-DB99-9CFBED9CAA7F}"/>
          </ac:picMkLst>
        </pc:picChg>
        <pc:picChg chg="del">
          <ac:chgData name="Feuer, Magnus" userId="79519755-e0df-49da-804d-eb8c5b8ca57f" providerId="ADAL" clId="{0AF85ABD-B267-4389-9912-7851DC29D255}" dt="2024-09-17T08:00:43.202" v="423" actId="478"/>
          <ac:picMkLst>
            <pc:docMk/>
            <pc:sldMk cId="740910123" sldId="511"/>
            <ac:picMk id="1074" creationId="{F47E7373-B423-4848-DA31-66CC66DBF7BB}"/>
          </ac:picMkLst>
        </pc:picChg>
      </pc:sldChg>
      <pc:sldChg chg="del">
        <pc:chgData name="Feuer, Magnus" userId="79519755-e0df-49da-804d-eb8c5b8ca57f" providerId="ADAL" clId="{0AF85ABD-B267-4389-9912-7851DC29D255}" dt="2024-09-17T10:12:05.845" v="899" actId="2696"/>
        <pc:sldMkLst>
          <pc:docMk/>
          <pc:sldMk cId="2451398487" sldId="513"/>
        </pc:sldMkLst>
      </pc:sldChg>
      <pc:sldChg chg="addSp modSp mod">
        <pc:chgData name="Feuer, Magnus" userId="79519755-e0df-49da-804d-eb8c5b8ca57f" providerId="ADAL" clId="{0AF85ABD-B267-4389-9912-7851DC29D255}" dt="2024-09-23T14:56:38.910" v="3568" actId="1076"/>
        <pc:sldMkLst>
          <pc:docMk/>
          <pc:sldMk cId="2983855981" sldId="515"/>
        </pc:sldMkLst>
        <pc:spChg chg="mod">
          <ac:chgData name="Feuer, Magnus" userId="79519755-e0df-49da-804d-eb8c5b8ca57f" providerId="ADAL" clId="{0AF85ABD-B267-4389-9912-7851DC29D255}" dt="2024-09-19T11:06:02.047" v="2428"/>
          <ac:spMkLst>
            <pc:docMk/>
            <pc:sldMk cId="2983855981" sldId="515"/>
            <ac:spMk id="5" creationId="{3A705EF1-BCA6-1644-8854-B62ABB997119}"/>
          </ac:spMkLst>
        </pc:spChg>
        <pc:spChg chg="mod">
          <ac:chgData name="Feuer, Magnus" userId="79519755-e0df-49da-804d-eb8c5b8ca57f" providerId="ADAL" clId="{0AF85ABD-B267-4389-9912-7851DC29D255}" dt="2024-09-19T11:05:47.324" v="2427"/>
          <ac:spMkLst>
            <pc:docMk/>
            <pc:sldMk cId="2983855981" sldId="515"/>
            <ac:spMk id="6" creationId="{DE7C5C27-70D7-CE47-B41B-FE67091E74B3}"/>
          </ac:spMkLst>
        </pc:spChg>
        <pc:spChg chg="mod">
          <ac:chgData name="Feuer, Magnus" userId="79519755-e0df-49da-804d-eb8c5b8ca57f" providerId="ADAL" clId="{0AF85ABD-B267-4389-9912-7851DC29D255}" dt="2024-09-23T14:56:38.910" v="3568" actId="1076"/>
          <ac:spMkLst>
            <pc:docMk/>
            <pc:sldMk cId="2983855981" sldId="515"/>
            <ac:spMk id="8" creationId="{A7E0398B-35D2-4354-97D4-B14703059E11}"/>
          </ac:spMkLst>
        </pc:spChg>
        <pc:picChg chg="add mod ord">
          <ac:chgData name="Feuer, Magnus" userId="79519755-e0df-49da-804d-eb8c5b8ca57f" providerId="ADAL" clId="{0AF85ABD-B267-4389-9912-7851DC29D255}" dt="2024-09-19T16:07:15.254" v="2853" actId="1076"/>
          <ac:picMkLst>
            <pc:docMk/>
            <pc:sldMk cId="2983855981" sldId="515"/>
            <ac:picMk id="3" creationId="{E4F2842F-EB46-E0C2-9AC1-5460A92E14B2}"/>
          </ac:picMkLst>
        </pc:picChg>
      </pc:sldChg>
      <pc:sldChg chg="del">
        <pc:chgData name="Feuer, Magnus" userId="79519755-e0df-49da-804d-eb8c5b8ca57f" providerId="ADAL" clId="{0AF85ABD-B267-4389-9912-7851DC29D255}" dt="2024-09-17T07:58:52.325" v="326" actId="47"/>
        <pc:sldMkLst>
          <pc:docMk/>
          <pc:sldMk cId="2180337780" sldId="516"/>
        </pc:sldMkLst>
      </pc:sldChg>
      <pc:sldChg chg="del">
        <pc:chgData name="Feuer, Magnus" userId="79519755-e0df-49da-804d-eb8c5b8ca57f" providerId="ADAL" clId="{0AF85ABD-B267-4389-9912-7851DC29D255}" dt="2024-09-17T07:34:56.295" v="324" actId="47"/>
        <pc:sldMkLst>
          <pc:docMk/>
          <pc:sldMk cId="2779385476" sldId="517"/>
        </pc:sldMkLst>
      </pc:sldChg>
      <pc:sldChg chg="addSp modSp add del mod">
        <pc:chgData name="Feuer, Magnus" userId="79519755-e0df-49da-804d-eb8c5b8ca57f" providerId="ADAL" clId="{0AF85ABD-B267-4389-9912-7851DC29D255}" dt="2024-09-23T15:09:04.794" v="3850" actId="2711"/>
        <pc:sldMkLst>
          <pc:docMk/>
          <pc:sldMk cId="3784548784" sldId="518"/>
        </pc:sldMkLst>
        <pc:spChg chg="mod">
          <ac:chgData name="Feuer, Magnus" userId="79519755-e0df-49da-804d-eb8c5b8ca57f" providerId="ADAL" clId="{0AF85ABD-B267-4389-9912-7851DC29D255}" dt="2024-09-19T11:06:02.047" v="2428"/>
          <ac:spMkLst>
            <pc:docMk/>
            <pc:sldMk cId="3784548784" sldId="518"/>
            <ac:spMk id="5" creationId="{3A705EF1-BCA6-1644-8854-B62ABB997119}"/>
          </ac:spMkLst>
        </pc:spChg>
        <pc:spChg chg="mod">
          <ac:chgData name="Feuer, Magnus" userId="79519755-e0df-49da-804d-eb8c5b8ca57f" providerId="ADAL" clId="{0AF85ABD-B267-4389-9912-7851DC29D255}" dt="2024-09-19T11:05:47.324" v="2427"/>
          <ac:spMkLst>
            <pc:docMk/>
            <pc:sldMk cId="3784548784" sldId="518"/>
            <ac:spMk id="6" creationId="{DE7C5C27-70D7-CE47-B41B-FE67091E74B3}"/>
          </ac:spMkLst>
        </pc:spChg>
        <pc:spChg chg="mod">
          <ac:chgData name="Feuer, Magnus" userId="79519755-e0df-49da-804d-eb8c5b8ca57f" providerId="ADAL" clId="{0AF85ABD-B267-4389-9912-7851DC29D255}" dt="2024-09-23T15:09:04.794" v="3850" actId="2711"/>
          <ac:spMkLst>
            <pc:docMk/>
            <pc:sldMk cId="3784548784" sldId="518"/>
            <ac:spMk id="8" creationId="{A7E0398B-35D2-4354-97D4-B14703059E11}"/>
          </ac:spMkLst>
        </pc:spChg>
        <pc:picChg chg="add mod ord modCrop">
          <ac:chgData name="Feuer, Magnus" userId="79519755-e0df-49da-804d-eb8c5b8ca57f" providerId="ADAL" clId="{0AF85ABD-B267-4389-9912-7851DC29D255}" dt="2024-09-23T14:38:22.134" v="3089" actId="29295"/>
          <ac:picMkLst>
            <pc:docMk/>
            <pc:sldMk cId="3784548784" sldId="518"/>
            <ac:picMk id="3" creationId="{484F7AA1-3791-2388-B0CB-7AABFB365979}"/>
          </ac:picMkLst>
        </pc:picChg>
      </pc:sldChg>
      <pc:sldChg chg="addSp delSp modSp del mod ord">
        <pc:chgData name="Feuer, Magnus" userId="79519755-e0df-49da-804d-eb8c5b8ca57f" providerId="ADAL" clId="{0AF85ABD-B267-4389-9912-7851DC29D255}" dt="2024-09-19T09:40:47.155" v="1469" actId="47"/>
        <pc:sldMkLst>
          <pc:docMk/>
          <pc:sldMk cId="1735427575" sldId="519"/>
        </pc:sldMkLst>
        <pc:spChg chg="mod">
          <ac:chgData name="Feuer, Magnus" userId="79519755-e0df-49da-804d-eb8c5b8ca57f" providerId="ADAL" clId="{0AF85ABD-B267-4389-9912-7851DC29D255}" dt="2024-09-17T08:04:55.367" v="476" actId="20577"/>
          <ac:spMkLst>
            <pc:docMk/>
            <pc:sldMk cId="1735427575" sldId="519"/>
            <ac:spMk id="50" creationId="{6083E6ED-FD45-3141-A95F-A281D1061EAC}"/>
          </ac:spMkLst>
        </pc:spChg>
        <pc:spChg chg="mod">
          <ac:chgData name="Feuer, Magnus" userId="79519755-e0df-49da-804d-eb8c5b8ca57f" providerId="ADAL" clId="{0AF85ABD-B267-4389-9912-7851DC29D255}" dt="2024-09-17T07:59:13.173" v="352" actId="20577"/>
          <ac:spMkLst>
            <pc:docMk/>
            <pc:sldMk cId="1735427575" sldId="519"/>
            <ac:spMk id="1071" creationId="{E7CF9690-6DC2-B2BA-E6C5-C74A98735F65}"/>
          </ac:spMkLst>
        </pc:spChg>
        <pc:spChg chg="mod">
          <ac:chgData name="Feuer, Magnus" userId="79519755-e0df-49da-804d-eb8c5b8ca57f" providerId="ADAL" clId="{0AF85ABD-B267-4389-9912-7851DC29D255}" dt="2024-09-17T07:59:20.244" v="382" actId="20577"/>
          <ac:spMkLst>
            <pc:docMk/>
            <pc:sldMk cId="1735427575" sldId="519"/>
            <ac:spMk id="1073" creationId="{8F0A53AF-B3DE-0975-333D-2B459618FFFF}"/>
          </ac:spMkLst>
        </pc:spChg>
        <pc:picChg chg="add mod">
          <ac:chgData name="Feuer, Magnus" userId="79519755-e0df-49da-804d-eb8c5b8ca57f" providerId="ADAL" clId="{0AF85ABD-B267-4389-9912-7851DC29D255}" dt="2024-09-17T08:00:08.780" v="416" actId="1076"/>
          <ac:picMkLst>
            <pc:docMk/>
            <pc:sldMk cId="1735427575" sldId="519"/>
            <ac:picMk id="2" creationId="{89CB586E-15AD-FCCC-A203-A190951404D9}"/>
          </ac:picMkLst>
        </pc:picChg>
        <pc:picChg chg="add mod">
          <ac:chgData name="Feuer, Magnus" userId="79519755-e0df-49da-804d-eb8c5b8ca57f" providerId="ADAL" clId="{0AF85ABD-B267-4389-9912-7851DC29D255}" dt="2024-09-17T08:00:04.490" v="415" actId="1076"/>
          <ac:picMkLst>
            <pc:docMk/>
            <pc:sldMk cId="1735427575" sldId="519"/>
            <ac:picMk id="3" creationId="{A44F8FBE-8688-7D96-9384-D6ACD0FAA2E7}"/>
          </ac:picMkLst>
        </pc:picChg>
        <pc:picChg chg="add mod">
          <ac:chgData name="Feuer, Magnus" userId="79519755-e0df-49da-804d-eb8c5b8ca57f" providerId="ADAL" clId="{0AF85ABD-B267-4389-9912-7851DC29D255}" dt="2024-09-17T08:00:20.427" v="419" actId="1076"/>
          <ac:picMkLst>
            <pc:docMk/>
            <pc:sldMk cId="1735427575" sldId="519"/>
            <ac:picMk id="11" creationId="{4F453E1B-6558-A491-07E2-0FF8C1D72D71}"/>
          </ac:picMkLst>
        </pc:picChg>
        <pc:picChg chg="add mod">
          <ac:chgData name="Feuer, Magnus" userId="79519755-e0df-49da-804d-eb8c5b8ca57f" providerId="ADAL" clId="{0AF85ABD-B267-4389-9912-7851DC29D255}" dt="2024-09-17T08:00:26.284" v="422" actId="1076"/>
          <ac:picMkLst>
            <pc:docMk/>
            <pc:sldMk cId="1735427575" sldId="519"/>
            <ac:picMk id="14" creationId="{AB2FFC19-A08F-F772-0BB6-8C5C462DFE96}"/>
          </ac:picMkLst>
        </pc:picChg>
        <pc:picChg chg="del">
          <ac:chgData name="Feuer, Magnus" userId="79519755-e0df-49da-804d-eb8c5b8ca57f" providerId="ADAL" clId="{0AF85ABD-B267-4389-9912-7851DC29D255}" dt="2024-09-17T07:59:59.527" v="413" actId="478"/>
          <ac:picMkLst>
            <pc:docMk/>
            <pc:sldMk cId="1735427575" sldId="519"/>
            <ac:picMk id="18" creationId="{B65B0068-21B7-9FD5-4513-6853B79C6277}"/>
          </ac:picMkLst>
        </pc:picChg>
        <pc:picChg chg="del">
          <ac:chgData name="Feuer, Magnus" userId="79519755-e0df-49da-804d-eb8c5b8ca57f" providerId="ADAL" clId="{0AF85ABD-B267-4389-9912-7851DC29D255}" dt="2024-09-17T07:59:59.527" v="413" actId="478"/>
          <ac:picMkLst>
            <pc:docMk/>
            <pc:sldMk cId="1735427575" sldId="519"/>
            <ac:picMk id="44" creationId="{2090B05D-3E24-AC1C-21A8-5903BE6CE1CD}"/>
          </ac:picMkLst>
        </pc:picChg>
        <pc:picChg chg="del">
          <ac:chgData name="Feuer, Magnus" userId="79519755-e0df-49da-804d-eb8c5b8ca57f" providerId="ADAL" clId="{0AF85ABD-B267-4389-9912-7851DC29D255}" dt="2024-09-17T08:00:17.062" v="418" actId="478"/>
          <ac:picMkLst>
            <pc:docMk/>
            <pc:sldMk cId="1735427575" sldId="519"/>
            <ac:picMk id="79" creationId="{8E20547E-BF15-2A0B-A1EF-C3F46EB80C87}"/>
          </ac:picMkLst>
        </pc:picChg>
        <pc:picChg chg="del">
          <ac:chgData name="Feuer, Magnus" userId="79519755-e0df-49da-804d-eb8c5b8ca57f" providerId="ADAL" clId="{0AF85ABD-B267-4389-9912-7851DC29D255}" dt="2024-09-17T07:59:59.527" v="413" actId="478"/>
          <ac:picMkLst>
            <pc:docMk/>
            <pc:sldMk cId="1735427575" sldId="519"/>
            <ac:picMk id="91" creationId="{8A3BC7EE-F15E-67FE-F8B9-57FC5BCB8235}"/>
          </ac:picMkLst>
        </pc:picChg>
        <pc:picChg chg="del">
          <ac:chgData name="Feuer, Magnus" userId="79519755-e0df-49da-804d-eb8c5b8ca57f" providerId="ADAL" clId="{0AF85ABD-B267-4389-9912-7851DC29D255}" dt="2024-09-17T08:00:22.276" v="420" actId="478"/>
          <ac:picMkLst>
            <pc:docMk/>
            <pc:sldMk cId="1735427575" sldId="519"/>
            <ac:picMk id="1074" creationId="{F47E7373-B423-4848-DA31-66CC66DBF7BB}"/>
          </ac:picMkLst>
        </pc:picChg>
      </pc:sldChg>
      <pc:sldChg chg="del">
        <pc:chgData name="Feuer, Magnus" userId="79519755-e0df-49da-804d-eb8c5b8ca57f" providerId="ADAL" clId="{0AF85ABD-B267-4389-9912-7851DC29D255}" dt="2024-09-17T07:35:34.976" v="325" actId="47"/>
        <pc:sldMkLst>
          <pc:docMk/>
          <pc:sldMk cId="1534726228" sldId="520"/>
        </pc:sldMkLst>
      </pc:sldChg>
      <pc:sldChg chg="addSp delSp modSp add mod">
        <pc:chgData name="Feuer, Magnus" userId="79519755-e0df-49da-804d-eb8c5b8ca57f" providerId="ADAL" clId="{0AF85ABD-B267-4389-9912-7851DC29D255}" dt="2024-09-19T11:06:02.047" v="2428"/>
        <pc:sldMkLst>
          <pc:docMk/>
          <pc:sldMk cId="2300304600" sldId="523"/>
        </pc:sldMkLst>
        <pc:spChg chg="mod">
          <ac:chgData name="Feuer, Magnus" userId="79519755-e0df-49da-804d-eb8c5b8ca57f" providerId="ADAL" clId="{0AF85ABD-B267-4389-9912-7851DC29D255}" dt="2024-09-19T09:30:02.414" v="959" actId="20577"/>
          <ac:spMkLst>
            <pc:docMk/>
            <pc:sldMk cId="2300304600" sldId="523"/>
            <ac:spMk id="4" creationId="{ED41F64B-366C-9648-52E3-F7AED49F70D2}"/>
          </ac:spMkLst>
        </pc:spChg>
        <pc:spChg chg="mod">
          <ac:chgData name="Feuer, Magnus" userId="79519755-e0df-49da-804d-eb8c5b8ca57f" providerId="ADAL" clId="{0AF85ABD-B267-4389-9912-7851DC29D255}" dt="2024-09-19T11:06:02.047" v="2428"/>
          <ac:spMkLst>
            <pc:docMk/>
            <pc:sldMk cId="2300304600" sldId="523"/>
            <ac:spMk id="5" creationId="{3A705EF1-BCA6-1644-8854-B62ABB997119}"/>
          </ac:spMkLst>
        </pc:spChg>
        <pc:spChg chg="mod">
          <ac:chgData name="Feuer, Magnus" userId="79519755-e0df-49da-804d-eb8c5b8ca57f" providerId="ADAL" clId="{0AF85ABD-B267-4389-9912-7851DC29D255}" dt="2024-09-19T11:05:47.324" v="2427"/>
          <ac:spMkLst>
            <pc:docMk/>
            <pc:sldMk cId="2300304600" sldId="523"/>
            <ac:spMk id="6" creationId="{DE7C5C27-70D7-CE47-B41B-FE67091E74B3}"/>
          </ac:spMkLst>
        </pc:spChg>
        <pc:spChg chg="mod">
          <ac:chgData name="Feuer, Magnus" userId="79519755-e0df-49da-804d-eb8c5b8ca57f" providerId="ADAL" clId="{0AF85ABD-B267-4389-9912-7851DC29D255}" dt="2024-09-19T09:29:51.029" v="937" actId="20577"/>
          <ac:spMkLst>
            <pc:docMk/>
            <pc:sldMk cId="2300304600" sldId="523"/>
            <ac:spMk id="8" creationId="{A7E0398B-35D2-4354-97D4-B14703059E11}"/>
          </ac:spMkLst>
        </pc:spChg>
        <pc:spChg chg="mod">
          <ac:chgData name="Feuer, Magnus" userId="79519755-e0df-49da-804d-eb8c5b8ca57f" providerId="ADAL" clId="{0AF85ABD-B267-4389-9912-7851DC29D255}" dt="2024-09-19T09:32:46.307" v="1223" actId="1076"/>
          <ac:spMkLst>
            <pc:docMk/>
            <pc:sldMk cId="2300304600" sldId="523"/>
            <ac:spMk id="70" creationId="{5692FEE7-B062-4C4A-662F-D67D69F535E8}"/>
          </ac:spMkLst>
        </pc:spChg>
        <pc:spChg chg="mod">
          <ac:chgData name="Feuer, Magnus" userId="79519755-e0df-49da-804d-eb8c5b8ca57f" providerId="ADAL" clId="{0AF85ABD-B267-4389-9912-7851DC29D255}" dt="2024-09-19T09:35:12.247" v="1284" actId="1076"/>
          <ac:spMkLst>
            <pc:docMk/>
            <pc:sldMk cId="2300304600" sldId="523"/>
            <ac:spMk id="96" creationId="{21137710-5285-5879-B7B3-7E2C8A87C415}"/>
          </ac:spMkLst>
        </pc:spChg>
        <pc:spChg chg="mod">
          <ac:chgData name="Feuer, Magnus" userId="79519755-e0df-49da-804d-eb8c5b8ca57f" providerId="ADAL" clId="{0AF85ABD-B267-4389-9912-7851DC29D255}" dt="2024-09-19T09:30:14.289" v="976" actId="20577"/>
          <ac:spMkLst>
            <pc:docMk/>
            <pc:sldMk cId="2300304600" sldId="523"/>
            <ac:spMk id="126" creationId="{6A42D0AE-452C-3CDB-7E24-D4D3A931B086}"/>
          </ac:spMkLst>
        </pc:spChg>
        <pc:spChg chg="mod">
          <ac:chgData name="Feuer, Magnus" userId="79519755-e0df-49da-804d-eb8c5b8ca57f" providerId="ADAL" clId="{0AF85ABD-B267-4389-9912-7851DC29D255}" dt="2024-09-19T09:36:11.182" v="1371" actId="1076"/>
          <ac:spMkLst>
            <pc:docMk/>
            <pc:sldMk cId="2300304600" sldId="523"/>
            <ac:spMk id="176" creationId="{067E68C7-1F06-DCFC-2813-B63F226C2C4F}"/>
          </ac:spMkLst>
        </pc:spChg>
        <pc:spChg chg="mod">
          <ac:chgData name="Feuer, Magnus" userId="79519755-e0df-49da-804d-eb8c5b8ca57f" providerId="ADAL" clId="{0AF85ABD-B267-4389-9912-7851DC29D255}" dt="2024-09-19T09:36:42.841" v="1413" actId="20577"/>
          <ac:spMkLst>
            <pc:docMk/>
            <pc:sldMk cId="2300304600" sldId="523"/>
            <ac:spMk id="1071" creationId="{E7CF9690-6DC2-B2BA-E6C5-C74A98735F65}"/>
          </ac:spMkLst>
        </pc:spChg>
        <pc:spChg chg="mod">
          <ac:chgData name="Feuer, Magnus" userId="79519755-e0df-49da-804d-eb8c5b8ca57f" providerId="ADAL" clId="{0AF85ABD-B267-4389-9912-7851DC29D255}" dt="2024-09-19T09:36:37.248" v="1406" actId="1076"/>
          <ac:spMkLst>
            <pc:docMk/>
            <pc:sldMk cId="2300304600" sldId="523"/>
            <ac:spMk id="1073" creationId="{8F0A53AF-B3DE-0975-333D-2B459618FFFF}"/>
          </ac:spMkLst>
        </pc:spChg>
        <pc:picChg chg="del">
          <ac:chgData name="Feuer, Magnus" userId="79519755-e0df-49da-804d-eb8c5b8ca57f" providerId="ADAL" clId="{0AF85ABD-B267-4389-9912-7851DC29D255}" dt="2024-09-19T09:30:24.484" v="977" actId="478"/>
          <ac:picMkLst>
            <pc:docMk/>
            <pc:sldMk cId="2300304600" sldId="523"/>
            <ac:picMk id="3" creationId="{5588F36F-5379-1843-CD3E-F1AA2F650D1A}"/>
          </ac:picMkLst>
        </pc:picChg>
        <pc:picChg chg="add mod">
          <ac:chgData name="Feuer, Magnus" userId="79519755-e0df-49da-804d-eb8c5b8ca57f" providerId="ADAL" clId="{0AF85ABD-B267-4389-9912-7851DC29D255}" dt="2024-09-19T09:30:30.182" v="980" actId="1076"/>
          <ac:picMkLst>
            <pc:docMk/>
            <pc:sldMk cId="2300304600" sldId="523"/>
            <ac:picMk id="19" creationId="{BCE92CC0-AA60-CE6A-BF0D-7FB10727DA79}"/>
          </ac:picMkLst>
        </pc:picChg>
        <pc:picChg chg="add mod">
          <ac:chgData name="Feuer, Magnus" userId="79519755-e0df-49da-804d-eb8c5b8ca57f" providerId="ADAL" clId="{0AF85ABD-B267-4389-9912-7851DC29D255}" dt="2024-09-19T09:36:24.328" v="1376" actId="1076"/>
          <ac:picMkLst>
            <pc:docMk/>
            <pc:sldMk cId="2300304600" sldId="523"/>
            <ac:picMk id="30" creationId="{D4CFF206-BF48-210E-E1B3-B5B0B6112C88}"/>
          </ac:picMkLst>
        </pc:picChg>
        <pc:picChg chg="del">
          <ac:chgData name="Feuer, Magnus" userId="79519755-e0df-49da-804d-eb8c5b8ca57f" providerId="ADAL" clId="{0AF85ABD-B267-4389-9912-7851DC29D255}" dt="2024-09-19T09:36:16.567" v="1372" actId="478"/>
          <ac:picMkLst>
            <pc:docMk/>
            <pc:sldMk cId="2300304600" sldId="523"/>
            <ac:picMk id="91" creationId="{8A3BC7EE-F15E-67FE-F8B9-57FC5BCB8235}"/>
          </ac:picMkLst>
        </pc:picChg>
        <pc:picChg chg="del">
          <ac:chgData name="Feuer, Magnus" userId="79519755-e0df-49da-804d-eb8c5b8ca57f" providerId="ADAL" clId="{0AF85ABD-B267-4389-9912-7851DC29D255}" dt="2024-09-19T09:30:24.484" v="977" actId="478"/>
          <ac:picMkLst>
            <pc:docMk/>
            <pc:sldMk cId="2300304600" sldId="523"/>
            <ac:picMk id="1026" creationId="{731FCF39-2EA8-91FD-A785-F7CEDD80ACBE}"/>
          </ac:picMkLst>
        </pc:picChg>
        <pc:cxnChg chg="mod">
          <ac:chgData name="Feuer, Magnus" userId="79519755-e0df-49da-804d-eb8c5b8ca57f" providerId="ADAL" clId="{0AF85ABD-B267-4389-9912-7851DC29D255}" dt="2024-09-19T09:32:39.649" v="1221" actId="14100"/>
          <ac:cxnSpMkLst>
            <pc:docMk/>
            <pc:sldMk cId="2300304600" sldId="523"/>
            <ac:cxnSpMk id="59" creationId="{9BF4F53E-7B25-81A9-E608-9702D1873515}"/>
          </ac:cxnSpMkLst>
        </pc:cxnChg>
        <pc:cxnChg chg="mod ord">
          <ac:chgData name="Feuer, Magnus" userId="79519755-e0df-49da-804d-eb8c5b8ca57f" providerId="ADAL" clId="{0AF85ABD-B267-4389-9912-7851DC29D255}" dt="2024-09-19T09:35:14.519" v="1285" actId="1076"/>
          <ac:cxnSpMkLst>
            <pc:docMk/>
            <pc:sldMk cId="2300304600" sldId="523"/>
            <ac:cxnSpMk id="95" creationId="{09026153-0174-D4BD-6EC6-B044CDDCA8E2}"/>
          </ac:cxnSpMkLst>
        </pc:cxnChg>
        <pc:cxnChg chg="mod">
          <ac:chgData name="Feuer, Magnus" userId="79519755-e0df-49da-804d-eb8c5b8ca57f" providerId="ADAL" clId="{0AF85ABD-B267-4389-9912-7851DC29D255}" dt="2024-09-19T09:36:50.523" v="1414" actId="14100"/>
          <ac:cxnSpMkLst>
            <pc:docMk/>
            <pc:sldMk cId="2300304600" sldId="523"/>
            <ac:cxnSpMk id="97" creationId="{8E1B621F-2D07-E5A2-9493-4345FF634803}"/>
          </ac:cxnSpMkLst>
        </pc:cxnChg>
        <pc:cxnChg chg="mod">
          <ac:chgData name="Feuer, Magnus" userId="79519755-e0df-49da-804d-eb8c5b8ca57f" providerId="ADAL" clId="{0AF85ABD-B267-4389-9912-7851DC29D255}" dt="2024-09-19T09:32:59.222" v="1226" actId="1076"/>
          <ac:cxnSpMkLst>
            <pc:docMk/>
            <pc:sldMk cId="2300304600" sldId="523"/>
            <ac:cxnSpMk id="158" creationId="{5B69AD72-058C-0B13-3684-F243E86E4BAE}"/>
          </ac:cxnSpMkLst>
        </pc:cxnChg>
        <pc:cxnChg chg="mod">
          <ac:chgData name="Feuer, Magnus" userId="79519755-e0df-49da-804d-eb8c5b8ca57f" providerId="ADAL" clId="{0AF85ABD-B267-4389-9912-7851DC29D255}" dt="2024-09-19T09:36:08.558" v="1370" actId="1076"/>
          <ac:cxnSpMkLst>
            <pc:docMk/>
            <pc:sldMk cId="2300304600" sldId="523"/>
            <ac:cxnSpMk id="177" creationId="{9A45B798-6440-0402-7B3A-A66FFD969025}"/>
          </ac:cxnSpMkLst>
        </pc:cxnChg>
        <pc:cxnChg chg="mod">
          <ac:chgData name="Feuer, Magnus" userId="79519755-e0df-49da-804d-eb8c5b8ca57f" providerId="ADAL" clId="{0AF85ABD-B267-4389-9912-7851DC29D255}" dt="2024-09-19T09:36:06.241" v="1369" actId="14100"/>
          <ac:cxnSpMkLst>
            <pc:docMk/>
            <pc:sldMk cId="2300304600" sldId="523"/>
            <ac:cxnSpMk id="178" creationId="{C74F60AB-89BA-D81C-4A0C-6733E88DB0DD}"/>
          </ac:cxnSpMkLst>
        </pc:cxnChg>
      </pc:sldChg>
      <pc:sldChg chg="addSp delSp modSp add mod">
        <pc:chgData name="Feuer, Magnus" userId="79519755-e0df-49da-804d-eb8c5b8ca57f" providerId="ADAL" clId="{0AF85ABD-B267-4389-9912-7851DC29D255}" dt="2024-09-19T11:06:02.047" v="2428"/>
        <pc:sldMkLst>
          <pc:docMk/>
          <pc:sldMk cId="571926173" sldId="524"/>
        </pc:sldMkLst>
        <pc:spChg chg="mod">
          <ac:chgData name="Feuer, Magnus" userId="79519755-e0df-49da-804d-eb8c5b8ca57f" providerId="ADAL" clId="{0AF85ABD-B267-4389-9912-7851DC29D255}" dt="2024-09-19T11:06:02.047" v="2428"/>
          <ac:spMkLst>
            <pc:docMk/>
            <pc:sldMk cId="571926173" sldId="524"/>
            <ac:spMk id="5" creationId="{3A705EF1-BCA6-1644-8854-B62ABB997119}"/>
          </ac:spMkLst>
        </pc:spChg>
        <pc:spChg chg="mod">
          <ac:chgData name="Feuer, Magnus" userId="79519755-e0df-49da-804d-eb8c5b8ca57f" providerId="ADAL" clId="{0AF85ABD-B267-4389-9912-7851DC29D255}" dt="2024-09-19T11:05:47.324" v="2427"/>
          <ac:spMkLst>
            <pc:docMk/>
            <pc:sldMk cId="571926173" sldId="524"/>
            <ac:spMk id="6" creationId="{DE7C5C27-70D7-CE47-B41B-FE67091E74B3}"/>
          </ac:spMkLst>
        </pc:spChg>
        <pc:spChg chg="mod">
          <ac:chgData name="Feuer, Magnus" userId="79519755-e0df-49da-804d-eb8c5b8ca57f" providerId="ADAL" clId="{0AF85ABD-B267-4389-9912-7851DC29D255}" dt="2024-09-19T09:39:32.270" v="1447" actId="108"/>
          <ac:spMkLst>
            <pc:docMk/>
            <pc:sldMk cId="571926173" sldId="524"/>
            <ac:spMk id="99" creationId="{BC9DB309-BE06-8DC4-517B-15698F7D1EE7}"/>
          </ac:spMkLst>
        </pc:spChg>
        <pc:spChg chg="mod">
          <ac:chgData name="Feuer, Magnus" userId="79519755-e0df-49da-804d-eb8c5b8ca57f" providerId="ADAL" clId="{0AF85ABD-B267-4389-9912-7851DC29D255}" dt="2024-09-19T09:38:51.328" v="1427" actId="20577"/>
          <ac:spMkLst>
            <pc:docMk/>
            <pc:sldMk cId="571926173" sldId="524"/>
            <ac:spMk id="126" creationId="{6A42D0AE-452C-3CDB-7E24-D4D3A931B086}"/>
          </ac:spMkLst>
        </pc:spChg>
        <pc:spChg chg="mod">
          <ac:chgData name="Feuer, Magnus" userId="79519755-e0df-49da-804d-eb8c5b8ca57f" providerId="ADAL" clId="{0AF85ABD-B267-4389-9912-7851DC29D255}" dt="2024-09-19T09:38:56.117" v="1440" actId="20577"/>
          <ac:spMkLst>
            <pc:docMk/>
            <pc:sldMk cId="571926173" sldId="524"/>
            <ac:spMk id="146" creationId="{34D03974-CACF-C806-9B36-B612109E7BFE}"/>
          </ac:spMkLst>
        </pc:spChg>
        <pc:spChg chg="mod">
          <ac:chgData name="Feuer, Magnus" userId="79519755-e0df-49da-804d-eb8c5b8ca57f" providerId="ADAL" clId="{0AF85ABD-B267-4389-9912-7851DC29D255}" dt="2024-09-19T09:40:00.529" v="1454" actId="20577"/>
          <ac:spMkLst>
            <pc:docMk/>
            <pc:sldMk cId="571926173" sldId="524"/>
            <ac:spMk id="176" creationId="{067E68C7-1F06-DCFC-2813-B63F226C2C4F}"/>
          </ac:spMkLst>
        </pc:spChg>
        <pc:spChg chg="mod">
          <ac:chgData name="Feuer, Magnus" userId="79519755-e0df-49da-804d-eb8c5b8ca57f" providerId="ADAL" clId="{0AF85ABD-B267-4389-9912-7851DC29D255}" dt="2024-09-19T09:31:21.741" v="1138" actId="20577"/>
          <ac:spMkLst>
            <pc:docMk/>
            <pc:sldMk cId="571926173" sldId="524"/>
            <ac:spMk id="1071" creationId="{E7CF9690-6DC2-B2BA-E6C5-C74A98735F65}"/>
          </ac:spMkLst>
        </pc:spChg>
        <pc:spChg chg="mod">
          <ac:chgData name="Feuer, Magnus" userId="79519755-e0df-49da-804d-eb8c5b8ca57f" providerId="ADAL" clId="{0AF85ABD-B267-4389-9912-7851DC29D255}" dt="2024-09-19T09:31:34.286" v="1182" actId="1076"/>
          <ac:spMkLst>
            <pc:docMk/>
            <pc:sldMk cId="571926173" sldId="524"/>
            <ac:spMk id="1073" creationId="{8F0A53AF-B3DE-0975-333D-2B459618FFFF}"/>
          </ac:spMkLst>
        </pc:spChg>
        <pc:picChg chg="add mod">
          <ac:chgData name="Feuer, Magnus" userId="79519755-e0df-49da-804d-eb8c5b8ca57f" providerId="ADAL" clId="{0AF85ABD-B267-4389-9912-7851DC29D255}" dt="2024-09-19T09:39:09.435" v="1443" actId="1076"/>
          <ac:picMkLst>
            <pc:docMk/>
            <pc:sldMk cId="571926173" sldId="524"/>
            <ac:picMk id="3" creationId="{B60A2A64-B034-4B49-7D6F-D348EDE4A2A8}"/>
          </ac:picMkLst>
        </pc:picChg>
        <pc:picChg chg="add mod">
          <ac:chgData name="Feuer, Magnus" userId="79519755-e0df-49da-804d-eb8c5b8ca57f" providerId="ADAL" clId="{0AF85ABD-B267-4389-9912-7851DC29D255}" dt="2024-09-19T09:39:23.788" v="1446" actId="1076"/>
          <ac:picMkLst>
            <pc:docMk/>
            <pc:sldMk cId="571926173" sldId="524"/>
            <ac:picMk id="10" creationId="{0E41A576-4B9D-15E9-D5CA-EDB7A9B1B996}"/>
          </ac:picMkLst>
        </pc:picChg>
        <pc:picChg chg="del">
          <ac:chgData name="Feuer, Magnus" userId="79519755-e0df-49da-804d-eb8c5b8ca57f" providerId="ADAL" clId="{0AF85ABD-B267-4389-9912-7851DC29D255}" dt="2024-09-19T09:39:17.558" v="1444" actId="478"/>
          <ac:picMkLst>
            <pc:docMk/>
            <pc:sldMk cId="571926173" sldId="524"/>
            <ac:picMk id="91" creationId="{8A3BC7EE-F15E-67FE-F8B9-57FC5BCB8235}"/>
          </ac:picMkLst>
        </pc:picChg>
        <pc:picChg chg="del">
          <ac:chgData name="Feuer, Magnus" userId="79519755-e0df-49da-804d-eb8c5b8ca57f" providerId="ADAL" clId="{0AF85ABD-B267-4389-9912-7851DC29D255}" dt="2024-09-19T09:39:03.777" v="1441" actId="478"/>
          <ac:picMkLst>
            <pc:docMk/>
            <pc:sldMk cId="571926173" sldId="524"/>
            <ac:picMk id="128" creationId="{66661D74-9031-B820-6D6D-8C72ABB67A30}"/>
          </ac:picMkLst>
        </pc:picChg>
      </pc:sldChg>
      <pc:sldChg chg="addSp delSp modSp add mod ord">
        <pc:chgData name="Feuer, Magnus" userId="79519755-e0df-49da-804d-eb8c5b8ca57f" providerId="ADAL" clId="{0AF85ABD-B267-4389-9912-7851DC29D255}" dt="2024-09-23T14:55:32.126" v="3495" actId="1582"/>
        <pc:sldMkLst>
          <pc:docMk/>
          <pc:sldMk cId="2631195330" sldId="525"/>
        </pc:sldMkLst>
        <pc:spChg chg="del mod">
          <ac:chgData name="Feuer, Magnus" userId="79519755-e0df-49da-804d-eb8c5b8ca57f" providerId="ADAL" clId="{0AF85ABD-B267-4389-9912-7851DC29D255}" dt="2024-09-19T09:51:47.776" v="1717" actId="478"/>
          <ac:spMkLst>
            <pc:docMk/>
            <pc:sldMk cId="2631195330" sldId="525"/>
            <ac:spMk id="4" creationId="{EE0AE2C4-65C8-F063-4870-397DFAE237EA}"/>
          </ac:spMkLst>
        </pc:spChg>
        <pc:spChg chg="mod">
          <ac:chgData name="Feuer, Magnus" userId="79519755-e0df-49da-804d-eb8c5b8ca57f" providerId="ADAL" clId="{0AF85ABD-B267-4389-9912-7851DC29D255}" dt="2024-09-19T11:06:02.047" v="2428"/>
          <ac:spMkLst>
            <pc:docMk/>
            <pc:sldMk cId="2631195330" sldId="525"/>
            <ac:spMk id="5" creationId="{3A705EF1-BCA6-1644-8854-B62ABB997119}"/>
          </ac:spMkLst>
        </pc:spChg>
        <pc:spChg chg="mod">
          <ac:chgData name="Feuer, Magnus" userId="79519755-e0df-49da-804d-eb8c5b8ca57f" providerId="ADAL" clId="{0AF85ABD-B267-4389-9912-7851DC29D255}" dt="2024-09-19T11:06:02.047" v="2428"/>
          <ac:spMkLst>
            <pc:docMk/>
            <pc:sldMk cId="2631195330" sldId="525"/>
            <ac:spMk id="6" creationId="{DE7C5C27-70D7-CE47-B41B-FE67091E74B3}"/>
          </ac:spMkLst>
        </pc:spChg>
        <pc:spChg chg="mod">
          <ac:chgData name="Feuer, Magnus" userId="79519755-e0df-49da-804d-eb8c5b8ca57f" providerId="ADAL" clId="{0AF85ABD-B267-4389-9912-7851DC29D255}" dt="2024-09-19T09:53:40.108" v="1795" actId="20577"/>
          <ac:spMkLst>
            <pc:docMk/>
            <pc:sldMk cId="2631195330" sldId="525"/>
            <ac:spMk id="8" creationId="{A7E0398B-35D2-4354-97D4-B14703059E11}"/>
          </ac:spMkLst>
        </pc:spChg>
        <pc:spChg chg="add del mod">
          <ac:chgData name="Feuer, Magnus" userId="79519755-e0df-49da-804d-eb8c5b8ca57f" providerId="ADAL" clId="{0AF85ABD-B267-4389-9912-7851DC29D255}" dt="2024-09-19T16:00:46.499" v="2615" actId="478"/>
          <ac:spMkLst>
            <pc:docMk/>
            <pc:sldMk cId="2631195330" sldId="525"/>
            <ac:spMk id="12" creationId="{DF699DEE-D2C9-A0C0-3CF2-7B4174E9336C}"/>
          </ac:spMkLst>
        </pc:spChg>
        <pc:spChg chg="add del mod">
          <ac:chgData name="Feuer, Magnus" userId="79519755-e0df-49da-804d-eb8c5b8ca57f" providerId="ADAL" clId="{0AF85ABD-B267-4389-9912-7851DC29D255}" dt="2024-09-19T15:59:45.192" v="2586" actId="478"/>
          <ac:spMkLst>
            <pc:docMk/>
            <pc:sldMk cId="2631195330" sldId="525"/>
            <ac:spMk id="21" creationId="{32484FAB-4017-0D70-B217-5D14E711E1C8}"/>
          </ac:spMkLst>
        </pc:spChg>
        <pc:spChg chg="add del mod">
          <ac:chgData name="Feuer, Magnus" userId="79519755-e0df-49da-804d-eb8c5b8ca57f" providerId="ADAL" clId="{0AF85ABD-B267-4389-9912-7851DC29D255}" dt="2024-09-19T16:01:25.466" v="2680" actId="11529"/>
          <ac:spMkLst>
            <pc:docMk/>
            <pc:sldMk cId="2631195330" sldId="525"/>
            <ac:spMk id="25" creationId="{D86432B7-734E-8A53-2424-6EFC5F77886F}"/>
          </ac:spMkLst>
        </pc:spChg>
        <pc:spChg chg="add mod">
          <ac:chgData name="Feuer, Magnus" userId="79519755-e0df-49da-804d-eb8c5b8ca57f" providerId="ADAL" clId="{0AF85ABD-B267-4389-9912-7851DC29D255}" dt="2024-09-23T14:55:12.874" v="3492" actId="1076"/>
          <ac:spMkLst>
            <pc:docMk/>
            <pc:sldMk cId="2631195330" sldId="525"/>
            <ac:spMk id="27" creationId="{01FF20A8-FDAE-CEC3-49F9-A88EB0A7ECE8}"/>
          </ac:spMkLst>
        </pc:spChg>
        <pc:picChg chg="add del">
          <ac:chgData name="Feuer, Magnus" userId="79519755-e0df-49da-804d-eb8c5b8ca57f" providerId="ADAL" clId="{0AF85ABD-B267-4389-9912-7851DC29D255}" dt="2024-09-19T09:51:45.839" v="1716" actId="22"/>
          <ac:picMkLst>
            <pc:docMk/>
            <pc:sldMk cId="2631195330" sldId="525"/>
            <ac:picMk id="3" creationId="{79BB7490-C2BF-BADD-37A8-023462D26542}"/>
          </ac:picMkLst>
        </pc:picChg>
        <pc:picChg chg="add mod modCrop">
          <ac:chgData name="Feuer, Magnus" userId="79519755-e0df-49da-804d-eb8c5b8ca57f" providerId="ADAL" clId="{0AF85ABD-B267-4389-9912-7851DC29D255}" dt="2024-09-23T14:54:45.657" v="3485" actId="1076"/>
          <ac:picMkLst>
            <pc:docMk/>
            <pc:sldMk cId="2631195330" sldId="525"/>
            <ac:picMk id="10" creationId="{4C038FC5-DA89-82E1-B926-ECF4D31E3288}"/>
          </ac:picMkLst>
        </pc:picChg>
        <pc:picChg chg="add mod">
          <ac:chgData name="Feuer, Magnus" userId="79519755-e0df-49da-804d-eb8c5b8ca57f" providerId="ADAL" clId="{0AF85ABD-B267-4389-9912-7851DC29D255}" dt="2024-09-19T10:00:26.224" v="2026"/>
          <ac:picMkLst>
            <pc:docMk/>
            <pc:sldMk cId="2631195330" sldId="525"/>
            <ac:picMk id="22" creationId="{F0062078-5B5D-7173-F072-86154B6613A3}"/>
          </ac:picMkLst>
        </pc:picChg>
        <pc:picChg chg="add mod ord">
          <ac:chgData name="Feuer, Magnus" userId="79519755-e0df-49da-804d-eb8c5b8ca57f" providerId="ADAL" clId="{0AF85ABD-B267-4389-9912-7851DC29D255}" dt="2024-09-20T12:47:29.555" v="2993" actId="167"/>
          <ac:picMkLst>
            <pc:docMk/>
            <pc:sldMk cId="2631195330" sldId="525"/>
            <ac:picMk id="23" creationId="{471BE5EA-593B-5B04-954B-A42341A16D59}"/>
          </ac:picMkLst>
        </pc:picChg>
        <pc:cxnChg chg="add del mod">
          <ac:chgData name="Feuer, Magnus" userId="79519755-e0df-49da-804d-eb8c5b8ca57f" providerId="ADAL" clId="{0AF85ABD-B267-4389-9912-7851DC29D255}" dt="2024-09-19T16:00:46.499" v="2615" actId="478"/>
          <ac:cxnSpMkLst>
            <pc:docMk/>
            <pc:sldMk cId="2631195330" sldId="525"/>
            <ac:cxnSpMk id="11" creationId="{51A5B5AB-27B7-AEC8-82E7-E38ED9D247A3}"/>
          </ac:cxnSpMkLst>
        </pc:cxnChg>
        <pc:cxnChg chg="add del mod">
          <ac:chgData name="Feuer, Magnus" userId="79519755-e0df-49da-804d-eb8c5b8ca57f" providerId="ADAL" clId="{0AF85ABD-B267-4389-9912-7851DC29D255}" dt="2024-09-19T16:00:46.499" v="2615" actId="478"/>
          <ac:cxnSpMkLst>
            <pc:docMk/>
            <pc:sldMk cId="2631195330" sldId="525"/>
            <ac:cxnSpMk id="13" creationId="{09EFC681-ADA2-2A06-5721-B7F65F650893}"/>
          </ac:cxnSpMkLst>
        </pc:cxnChg>
        <pc:cxnChg chg="add mod ord">
          <ac:chgData name="Feuer, Magnus" userId="79519755-e0df-49da-804d-eb8c5b8ca57f" providerId="ADAL" clId="{0AF85ABD-B267-4389-9912-7851DC29D255}" dt="2024-09-23T14:55:26.303" v="3494" actId="1582"/>
          <ac:cxnSpMkLst>
            <pc:docMk/>
            <pc:sldMk cId="2631195330" sldId="525"/>
            <ac:cxnSpMk id="26" creationId="{7BADF0A7-211B-B2C7-F922-9B09BB63CCF5}"/>
          </ac:cxnSpMkLst>
        </pc:cxnChg>
        <pc:cxnChg chg="add mod">
          <ac:chgData name="Feuer, Magnus" userId="79519755-e0df-49da-804d-eb8c5b8ca57f" providerId="ADAL" clId="{0AF85ABD-B267-4389-9912-7851DC29D255}" dt="2024-09-23T14:55:32.126" v="3495" actId="1582"/>
          <ac:cxnSpMkLst>
            <pc:docMk/>
            <pc:sldMk cId="2631195330" sldId="525"/>
            <ac:cxnSpMk id="28" creationId="{6BFF075A-57F7-79B5-13DF-9243DCC0512D}"/>
          </ac:cxnSpMkLst>
        </pc:cxnChg>
      </pc:sldChg>
      <pc:sldChg chg="addSp delSp modSp add mod">
        <pc:chgData name="Feuer, Magnus" userId="79519755-e0df-49da-804d-eb8c5b8ca57f" providerId="ADAL" clId="{0AF85ABD-B267-4389-9912-7851DC29D255}" dt="2024-09-25T12:56:09.179" v="4882" actId="20577"/>
        <pc:sldMkLst>
          <pc:docMk/>
          <pc:sldMk cId="3498791607" sldId="526"/>
        </pc:sldMkLst>
        <pc:spChg chg="mod">
          <ac:chgData name="Feuer, Magnus" userId="79519755-e0df-49da-804d-eb8c5b8ca57f" providerId="ADAL" clId="{0AF85ABD-B267-4389-9912-7851DC29D255}" dt="2024-09-25T12:56:09.179" v="4882" actId="20577"/>
          <ac:spMkLst>
            <pc:docMk/>
            <pc:sldMk cId="3498791607" sldId="526"/>
            <ac:spMk id="4" creationId="{EE0AE2C4-65C8-F063-4870-397DFAE237EA}"/>
          </ac:spMkLst>
        </pc:spChg>
        <pc:spChg chg="add mod">
          <ac:chgData name="Feuer, Magnus" userId="79519755-e0df-49da-804d-eb8c5b8ca57f" providerId="ADAL" clId="{0AF85ABD-B267-4389-9912-7851DC29D255}" dt="2024-09-24T19:52:51.565" v="4869" actId="20577"/>
          <ac:spMkLst>
            <pc:docMk/>
            <pc:sldMk cId="3498791607" sldId="526"/>
            <ac:spMk id="8" creationId="{817D2877-E60B-3520-C0B2-27CB6533D840}"/>
          </ac:spMkLst>
        </pc:spChg>
        <pc:picChg chg="add mod ord modCrop">
          <ac:chgData name="Feuer, Magnus" userId="79519755-e0df-49da-804d-eb8c5b8ca57f" providerId="ADAL" clId="{0AF85ABD-B267-4389-9912-7851DC29D255}" dt="2024-09-23T15:06:27.546" v="3721"/>
          <ac:picMkLst>
            <pc:docMk/>
            <pc:sldMk cId="3498791607" sldId="526"/>
            <ac:picMk id="3" creationId="{5CF4EF58-9302-F71A-677A-71AD571E22F1}"/>
          </ac:picMkLst>
        </pc:picChg>
        <pc:picChg chg="del">
          <ac:chgData name="Feuer, Magnus" userId="79519755-e0df-49da-804d-eb8c5b8ca57f" providerId="ADAL" clId="{0AF85ABD-B267-4389-9912-7851DC29D255}" dt="2024-09-23T15:01:24.205" v="3649" actId="478"/>
          <ac:picMkLst>
            <pc:docMk/>
            <pc:sldMk cId="3498791607" sldId="526"/>
            <ac:picMk id="10" creationId="{6AE34A49-55D2-D5F6-1E4B-82BEA5E36636}"/>
          </ac:picMkLst>
        </pc:picChg>
      </pc:sldChg>
      <pc:sldChg chg="addSp delSp modSp add del mod ord">
        <pc:chgData name="Feuer, Magnus" userId="79519755-e0df-49da-804d-eb8c5b8ca57f" providerId="ADAL" clId="{0AF85ABD-B267-4389-9912-7851DC29D255}" dt="2024-09-23T14:53:26.484" v="3394" actId="47"/>
        <pc:sldMkLst>
          <pc:docMk/>
          <pc:sldMk cId="3952627167" sldId="526"/>
        </pc:sldMkLst>
        <pc:spChg chg="mod">
          <ac:chgData name="Feuer, Magnus" userId="79519755-e0df-49da-804d-eb8c5b8ca57f" providerId="ADAL" clId="{0AF85ABD-B267-4389-9912-7851DC29D255}" dt="2024-09-19T11:06:02.047" v="2428"/>
          <ac:spMkLst>
            <pc:docMk/>
            <pc:sldMk cId="3952627167" sldId="526"/>
            <ac:spMk id="5" creationId="{3A705EF1-BCA6-1644-8854-B62ABB997119}"/>
          </ac:spMkLst>
        </pc:spChg>
        <pc:spChg chg="mod">
          <ac:chgData name="Feuer, Magnus" userId="79519755-e0df-49da-804d-eb8c5b8ca57f" providerId="ADAL" clId="{0AF85ABD-B267-4389-9912-7851DC29D255}" dt="2024-09-19T11:05:47.324" v="2427"/>
          <ac:spMkLst>
            <pc:docMk/>
            <pc:sldMk cId="3952627167" sldId="526"/>
            <ac:spMk id="6" creationId="{DE7C5C27-70D7-CE47-B41B-FE67091E74B3}"/>
          </ac:spMkLst>
        </pc:spChg>
        <pc:spChg chg="mod">
          <ac:chgData name="Feuer, Magnus" userId="79519755-e0df-49da-804d-eb8c5b8ca57f" providerId="ADAL" clId="{0AF85ABD-B267-4389-9912-7851DC29D255}" dt="2024-09-23T14:40:41.395" v="3143" actId="207"/>
          <ac:spMkLst>
            <pc:docMk/>
            <pc:sldMk cId="3952627167" sldId="526"/>
            <ac:spMk id="8" creationId="{A7E0398B-35D2-4354-97D4-B14703059E11}"/>
          </ac:spMkLst>
        </pc:spChg>
        <pc:spChg chg="del">
          <ac:chgData name="Feuer, Magnus" userId="79519755-e0df-49da-804d-eb8c5b8ca57f" providerId="ADAL" clId="{0AF85ABD-B267-4389-9912-7851DC29D255}" dt="2024-09-19T10:02:18.472" v="2093" actId="478"/>
          <ac:spMkLst>
            <pc:docMk/>
            <pc:sldMk cId="3952627167" sldId="526"/>
            <ac:spMk id="12" creationId="{DF699DEE-D2C9-A0C0-3CF2-7B4174E9336C}"/>
          </ac:spMkLst>
        </pc:spChg>
        <pc:spChg chg="add del mod">
          <ac:chgData name="Feuer, Magnus" userId="79519755-e0df-49da-804d-eb8c5b8ca57f" providerId="ADAL" clId="{0AF85ABD-B267-4389-9912-7851DC29D255}" dt="2024-09-19T10:02:34.028" v="2100" actId="478"/>
          <ac:spMkLst>
            <pc:docMk/>
            <pc:sldMk cId="3952627167" sldId="526"/>
            <ac:spMk id="16" creationId="{985A4FE9-8A22-120A-7330-4569ACDCB55D}"/>
          </ac:spMkLst>
        </pc:spChg>
        <pc:spChg chg="del">
          <ac:chgData name="Feuer, Magnus" userId="79519755-e0df-49da-804d-eb8c5b8ca57f" providerId="ADAL" clId="{0AF85ABD-B267-4389-9912-7851DC29D255}" dt="2024-09-19T10:02:04.558" v="2087" actId="478"/>
          <ac:spMkLst>
            <pc:docMk/>
            <pc:sldMk cId="3952627167" sldId="526"/>
            <ac:spMk id="21" creationId="{32484FAB-4017-0D70-B217-5D14E711E1C8}"/>
          </ac:spMkLst>
        </pc:spChg>
        <pc:picChg chg="add del">
          <ac:chgData name="Feuer, Magnus" userId="79519755-e0df-49da-804d-eb8c5b8ca57f" providerId="ADAL" clId="{0AF85ABD-B267-4389-9912-7851DC29D255}" dt="2024-09-19T10:02:02.869" v="2086" actId="22"/>
          <ac:picMkLst>
            <pc:docMk/>
            <pc:sldMk cId="3952627167" sldId="526"/>
            <ac:picMk id="3" creationId="{EF923E53-E3D0-3F32-C75A-B7908D44D807}"/>
          </ac:picMkLst>
        </pc:picChg>
        <pc:picChg chg="add del mod">
          <ac:chgData name="Feuer, Magnus" userId="79519755-e0df-49da-804d-eb8c5b8ca57f" providerId="ADAL" clId="{0AF85ABD-B267-4389-9912-7851DC29D255}" dt="2024-09-19T10:02:12.640" v="2091" actId="22"/>
          <ac:picMkLst>
            <pc:docMk/>
            <pc:sldMk cId="3952627167" sldId="526"/>
            <ac:picMk id="9" creationId="{55703CB9-EE3C-BC26-0D76-BC1134E95104}"/>
          </ac:picMkLst>
        </pc:picChg>
        <pc:picChg chg="del">
          <ac:chgData name="Feuer, Magnus" userId="79519755-e0df-49da-804d-eb8c5b8ca57f" providerId="ADAL" clId="{0AF85ABD-B267-4389-9912-7851DC29D255}" dt="2024-09-19T10:02:14.372" v="2092" actId="478"/>
          <ac:picMkLst>
            <pc:docMk/>
            <pc:sldMk cId="3952627167" sldId="526"/>
            <ac:picMk id="10" creationId="{4C038FC5-DA89-82E1-B926-ECF4D31E3288}"/>
          </ac:picMkLst>
        </pc:picChg>
        <pc:picChg chg="add del mod">
          <ac:chgData name="Feuer, Magnus" userId="79519755-e0df-49da-804d-eb8c5b8ca57f" providerId="ADAL" clId="{0AF85ABD-B267-4389-9912-7851DC29D255}" dt="2024-09-19T10:04:10.449" v="2120" actId="478"/>
          <ac:picMkLst>
            <pc:docMk/>
            <pc:sldMk cId="3952627167" sldId="526"/>
            <ac:picMk id="15" creationId="{8C396194-10FC-805B-1D9F-E2B14A171A88}"/>
          </ac:picMkLst>
        </pc:picChg>
        <pc:picChg chg="add del mod">
          <ac:chgData name="Feuer, Magnus" userId="79519755-e0df-49da-804d-eb8c5b8ca57f" providerId="ADAL" clId="{0AF85ABD-B267-4389-9912-7851DC29D255}" dt="2024-09-19T10:03:03.256" v="2106" actId="478"/>
          <ac:picMkLst>
            <pc:docMk/>
            <pc:sldMk cId="3952627167" sldId="526"/>
            <ac:picMk id="17" creationId="{EE6AD21E-3BA8-741B-3F3D-99944FCF8282}"/>
          </ac:picMkLst>
        </pc:picChg>
        <pc:picChg chg="add mod">
          <ac:chgData name="Feuer, Magnus" userId="79519755-e0df-49da-804d-eb8c5b8ca57f" providerId="ADAL" clId="{0AF85ABD-B267-4389-9912-7851DC29D255}" dt="2024-09-23T14:52:52.530" v="3391" actId="14100"/>
          <ac:picMkLst>
            <pc:docMk/>
            <pc:sldMk cId="3952627167" sldId="526"/>
            <ac:picMk id="19" creationId="{A6837B7D-59D0-FACB-4C28-849EEFAB13EE}"/>
          </ac:picMkLst>
        </pc:picChg>
        <pc:picChg chg="add mod ord">
          <ac:chgData name="Feuer, Magnus" userId="79519755-e0df-49da-804d-eb8c5b8ca57f" providerId="ADAL" clId="{0AF85ABD-B267-4389-9912-7851DC29D255}" dt="2024-09-23T14:52:44.736" v="3389" actId="29295"/>
          <ac:picMkLst>
            <pc:docMk/>
            <pc:sldMk cId="3952627167" sldId="526"/>
            <ac:picMk id="20" creationId="{997BD2BA-595B-D708-A02B-5E9E32C6ED12}"/>
          </ac:picMkLst>
        </pc:picChg>
        <pc:cxnChg chg="del">
          <ac:chgData name="Feuer, Magnus" userId="79519755-e0df-49da-804d-eb8c5b8ca57f" providerId="ADAL" clId="{0AF85ABD-B267-4389-9912-7851DC29D255}" dt="2024-09-19T10:02:18.472" v="2093" actId="478"/>
          <ac:cxnSpMkLst>
            <pc:docMk/>
            <pc:sldMk cId="3952627167" sldId="526"/>
            <ac:cxnSpMk id="11" creationId="{51A5B5AB-27B7-AEC8-82E7-E38ED9D247A3}"/>
          </ac:cxnSpMkLst>
        </pc:cxnChg>
        <pc:cxnChg chg="del">
          <ac:chgData name="Feuer, Magnus" userId="79519755-e0df-49da-804d-eb8c5b8ca57f" providerId="ADAL" clId="{0AF85ABD-B267-4389-9912-7851DC29D255}" dt="2024-09-19T10:02:18.472" v="2093" actId="478"/>
          <ac:cxnSpMkLst>
            <pc:docMk/>
            <pc:sldMk cId="3952627167" sldId="526"/>
            <ac:cxnSpMk id="13" creationId="{09EFC681-ADA2-2A06-5721-B7F65F650893}"/>
          </ac:cxnSpMkLst>
        </pc:cxnChg>
      </pc:sldChg>
      <pc:sldChg chg="delSp add del mod">
        <pc:chgData name="Feuer, Magnus" userId="79519755-e0df-49da-804d-eb8c5b8ca57f" providerId="ADAL" clId="{0AF85ABD-B267-4389-9912-7851DC29D255}" dt="2024-09-24T16:32:33.558" v="4749" actId="47"/>
        <pc:sldMkLst>
          <pc:docMk/>
          <pc:sldMk cId="1757917436" sldId="527"/>
        </pc:sldMkLst>
        <pc:picChg chg="del">
          <ac:chgData name="Feuer, Magnus" userId="79519755-e0df-49da-804d-eb8c5b8ca57f" providerId="ADAL" clId="{0AF85ABD-B267-4389-9912-7851DC29D255}" dt="2024-09-24T16:25:40.671" v="4649" actId="478"/>
          <ac:picMkLst>
            <pc:docMk/>
            <pc:sldMk cId="1757917436" sldId="527"/>
            <ac:picMk id="8" creationId="{A461F851-B464-87CE-043C-925FCF3A0D0C}"/>
          </ac:picMkLst>
        </pc:picChg>
      </pc:sldChg>
      <pc:sldChg chg="addSp delSp modSp add mod">
        <pc:chgData name="Feuer, Magnus" userId="79519755-e0df-49da-804d-eb8c5b8ca57f" providerId="ADAL" clId="{0AF85ABD-B267-4389-9912-7851DC29D255}" dt="2024-09-25T13:01:37.770" v="4883" actId="207"/>
        <pc:sldMkLst>
          <pc:docMk/>
          <pc:sldMk cId="2802754537" sldId="528"/>
        </pc:sldMkLst>
        <pc:spChg chg="del mod">
          <ac:chgData name="Feuer, Magnus" userId="79519755-e0df-49da-804d-eb8c5b8ca57f" providerId="ADAL" clId="{0AF85ABD-B267-4389-9912-7851DC29D255}" dt="2024-09-24T16:30:04.033" v="4685" actId="478"/>
          <ac:spMkLst>
            <pc:docMk/>
            <pc:sldMk cId="2802754537" sldId="528"/>
            <ac:spMk id="4" creationId="{D79053BA-B92B-6824-9B57-59AE273AACC5}"/>
          </ac:spMkLst>
        </pc:spChg>
        <pc:spChg chg="mod">
          <ac:chgData name="Feuer, Magnus" userId="79519755-e0df-49da-804d-eb8c5b8ca57f" providerId="ADAL" clId="{0AF85ABD-B267-4389-9912-7851DC29D255}" dt="2024-09-25T13:01:37.770" v="4883" actId="207"/>
          <ac:spMkLst>
            <pc:docMk/>
            <pc:sldMk cId="2802754537" sldId="528"/>
            <ac:spMk id="6" creationId="{FBFC42EC-AC3C-E7D2-96A1-E8C1374C5F23}"/>
          </ac:spMkLst>
        </pc:spChg>
        <pc:spChg chg="del mod">
          <ac:chgData name="Feuer, Magnus" userId="79519755-e0df-49da-804d-eb8c5b8ca57f" providerId="ADAL" clId="{0AF85ABD-B267-4389-9912-7851DC29D255}" dt="2024-09-24T16:32:12.364" v="4747" actId="478"/>
          <ac:spMkLst>
            <pc:docMk/>
            <pc:sldMk cId="2802754537" sldId="528"/>
            <ac:spMk id="37" creationId="{E6E4A70E-539C-8C01-3234-945A98F16B96}"/>
          </ac:spMkLst>
        </pc:spChg>
        <pc:spChg chg="del mod">
          <ac:chgData name="Feuer, Magnus" userId="79519755-e0df-49da-804d-eb8c5b8ca57f" providerId="ADAL" clId="{0AF85ABD-B267-4389-9912-7851DC29D255}" dt="2024-09-24T16:32:12.364" v="4747" actId="478"/>
          <ac:spMkLst>
            <pc:docMk/>
            <pc:sldMk cId="2802754537" sldId="528"/>
            <ac:spMk id="38" creationId="{5FFAF12B-D204-4B11-4F77-B0047A150AD7}"/>
          </ac:spMkLst>
        </pc:spChg>
        <pc:spChg chg="del mod">
          <ac:chgData name="Feuer, Magnus" userId="79519755-e0df-49da-804d-eb8c5b8ca57f" providerId="ADAL" clId="{0AF85ABD-B267-4389-9912-7851DC29D255}" dt="2024-09-24T16:32:12.364" v="4747" actId="478"/>
          <ac:spMkLst>
            <pc:docMk/>
            <pc:sldMk cId="2802754537" sldId="528"/>
            <ac:spMk id="39" creationId="{ECCEA272-BD33-3B20-B527-B4D835CB2F6A}"/>
          </ac:spMkLst>
        </pc:spChg>
        <pc:spChg chg="del mod">
          <ac:chgData name="Feuer, Magnus" userId="79519755-e0df-49da-804d-eb8c5b8ca57f" providerId="ADAL" clId="{0AF85ABD-B267-4389-9912-7851DC29D255}" dt="2024-09-24T16:32:12.364" v="4747" actId="478"/>
          <ac:spMkLst>
            <pc:docMk/>
            <pc:sldMk cId="2802754537" sldId="528"/>
            <ac:spMk id="40" creationId="{5D9F287F-EE38-5154-B761-A610563CDB6E}"/>
          </ac:spMkLst>
        </pc:spChg>
        <pc:spChg chg="del mod">
          <ac:chgData name="Feuer, Magnus" userId="79519755-e0df-49da-804d-eb8c5b8ca57f" providerId="ADAL" clId="{0AF85ABD-B267-4389-9912-7851DC29D255}" dt="2024-09-24T16:32:12.364" v="4747" actId="478"/>
          <ac:spMkLst>
            <pc:docMk/>
            <pc:sldMk cId="2802754537" sldId="528"/>
            <ac:spMk id="41" creationId="{01CE56E2-99F8-40AD-6FCA-B9A3965E81B8}"/>
          </ac:spMkLst>
        </pc:spChg>
        <pc:spChg chg="del mod">
          <ac:chgData name="Feuer, Magnus" userId="79519755-e0df-49da-804d-eb8c5b8ca57f" providerId="ADAL" clId="{0AF85ABD-B267-4389-9912-7851DC29D255}" dt="2024-09-24T16:32:12.364" v="4747" actId="478"/>
          <ac:spMkLst>
            <pc:docMk/>
            <pc:sldMk cId="2802754537" sldId="528"/>
            <ac:spMk id="42" creationId="{6DDFFB70-63C2-9777-7CBD-78B9942C26DA}"/>
          </ac:spMkLst>
        </pc:spChg>
        <pc:spChg chg="del mod">
          <ac:chgData name="Feuer, Magnus" userId="79519755-e0df-49da-804d-eb8c5b8ca57f" providerId="ADAL" clId="{0AF85ABD-B267-4389-9912-7851DC29D255}" dt="2024-09-24T16:32:12.364" v="4747" actId="478"/>
          <ac:spMkLst>
            <pc:docMk/>
            <pc:sldMk cId="2802754537" sldId="528"/>
            <ac:spMk id="43" creationId="{D51B259F-6451-DC3F-8518-DCF18CF40672}"/>
          </ac:spMkLst>
        </pc:spChg>
        <pc:spChg chg="del mod">
          <ac:chgData name="Feuer, Magnus" userId="79519755-e0df-49da-804d-eb8c5b8ca57f" providerId="ADAL" clId="{0AF85ABD-B267-4389-9912-7851DC29D255}" dt="2024-09-24T16:32:12.364" v="4747" actId="478"/>
          <ac:spMkLst>
            <pc:docMk/>
            <pc:sldMk cId="2802754537" sldId="528"/>
            <ac:spMk id="44" creationId="{CD4FE25D-E10A-CF1B-6FBB-2F6A17AA77AB}"/>
          </ac:spMkLst>
        </pc:spChg>
        <pc:spChg chg="del mod">
          <ac:chgData name="Feuer, Magnus" userId="79519755-e0df-49da-804d-eb8c5b8ca57f" providerId="ADAL" clId="{0AF85ABD-B267-4389-9912-7851DC29D255}" dt="2024-09-24T16:32:12.364" v="4747" actId="478"/>
          <ac:spMkLst>
            <pc:docMk/>
            <pc:sldMk cId="2802754537" sldId="528"/>
            <ac:spMk id="45" creationId="{0065082D-DBEC-FA50-FE09-9F42E680BB02}"/>
          </ac:spMkLst>
        </pc:spChg>
        <pc:picChg chg="add mod ord modCrop">
          <ac:chgData name="Feuer, Magnus" userId="79519755-e0df-49da-804d-eb8c5b8ca57f" providerId="ADAL" clId="{0AF85ABD-B267-4389-9912-7851DC29D255}" dt="2024-09-24T16:31:50.988" v="4746"/>
          <ac:picMkLst>
            <pc:docMk/>
            <pc:sldMk cId="2802754537" sldId="528"/>
            <ac:picMk id="5" creationId="{AFB65D1A-7D2C-DE4B-1C4D-D812F8D1F72A}"/>
          </ac:picMkLst>
        </pc:picChg>
        <pc:picChg chg="del">
          <ac:chgData name="Feuer, Magnus" userId="79519755-e0df-49da-804d-eb8c5b8ca57f" providerId="ADAL" clId="{0AF85ABD-B267-4389-9912-7851DC29D255}" dt="2024-09-24T16:25:50.010" v="4651" actId="478"/>
          <ac:picMkLst>
            <pc:docMk/>
            <pc:sldMk cId="2802754537" sldId="528"/>
            <ac:picMk id="8" creationId="{A461F851-B464-87CE-043C-925FCF3A0D0C}"/>
          </ac:picMkLst>
        </pc:picChg>
      </pc:sldChg>
      <pc:sldMasterChg chg="modSp modSldLayout">
        <pc:chgData name="Feuer, Magnus" userId="79519755-e0df-49da-804d-eb8c5b8ca57f" providerId="ADAL" clId="{0AF85ABD-B267-4389-9912-7851DC29D255}" dt="2024-09-19T11:06:02.047" v="2428"/>
        <pc:sldMasterMkLst>
          <pc:docMk/>
          <pc:sldMasterMk cId="1580395971" sldId="2147483660"/>
        </pc:sldMasterMkLst>
        <pc:spChg chg="mod">
          <ac:chgData name="Feuer, Magnus" userId="79519755-e0df-49da-804d-eb8c5b8ca57f" providerId="ADAL" clId="{0AF85ABD-B267-4389-9912-7851DC29D255}" dt="2024-09-19T11:06:02.047" v="2428"/>
          <ac:spMkLst>
            <pc:docMk/>
            <pc:sldMasterMk cId="1580395971" sldId="2147483660"/>
            <ac:spMk id="8" creationId="{4DC80B2D-4065-F54F-A055-698FF29D7A13}"/>
          </ac:spMkLst>
        </pc:spChg>
        <pc:spChg chg="mod">
          <ac:chgData name="Feuer, Magnus" userId="79519755-e0df-49da-804d-eb8c5b8ca57f" providerId="ADAL" clId="{0AF85ABD-B267-4389-9912-7851DC29D255}" dt="2024-09-19T11:05:47.324" v="2427"/>
          <ac:spMkLst>
            <pc:docMk/>
            <pc:sldMasterMk cId="1580395971" sldId="2147483660"/>
            <ac:spMk id="9" creationId="{19A46E7C-4D93-8048-B013-2132B26488A2}"/>
          </ac:spMkLst>
        </pc:spChg>
        <pc:sldLayoutChg chg="modSp">
          <pc:chgData name="Feuer, Magnus" userId="79519755-e0df-49da-804d-eb8c5b8ca57f" providerId="ADAL" clId="{0AF85ABD-B267-4389-9912-7851DC29D255}" dt="2024-09-19T11:06:02.047" v="2428"/>
          <pc:sldLayoutMkLst>
            <pc:docMk/>
            <pc:sldMasterMk cId="1580395971" sldId="2147483660"/>
            <pc:sldLayoutMk cId="2383947941" sldId="2147483663"/>
          </pc:sldLayoutMkLst>
          <pc:spChg chg="mod">
            <ac:chgData name="Feuer, Magnus" userId="79519755-e0df-49da-804d-eb8c5b8ca57f" providerId="ADAL" clId="{0AF85ABD-B267-4389-9912-7851DC29D255}" dt="2024-09-19T11:06:02.047" v="2428"/>
            <ac:spMkLst>
              <pc:docMk/>
              <pc:sldMasterMk cId="1580395971" sldId="2147483660"/>
              <pc:sldLayoutMk cId="2383947941" sldId="2147483663"/>
              <ac:spMk id="12" creationId="{E8DD128A-BB24-4D24-AFFE-BD05B3D86D51}"/>
            </ac:spMkLst>
          </pc:spChg>
          <pc:spChg chg="mod">
            <ac:chgData name="Feuer, Magnus" userId="79519755-e0df-49da-804d-eb8c5b8ca57f" providerId="ADAL" clId="{0AF85ABD-B267-4389-9912-7851DC29D255}" dt="2024-09-19T11:05:47.324" v="2427"/>
            <ac:spMkLst>
              <pc:docMk/>
              <pc:sldMasterMk cId="1580395971" sldId="2147483660"/>
              <pc:sldLayoutMk cId="2383947941" sldId="2147483663"/>
              <ac:spMk id="13" creationId="{C7305819-9A50-4471-8739-35823219A4A5}"/>
            </ac:spMkLst>
          </pc:spChg>
        </pc:sldLayoutChg>
        <pc:sldLayoutChg chg="modSp">
          <pc:chgData name="Feuer, Magnus" userId="79519755-e0df-49da-804d-eb8c5b8ca57f" providerId="ADAL" clId="{0AF85ABD-B267-4389-9912-7851DC29D255}" dt="2024-09-19T11:06:02.047" v="2428"/>
          <pc:sldLayoutMkLst>
            <pc:docMk/>
            <pc:sldMasterMk cId="1580395971" sldId="2147483660"/>
            <pc:sldLayoutMk cId="2657982298" sldId="2147483669"/>
          </pc:sldLayoutMkLst>
          <pc:spChg chg="mod">
            <ac:chgData name="Feuer, Magnus" userId="79519755-e0df-49da-804d-eb8c5b8ca57f" providerId="ADAL" clId="{0AF85ABD-B267-4389-9912-7851DC29D255}" dt="2024-09-19T11:06:02.047" v="2428"/>
            <ac:spMkLst>
              <pc:docMk/>
              <pc:sldMasterMk cId="1580395971" sldId="2147483660"/>
              <pc:sldLayoutMk cId="2657982298" sldId="2147483669"/>
              <ac:spMk id="12" creationId="{033FDB32-D803-458A-BE25-097CD235A16A}"/>
            </ac:spMkLst>
          </pc:spChg>
          <pc:spChg chg="mod">
            <ac:chgData name="Feuer, Magnus" userId="79519755-e0df-49da-804d-eb8c5b8ca57f" providerId="ADAL" clId="{0AF85ABD-B267-4389-9912-7851DC29D255}" dt="2024-09-19T11:05:47.324" v="2427"/>
            <ac:spMkLst>
              <pc:docMk/>
              <pc:sldMasterMk cId="1580395971" sldId="2147483660"/>
              <pc:sldLayoutMk cId="2657982298" sldId="2147483669"/>
              <ac:spMk id="13" creationId="{800B1141-6DF8-42DD-8814-EFA95990B729}"/>
            </ac:spMkLst>
          </pc:spChg>
        </pc:sldLayoutChg>
        <pc:sldLayoutChg chg="modSp">
          <pc:chgData name="Feuer, Magnus" userId="79519755-e0df-49da-804d-eb8c5b8ca57f" providerId="ADAL" clId="{0AF85ABD-B267-4389-9912-7851DC29D255}" dt="2024-09-19T11:06:02.047" v="2428"/>
          <pc:sldLayoutMkLst>
            <pc:docMk/>
            <pc:sldMasterMk cId="1580395971" sldId="2147483660"/>
            <pc:sldLayoutMk cId="630765945" sldId="2147483670"/>
          </pc:sldLayoutMkLst>
          <pc:spChg chg="mod">
            <ac:chgData name="Feuer, Magnus" userId="79519755-e0df-49da-804d-eb8c5b8ca57f" providerId="ADAL" clId="{0AF85ABD-B267-4389-9912-7851DC29D255}" dt="2024-09-19T11:06:02.047" v="2428"/>
            <ac:spMkLst>
              <pc:docMk/>
              <pc:sldMasterMk cId="1580395971" sldId="2147483660"/>
              <pc:sldLayoutMk cId="630765945" sldId="2147483670"/>
              <ac:spMk id="17" creationId="{EBCC21B6-BCFA-477F-BE3C-354DAEB6DC72}"/>
            </ac:spMkLst>
          </pc:spChg>
          <pc:spChg chg="mod">
            <ac:chgData name="Feuer, Magnus" userId="79519755-e0df-49da-804d-eb8c5b8ca57f" providerId="ADAL" clId="{0AF85ABD-B267-4389-9912-7851DC29D255}" dt="2024-09-19T11:05:47.324" v="2427"/>
            <ac:spMkLst>
              <pc:docMk/>
              <pc:sldMasterMk cId="1580395971" sldId="2147483660"/>
              <pc:sldLayoutMk cId="630765945" sldId="2147483670"/>
              <ac:spMk id="18" creationId="{34C5C430-CD0E-4A41-9601-B8CB63E4004C}"/>
            </ac:spMkLst>
          </pc:spChg>
        </pc:sldLayoutChg>
        <pc:sldLayoutChg chg="modSp">
          <pc:chgData name="Feuer, Magnus" userId="79519755-e0df-49da-804d-eb8c5b8ca57f" providerId="ADAL" clId="{0AF85ABD-B267-4389-9912-7851DC29D255}" dt="2024-09-19T11:06:02.047" v="2428"/>
          <pc:sldLayoutMkLst>
            <pc:docMk/>
            <pc:sldMasterMk cId="1580395971" sldId="2147483660"/>
            <pc:sldLayoutMk cId="3948746191" sldId="2147483671"/>
          </pc:sldLayoutMkLst>
          <pc:spChg chg="mod">
            <ac:chgData name="Feuer, Magnus" userId="79519755-e0df-49da-804d-eb8c5b8ca57f" providerId="ADAL" clId="{0AF85ABD-B267-4389-9912-7851DC29D255}" dt="2024-09-19T11:06:02.047" v="2428"/>
            <ac:spMkLst>
              <pc:docMk/>
              <pc:sldMasterMk cId="1580395971" sldId="2147483660"/>
              <pc:sldLayoutMk cId="3948746191" sldId="2147483671"/>
              <ac:spMk id="15" creationId="{8C1C0756-99BC-454C-8ECE-5EF7112E5CFB}"/>
            </ac:spMkLst>
          </pc:spChg>
          <pc:spChg chg="mod">
            <ac:chgData name="Feuer, Magnus" userId="79519755-e0df-49da-804d-eb8c5b8ca57f" providerId="ADAL" clId="{0AF85ABD-B267-4389-9912-7851DC29D255}" dt="2024-09-19T11:05:47.324" v="2427"/>
            <ac:spMkLst>
              <pc:docMk/>
              <pc:sldMasterMk cId="1580395971" sldId="2147483660"/>
              <pc:sldLayoutMk cId="3948746191" sldId="2147483671"/>
              <ac:spMk id="16" creationId="{EFE7565D-E88C-4DA2-A597-30B96381737B}"/>
            </ac:spMkLst>
          </pc:spChg>
        </pc:sldLayoutChg>
        <pc:sldLayoutChg chg="modSp">
          <pc:chgData name="Feuer, Magnus" userId="79519755-e0df-49da-804d-eb8c5b8ca57f" providerId="ADAL" clId="{0AF85ABD-B267-4389-9912-7851DC29D255}" dt="2024-09-19T11:06:02.047" v="2428"/>
          <pc:sldLayoutMkLst>
            <pc:docMk/>
            <pc:sldMasterMk cId="1580395971" sldId="2147483660"/>
            <pc:sldLayoutMk cId="2804698746" sldId="2147483673"/>
          </pc:sldLayoutMkLst>
          <pc:spChg chg="mod">
            <ac:chgData name="Feuer, Magnus" userId="79519755-e0df-49da-804d-eb8c5b8ca57f" providerId="ADAL" clId="{0AF85ABD-B267-4389-9912-7851DC29D255}" dt="2024-09-19T11:06:02.047" v="2428"/>
            <ac:spMkLst>
              <pc:docMk/>
              <pc:sldMasterMk cId="1580395971" sldId="2147483660"/>
              <pc:sldLayoutMk cId="2804698746" sldId="2147483673"/>
              <ac:spMk id="14" creationId="{4635DF05-367D-4267-B9AF-640D824AD2E0}"/>
            </ac:spMkLst>
          </pc:spChg>
          <pc:spChg chg="mod">
            <ac:chgData name="Feuer, Magnus" userId="79519755-e0df-49da-804d-eb8c5b8ca57f" providerId="ADAL" clId="{0AF85ABD-B267-4389-9912-7851DC29D255}" dt="2024-09-19T11:05:47.324" v="2427"/>
            <ac:spMkLst>
              <pc:docMk/>
              <pc:sldMasterMk cId="1580395971" sldId="2147483660"/>
              <pc:sldLayoutMk cId="2804698746" sldId="2147483673"/>
              <ac:spMk id="15" creationId="{8C5714A3-F3EB-4BF0-A7C0-84D8BCDF38AC}"/>
            </ac:spMkLst>
          </pc:spChg>
        </pc:sldLayoutChg>
        <pc:sldLayoutChg chg="modSp">
          <pc:chgData name="Feuer, Magnus" userId="79519755-e0df-49da-804d-eb8c5b8ca57f" providerId="ADAL" clId="{0AF85ABD-B267-4389-9912-7851DC29D255}" dt="2024-09-19T11:06:02.047" v="2428"/>
          <pc:sldLayoutMkLst>
            <pc:docMk/>
            <pc:sldMasterMk cId="1580395971" sldId="2147483660"/>
            <pc:sldLayoutMk cId="1401432639" sldId="2147483674"/>
          </pc:sldLayoutMkLst>
          <pc:spChg chg="mod">
            <ac:chgData name="Feuer, Magnus" userId="79519755-e0df-49da-804d-eb8c5b8ca57f" providerId="ADAL" clId="{0AF85ABD-B267-4389-9912-7851DC29D255}" dt="2024-09-19T11:06:02.047" v="2428"/>
            <ac:spMkLst>
              <pc:docMk/>
              <pc:sldMasterMk cId="1580395971" sldId="2147483660"/>
              <pc:sldLayoutMk cId="1401432639" sldId="2147483674"/>
              <ac:spMk id="23" creationId="{DE0D6CF5-8DA9-4465-A83D-57DC6F210953}"/>
            </ac:spMkLst>
          </pc:spChg>
          <pc:spChg chg="mod">
            <ac:chgData name="Feuer, Magnus" userId="79519755-e0df-49da-804d-eb8c5b8ca57f" providerId="ADAL" clId="{0AF85ABD-B267-4389-9912-7851DC29D255}" dt="2024-09-19T11:05:47.324" v="2427"/>
            <ac:spMkLst>
              <pc:docMk/>
              <pc:sldMasterMk cId="1580395971" sldId="2147483660"/>
              <pc:sldLayoutMk cId="1401432639" sldId="2147483674"/>
              <ac:spMk id="29" creationId="{5A379993-7C8B-418B-9ECC-96D6E148A797}"/>
            </ac:spMkLst>
          </pc:spChg>
        </pc:sldLayoutChg>
        <pc:sldLayoutChg chg="modSp">
          <pc:chgData name="Feuer, Magnus" userId="79519755-e0df-49da-804d-eb8c5b8ca57f" providerId="ADAL" clId="{0AF85ABD-B267-4389-9912-7851DC29D255}" dt="2024-09-19T11:06:02.047" v="2428"/>
          <pc:sldLayoutMkLst>
            <pc:docMk/>
            <pc:sldMasterMk cId="1580395971" sldId="2147483660"/>
            <pc:sldLayoutMk cId="2678669409" sldId="2147483696"/>
          </pc:sldLayoutMkLst>
          <pc:spChg chg="mod">
            <ac:chgData name="Feuer, Magnus" userId="79519755-e0df-49da-804d-eb8c5b8ca57f" providerId="ADAL" clId="{0AF85ABD-B267-4389-9912-7851DC29D255}" dt="2024-09-19T11:06:02.047" v="2428"/>
            <ac:spMkLst>
              <pc:docMk/>
              <pc:sldMasterMk cId="1580395971" sldId="2147483660"/>
              <pc:sldLayoutMk cId="2678669409" sldId="2147483696"/>
              <ac:spMk id="27" creationId="{46E67FC0-4703-44E7-8E23-51C04358C880}"/>
            </ac:spMkLst>
          </pc:spChg>
          <pc:spChg chg="mod">
            <ac:chgData name="Feuer, Magnus" userId="79519755-e0df-49da-804d-eb8c5b8ca57f" providerId="ADAL" clId="{0AF85ABD-B267-4389-9912-7851DC29D255}" dt="2024-09-19T11:05:47.324" v="2427"/>
            <ac:spMkLst>
              <pc:docMk/>
              <pc:sldMasterMk cId="1580395971" sldId="2147483660"/>
              <pc:sldLayoutMk cId="2678669409" sldId="2147483696"/>
              <ac:spMk id="28" creationId="{DEFCD0FB-601B-4B61-BAF2-BEF460C41299}"/>
            </ac:spMkLst>
          </pc:spChg>
        </pc:sldLayoutChg>
        <pc:sldLayoutChg chg="modSp">
          <pc:chgData name="Feuer, Magnus" userId="79519755-e0df-49da-804d-eb8c5b8ca57f" providerId="ADAL" clId="{0AF85ABD-B267-4389-9912-7851DC29D255}" dt="2024-09-19T11:06:02.047" v="2428"/>
          <pc:sldLayoutMkLst>
            <pc:docMk/>
            <pc:sldMasterMk cId="1580395971" sldId="2147483660"/>
            <pc:sldLayoutMk cId="378001215" sldId="2147483700"/>
          </pc:sldLayoutMkLst>
          <pc:spChg chg="mod">
            <ac:chgData name="Feuer, Magnus" userId="79519755-e0df-49da-804d-eb8c5b8ca57f" providerId="ADAL" clId="{0AF85ABD-B267-4389-9912-7851DC29D255}" dt="2024-09-19T11:06:02.047" v="2428"/>
            <ac:spMkLst>
              <pc:docMk/>
              <pc:sldMasterMk cId="1580395971" sldId="2147483660"/>
              <pc:sldLayoutMk cId="378001215" sldId="2147483700"/>
              <ac:spMk id="29" creationId="{496833C5-42A0-4B15-A2D2-E5EDD2F15D57}"/>
            </ac:spMkLst>
          </pc:spChg>
          <pc:spChg chg="mod">
            <ac:chgData name="Feuer, Magnus" userId="79519755-e0df-49da-804d-eb8c5b8ca57f" providerId="ADAL" clId="{0AF85ABD-B267-4389-9912-7851DC29D255}" dt="2024-09-19T11:05:47.324" v="2427"/>
            <ac:spMkLst>
              <pc:docMk/>
              <pc:sldMasterMk cId="1580395971" sldId="2147483660"/>
              <pc:sldLayoutMk cId="378001215" sldId="2147483700"/>
              <ac:spMk id="31" creationId="{281BCE76-FC03-4475-A383-0C33823439C6}"/>
            </ac:spMkLst>
          </pc:spChg>
        </pc:sldLayoutChg>
        <pc:sldLayoutChg chg="modSp">
          <pc:chgData name="Feuer, Magnus" userId="79519755-e0df-49da-804d-eb8c5b8ca57f" providerId="ADAL" clId="{0AF85ABD-B267-4389-9912-7851DC29D255}" dt="2024-09-19T11:06:02.047" v="2428"/>
          <pc:sldLayoutMkLst>
            <pc:docMk/>
            <pc:sldMasterMk cId="1580395971" sldId="2147483660"/>
            <pc:sldLayoutMk cId="2266261089" sldId="2147483722"/>
          </pc:sldLayoutMkLst>
          <pc:spChg chg="mod">
            <ac:chgData name="Feuer, Magnus" userId="79519755-e0df-49da-804d-eb8c5b8ca57f" providerId="ADAL" clId="{0AF85ABD-B267-4389-9912-7851DC29D255}" dt="2024-09-19T11:06:02.047" v="2428"/>
            <ac:spMkLst>
              <pc:docMk/>
              <pc:sldMasterMk cId="1580395971" sldId="2147483660"/>
              <pc:sldLayoutMk cId="2266261089" sldId="2147483722"/>
              <ac:spMk id="20" creationId="{D4A81B9C-6BE8-4C9C-950C-A1568A754801}"/>
            </ac:spMkLst>
          </pc:spChg>
          <pc:spChg chg="mod">
            <ac:chgData name="Feuer, Magnus" userId="79519755-e0df-49da-804d-eb8c5b8ca57f" providerId="ADAL" clId="{0AF85ABD-B267-4389-9912-7851DC29D255}" dt="2024-09-19T11:05:47.324" v="2427"/>
            <ac:spMkLst>
              <pc:docMk/>
              <pc:sldMasterMk cId="1580395971" sldId="2147483660"/>
              <pc:sldLayoutMk cId="2266261089" sldId="2147483722"/>
              <ac:spMk id="25" creationId="{193A4F37-C456-4D02-B34A-92A61082C144}"/>
            </ac:spMkLst>
          </pc:spChg>
        </pc:sldLayoutChg>
        <pc:sldLayoutChg chg="modSp">
          <pc:chgData name="Feuer, Magnus" userId="79519755-e0df-49da-804d-eb8c5b8ca57f" providerId="ADAL" clId="{0AF85ABD-B267-4389-9912-7851DC29D255}" dt="2024-09-19T11:06:02.047" v="2428"/>
          <pc:sldLayoutMkLst>
            <pc:docMk/>
            <pc:sldMasterMk cId="1580395971" sldId="2147483660"/>
            <pc:sldLayoutMk cId="4039982163" sldId="2147483723"/>
          </pc:sldLayoutMkLst>
          <pc:spChg chg="mod">
            <ac:chgData name="Feuer, Magnus" userId="79519755-e0df-49da-804d-eb8c5b8ca57f" providerId="ADAL" clId="{0AF85ABD-B267-4389-9912-7851DC29D255}" dt="2024-09-19T11:06:02.047" v="2428"/>
            <ac:spMkLst>
              <pc:docMk/>
              <pc:sldMasterMk cId="1580395971" sldId="2147483660"/>
              <pc:sldLayoutMk cId="4039982163" sldId="2147483723"/>
              <ac:spMk id="6" creationId="{856E88E5-F6FC-4B6D-8803-A80C8B0B84B4}"/>
            </ac:spMkLst>
          </pc:spChg>
          <pc:spChg chg="mod">
            <ac:chgData name="Feuer, Magnus" userId="79519755-e0df-49da-804d-eb8c5b8ca57f" providerId="ADAL" clId="{0AF85ABD-B267-4389-9912-7851DC29D255}" dt="2024-09-19T11:05:47.324" v="2427"/>
            <ac:spMkLst>
              <pc:docMk/>
              <pc:sldMasterMk cId="1580395971" sldId="2147483660"/>
              <pc:sldLayoutMk cId="4039982163" sldId="2147483723"/>
              <ac:spMk id="8" creationId="{AED13851-EF01-4D05-B0AC-702AA06FDF61}"/>
            </ac:spMkLst>
          </pc:spChg>
        </pc:sldLayoutChg>
        <pc:sldLayoutChg chg="modSp">
          <pc:chgData name="Feuer, Magnus" userId="79519755-e0df-49da-804d-eb8c5b8ca57f" providerId="ADAL" clId="{0AF85ABD-B267-4389-9912-7851DC29D255}" dt="2024-09-19T11:06:02.047" v="2428"/>
          <pc:sldLayoutMkLst>
            <pc:docMk/>
            <pc:sldMasterMk cId="1580395971" sldId="2147483660"/>
            <pc:sldLayoutMk cId="3672088065" sldId="2147483724"/>
          </pc:sldLayoutMkLst>
          <pc:spChg chg="mod">
            <ac:chgData name="Feuer, Magnus" userId="79519755-e0df-49da-804d-eb8c5b8ca57f" providerId="ADAL" clId="{0AF85ABD-B267-4389-9912-7851DC29D255}" dt="2024-09-19T11:06:02.047" v="2428"/>
            <ac:spMkLst>
              <pc:docMk/>
              <pc:sldMasterMk cId="1580395971" sldId="2147483660"/>
              <pc:sldLayoutMk cId="3672088065" sldId="2147483724"/>
              <ac:spMk id="6" creationId="{5BB9AC27-9A18-4A9F-8B8E-A7C2A2456C9A}"/>
            </ac:spMkLst>
          </pc:spChg>
          <pc:spChg chg="mod">
            <ac:chgData name="Feuer, Magnus" userId="79519755-e0df-49da-804d-eb8c5b8ca57f" providerId="ADAL" clId="{0AF85ABD-B267-4389-9912-7851DC29D255}" dt="2024-09-19T11:05:47.324" v="2427"/>
            <ac:spMkLst>
              <pc:docMk/>
              <pc:sldMasterMk cId="1580395971" sldId="2147483660"/>
              <pc:sldLayoutMk cId="3672088065" sldId="2147483724"/>
              <ac:spMk id="7" creationId="{40A6468E-AD0F-4906-8130-DD5239E18C95}"/>
            </ac:spMkLst>
          </pc:spChg>
        </pc:sldLayoutChg>
        <pc:sldLayoutChg chg="modSp">
          <pc:chgData name="Feuer, Magnus" userId="79519755-e0df-49da-804d-eb8c5b8ca57f" providerId="ADAL" clId="{0AF85ABD-B267-4389-9912-7851DC29D255}" dt="2024-09-19T11:06:02.047" v="2428"/>
          <pc:sldLayoutMkLst>
            <pc:docMk/>
            <pc:sldMasterMk cId="1580395971" sldId="2147483660"/>
            <pc:sldLayoutMk cId="1936108168" sldId="2147483725"/>
          </pc:sldLayoutMkLst>
          <pc:spChg chg="mod">
            <ac:chgData name="Feuer, Magnus" userId="79519755-e0df-49da-804d-eb8c5b8ca57f" providerId="ADAL" clId="{0AF85ABD-B267-4389-9912-7851DC29D255}" dt="2024-09-19T11:06:02.047" v="2428"/>
            <ac:spMkLst>
              <pc:docMk/>
              <pc:sldMasterMk cId="1580395971" sldId="2147483660"/>
              <pc:sldLayoutMk cId="1936108168" sldId="2147483725"/>
              <ac:spMk id="58" creationId="{CF271D7A-5DE2-4656-8AE5-41EC1641E0DD}"/>
            </ac:spMkLst>
          </pc:spChg>
          <pc:spChg chg="mod">
            <ac:chgData name="Feuer, Magnus" userId="79519755-e0df-49da-804d-eb8c5b8ca57f" providerId="ADAL" clId="{0AF85ABD-B267-4389-9912-7851DC29D255}" dt="2024-09-19T11:05:47.324" v="2427"/>
            <ac:spMkLst>
              <pc:docMk/>
              <pc:sldMasterMk cId="1580395971" sldId="2147483660"/>
              <pc:sldLayoutMk cId="1936108168" sldId="2147483725"/>
              <ac:spMk id="60" creationId="{9D53DC61-F588-4141-90E0-07202DD4F53D}"/>
            </ac:spMkLst>
          </pc:spChg>
        </pc:sldLayoutChg>
        <pc:sldLayoutChg chg="modSp">
          <pc:chgData name="Feuer, Magnus" userId="79519755-e0df-49da-804d-eb8c5b8ca57f" providerId="ADAL" clId="{0AF85ABD-B267-4389-9912-7851DC29D255}" dt="2024-09-19T11:06:02.047" v="2428"/>
          <pc:sldLayoutMkLst>
            <pc:docMk/>
            <pc:sldMasterMk cId="1580395971" sldId="2147483660"/>
            <pc:sldLayoutMk cId="716917501" sldId="2147483757"/>
          </pc:sldLayoutMkLst>
          <pc:spChg chg="mod">
            <ac:chgData name="Feuer, Magnus" userId="79519755-e0df-49da-804d-eb8c5b8ca57f" providerId="ADAL" clId="{0AF85ABD-B267-4389-9912-7851DC29D255}" dt="2024-09-19T11:06:02.047" v="2428"/>
            <ac:spMkLst>
              <pc:docMk/>
              <pc:sldMasterMk cId="1580395971" sldId="2147483660"/>
              <pc:sldLayoutMk cId="716917501" sldId="2147483757"/>
              <ac:spMk id="14" creationId="{89A8F0BB-8A1C-4465-A249-56CAB665011A}"/>
            </ac:spMkLst>
          </pc:spChg>
          <pc:spChg chg="mod">
            <ac:chgData name="Feuer, Magnus" userId="79519755-e0df-49da-804d-eb8c5b8ca57f" providerId="ADAL" clId="{0AF85ABD-B267-4389-9912-7851DC29D255}" dt="2024-09-19T11:05:47.324" v="2427"/>
            <ac:spMkLst>
              <pc:docMk/>
              <pc:sldMasterMk cId="1580395971" sldId="2147483660"/>
              <pc:sldLayoutMk cId="716917501" sldId="2147483757"/>
              <ac:spMk id="15" creationId="{81D8C539-5C4D-4517-A0F1-194784EFD06F}"/>
            </ac:spMkLst>
          </pc:spChg>
        </pc:sldLayoutChg>
        <pc:sldLayoutChg chg="modSp">
          <pc:chgData name="Feuer, Magnus" userId="79519755-e0df-49da-804d-eb8c5b8ca57f" providerId="ADAL" clId="{0AF85ABD-B267-4389-9912-7851DC29D255}" dt="2024-09-19T11:06:02.047" v="2428"/>
          <pc:sldLayoutMkLst>
            <pc:docMk/>
            <pc:sldMasterMk cId="1580395971" sldId="2147483660"/>
            <pc:sldLayoutMk cId="2117392025" sldId="2147483758"/>
          </pc:sldLayoutMkLst>
          <pc:spChg chg="mod">
            <ac:chgData name="Feuer, Magnus" userId="79519755-e0df-49da-804d-eb8c5b8ca57f" providerId="ADAL" clId="{0AF85ABD-B267-4389-9912-7851DC29D255}" dt="2024-09-19T11:06:02.047" v="2428"/>
            <ac:spMkLst>
              <pc:docMk/>
              <pc:sldMasterMk cId="1580395971" sldId="2147483660"/>
              <pc:sldLayoutMk cId="2117392025" sldId="2147483758"/>
              <ac:spMk id="6" creationId="{69CC2004-52EA-4F9B-AEEE-01EC18F6F126}"/>
            </ac:spMkLst>
          </pc:spChg>
          <pc:spChg chg="mod">
            <ac:chgData name="Feuer, Magnus" userId="79519755-e0df-49da-804d-eb8c5b8ca57f" providerId="ADAL" clId="{0AF85ABD-B267-4389-9912-7851DC29D255}" dt="2024-09-19T11:05:47.324" v="2427"/>
            <ac:spMkLst>
              <pc:docMk/>
              <pc:sldMasterMk cId="1580395971" sldId="2147483660"/>
              <pc:sldLayoutMk cId="2117392025" sldId="2147483758"/>
              <ac:spMk id="10" creationId="{5D4BA510-F9BC-4C1E-845F-A07361090448}"/>
            </ac:spMkLst>
          </pc:spChg>
        </pc:sldLayoutChg>
        <pc:sldLayoutChg chg="modSp">
          <pc:chgData name="Feuer, Magnus" userId="79519755-e0df-49da-804d-eb8c5b8ca57f" providerId="ADAL" clId="{0AF85ABD-B267-4389-9912-7851DC29D255}" dt="2024-09-19T11:06:02.047" v="2428"/>
          <pc:sldLayoutMkLst>
            <pc:docMk/>
            <pc:sldMasterMk cId="1580395971" sldId="2147483660"/>
            <pc:sldLayoutMk cId="1818132269" sldId="2147483759"/>
          </pc:sldLayoutMkLst>
          <pc:spChg chg="mod">
            <ac:chgData name="Feuer, Magnus" userId="79519755-e0df-49da-804d-eb8c5b8ca57f" providerId="ADAL" clId="{0AF85ABD-B267-4389-9912-7851DC29D255}" dt="2024-09-19T11:06:02.047" v="2428"/>
            <ac:spMkLst>
              <pc:docMk/>
              <pc:sldMasterMk cId="1580395971" sldId="2147483660"/>
              <pc:sldLayoutMk cId="1818132269" sldId="2147483759"/>
              <ac:spMk id="17" creationId="{EBCC21B6-BCFA-477F-BE3C-354DAEB6DC72}"/>
            </ac:spMkLst>
          </pc:spChg>
          <pc:spChg chg="mod">
            <ac:chgData name="Feuer, Magnus" userId="79519755-e0df-49da-804d-eb8c5b8ca57f" providerId="ADAL" clId="{0AF85ABD-B267-4389-9912-7851DC29D255}" dt="2024-09-19T11:05:47.324" v="2427"/>
            <ac:spMkLst>
              <pc:docMk/>
              <pc:sldMasterMk cId="1580395971" sldId="2147483660"/>
              <pc:sldLayoutMk cId="1818132269" sldId="2147483759"/>
              <ac:spMk id="18" creationId="{34C5C430-CD0E-4A41-9601-B8CB63E4004C}"/>
            </ac:spMkLst>
          </pc:spChg>
        </pc:sldLayoutChg>
        <pc:sldLayoutChg chg="modSp">
          <pc:chgData name="Feuer, Magnus" userId="79519755-e0df-49da-804d-eb8c5b8ca57f" providerId="ADAL" clId="{0AF85ABD-B267-4389-9912-7851DC29D255}" dt="2024-09-19T11:06:02.047" v="2428"/>
          <pc:sldLayoutMkLst>
            <pc:docMk/>
            <pc:sldMasterMk cId="1580395971" sldId="2147483660"/>
            <pc:sldLayoutMk cId="2919269462" sldId="2147483778"/>
          </pc:sldLayoutMkLst>
          <pc:spChg chg="mod">
            <ac:chgData name="Feuer, Magnus" userId="79519755-e0df-49da-804d-eb8c5b8ca57f" providerId="ADAL" clId="{0AF85ABD-B267-4389-9912-7851DC29D255}" dt="2024-09-19T11:06:02.047" v="2428"/>
            <ac:spMkLst>
              <pc:docMk/>
              <pc:sldMasterMk cId="1580395971" sldId="2147483660"/>
              <pc:sldLayoutMk cId="2919269462" sldId="2147483778"/>
              <ac:spMk id="15" creationId="{8C1C0756-99BC-454C-8ECE-5EF7112E5CFB}"/>
            </ac:spMkLst>
          </pc:spChg>
          <pc:spChg chg="mod">
            <ac:chgData name="Feuer, Magnus" userId="79519755-e0df-49da-804d-eb8c5b8ca57f" providerId="ADAL" clId="{0AF85ABD-B267-4389-9912-7851DC29D255}" dt="2024-09-19T11:05:47.324" v="2427"/>
            <ac:spMkLst>
              <pc:docMk/>
              <pc:sldMasterMk cId="1580395971" sldId="2147483660"/>
              <pc:sldLayoutMk cId="2919269462" sldId="2147483778"/>
              <ac:spMk id="16" creationId="{EFE7565D-E88C-4DA2-A597-30B96381737B}"/>
            </ac:spMkLst>
          </pc:spChg>
        </pc:sldLayoutChg>
        <pc:sldLayoutChg chg="modSp">
          <pc:chgData name="Feuer, Magnus" userId="79519755-e0df-49da-804d-eb8c5b8ca57f" providerId="ADAL" clId="{0AF85ABD-B267-4389-9912-7851DC29D255}" dt="2024-09-19T11:06:02.047" v="2428"/>
          <pc:sldLayoutMkLst>
            <pc:docMk/>
            <pc:sldMasterMk cId="1580395971" sldId="2147483660"/>
            <pc:sldLayoutMk cId="700447932" sldId="2147483781"/>
          </pc:sldLayoutMkLst>
          <pc:spChg chg="mod">
            <ac:chgData name="Feuer, Magnus" userId="79519755-e0df-49da-804d-eb8c5b8ca57f" providerId="ADAL" clId="{0AF85ABD-B267-4389-9912-7851DC29D255}" dt="2024-09-19T11:06:02.047" v="2428"/>
            <ac:spMkLst>
              <pc:docMk/>
              <pc:sldMasterMk cId="1580395971" sldId="2147483660"/>
              <pc:sldLayoutMk cId="700447932" sldId="2147483781"/>
              <ac:spMk id="12" creationId="{E8DD128A-BB24-4D24-AFFE-BD05B3D86D51}"/>
            </ac:spMkLst>
          </pc:spChg>
          <pc:spChg chg="mod">
            <ac:chgData name="Feuer, Magnus" userId="79519755-e0df-49da-804d-eb8c5b8ca57f" providerId="ADAL" clId="{0AF85ABD-B267-4389-9912-7851DC29D255}" dt="2024-09-19T11:05:47.324" v="2427"/>
            <ac:spMkLst>
              <pc:docMk/>
              <pc:sldMasterMk cId="1580395971" sldId="2147483660"/>
              <pc:sldLayoutMk cId="700447932" sldId="2147483781"/>
              <ac:spMk id="13" creationId="{C7305819-9A50-4471-8739-35823219A4A5}"/>
            </ac:spMkLst>
          </pc:spChg>
        </pc:sldLayoutChg>
      </pc:sldMasterChg>
      <pc:sldMasterChg chg="modSp modSldLayout">
        <pc:chgData name="Feuer, Magnus" userId="79519755-e0df-49da-804d-eb8c5b8ca57f" providerId="ADAL" clId="{0AF85ABD-B267-4389-9912-7851DC29D255}" dt="2024-09-19T11:06:02.047" v="2428"/>
        <pc:sldMasterMkLst>
          <pc:docMk/>
          <pc:sldMasterMk cId="51603886" sldId="2147483760"/>
        </pc:sldMasterMkLst>
        <pc:spChg chg="mod">
          <ac:chgData name="Feuer, Magnus" userId="79519755-e0df-49da-804d-eb8c5b8ca57f" providerId="ADAL" clId="{0AF85ABD-B267-4389-9912-7851DC29D255}" dt="2024-09-19T11:06:02.047" v="2428"/>
          <ac:spMkLst>
            <pc:docMk/>
            <pc:sldMasterMk cId="51603886" sldId="2147483760"/>
            <ac:spMk id="8" creationId="{4DC80B2D-4065-F54F-A055-698FF29D7A13}"/>
          </ac:spMkLst>
        </pc:spChg>
        <pc:spChg chg="mod">
          <ac:chgData name="Feuer, Magnus" userId="79519755-e0df-49da-804d-eb8c5b8ca57f" providerId="ADAL" clId="{0AF85ABD-B267-4389-9912-7851DC29D255}" dt="2024-09-19T11:05:47.324" v="2427"/>
          <ac:spMkLst>
            <pc:docMk/>
            <pc:sldMasterMk cId="51603886" sldId="2147483760"/>
            <ac:spMk id="9" creationId="{19A46E7C-4D93-8048-B013-2132B26488A2}"/>
          </ac:spMkLst>
        </pc:spChg>
        <pc:sldLayoutChg chg="modSp">
          <pc:chgData name="Feuer, Magnus" userId="79519755-e0df-49da-804d-eb8c5b8ca57f" providerId="ADAL" clId="{0AF85ABD-B267-4389-9912-7851DC29D255}" dt="2024-09-19T11:06:02.047" v="2428"/>
          <pc:sldLayoutMkLst>
            <pc:docMk/>
            <pc:sldMasterMk cId="51603886" sldId="2147483760"/>
            <pc:sldLayoutMk cId="3847292253" sldId="2147483764"/>
          </pc:sldLayoutMkLst>
          <pc:spChg chg="mod">
            <ac:chgData name="Feuer, Magnus" userId="79519755-e0df-49da-804d-eb8c5b8ca57f" providerId="ADAL" clId="{0AF85ABD-B267-4389-9912-7851DC29D255}" dt="2024-09-19T11:06:02.047" v="2428"/>
            <ac:spMkLst>
              <pc:docMk/>
              <pc:sldMasterMk cId="51603886" sldId="2147483760"/>
              <pc:sldLayoutMk cId="3847292253" sldId="2147483764"/>
              <ac:spMk id="15" creationId="{8C1C0756-99BC-454C-8ECE-5EF7112E5CFB}"/>
            </ac:spMkLst>
          </pc:spChg>
          <pc:spChg chg="mod">
            <ac:chgData name="Feuer, Magnus" userId="79519755-e0df-49da-804d-eb8c5b8ca57f" providerId="ADAL" clId="{0AF85ABD-B267-4389-9912-7851DC29D255}" dt="2024-09-19T11:05:47.324" v="2427"/>
            <ac:spMkLst>
              <pc:docMk/>
              <pc:sldMasterMk cId="51603886" sldId="2147483760"/>
              <pc:sldLayoutMk cId="3847292253" sldId="2147483764"/>
              <ac:spMk id="16" creationId="{EFE7565D-E88C-4DA2-A597-30B96381737B}"/>
            </ac:spMkLst>
          </pc:spChg>
        </pc:sldLayoutChg>
        <pc:sldLayoutChg chg="modSp">
          <pc:chgData name="Feuer, Magnus" userId="79519755-e0df-49da-804d-eb8c5b8ca57f" providerId="ADAL" clId="{0AF85ABD-B267-4389-9912-7851DC29D255}" dt="2024-09-19T11:06:02.047" v="2428"/>
          <pc:sldLayoutMkLst>
            <pc:docMk/>
            <pc:sldMasterMk cId="51603886" sldId="2147483760"/>
            <pc:sldLayoutMk cId="888703179" sldId="2147483767"/>
          </pc:sldLayoutMkLst>
          <pc:spChg chg="mod">
            <ac:chgData name="Feuer, Magnus" userId="79519755-e0df-49da-804d-eb8c5b8ca57f" providerId="ADAL" clId="{0AF85ABD-B267-4389-9912-7851DC29D255}" dt="2024-09-19T11:06:02.047" v="2428"/>
            <ac:spMkLst>
              <pc:docMk/>
              <pc:sldMasterMk cId="51603886" sldId="2147483760"/>
              <pc:sldLayoutMk cId="888703179" sldId="2147483767"/>
              <ac:spMk id="12" creationId="{033FDB32-D803-458A-BE25-097CD235A16A}"/>
            </ac:spMkLst>
          </pc:spChg>
          <pc:spChg chg="mod">
            <ac:chgData name="Feuer, Magnus" userId="79519755-e0df-49da-804d-eb8c5b8ca57f" providerId="ADAL" clId="{0AF85ABD-B267-4389-9912-7851DC29D255}" dt="2024-09-19T11:05:47.324" v="2427"/>
            <ac:spMkLst>
              <pc:docMk/>
              <pc:sldMasterMk cId="51603886" sldId="2147483760"/>
              <pc:sldLayoutMk cId="888703179" sldId="2147483767"/>
              <ac:spMk id="13" creationId="{800B1141-6DF8-42DD-8814-EFA95990B729}"/>
            </ac:spMkLst>
          </pc:spChg>
        </pc:sldLayoutChg>
        <pc:sldLayoutChg chg="modSp">
          <pc:chgData name="Feuer, Magnus" userId="79519755-e0df-49da-804d-eb8c5b8ca57f" providerId="ADAL" clId="{0AF85ABD-B267-4389-9912-7851DC29D255}" dt="2024-09-19T11:06:02.047" v="2428"/>
          <pc:sldLayoutMkLst>
            <pc:docMk/>
            <pc:sldMasterMk cId="51603886" sldId="2147483760"/>
            <pc:sldLayoutMk cId="75771397" sldId="2147483769"/>
          </pc:sldLayoutMkLst>
          <pc:spChg chg="mod">
            <ac:chgData name="Feuer, Magnus" userId="79519755-e0df-49da-804d-eb8c5b8ca57f" providerId="ADAL" clId="{0AF85ABD-B267-4389-9912-7851DC29D255}" dt="2024-09-19T11:06:02.047" v="2428"/>
            <ac:spMkLst>
              <pc:docMk/>
              <pc:sldMasterMk cId="51603886" sldId="2147483760"/>
              <pc:sldLayoutMk cId="75771397" sldId="2147483769"/>
              <ac:spMk id="17" creationId="{EBCC21B6-BCFA-477F-BE3C-354DAEB6DC72}"/>
            </ac:spMkLst>
          </pc:spChg>
          <pc:spChg chg="mod">
            <ac:chgData name="Feuer, Magnus" userId="79519755-e0df-49da-804d-eb8c5b8ca57f" providerId="ADAL" clId="{0AF85ABD-B267-4389-9912-7851DC29D255}" dt="2024-09-19T11:05:47.324" v="2427"/>
            <ac:spMkLst>
              <pc:docMk/>
              <pc:sldMasterMk cId="51603886" sldId="2147483760"/>
              <pc:sldLayoutMk cId="75771397" sldId="2147483769"/>
              <ac:spMk id="18" creationId="{34C5C430-CD0E-4A41-9601-B8CB63E4004C}"/>
            </ac:spMkLst>
          </pc:spChg>
        </pc:sldLayoutChg>
        <pc:sldLayoutChg chg="modSp">
          <pc:chgData name="Feuer, Magnus" userId="79519755-e0df-49da-804d-eb8c5b8ca57f" providerId="ADAL" clId="{0AF85ABD-B267-4389-9912-7851DC29D255}" dt="2024-09-19T11:06:02.047" v="2428"/>
          <pc:sldLayoutMkLst>
            <pc:docMk/>
            <pc:sldMasterMk cId="51603886" sldId="2147483760"/>
            <pc:sldLayoutMk cId="4162451971" sldId="2147483777"/>
          </pc:sldLayoutMkLst>
          <pc:spChg chg="mod">
            <ac:chgData name="Feuer, Magnus" userId="79519755-e0df-49da-804d-eb8c5b8ca57f" providerId="ADAL" clId="{0AF85ABD-B267-4389-9912-7851DC29D255}" dt="2024-09-19T11:06:02.047" v="2428"/>
            <ac:spMkLst>
              <pc:docMk/>
              <pc:sldMasterMk cId="51603886" sldId="2147483760"/>
              <pc:sldLayoutMk cId="4162451971" sldId="2147483777"/>
              <ac:spMk id="15" creationId="{8C1C0756-99BC-454C-8ECE-5EF7112E5CFB}"/>
            </ac:spMkLst>
          </pc:spChg>
          <pc:spChg chg="mod">
            <ac:chgData name="Feuer, Magnus" userId="79519755-e0df-49da-804d-eb8c5b8ca57f" providerId="ADAL" clId="{0AF85ABD-B267-4389-9912-7851DC29D255}" dt="2024-09-19T11:05:47.324" v="2427"/>
            <ac:spMkLst>
              <pc:docMk/>
              <pc:sldMasterMk cId="51603886" sldId="2147483760"/>
              <pc:sldLayoutMk cId="4162451971" sldId="2147483777"/>
              <ac:spMk id="16" creationId="{EFE7565D-E88C-4DA2-A597-30B96381737B}"/>
            </ac:spMkLst>
          </pc:spChg>
        </pc:sldLayoutChg>
        <pc:sldLayoutChg chg="modSp">
          <pc:chgData name="Feuer, Magnus" userId="79519755-e0df-49da-804d-eb8c5b8ca57f" providerId="ADAL" clId="{0AF85ABD-B267-4389-9912-7851DC29D255}" dt="2024-09-19T11:06:02.047" v="2428"/>
          <pc:sldLayoutMkLst>
            <pc:docMk/>
            <pc:sldMasterMk cId="51603886" sldId="2147483760"/>
            <pc:sldLayoutMk cId="3453991834" sldId="2147483780"/>
          </pc:sldLayoutMkLst>
          <pc:spChg chg="mod">
            <ac:chgData name="Feuer, Magnus" userId="79519755-e0df-49da-804d-eb8c5b8ca57f" providerId="ADAL" clId="{0AF85ABD-B267-4389-9912-7851DC29D255}" dt="2024-09-19T11:06:02.047" v="2428"/>
            <ac:spMkLst>
              <pc:docMk/>
              <pc:sldMasterMk cId="51603886" sldId="2147483760"/>
              <pc:sldLayoutMk cId="3453991834" sldId="2147483780"/>
              <ac:spMk id="7" creationId="{92F224A9-B4F9-45A6-964B-8A34C77254B3}"/>
            </ac:spMkLst>
          </pc:spChg>
          <pc:spChg chg="mod">
            <ac:chgData name="Feuer, Magnus" userId="79519755-e0df-49da-804d-eb8c5b8ca57f" providerId="ADAL" clId="{0AF85ABD-B267-4389-9912-7851DC29D255}" dt="2024-09-19T11:05:47.324" v="2427"/>
            <ac:spMkLst>
              <pc:docMk/>
              <pc:sldMasterMk cId="51603886" sldId="2147483760"/>
              <pc:sldLayoutMk cId="3453991834" sldId="2147483780"/>
              <ac:spMk id="12" creationId="{DFA5B97A-DE66-4024-8AC9-55FDDF2F5D36}"/>
            </ac:spMkLst>
          </pc:spChg>
        </pc:sldLayoutChg>
        <pc:sldLayoutChg chg="modSp">
          <pc:chgData name="Feuer, Magnus" userId="79519755-e0df-49da-804d-eb8c5b8ca57f" providerId="ADAL" clId="{0AF85ABD-B267-4389-9912-7851DC29D255}" dt="2024-09-19T11:06:02.047" v="2428"/>
          <pc:sldLayoutMkLst>
            <pc:docMk/>
            <pc:sldMasterMk cId="51603886" sldId="2147483760"/>
            <pc:sldLayoutMk cId="3918253359" sldId="2147483782"/>
          </pc:sldLayoutMkLst>
          <pc:spChg chg="mod">
            <ac:chgData name="Feuer, Magnus" userId="79519755-e0df-49da-804d-eb8c5b8ca57f" providerId="ADAL" clId="{0AF85ABD-B267-4389-9912-7851DC29D255}" dt="2024-09-19T11:06:02.047" v="2428"/>
            <ac:spMkLst>
              <pc:docMk/>
              <pc:sldMasterMk cId="51603886" sldId="2147483760"/>
              <pc:sldLayoutMk cId="3918253359" sldId="2147483782"/>
              <ac:spMk id="12" creationId="{033FDB32-D803-458A-BE25-097CD235A16A}"/>
            </ac:spMkLst>
          </pc:spChg>
          <pc:spChg chg="mod">
            <ac:chgData name="Feuer, Magnus" userId="79519755-e0df-49da-804d-eb8c5b8ca57f" providerId="ADAL" clId="{0AF85ABD-B267-4389-9912-7851DC29D255}" dt="2024-09-19T11:05:47.324" v="2427"/>
            <ac:spMkLst>
              <pc:docMk/>
              <pc:sldMasterMk cId="51603886" sldId="2147483760"/>
              <pc:sldLayoutMk cId="3918253359" sldId="2147483782"/>
              <ac:spMk id="13" creationId="{800B1141-6DF8-42DD-8814-EFA95990B729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FEC26CC-4617-E445-9EFD-D49D2B6AD6C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8B21F2-27C0-884C-819E-658964289E0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575A68-DBD8-F545-95B5-9D8AB0F5C978}" type="datetimeFigureOut">
              <a:rPr lang="sv-SE" smtClean="0"/>
              <a:t>2024-09-25</a:t>
            </a:fld>
            <a:endParaRPr lang="sv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D1E00E-2E2F-B84E-9F0E-6BDA0DD03A2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AEB69E-E245-C146-A4C9-DF8D9F877FD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5BFCC3-21E5-1C44-8EF0-15563315C36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606257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8797AD-3876-EF40-84D5-36A6A690AD8C}" type="datetimeFigureOut">
              <a:rPr lang="sv-SE" smtClean="0"/>
              <a:t>2024-09-25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8F6A8-7047-8E44-8143-20FA4495195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39661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6171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80859" algn="l" defTabSz="76171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61718" algn="l" defTabSz="76171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42577" algn="l" defTabSz="76171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523436" algn="l" defTabSz="76171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904295" algn="l" defTabSz="76171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85154" algn="l" defTabSz="76171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666013" algn="l" defTabSz="76171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046872" algn="l" defTabSz="761718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18F6A8-7047-8E44-8143-20FA4495195F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2611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READ SLIDE!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18F6A8-7047-8E44-8143-20FA4495195F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80138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18F6A8-7047-8E44-8143-20FA4495195F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961805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18F6A8-7047-8E44-8143-20FA4495195F}" type="slidenum">
              <a:rPr lang="sv-SE" smtClean="0"/>
              <a:t>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39700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375CE769-8DF4-401B-B582-7F7A931D5B5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" y="0"/>
            <a:ext cx="10160000" cy="5715000"/>
          </a:xfrm>
          <a:noFill/>
        </p:spPr>
        <p:txBody>
          <a:bodyPr lIns="2520000" tIns="180000" rIns="0" anchor="ctr" anchorCtr="1">
            <a:normAutofit/>
          </a:bodyPr>
          <a:lstStyle>
            <a:lvl1pPr>
              <a:defRPr sz="11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sv-SE"/>
              <a:t>&lt;&lt; </a:t>
            </a:r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</a:t>
            </a:r>
            <a:r>
              <a:rPr lang="sv-SE" err="1"/>
              <a:t>light</a:t>
            </a:r>
            <a:r>
              <a:rPr lang="sv-SE"/>
              <a:t> </a:t>
            </a:r>
            <a:br>
              <a:rPr lang="sv-SE"/>
            </a:br>
            <a:r>
              <a:rPr lang="sv-SE"/>
              <a:t>      </a:t>
            </a:r>
            <a:r>
              <a:rPr lang="sv-SE" err="1"/>
              <a:t>background</a:t>
            </a:r>
            <a:r>
              <a:rPr lang="sv-SE"/>
              <a:t> image or </a:t>
            </a:r>
            <a:r>
              <a:rPr lang="sv-SE" err="1"/>
              <a:t>leave</a:t>
            </a:r>
            <a:r>
              <a:rPr lang="sv-SE"/>
              <a:t> </a:t>
            </a:r>
            <a:r>
              <a:rPr lang="sv-SE" err="1"/>
              <a:t>white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C8AA38-B029-0F43-B47A-A9C35BAC09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81679" y="505355"/>
            <a:ext cx="5796643" cy="368236"/>
          </a:xfrm>
        </p:spPr>
        <p:txBody>
          <a:bodyPr>
            <a:noAutofit/>
          </a:bodyPr>
          <a:lstStyle>
            <a:lvl1pPr algn="ctr">
              <a:spcAft>
                <a:spcPts val="0"/>
              </a:spcAft>
              <a:defRPr sz="1100" b="0" i="1">
                <a:solidFill>
                  <a:schemeClr val="tx1">
                    <a:lumMod val="50000"/>
                    <a:lumOff val="50000"/>
                  </a:schemeClr>
                </a:solidFill>
                <a:latin typeface="Volvo Novum Light" panose="020B0303040502060204" pitchFamily="34" charset="77"/>
              </a:defRPr>
            </a:lvl1pPr>
            <a:lvl2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2pPr>
            <a:lvl3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3pPr>
            <a:lvl4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4pPr>
            <a:lvl5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5pPr>
          </a:lstStyle>
          <a:p>
            <a:pPr lvl="0"/>
            <a:r>
              <a:rPr lang="en-GB"/>
              <a:t>Please note: Logo must be visible on every page. </a:t>
            </a:r>
            <a:br>
              <a:rPr lang="en-GB"/>
            </a:br>
            <a:r>
              <a:rPr lang="en-GB"/>
              <a:t>Use only one (1) title page per presentation.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D345CC0-82DA-7048-839A-198E806AE62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0266" y="1497772"/>
            <a:ext cx="9318916" cy="440147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algn="ctr">
              <a:lnSpc>
                <a:spcPts val="4221"/>
              </a:lnSpc>
              <a:defRPr sz="3200" b="0" spc="0" baseline="0">
                <a:latin typeface="Volvo Novum Medium" panose="020B0603040502060204" pitchFamily="34" charset="0"/>
              </a:defRPr>
            </a:lvl1pPr>
            <a:lvl2pPr algn="ctr">
              <a:defRPr sz="3665">
                <a:latin typeface="Volvo Broad Pro" panose="02000606020000020004" pitchFamily="2" charset="0"/>
              </a:defRPr>
            </a:lvl2pPr>
          </a:lstStyle>
          <a:p>
            <a:pPr lvl="0"/>
            <a:r>
              <a:rPr lang="en-GB" noProof="0"/>
              <a:t>Click to add presentation title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AED13851-EF01-4D05-B0AC-702AA06FDF6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1569610" y="5017740"/>
            <a:ext cx="7020780" cy="191905"/>
          </a:xfrm>
        </p:spPr>
        <p:txBody>
          <a:bodyPr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Collaboration through Interoperability – Magnus Feuer </a:t>
            </a:r>
            <a:endParaRPr lang="en-GB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856E88E5-F6FC-4B6D-8803-A80C8B0B84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424846" y="5305772"/>
            <a:ext cx="1310309" cy="191905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8817" indent="0" algn="ctr">
              <a:tabLst/>
              <a:defRPr sz="1000" b="0" i="0">
                <a:solidFill>
                  <a:schemeClr val="tx1"/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2024-09-19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9982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hf hdr="0"/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1885DC9-6B32-4D57-A7C4-86285ACDBB1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400267" y="1497083"/>
            <a:ext cx="4519277" cy="3840564"/>
          </a:xfrm>
          <a:solidFill>
            <a:schemeClr val="bg1">
              <a:lumMod val="85000"/>
            </a:schemeClr>
          </a:solidFill>
        </p:spPr>
        <p:txBody>
          <a:bodyPr tIns="1044000" anchor="ctr" anchorCtr="1">
            <a:normAutofit/>
          </a:bodyPr>
          <a:lstStyle>
            <a:lvl1pPr>
              <a:defRPr sz="1000" i="1"/>
            </a:lvl1pPr>
          </a:lstStyle>
          <a:p>
            <a:pPr lvl="0"/>
            <a:r>
              <a:rPr lang="en-GB" noProof="0"/>
              <a:t>Click to add image, graph or other media</a:t>
            </a:r>
          </a:p>
        </p:txBody>
      </p:sp>
      <p:sp>
        <p:nvSpPr>
          <p:cNvPr id="12" name="Title Placeholder 10">
            <a:extLst>
              <a:ext uri="{FF2B5EF4-FFF2-40B4-BE49-F238E27FC236}">
                <a16:creationId xmlns:a16="http://schemas.microsoft.com/office/drawing/2014/main" id="{78C2355D-A248-4789-AF51-E9064DBB75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0266" y="897887"/>
            <a:ext cx="9319132" cy="359378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/>
            </a:lvl1pPr>
          </a:lstStyle>
          <a:p>
            <a:pPr algn="l"/>
            <a:r>
              <a:rPr lang="en-GB" noProof="0"/>
              <a:t>Click to add heading </a:t>
            </a:r>
          </a:p>
        </p:txBody>
      </p:sp>
      <p:sp>
        <p:nvSpPr>
          <p:cNvPr id="17" name="Date Placeholder 2">
            <a:extLst>
              <a:ext uri="{FF2B5EF4-FFF2-40B4-BE49-F238E27FC236}">
                <a16:creationId xmlns:a16="http://schemas.microsoft.com/office/drawing/2014/main" id="{EBCC21B6-BCFA-477F-BE3C-354DAEB6DC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0266" y="5463945"/>
            <a:ext cx="520165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8817" indent="0" algn="l">
              <a:tabLst/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2024-09-19</a:t>
            </a:r>
            <a:endParaRPr lang="en-GB" dirty="0"/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34C5C430-CD0E-4A41-9601-B8CB63E400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00916" y="5462010"/>
            <a:ext cx="3718627" cy="115449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Collaboration through Interoperability – Magnus Feuer </a:t>
            </a:r>
            <a:endParaRPr lang="en-GB" dirty="0"/>
          </a:p>
        </p:txBody>
      </p:sp>
      <p:sp>
        <p:nvSpPr>
          <p:cNvPr id="19" name="Slide Number Placeholder 9">
            <a:extLst>
              <a:ext uri="{FF2B5EF4-FFF2-40B4-BE49-F238E27FC236}">
                <a16:creationId xmlns:a16="http://schemas.microsoft.com/office/drawing/2014/main" id="{A6FF38EF-AFEB-4459-8B10-B7A41ACE0B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8391" y="5463945"/>
            <a:ext cx="401006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fld id="{EECA8F73-ACC7-A64F-8F77-C8CBCE9A3A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DD09F532-14A6-4F08-99F2-477F6898A06A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5200120" y="1497083"/>
            <a:ext cx="4519277" cy="3840564"/>
          </a:xfrm>
          <a:solidFill>
            <a:schemeClr val="bg1">
              <a:lumMod val="85000"/>
            </a:schemeClr>
          </a:solidFill>
        </p:spPr>
        <p:txBody>
          <a:bodyPr tIns="1044000" anchor="ctr" anchorCtr="1">
            <a:normAutofit/>
          </a:bodyPr>
          <a:lstStyle>
            <a:lvl1pPr>
              <a:defRPr sz="1000" i="1"/>
            </a:lvl1pPr>
          </a:lstStyle>
          <a:p>
            <a:pPr lvl="0"/>
            <a:r>
              <a:rPr lang="en-GB" noProof="0"/>
              <a:t>Click to add image, graph or other media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C8EB058-EE16-074B-BE4A-B1A78EA866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8175" y="257264"/>
            <a:ext cx="1004400" cy="7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765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1885DC9-6B32-4D57-A7C4-86285ACDBB1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400266" y="1497083"/>
            <a:ext cx="6118570" cy="3840564"/>
          </a:xfrm>
          <a:solidFill>
            <a:schemeClr val="bg1">
              <a:lumMod val="85000"/>
            </a:schemeClr>
          </a:solidFill>
        </p:spPr>
        <p:txBody>
          <a:bodyPr tIns="1044000" anchor="ctr" anchorCtr="1">
            <a:normAutofit/>
          </a:bodyPr>
          <a:lstStyle>
            <a:lvl1pPr>
              <a:defRPr sz="1000" i="1"/>
            </a:lvl1pPr>
          </a:lstStyle>
          <a:p>
            <a:pPr lvl="0"/>
            <a:r>
              <a:rPr lang="en-GB" noProof="0"/>
              <a:t>Click to add image, graph or other media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50FB03BE-D89D-A34A-8104-C71D3770954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799197" y="1497083"/>
            <a:ext cx="2919986" cy="3840564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900"/>
            </a:lvl5pPr>
            <a:lvl6pPr>
              <a:defRPr sz="8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GB" noProof="0"/>
              <a:t>Click to add text</a:t>
            </a:r>
          </a:p>
          <a:p>
            <a:pPr lvl="1"/>
            <a:r>
              <a:rPr lang="en-GB" noProof="0"/>
              <a:t>First bullets</a:t>
            </a:r>
          </a:p>
          <a:p>
            <a:pPr lvl="2"/>
            <a:r>
              <a:rPr lang="en-GB" noProof="0"/>
              <a:t>Second bullets</a:t>
            </a:r>
          </a:p>
          <a:p>
            <a:pPr lvl="3"/>
            <a:r>
              <a:rPr lang="en-GB" noProof="0"/>
              <a:t>Third bullets</a:t>
            </a:r>
          </a:p>
          <a:p>
            <a:pPr lvl="4"/>
            <a:r>
              <a:rPr lang="en-GB" noProof="0"/>
              <a:t>Fourth bullets</a:t>
            </a:r>
          </a:p>
          <a:p>
            <a:pPr lvl="5"/>
            <a:r>
              <a:rPr lang="en-GB" noProof="0"/>
              <a:t>Fifth bullets</a:t>
            </a:r>
          </a:p>
        </p:txBody>
      </p:sp>
      <p:sp>
        <p:nvSpPr>
          <p:cNvPr id="12" name="Title Placeholder 10">
            <a:extLst>
              <a:ext uri="{FF2B5EF4-FFF2-40B4-BE49-F238E27FC236}">
                <a16:creationId xmlns:a16="http://schemas.microsoft.com/office/drawing/2014/main" id="{78C2355D-A248-4789-AF51-E9064DBB75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0266" y="897887"/>
            <a:ext cx="9319132" cy="359378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/>
            </a:lvl1pPr>
          </a:lstStyle>
          <a:p>
            <a:pPr algn="l"/>
            <a:r>
              <a:rPr lang="en-GB" noProof="0"/>
              <a:t>Click to add heading </a:t>
            </a:r>
          </a:p>
        </p:txBody>
      </p:sp>
      <p:sp>
        <p:nvSpPr>
          <p:cNvPr id="17" name="Date Placeholder 2">
            <a:extLst>
              <a:ext uri="{FF2B5EF4-FFF2-40B4-BE49-F238E27FC236}">
                <a16:creationId xmlns:a16="http://schemas.microsoft.com/office/drawing/2014/main" id="{EBCC21B6-BCFA-477F-BE3C-354DAEB6DC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0266" y="5463945"/>
            <a:ext cx="520165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8817" indent="0" algn="l">
              <a:tabLst/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2024-09-19</a:t>
            </a:r>
            <a:endParaRPr lang="en-GB" dirty="0"/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34C5C430-CD0E-4A41-9601-B8CB63E400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00916" y="5462010"/>
            <a:ext cx="3718627" cy="115449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Collaboration through Interoperability – Magnus Feuer </a:t>
            </a:r>
            <a:endParaRPr lang="en-GB" dirty="0"/>
          </a:p>
        </p:txBody>
      </p:sp>
      <p:sp>
        <p:nvSpPr>
          <p:cNvPr id="19" name="Slide Number Placeholder 9">
            <a:extLst>
              <a:ext uri="{FF2B5EF4-FFF2-40B4-BE49-F238E27FC236}">
                <a16:creationId xmlns:a16="http://schemas.microsoft.com/office/drawing/2014/main" id="{A6FF38EF-AFEB-4459-8B10-B7A41ACE0B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8391" y="5463945"/>
            <a:ext cx="401006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fld id="{EECA8F73-ACC7-A64F-8F77-C8CBCE9A3AB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02723B16-73CD-F34C-BA98-20D980AFFD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8175" y="257264"/>
            <a:ext cx="1004400" cy="7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132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rela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A018C5C5-4FDF-9B48-B097-A58AA76F86B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00266" y="1496366"/>
            <a:ext cx="6118570" cy="384128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900"/>
            </a:lvl5pPr>
            <a:lvl6pPr>
              <a:defRPr sz="8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GB" noProof="0"/>
              <a:t>Click to add text</a:t>
            </a:r>
          </a:p>
          <a:p>
            <a:pPr lvl="1"/>
            <a:r>
              <a:rPr lang="en-GB" noProof="0"/>
              <a:t>First bullets</a:t>
            </a:r>
          </a:p>
          <a:p>
            <a:pPr lvl="2"/>
            <a:r>
              <a:rPr lang="en-GB" noProof="0"/>
              <a:t>Second bullets</a:t>
            </a:r>
          </a:p>
          <a:p>
            <a:pPr lvl="3"/>
            <a:r>
              <a:rPr lang="en-GB" noProof="0"/>
              <a:t>Third bullets</a:t>
            </a:r>
          </a:p>
          <a:p>
            <a:pPr lvl="4"/>
            <a:r>
              <a:rPr lang="en-GB" noProof="0"/>
              <a:t>Fourth bullets</a:t>
            </a:r>
          </a:p>
          <a:p>
            <a:pPr lvl="5"/>
            <a:r>
              <a:rPr lang="en-GB" noProof="0"/>
              <a:t>Fifth bullets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1ABC783F-0ABA-4249-B6A4-0A19CBB559C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799195" y="1496366"/>
            <a:ext cx="2919986" cy="38412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lIns="216000" tIns="144000" rIns="216000" bIns="144000">
            <a:normAutofit/>
          </a:bodyPr>
          <a:lstStyle>
            <a:lvl1pPr>
              <a:defRPr sz="12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800"/>
            </a:lvl5pPr>
            <a:lvl6pPr>
              <a:defRPr sz="777"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/>
              <a:t>Click to add related text</a:t>
            </a:r>
          </a:p>
          <a:p>
            <a:pPr lvl="1"/>
            <a:r>
              <a:rPr lang="en-GB" noProof="0"/>
              <a:t>First bullets</a:t>
            </a:r>
          </a:p>
          <a:p>
            <a:pPr lvl="2"/>
            <a:r>
              <a:rPr lang="en-GB" noProof="0"/>
              <a:t>Second bullets</a:t>
            </a:r>
          </a:p>
          <a:p>
            <a:pPr lvl="3"/>
            <a:r>
              <a:rPr lang="en-GB" noProof="0"/>
              <a:t>Third bullets</a:t>
            </a:r>
          </a:p>
          <a:p>
            <a:pPr lvl="4"/>
            <a:r>
              <a:rPr lang="en-GB" noProof="0"/>
              <a:t>Fourth bullets</a:t>
            </a:r>
          </a:p>
        </p:txBody>
      </p:sp>
      <p:sp>
        <p:nvSpPr>
          <p:cNvPr id="13" name="Title Placeholder 10">
            <a:extLst>
              <a:ext uri="{FF2B5EF4-FFF2-40B4-BE49-F238E27FC236}">
                <a16:creationId xmlns:a16="http://schemas.microsoft.com/office/drawing/2014/main" id="{FDFCF8A1-B54F-42AB-8033-B232F746C4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0266" y="897887"/>
            <a:ext cx="9319132" cy="359378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/>
            </a:lvl1pPr>
          </a:lstStyle>
          <a:p>
            <a:pPr algn="l"/>
            <a:r>
              <a:rPr lang="en-GB" noProof="0"/>
              <a:t>Click to add heading </a:t>
            </a:r>
          </a:p>
        </p:txBody>
      </p:sp>
      <p:sp>
        <p:nvSpPr>
          <p:cNvPr id="14" name="Date Placeholder 2">
            <a:extLst>
              <a:ext uri="{FF2B5EF4-FFF2-40B4-BE49-F238E27FC236}">
                <a16:creationId xmlns:a16="http://schemas.microsoft.com/office/drawing/2014/main" id="{4635DF05-367D-4267-B9AF-640D824AD2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0266" y="5463945"/>
            <a:ext cx="520165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8817" indent="0" algn="l">
              <a:tabLst/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2024-09-19</a:t>
            </a:r>
            <a:endParaRPr lang="en-GB" dirty="0"/>
          </a:p>
        </p:txBody>
      </p:sp>
      <p:sp>
        <p:nvSpPr>
          <p:cNvPr id="15" name="Footer Placeholder 8">
            <a:extLst>
              <a:ext uri="{FF2B5EF4-FFF2-40B4-BE49-F238E27FC236}">
                <a16:creationId xmlns:a16="http://schemas.microsoft.com/office/drawing/2014/main" id="{8C5714A3-F3EB-4BF0-A7C0-84D8BCDF38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00916" y="5462010"/>
            <a:ext cx="3718627" cy="115449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Collaboration through Interoperability – Magnus Feuer </a:t>
            </a:r>
            <a:endParaRPr lang="en-GB" dirty="0"/>
          </a:p>
        </p:txBody>
      </p:sp>
      <p:sp>
        <p:nvSpPr>
          <p:cNvPr id="19" name="Slide Number Placeholder 9">
            <a:extLst>
              <a:ext uri="{FF2B5EF4-FFF2-40B4-BE49-F238E27FC236}">
                <a16:creationId xmlns:a16="http://schemas.microsoft.com/office/drawing/2014/main" id="{904AD82D-9F8A-4344-A59C-C2EAD2640F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8391" y="5463945"/>
            <a:ext cx="401006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fld id="{EECA8F73-ACC7-A64F-8F77-C8CBCE9A3AB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B7CAAC01-99C2-2F49-AB93-DDD068526F2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8175" y="257264"/>
            <a:ext cx="1004400" cy="7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69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A6E88E-767D-4812-B85B-480A4811B2A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0267" y="5224132"/>
            <a:ext cx="2919986" cy="11351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r">
              <a:buNone/>
              <a:defRPr sz="7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noProof="0"/>
              <a:t>Source: Add name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8A5D2BF3-0AE8-487B-8A4E-5BD96565FAD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599689" y="5224133"/>
            <a:ext cx="2919986" cy="11351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r">
              <a:buNone/>
              <a:defRPr sz="7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noProof="0"/>
              <a:t>Source</a:t>
            </a:r>
            <a:r>
              <a:rPr lang="en-GB"/>
              <a:t>: Add name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F78DCA6D-659D-4C9C-9B32-5E04A264952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799197" y="5224132"/>
            <a:ext cx="2919986" cy="11351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r">
              <a:buNone/>
              <a:defRPr sz="7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noProof="0"/>
              <a:t>Source: Add name</a:t>
            </a:r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477B619C-E078-1242-9B16-E25B558DA55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400265" y="2188956"/>
            <a:ext cx="2918986" cy="29190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tIns="1476000"/>
          <a:lstStyle>
            <a:lvl1pPr marL="0" indent="0" algn="ctr">
              <a:lnSpc>
                <a:spcPct val="300000"/>
              </a:lnSpc>
              <a:buNone/>
              <a:defRPr sz="1000" i="1"/>
            </a:lvl1pPr>
            <a:lvl2pPr marL="380973" indent="0" algn="ctr">
              <a:buNone/>
              <a:defRPr sz="1000"/>
            </a:lvl2pPr>
            <a:lvl3pPr marL="761947" indent="0" algn="ctr">
              <a:buNone/>
              <a:defRPr sz="1000"/>
            </a:lvl3pPr>
            <a:lvl4pPr marL="1142920" indent="0" algn="ctr">
              <a:buNone/>
              <a:defRPr sz="1000"/>
            </a:lvl4pPr>
            <a:lvl5pPr marL="1523893" indent="0" algn="ctr">
              <a:buNone/>
              <a:defRPr sz="1000"/>
            </a:lvl5pPr>
          </a:lstStyle>
          <a:p>
            <a:pPr lvl="0"/>
            <a:r>
              <a:rPr lang="en-GB" noProof="0"/>
              <a:t>Click to add image, graph or other media</a:t>
            </a:r>
          </a:p>
        </p:txBody>
      </p:sp>
      <p:sp>
        <p:nvSpPr>
          <p:cNvPr id="21" name="Content Placeholder 23">
            <a:extLst>
              <a:ext uri="{FF2B5EF4-FFF2-40B4-BE49-F238E27FC236}">
                <a16:creationId xmlns:a16="http://schemas.microsoft.com/office/drawing/2014/main" id="{390E5A46-5C96-F14C-B23C-323DD25FC50F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600609" y="2188956"/>
            <a:ext cx="2918986" cy="29190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tIns="1476000"/>
          <a:lstStyle>
            <a:lvl1pPr marL="0" indent="0" algn="ctr">
              <a:lnSpc>
                <a:spcPct val="300000"/>
              </a:lnSpc>
              <a:buNone/>
              <a:defRPr sz="1000" i="1"/>
            </a:lvl1pPr>
            <a:lvl2pPr marL="380973" indent="0" algn="ctr">
              <a:buNone/>
              <a:defRPr sz="1000"/>
            </a:lvl2pPr>
            <a:lvl3pPr marL="761947" indent="0" algn="ctr">
              <a:buNone/>
              <a:defRPr sz="1000"/>
            </a:lvl3pPr>
            <a:lvl4pPr marL="1142920" indent="0" algn="ctr">
              <a:buNone/>
              <a:defRPr sz="1000"/>
            </a:lvl4pPr>
            <a:lvl5pPr marL="1523893" indent="0" algn="ctr">
              <a:buNone/>
              <a:defRPr sz="1000"/>
            </a:lvl5pPr>
          </a:lstStyle>
          <a:p>
            <a:pPr lvl="0"/>
            <a:r>
              <a:rPr lang="en-GB" noProof="0"/>
              <a:t>Click to add image, graph or other media</a:t>
            </a:r>
          </a:p>
        </p:txBody>
      </p:sp>
      <p:sp>
        <p:nvSpPr>
          <p:cNvPr id="22" name="Content Placeholder 23">
            <a:extLst>
              <a:ext uri="{FF2B5EF4-FFF2-40B4-BE49-F238E27FC236}">
                <a16:creationId xmlns:a16="http://schemas.microsoft.com/office/drawing/2014/main" id="{C8D83589-9E38-E546-B361-55C64B61CBD4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799195" y="2188956"/>
            <a:ext cx="2918986" cy="29190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tIns="1476000"/>
          <a:lstStyle>
            <a:lvl1pPr marL="0" indent="0" algn="ctr">
              <a:lnSpc>
                <a:spcPct val="300000"/>
              </a:lnSpc>
              <a:buNone/>
              <a:defRPr sz="1000" i="1"/>
            </a:lvl1pPr>
            <a:lvl2pPr marL="380973" indent="0" algn="ctr">
              <a:buNone/>
              <a:defRPr sz="1000"/>
            </a:lvl2pPr>
            <a:lvl3pPr marL="761947" indent="0" algn="ctr">
              <a:buNone/>
              <a:defRPr sz="1000"/>
            </a:lvl3pPr>
            <a:lvl4pPr marL="1142920" indent="0" algn="ctr">
              <a:buNone/>
              <a:defRPr sz="1000"/>
            </a:lvl4pPr>
            <a:lvl5pPr marL="1523893" indent="0" algn="ctr">
              <a:buNone/>
              <a:defRPr sz="1000"/>
            </a:lvl5pPr>
          </a:lstStyle>
          <a:p>
            <a:pPr lvl="0"/>
            <a:r>
              <a:rPr lang="en-GB" noProof="0"/>
              <a:t>Click to add image, graph or other media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6592BE4-4DC2-3442-BB1E-ECB0E8B6EF05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00265" y="1508304"/>
            <a:ext cx="2919987" cy="42961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200"/>
            </a:lvl1pPr>
            <a:lvl2pPr>
              <a:defRPr sz="1333"/>
            </a:lvl2pPr>
            <a:lvl3pPr>
              <a:defRPr sz="1111"/>
            </a:lvl3pPr>
            <a:lvl4pPr>
              <a:defRPr sz="1000"/>
            </a:lvl4pPr>
            <a:lvl5pPr>
              <a:defRPr sz="889"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/>
              <a:t>Click to add text (max two rows)</a:t>
            </a:r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901FC27F-F931-3A41-9C9D-B2E474B598F5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600613" y="1497083"/>
            <a:ext cx="2919718" cy="440836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200"/>
            </a:lvl1pPr>
            <a:lvl2pPr>
              <a:defRPr sz="1333"/>
            </a:lvl2pPr>
            <a:lvl3pPr>
              <a:defRPr sz="1111"/>
            </a:lvl3pPr>
            <a:lvl4pPr>
              <a:defRPr sz="1000"/>
            </a:lvl4pPr>
            <a:lvl5pPr>
              <a:defRPr sz="889"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/>
              <a:t>Click to add text (max two rows)</a:t>
            </a: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336C3EBF-74D6-A047-A06B-CE280A2B6BA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799196" y="1508305"/>
            <a:ext cx="2917189" cy="429612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1200"/>
            </a:lvl1pPr>
            <a:lvl2pPr marL="0" indent="0">
              <a:buNone/>
              <a:defRPr sz="1333"/>
            </a:lvl2pPr>
            <a:lvl3pPr>
              <a:defRPr sz="1111"/>
            </a:lvl3pPr>
            <a:lvl4pPr>
              <a:defRPr sz="1000"/>
            </a:lvl4pPr>
            <a:lvl5pPr>
              <a:defRPr sz="889"/>
            </a:lvl5pPr>
            <a:lvl6pPr>
              <a:defRPr/>
            </a:lvl6pPr>
            <a:lvl7pPr>
              <a:defRPr/>
            </a:lvl7pPr>
            <a:lvl8pPr>
              <a:defRPr/>
            </a:lvl8pPr>
            <a:lvl9pPr marL="463828" indent="0">
              <a:buNone/>
              <a:defRPr/>
            </a:lvl9pPr>
          </a:lstStyle>
          <a:p>
            <a:pPr lvl="0"/>
            <a:r>
              <a:rPr lang="en-GB" noProof="0"/>
              <a:t>Click to add text (max two rows)</a:t>
            </a:r>
          </a:p>
        </p:txBody>
      </p:sp>
      <p:sp>
        <p:nvSpPr>
          <p:cNvPr id="20" name="Title Placeholder 10">
            <a:extLst>
              <a:ext uri="{FF2B5EF4-FFF2-40B4-BE49-F238E27FC236}">
                <a16:creationId xmlns:a16="http://schemas.microsoft.com/office/drawing/2014/main" id="{21B1FA15-7476-4DDC-9504-60666496A9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0266" y="897887"/>
            <a:ext cx="9319132" cy="359378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/>
            </a:lvl1pPr>
          </a:lstStyle>
          <a:p>
            <a:pPr algn="l"/>
            <a:r>
              <a:rPr lang="en-GB" noProof="0"/>
              <a:t>Click to add heading </a:t>
            </a:r>
          </a:p>
        </p:txBody>
      </p:sp>
      <p:sp>
        <p:nvSpPr>
          <p:cNvPr id="23" name="Date Placeholder 2">
            <a:extLst>
              <a:ext uri="{FF2B5EF4-FFF2-40B4-BE49-F238E27FC236}">
                <a16:creationId xmlns:a16="http://schemas.microsoft.com/office/drawing/2014/main" id="{DE0D6CF5-8DA9-4465-A83D-57DC6F2109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0266" y="5463945"/>
            <a:ext cx="520165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8817" indent="0" algn="l">
              <a:tabLst/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2024-09-19</a:t>
            </a:r>
            <a:endParaRPr lang="en-GB" dirty="0"/>
          </a:p>
        </p:txBody>
      </p:sp>
      <p:sp>
        <p:nvSpPr>
          <p:cNvPr id="29" name="Footer Placeholder 8">
            <a:extLst>
              <a:ext uri="{FF2B5EF4-FFF2-40B4-BE49-F238E27FC236}">
                <a16:creationId xmlns:a16="http://schemas.microsoft.com/office/drawing/2014/main" id="{5A379993-7C8B-418B-9ECC-96D6E148A7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00916" y="5462010"/>
            <a:ext cx="3718627" cy="115449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Collaboration through Interoperability – Magnus Feuer </a:t>
            </a:r>
            <a:endParaRPr lang="en-GB" dirty="0"/>
          </a:p>
        </p:txBody>
      </p:sp>
      <p:sp>
        <p:nvSpPr>
          <p:cNvPr id="32" name="Slide Number Placeholder 9">
            <a:extLst>
              <a:ext uri="{FF2B5EF4-FFF2-40B4-BE49-F238E27FC236}">
                <a16:creationId xmlns:a16="http://schemas.microsoft.com/office/drawing/2014/main" id="{493B0D3B-EE59-47A3-8E71-D8D8F8EACB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8391" y="5463945"/>
            <a:ext cx="401006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fld id="{EECA8F73-ACC7-A64F-8F77-C8CBCE9A3AB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D135F8F0-1BED-D441-BB76-18108342E9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8175" y="257264"/>
            <a:ext cx="1004400" cy="7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432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477B619C-E078-1242-9B16-E25B558DA55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401264" y="1497083"/>
            <a:ext cx="2918986" cy="155513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tIns="936000"/>
          <a:lstStyle>
            <a:lvl1pPr marL="0" indent="0" algn="ctr">
              <a:lnSpc>
                <a:spcPct val="300000"/>
              </a:lnSpc>
              <a:buNone/>
              <a:defRPr sz="1000" i="1"/>
            </a:lvl1pPr>
            <a:lvl2pPr marL="380973" indent="0" algn="ctr">
              <a:buNone/>
              <a:defRPr sz="1000"/>
            </a:lvl2pPr>
            <a:lvl3pPr marL="761947" indent="0" algn="ctr">
              <a:buNone/>
              <a:defRPr sz="1000"/>
            </a:lvl3pPr>
            <a:lvl4pPr marL="1142920" indent="0" algn="ctr">
              <a:buNone/>
              <a:defRPr sz="1000"/>
            </a:lvl4pPr>
            <a:lvl5pPr marL="1523893" indent="0" algn="ctr">
              <a:buNone/>
              <a:defRPr sz="1000"/>
            </a:lvl5pPr>
          </a:lstStyle>
          <a:p>
            <a:pPr lvl="0"/>
            <a:r>
              <a:rPr lang="en-GB" noProof="0"/>
              <a:t>Click to add image, graph or other media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49C1D7EB-A147-4C51-9ABB-70C9487C320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98920" y="3057640"/>
            <a:ext cx="2921333" cy="23981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marL="0" indent="0" algn="r">
              <a:buNone/>
              <a:defRPr sz="7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/>
              <a:t>Source: Add </a:t>
            </a:r>
            <a:r>
              <a:rPr lang="en-GB" noProof="0"/>
              <a:t>name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50DB5927-543A-4809-BA0C-C412FC46B5E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600609" y="3052214"/>
            <a:ext cx="2918986" cy="23981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marL="0" indent="0" algn="r">
              <a:buNone/>
              <a:defRPr sz="7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noProof="0"/>
              <a:t>Source: Add name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01052C9E-5D8B-4F9B-8BD9-0689534AA39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799196" y="3057639"/>
            <a:ext cx="2921336" cy="23981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marL="0" indent="0" algn="r">
              <a:buNone/>
              <a:defRPr sz="7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noProof="0"/>
              <a:t>Source: Add name</a:t>
            </a:r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C73EF000-82BC-3F4F-843C-F37CD6347E0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01264" y="3537269"/>
            <a:ext cx="2918986" cy="2890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200" b="0" i="0">
                <a:latin typeface="Volvo Novum Medium" panose="020B0503040502060204" pitchFamily="34" charset="77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6pPr>
            <a:lvl7pPr marL="0" indent="0"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7pPr>
            <a:lvl8pPr marL="0" indent="0"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8pPr>
            <a:lvl9pPr marL="0" indent="0"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9pPr>
          </a:lstStyle>
          <a:p>
            <a:pPr lvl="0"/>
            <a:r>
              <a:rPr lang="en-GB" noProof="0"/>
              <a:t>Click to add subheading</a:t>
            </a:r>
          </a:p>
        </p:txBody>
      </p:sp>
      <p:sp>
        <p:nvSpPr>
          <p:cNvPr id="32" name="Content Placeholder 23">
            <a:extLst>
              <a:ext uri="{FF2B5EF4-FFF2-40B4-BE49-F238E27FC236}">
                <a16:creationId xmlns:a16="http://schemas.microsoft.com/office/drawing/2014/main" id="{671D206D-ABCD-9C43-A0D7-7A72CDC98451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3600613" y="1497083"/>
            <a:ext cx="2918223" cy="155513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tIns="936000"/>
          <a:lstStyle>
            <a:lvl1pPr marL="0" indent="0" algn="ctr">
              <a:lnSpc>
                <a:spcPct val="300000"/>
              </a:lnSpc>
              <a:buNone/>
              <a:defRPr sz="1000" i="1"/>
            </a:lvl1pPr>
            <a:lvl2pPr marL="380973" indent="0" algn="ctr">
              <a:buNone/>
              <a:defRPr sz="1000"/>
            </a:lvl2pPr>
            <a:lvl3pPr marL="761947" indent="0" algn="ctr">
              <a:buNone/>
              <a:defRPr sz="1000"/>
            </a:lvl3pPr>
            <a:lvl4pPr marL="1142920" indent="0" algn="ctr">
              <a:buNone/>
              <a:defRPr sz="1000"/>
            </a:lvl4pPr>
            <a:lvl5pPr marL="1523893" indent="0" algn="ctr">
              <a:buNone/>
              <a:defRPr sz="1000"/>
            </a:lvl5pPr>
          </a:lstStyle>
          <a:p>
            <a:pPr lvl="0"/>
            <a:r>
              <a:rPr lang="en-GB" noProof="0"/>
              <a:t>Click to add image, graph or other media</a:t>
            </a:r>
          </a:p>
        </p:txBody>
      </p:sp>
      <p:sp>
        <p:nvSpPr>
          <p:cNvPr id="33" name="Content Placeholder 23">
            <a:extLst>
              <a:ext uri="{FF2B5EF4-FFF2-40B4-BE49-F238E27FC236}">
                <a16:creationId xmlns:a16="http://schemas.microsoft.com/office/drawing/2014/main" id="{157CDFCB-103B-9F43-9485-DD9C523E1B2C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6796557" y="1497083"/>
            <a:ext cx="2918986" cy="155513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tIns="936000"/>
          <a:lstStyle>
            <a:lvl1pPr marL="0" indent="0" algn="ctr">
              <a:lnSpc>
                <a:spcPct val="300000"/>
              </a:lnSpc>
              <a:buNone/>
              <a:defRPr sz="1000" i="1"/>
            </a:lvl1pPr>
            <a:lvl2pPr marL="380973" indent="0" algn="ctr">
              <a:buNone/>
              <a:defRPr sz="1000"/>
            </a:lvl2pPr>
            <a:lvl3pPr marL="761947" indent="0" algn="ctr">
              <a:buNone/>
              <a:defRPr sz="1000"/>
            </a:lvl3pPr>
            <a:lvl4pPr marL="1142920" indent="0" algn="ctr">
              <a:buNone/>
              <a:defRPr sz="1000"/>
            </a:lvl4pPr>
            <a:lvl5pPr marL="1523893" indent="0" algn="ctr">
              <a:buNone/>
              <a:defRPr sz="1000"/>
            </a:lvl5pPr>
          </a:lstStyle>
          <a:p>
            <a:pPr lvl="0"/>
            <a:r>
              <a:rPr lang="en-GB" noProof="0"/>
              <a:t>Click to add image, graph or other media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CF7E22BD-4C58-1A4E-8BCE-04600A81298A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01264" y="3978107"/>
            <a:ext cx="2918986" cy="135953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1000"/>
            </a:lvl4pPr>
            <a:lvl5pPr>
              <a:defRPr sz="889"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/>
              <a:t>Click to add text</a:t>
            </a:r>
          </a:p>
          <a:p>
            <a:pPr lvl="1"/>
            <a:r>
              <a:rPr lang="en-GB" noProof="0"/>
              <a:t>First bullets</a:t>
            </a:r>
          </a:p>
          <a:p>
            <a:pPr lvl="2"/>
            <a:r>
              <a:rPr lang="en-GB" noProof="0"/>
              <a:t>Second bullets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15D2EC6C-5339-C142-AE24-B8FAF44F9D24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3600612" y="3978107"/>
            <a:ext cx="2918986" cy="135953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1000"/>
            </a:lvl4pPr>
            <a:lvl5pPr>
              <a:defRPr sz="889"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/>
              <a:t>Click to add text</a:t>
            </a:r>
          </a:p>
          <a:p>
            <a:pPr lvl="1"/>
            <a:r>
              <a:rPr lang="en-GB" noProof="0"/>
              <a:t>First bullets</a:t>
            </a:r>
          </a:p>
          <a:p>
            <a:pPr lvl="2"/>
            <a:r>
              <a:rPr lang="en-GB" noProof="0"/>
              <a:t>Second bullets</a:t>
            </a:r>
          </a:p>
        </p:txBody>
      </p:sp>
      <p:sp>
        <p:nvSpPr>
          <p:cNvPr id="38" name="Text Placeholder 3">
            <a:extLst>
              <a:ext uri="{FF2B5EF4-FFF2-40B4-BE49-F238E27FC236}">
                <a16:creationId xmlns:a16="http://schemas.microsoft.com/office/drawing/2014/main" id="{C74301D4-2C08-3842-873E-C53A4E35E1FC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6796557" y="3978106"/>
            <a:ext cx="2918986" cy="135954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1000"/>
            </a:lvl4pPr>
            <a:lvl5pPr>
              <a:defRPr sz="889"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/>
              <a:t>Click to add text</a:t>
            </a:r>
          </a:p>
          <a:p>
            <a:pPr lvl="1"/>
            <a:r>
              <a:rPr lang="en-GB" noProof="0"/>
              <a:t>First bullets</a:t>
            </a:r>
          </a:p>
          <a:p>
            <a:pPr lvl="2"/>
            <a:r>
              <a:rPr lang="en-GB" noProof="0"/>
              <a:t>Second bullets</a:t>
            </a:r>
          </a:p>
        </p:txBody>
      </p:sp>
      <p:sp>
        <p:nvSpPr>
          <p:cNvPr id="39" name="Text Placeholder 11">
            <a:extLst>
              <a:ext uri="{FF2B5EF4-FFF2-40B4-BE49-F238E27FC236}">
                <a16:creationId xmlns:a16="http://schemas.microsoft.com/office/drawing/2014/main" id="{8704E15C-F5B7-A54E-9E67-F332B8384777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3613051" y="3537269"/>
            <a:ext cx="2918223" cy="2890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200" b="0" i="0">
                <a:latin typeface="Volvo Novum Medium" panose="020B0503040502060204" pitchFamily="34" charset="77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6pPr>
            <a:lvl7pPr marL="0" indent="0"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7pPr>
            <a:lvl8pPr marL="0" indent="0"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8pPr>
            <a:lvl9pPr marL="0" indent="0"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9pPr>
          </a:lstStyle>
          <a:p>
            <a:pPr lvl="0"/>
            <a:r>
              <a:rPr lang="en-GB" noProof="0"/>
              <a:t>Click to add subheading</a:t>
            </a:r>
          </a:p>
        </p:txBody>
      </p:sp>
      <p:sp>
        <p:nvSpPr>
          <p:cNvPr id="40" name="Text Placeholder 11">
            <a:extLst>
              <a:ext uri="{FF2B5EF4-FFF2-40B4-BE49-F238E27FC236}">
                <a16:creationId xmlns:a16="http://schemas.microsoft.com/office/drawing/2014/main" id="{35E4AD9A-2483-4941-8109-5902D5B8BCA5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796639" y="3537269"/>
            <a:ext cx="2918986" cy="2890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200" b="0" i="0">
                <a:latin typeface="Volvo Novum Medium" panose="020B0503040502060204" pitchFamily="34" charset="77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6pPr>
            <a:lvl7pPr marL="0" indent="0"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7pPr>
            <a:lvl8pPr marL="0" indent="0"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8pPr>
            <a:lvl9pPr marL="0" indent="0"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9pPr>
          </a:lstStyle>
          <a:p>
            <a:pPr lvl="0"/>
            <a:r>
              <a:rPr lang="en-GB" noProof="0"/>
              <a:t>Click to add subheading</a:t>
            </a:r>
          </a:p>
        </p:txBody>
      </p:sp>
      <p:sp>
        <p:nvSpPr>
          <p:cNvPr id="23" name="Title Placeholder 10">
            <a:extLst>
              <a:ext uri="{FF2B5EF4-FFF2-40B4-BE49-F238E27FC236}">
                <a16:creationId xmlns:a16="http://schemas.microsoft.com/office/drawing/2014/main" id="{7521BB99-BB6E-4918-A7E7-F1E0FF3F6C9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0266" y="897887"/>
            <a:ext cx="9319132" cy="359378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/>
            </a:lvl1pPr>
          </a:lstStyle>
          <a:p>
            <a:pPr algn="l"/>
            <a:r>
              <a:rPr lang="en-GB" noProof="0"/>
              <a:t>Click to add heading </a:t>
            </a:r>
          </a:p>
        </p:txBody>
      </p:sp>
      <p:sp>
        <p:nvSpPr>
          <p:cNvPr id="27" name="Date Placeholder 2">
            <a:extLst>
              <a:ext uri="{FF2B5EF4-FFF2-40B4-BE49-F238E27FC236}">
                <a16:creationId xmlns:a16="http://schemas.microsoft.com/office/drawing/2014/main" id="{46E67FC0-4703-44E7-8E23-51C04358C8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0266" y="5463945"/>
            <a:ext cx="520165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8817" indent="0" algn="l">
              <a:tabLst/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2024-09-19</a:t>
            </a:r>
            <a:endParaRPr lang="en-GB" dirty="0"/>
          </a:p>
        </p:txBody>
      </p:sp>
      <p:sp>
        <p:nvSpPr>
          <p:cNvPr id="28" name="Footer Placeholder 8">
            <a:extLst>
              <a:ext uri="{FF2B5EF4-FFF2-40B4-BE49-F238E27FC236}">
                <a16:creationId xmlns:a16="http://schemas.microsoft.com/office/drawing/2014/main" id="{DEFCD0FB-601B-4B61-BAF2-BEF460C412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00916" y="5462010"/>
            <a:ext cx="3718627" cy="115449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Collaboration through Interoperability – Magnus Feuer </a:t>
            </a:r>
            <a:endParaRPr lang="en-GB" dirty="0"/>
          </a:p>
        </p:txBody>
      </p:sp>
      <p:sp>
        <p:nvSpPr>
          <p:cNvPr id="30" name="Slide Number Placeholder 9">
            <a:extLst>
              <a:ext uri="{FF2B5EF4-FFF2-40B4-BE49-F238E27FC236}">
                <a16:creationId xmlns:a16="http://schemas.microsoft.com/office/drawing/2014/main" id="{0D220421-12B6-4B5C-A34C-55CB2E8A6C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8391" y="5463945"/>
            <a:ext cx="401006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fld id="{EECA8F73-ACC7-A64F-8F77-C8CBCE9A3AB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01B99FF3-2576-8E4E-B88B-C32DC23D7F1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8175" y="257264"/>
            <a:ext cx="1004400" cy="7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669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rc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>
            <a:extLst>
              <a:ext uri="{FF2B5EF4-FFF2-40B4-BE49-F238E27FC236}">
                <a16:creationId xmlns:a16="http://schemas.microsoft.com/office/drawing/2014/main" id="{EAA349A2-A320-4D43-8F68-3A1B95C54D5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0264" y="1497080"/>
            <a:ext cx="2120001" cy="211934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tIns="936000"/>
          <a:lstStyle>
            <a:lvl1pPr marL="0" indent="0" algn="ctr">
              <a:buNone/>
              <a:defRPr sz="1000" i="1"/>
            </a:lvl1pPr>
          </a:lstStyle>
          <a:p>
            <a:r>
              <a:rPr lang="en-GB" noProof="0"/>
              <a:t>Click to add image</a:t>
            </a:r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ED8137BB-1ECE-1647-9D2B-D6351DFB226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800084" y="1497080"/>
            <a:ext cx="2120001" cy="2119346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tIns="936000"/>
          <a:lstStyle>
            <a:lvl1pPr marL="0" marR="0" indent="0" algn="ctr" defTabSz="761947" rtl="0" eaLnBrk="1" fontAlgn="auto" latinLnBrk="0" hangingPunct="1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i="1"/>
            </a:lvl1pPr>
          </a:lstStyle>
          <a:p>
            <a:r>
              <a:rPr lang="en-GB" noProof="0"/>
              <a:t>Click to add image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381E67F-00E8-8F4A-BC95-9DAFE291806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199905" y="1497080"/>
            <a:ext cx="2120001" cy="2119346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tIns="936000"/>
          <a:lstStyle>
            <a:lvl1pPr marL="0" marR="0" indent="0" algn="ctr" defTabSz="761947" rtl="0" eaLnBrk="1" fontAlgn="auto" latinLnBrk="0" hangingPunct="1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i="1"/>
            </a:lvl1pPr>
          </a:lstStyle>
          <a:p>
            <a:r>
              <a:rPr lang="en-GB" noProof="0"/>
              <a:t>Click to add image</a:t>
            </a:r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D17BAECE-64BB-814F-BBE3-F56E4055A42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599724" y="1497080"/>
            <a:ext cx="2120001" cy="2119346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 tIns="936000"/>
          <a:lstStyle>
            <a:lvl1pPr marL="0" marR="0" indent="0" algn="ctr" defTabSz="761947" rtl="0" eaLnBrk="1" fontAlgn="auto" latinLnBrk="0" hangingPunct="1">
              <a:lnSpc>
                <a:spcPct val="90000"/>
              </a:lnSpc>
              <a:spcBef>
                <a:spcPts val="83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 i="1"/>
            </a:lvl1pPr>
          </a:lstStyle>
          <a:p>
            <a:r>
              <a:rPr lang="en-GB" noProof="0"/>
              <a:t>Click to add image</a:t>
            </a:r>
          </a:p>
        </p:txBody>
      </p:sp>
      <p:cxnSp>
        <p:nvCxnSpPr>
          <p:cNvPr id="10" name="Rak 5">
            <a:extLst>
              <a:ext uri="{FF2B5EF4-FFF2-40B4-BE49-F238E27FC236}">
                <a16:creationId xmlns:a16="http://schemas.microsoft.com/office/drawing/2014/main" id="{DDEC33F9-F349-A643-97DF-1CFD1A601DF1}"/>
              </a:ext>
            </a:extLst>
          </p:cNvPr>
          <p:cNvCxnSpPr>
            <a:cxnSpLocks/>
          </p:cNvCxnSpPr>
          <p:nvPr userDrawn="1"/>
        </p:nvCxnSpPr>
        <p:spPr>
          <a:xfrm>
            <a:off x="2659682" y="3737327"/>
            <a:ext cx="0" cy="16003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ak 5">
            <a:extLst>
              <a:ext uri="{FF2B5EF4-FFF2-40B4-BE49-F238E27FC236}">
                <a16:creationId xmlns:a16="http://schemas.microsoft.com/office/drawing/2014/main" id="{9C054490-DE66-074A-8137-03050D90CA0B}"/>
              </a:ext>
            </a:extLst>
          </p:cNvPr>
          <p:cNvCxnSpPr>
            <a:cxnSpLocks/>
          </p:cNvCxnSpPr>
          <p:nvPr userDrawn="1"/>
        </p:nvCxnSpPr>
        <p:spPr>
          <a:xfrm>
            <a:off x="5059256" y="3737324"/>
            <a:ext cx="0" cy="160032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ak 5">
            <a:extLst>
              <a:ext uri="{FF2B5EF4-FFF2-40B4-BE49-F238E27FC236}">
                <a16:creationId xmlns:a16="http://schemas.microsoft.com/office/drawing/2014/main" id="{D22C16C6-0362-604F-A516-67C24034198E}"/>
              </a:ext>
            </a:extLst>
          </p:cNvPr>
          <p:cNvCxnSpPr>
            <a:cxnSpLocks/>
          </p:cNvCxnSpPr>
          <p:nvPr userDrawn="1"/>
        </p:nvCxnSpPr>
        <p:spPr>
          <a:xfrm>
            <a:off x="7459567" y="3737324"/>
            <a:ext cx="0" cy="160032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B0F8563D-36B0-FE4D-A073-B69E8571DCE0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400264" y="4217923"/>
            <a:ext cx="2121221" cy="111972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1000"/>
            </a:lvl4pPr>
            <a:lvl5pPr>
              <a:defRPr sz="889"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/>
              <a:t>Click to add text</a:t>
            </a:r>
          </a:p>
          <a:p>
            <a:pPr lvl="1"/>
            <a:r>
              <a:rPr lang="en-GB" noProof="0"/>
              <a:t>First bullets</a:t>
            </a:r>
          </a:p>
          <a:p>
            <a:pPr lvl="2"/>
            <a:r>
              <a:rPr lang="en-GB" noProof="0"/>
              <a:t>Second bullets</a:t>
            </a:r>
          </a:p>
        </p:txBody>
      </p:sp>
      <p:sp>
        <p:nvSpPr>
          <p:cNvPr id="39" name="Text Placeholder 3">
            <a:extLst>
              <a:ext uri="{FF2B5EF4-FFF2-40B4-BE49-F238E27FC236}">
                <a16:creationId xmlns:a16="http://schemas.microsoft.com/office/drawing/2014/main" id="{080AE4D0-E234-FC44-9A75-27629967541A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2800084" y="4217920"/>
            <a:ext cx="2118818" cy="11197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1000"/>
            </a:lvl4pPr>
            <a:lvl5pPr>
              <a:defRPr sz="889"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/>
              <a:t>Click to add text</a:t>
            </a:r>
          </a:p>
          <a:p>
            <a:pPr lvl="1"/>
            <a:r>
              <a:rPr lang="en-GB" noProof="0"/>
              <a:t>First bullets</a:t>
            </a:r>
          </a:p>
          <a:p>
            <a:pPr lvl="2"/>
            <a:r>
              <a:rPr lang="en-GB" noProof="0"/>
              <a:t>Second bullets</a:t>
            </a:r>
          </a:p>
        </p:txBody>
      </p:sp>
      <p:sp>
        <p:nvSpPr>
          <p:cNvPr id="43" name="Text Placeholder 3">
            <a:extLst>
              <a:ext uri="{FF2B5EF4-FFF2-40B4-BE49-F238E27FC236}">
                <a16:creationId xmlns:a16="http://schemas.microsoft.com/office/drawing/2014/main" id="{264BDAD6-0EF2-E14A-AF95-FF8C25DD22DF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5200640" y="4217923"/>
            <a:ext cx="2119265" cy="111972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1000"/>
            </a:lvl4pPr>
            <a:lvl5pPr>
              <a:defRPr sz="889"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/>
              <a:t>Click to add text</a:t>
            </a:r>
          </a:p>
          <a:p>
            <a:pPr lvl="1"/>
            <a:r>
              <a:rPr lang="en-GB" noProof="0"/>
              <a:t>First bullets</a:t>
            </a:r>
          </a:p>
          <a:p>
            <a:pPr lvl="2"/>
            <a:r>
              <a:rPr lang="en-GB" noProof="0"/>
              <a:t>Second bullets</a:t>
            </a:r>
          </a:p>
        </p:txBody>
      </p:sp>
      <p:sp>
        <p:nvSpPr>
          <p:cNvPr id="45" name="Text Placeholder 3">
            <a:extLst>
              <a:ext uri="{FF2B5EF4-FFF2-40B4-BE49-F238E27FC236}">
                <a16:creationId xmlns:a16="http://schemas.microsoft.com/office/drawing/2014/main" id="{316739A7-61A8-8140-BB50-18533D5EEC71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599724" y="4217923"/>
            <a:ext cx="2120001" cy="111972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200"/>
            </a:lvl1pPr>
            <a:lvl2pPr>
              <a:defRPr sz="1200"/>
            </a:lvl2pPr>
            <a:lvl3pPr>
              <a:defRPr sz="1000"/>
            </a:lvl3pPr>
            <a:lvl4pPr marL="275065" indent="0">
              <a:buNone/>
              <a:defRPr sz="1000"/>
            </a:lvl4pPr>
            <a:lvl5pPr>
              <a:defRPr sz="889"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/>
              <a:t>Click to add text</a:t>
            </a:r>
          </a:p>
          <a:p>
            <a:pPr lvl="1"/>
            <a:r>
              <a:rPr lang="en-GB" noProof="0"/>
              <a:t>First bullets</a:t>
            </a:r>
          </a:p>
          <a:p>
            <a:pPr lvl="2"/>
            <a:r>
              <a:rPr lang="en-GB" noProof="0"/>
              <a:t>Second bullets</a:t>
            </a:r>
          </a:p>
        </p:txBody>
      </p:sp>
      <p:sp>
        <p:nvSpPr>
          <p:cNvPr id="49" name="Text Placeholder 11">
            <a:extLst>
              <a:ext uri="{FF2B5EF4-FFF2-40B4-BE49-F238E27FC236}">
                <a16:creationId xmlns:a16="http://schemas.microsoft.com/office/drawing/2014/main" id="{B32CAADE-3AD6-5546-B659-5C1D1C337A4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00263" y="3737327"/>
            <a:ext cx="2119265" cy="24078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200" b="0" i="0">
                <a:latin typeface="Volvo Novum Medium" panose="020B0503040502060204" pitchFamily="34" charset="77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6pPr>
            <a:lvl7pPr marL="0" indent="0"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7pPr>
            <a:lvl8pPr marL="0" indent="0"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8pPr>
            <a:lvl9pPr marL="0" indent="0"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9pPr>
          </a:lstStyle>
          <a:p>
            <a:pPr lvl="0"/>
            <a:r>
              <a:rPr lang="en-GB" noProof="0"/>
              <a:t>Click to add subheading</a:t>
            </a:r>
          </a:p>
        </p:txBody>
      </p:sp>
      <p:sp>
        <p:nvSpPr>
          <p:cNvPr id="50" name="Text Placeholder 11">
            <a:extLst>
              <a:ext uri="{FF2B5EF4-FFF2-40B4-BE49-F238E27FC236}">
                <a16:creationId xmlns:a16="http://schemas.microsoft.com/office/drawing/2014/main" id="{CF296816-DE4E-CF43-92FF-AAF587D0BE69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2799837" y="3737327"/>
            <a:ext cx="2119265" cy="240778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200" b="0" i="0">
                <a:latin typeface="Volvo Novum Medium" panose="020B0503040502060204" pitchFamily="34" charset="77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6pPr>
            <a:lvl7pPr marL="0" indent="0"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7pPr>
            <a:lvl8pPr marL="0" indent="0"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8pPr>
            <a:lvl9pPr marL="0" indent="0"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9pPr>
          </a:lstStyle>
          <a:p>
            <a:pPr lvl="0"/>
            <a:r>
              <a:rPr lang="en-GB" noProof="0"/>
              <a:t>Click to add subheading</a:t>
            </a:r>
          </a:p>
        </p:txBody>
      </p:sp>
      <p:sp>
        <p:nvSpPr>
          <p:cNvPr id="51" name="Text Placeholder 11">
            <a:extLst>
              <a:ext uri="{FF2B5EF4-FFF2-40B4-BE49-F238E27FC236}">
                <a16:creationId xmlns:a16="http://schemas.microsoft.com/office/drawing/2014/main" id="{A034BAA0-F5CF-FA4A-A339-D4EBCA9AC047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5199412" y="3737327"/>
            <a:ext cx="2120001" cy="24078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200" b="0" i="0">
                <a:latin typeface="Volvo Novum Medium" panose="020B0503040502060204" pitchFamily="34" charset="77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6pPr>
            <a:lvl7pPr marL="0" indent="0"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7pPr>
            <a:lvl8pPr marL="0" indent="0"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8pPr>
            <a:lvl9pPr marL="0" indent="0"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9pPr>
          </a:lstStyle>
          <a:p>
            <a:pPr lvl="0"/>
            <a:r>
              <a:rPr lang="en-GB" noProof="0"/>
              <a:t>Click to add subheading</a:t>
            </a:r>
          </a:p>
        </p:txBody>
      </p:sp>
      <p:sp>
        <p:nvSpPr>
          <p:cNvPr id="52" name="Text Placeholder 11">
            <a:extLst>
              <a:ext uri="{FF2B5EF4-FFF2-40B4-BE49-F238E27FC236}">
                <a16:creationId xmlns:a16="http://schemas.microsoft.com/office/drawing/2014/main" id="{1EC23075-E7FF-1B4D-AA78-08BFE8A651A1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7599724" y="3737327"/>
            <a:ext cx="2120001" cy="240780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200" b="0" i="0">
                <a:latin typeface="Volvo Novum Medium" panose="020B0503040502060204" pitchFamily="34" charset="77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5pPr>
            <a:lvl6pPr marL="0" indent="0">
              <a:lnSpc>
                <a:spcPct val="100000"/>
              </a:lnSpc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6pPr>
            <a:lvl7pPr marL="0" indent="0"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7pPr>
            <a:lvl8pPr marL="0" indent="0"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8pPr>
            <a:lvl9pPr marL="0" indent="0">
              <a:spcAft>
                <a:spcPts val="0"/>
              </a:spcAft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9pPr>
          </a:lstStyle>
          <a:p>
            <a:pPr lvl="0"/>
            <a:r>
              <a:rPr lang="en-GB" noProof="0"/>
              <a:t>Click to add subheading</a:t>
            </a:r>
          </a:p>
        </p:txBody>
      </p:sp>
      <p:sp>
        <p:nvSpPr>
          <p:cNvPr id="27" name="Title Placeholder 10">
            <a:extLst>
              <a:ext uri="{FF2B5EF4-FFF2-40B4-BE49-F238E27FC236}">
                <a16:creationId xmlns:a16="http://schemas.microsoft.com/office/drawing/2014/main" id="{D7C4EFBC-D363-4FA9-BD16-2A7A69813A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0266" y="897887"/>
            <a:ext cx="9319132" cy="359378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/>
            </a:lvl1pPr>
          </a:lstStyle>
          <a:p>
            <a:pPr algn="l"/>
            <a:r>
              <a:rPr lang="en-GB" noProof="0"/>
              <a:t>Click to add heading </a:t>
            </a:r>
          </a:p>
        </p:txBody>
      </p:sp>
      <p:sp>
        <p:nvSpPr>
          <p:cNvPr id="29" name="Date Placeholder 2">
            <a:extLst>
              <a:ext uri="{FF2B5EF4-FFF2-40B4-BE49-F238E27FC236}">
                <a16:creationId xmlns:a16="http://schemas.microsoft.com/office/drawing/2014/main" id="{496833C5-42A0-4B15-A2D2-E5EDD2F15D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0266" y="5463945"/>
            <a:ext cx="520165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8817" indent="0" algn="l">
              <a:tabLst/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2024-09-19</a:t>
            </a:r>
            <a:endParaRPr lang="en-GB" dirty="0"/>
          </a:p>
        </p:txBody>
      </p:sp>
      <p:sp>
        <p:nvSpPr>
          <p:cNvPr id="31" name="Footer Placeholder 8">
            <a:extLst>
              <a:ext uri="{FF2B5EF4-FFF2-40B4-BE49-F238E27FC236}">
                <a16:creationId xmlns:a16="http://schemas.microsoft.com/office/drawing/2014/main" id="{281BCE76-FC03-4475-A383-0C33823439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00916" y="5462010"/>
            <a:ext cx="3718627" cy="115449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Collaboration through Interoperability – Magnus Feuer </a:t>
            </a:r>
            <a:endParaRPr lang="en-GB" dirty="0"/>
          </a:p>
        </p:txBody>
      </p:sp>
      <p:sp>
        <p:nvSpPr>
          <p:cNvPr id="33" name="Slide Number Placeholder 9">
            <a:extLst>
              <a:ext uri="{FF2B5EF4-FFF2-40B4-BE49-F238E27FC236}">
                <a16:creationId xmlns:a16="http://schemas.microsoft.com/office/drawing/2014/main" id="{F917DDE5-6BA4-46DA-8E4A-0BE6B1D831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8391" y="5463945"/>
            <a:ext cx="401006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fld id="{EECA8F73-ACC7-A64F-8F77-C8CBCE9A3AB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CE12C33A-42A8-0E41-AEF3-A2C9AA571F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8175" y="257264"/>
            <a:ext cx="1004400" cy="7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0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vent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BFD382F-A41A-B34C-BB97-339E7BF79F9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00264" y="4222210"/>
            <a:ext cx="9318918" cy="111543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/>
              <a:t>Click to add text</a:t>
            </a:r>
          </a:p>
          <a:p>
            <a:pPr lvl="1"/>
            <a:r>
              <a:rPr lang="en-GB" noProof="0"/>
              <a:t>First bullets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D2A8C818-9D87-7544-8ED4-0ECA648E5D44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00266" y="1497080"/>
            <a:ext cx="9319132" cy="313700"/>
          </a:xfrm>
        </p:spPr>
        <p:txBody>
          <a:bodyPr>
            <a:noAutofit/>
          </a:bodyPr>
          <a:lstStyle>
            <a:lvl1pPr marL="10579" indent="0" algn="l">
              <a:spcAft>
                <a:spcPts val="0"/>
              </a:spcAft>
              <a:buFontTx/>
              <a:buNone/>
              <a:tabLst/>
              <a:defRPr lang="en-GB" sz="1400" b="0" i="0" noProof="0" dirty="0" smtClean="0">
                <a:latin typeface="Volvo Novum Light" panose="020B0303040502060204" pitchFamily="34" charset="0"/>
              </a:defRPr>
            </a:lvl1pPr>
            <a:lvl2pPr marL="10579" indent="0" algn="l">
              <a:spcAft>
                <a:spcPts val="0"/>
              </a:spcAft>
              <a:buFontTx/>
              <a:buNone/>
              <a:tabLst/>
              <a:defRPr lang="en-GB" sz="1333" b="0" i="0" noProof="0" dirty="0" smtClean="0">
                <a:latin typeface="Volvo Novum Medium" panose="020B0503040502060204" pitchFamily="34" charset="77"/>
              </a:defRPr>
            </a:lvl2pPr>
            <a:lvl3pPr marL="10579" indent="0" algn="l">
              <a:spcAft>
                <a:spcPts val="0"/>
              </a:spcAft>
              <a:buFontTx/>
              <a:buNone/>
              <a:tabLst/>
              <a:defRPr lang="en-GB" sz="1333" b="0" i="0" noProof="0" dirty="0" smtClean="0">
                <a:latin typeface="Volvo Novum Medium" panose="020B0503040502060204" pitchFamily="34" charset="77"/>
              </a:defRPr>
            </a:lvl3pPr>
            <a:lvl4pPr marL="10579" indent="0" algn="l">
              <a:spcAft>
                <a:spcPts val="0"/>
              </a:spcAft>
              <a:buFontTx/>
              <a:buNone/>
              <a:tabLst/>
              <a:defRPr lang="en-GB" sz="1333" b="0" i="0" noProof="0" dirty="0" smtClean="0">
                <a:latin typeface="Volvo Novum Medium" panose="020B0503040502060204" pitchFamily="34" charset="77"/>
              </a:defRPr>
            </a:lvl4pPr>
            <a:lvl5pPr marL="10579" indent="0" algn="l">
              <a:spcAft>
                <a:spcPts val="0"/>
              </a:spcAft>
              <a:buFontTx/>
              <a:buNone/>
              <a:tabLst/>
              <a:defRPr lang="en-GB" sz="1333" b="0" i="0" noProof="0" dirty="0" smtClean="0">
                <a:latin typeface="Volvo Novum Medium" panose="020B0503040502060204" pitchFamily="34" charset="77"/>
              </a:defRPr>
            </a:lvl5pPr>
            <a:lvl6pPr marL="10579" indent="0" algn="l">
              <a:spcAft>
                <a:spcPts val="0"/>
              </a:spcAft>
              <a:buFontTx/>
              <a:buNone/>
              <a:tabLst/>
              <a:defRPr lang="en-GB" sz="1333" b="0" i="0" noProof="0" dirty="0" smtClean="0">
                <a:latin typeface="Volvo Novum Medium" panose="020B0503040502060204" pitchFamily="34" charset="77"/>
              </a:defRPr>
            </a:lvl6pPr>
            <a:lvl7pPr marL="8817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7pPr>
            <a:lvl8pPr marL="10579" indent="0" algn="l">
              <a:spcAft>
                <a:spcPts val="0"/>
              </a:spcAft>
              <a:buFontTx/>
              <a:buNone/>
              <a:tabLst/>
              <a:defRPr lang="en-GB" sz="1333" b="0" i="0" noProof="0" dirty="0" smtClean="0">
                <a:latin typeface="Volvo Novum Medium" panose="020B0503040502060204" pitchFamily="34" charset="77"/>
              </a:defRPr>
            </a:lvl8pPr>
            <a:lvl9pPr marL="10579" indent="0" algn="l">
              <a:spcAft>
                <a:spcPts val="0"/>
              </a:spcAft>
              <a:buFontTx/>
              <a:buNone/>
              <a:tabLst/>
              <a:defRPr lang="en-GB" sz="1333" b="0" i="0" noProof="0" dirty="0">
                <a:latin typeface="Volvo Novum Medium" panose="020B0503040502060204" pitchFamily="34" charset="77"/>
              </a:defRPr>
            </a:lvl9pPr>
          </a:lstStyle>
          <a:p>
            <a:pPr lvl="0"/>
            <a:r>
              <a:rPr lang="en-GB" noProof="0"/>
              <a:t>Click to add subheading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35B3F9B5-77EB-7047-AA91-EFB02BCF3B1C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400265" y="1937918"/>
            <a:ext cx="2121222" cy="239816"/>
          </a:xfrm>
          <a:solidFill>
            <a:schemeClr val="bg1">
              <a:lumMod val="95000"/>
            </a:schemeClr>
          </a:solidFill>
        </p:spPr>
        <p:txBody>
          <a:bodyPr lIns="108000" tIns="72000" rIns="108000" bIns="72000" anchor="ctr" anchorCtr="0">
            <a:noAutofit/>
          </a:bodyPr>
          <a:lstStyle>
            <a:lvl1pPr marL="8817" indent="0">
              <a:tabLst/>
              <a:defRPr sz="1200" b="0" i="0">
                <a:latin typeface="Volvo Novum Medium" panose="020B0503040502060204" pitchFamily="34" charset="77"/>
              </a:defRPr>
            </a:lvl1pPr>
            <a:lvl2pPr marL="10579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2pPr>
            <a:lvl3pPr marL="10579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3pPr>
            <a:lvl4pPr marL="10579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4pPr>
            <a:lvl5pPr marL="10579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5pPr>
            <a:lvl6pPr marL="10579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6pPr>
            <a:lvl7pPr marL="8817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7pPr>
            <a:lvl8pPr marL="10579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8pPr>
            <a:lvl9pPr marL="10579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9pPr>
          </a:lstStyle>
          <a:p>
            <a:pPr lvl="0"/>
            <a:r>
              <a:rPr lang="en-GB" noProof="0"/>
              <a:t>Click to add text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83F71E83-123E-9440-96A0-34D038D66B79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2798320" y="1937081"/>
            <a:ext cx="2121222" cy="240650"/>
          </a:xfrm>
          <a:solidFill>
            <a:schemeClr val="bg1">
              <a:lumMod val="95000"/>
            </a:schemeClr>
          </a:solidFill>
        </p:spPr>
        <p:txBody>
          <a:bodyPr lIns="108000" tIns="72000" rIns="108000" bIns="72000" anchor="ctr" anchorCtr="0">
            <a:noAutofit/>
          </a:bodyPr>
          <a:lstStyle>
            <a:lvl1pPr marL="8817" indent="0">
              <a:tabLst/>
              <a:defRPr sz="1200" b="0" i="0">
                <a:latin typeface="Volvo Novum Medium" panose="020B0503040502060204" pitchFamily="34" charset="77"/>
              </a:defRPr>
            </a:lvl1pPr>
            <a:lvl2pPr marL="10579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2pPr>
            <a:lvl3pPr marL="10579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3pPr>
            <a:lvl4pPr marL="10579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4pPr>
            <a:lvl5pPr marL="10579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5pPr>
            <a:lvl6pPr marL="10579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6pPr>
            <a:lvl7pPr marL="8817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7pPr>
            <a:lvl8pPr marL="10579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8pPr>
            <a:lvl9pPr marL="10579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9pPr>
          </a:lstStyle>
          <a:p>
            <a:pPr lvl="0"/>
            <a:r>
              <a:rPr lang="en-GB" noProof="0"/>
              <a:t>Click to add text</a:t>
            </a:r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9E5D12CF-24F5-C74A-B1A7-A45313D3FD89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5199903" y="1937081"/>
            <a:ext cx="2119459" cy="240650"/>
          </a:xfrm>
          <a:solidFill>
            <a:schemeClr val="bg1">
              <a:lumMod val="95000"/>
            </a:schemeClr>
          </a:solidFill>
        </p:spPr>
        <p:txBody>
          <a:bodyPr lIns="108000" tIns="72000" rIns="108000" bIns="72000" anchor="ctr" anchorCtr="0">
            <a:noAutofit/>
          </a:bodyPr>
          <a:lstStyle>
            <a:lvl1pPr marL="8817" indent="0">
              <a:tabLst/>
              <a:defRPr sz="1200" b="0" i="0">
                <a:latin typeface="Volvo Novum Medium" panose="020B0503040502060204" pitchFamily="34" charset="77"/>
              </a:defRPr>
            </a:lvl1pPr>
            <a:lvl2pPr marL="10579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2pPr>
            <a:lvl3pPr marL="10579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3pPr>
            <a:lvl4pPr marL="10579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4pPr>
            <a:lvl5pPr marL="10579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5pPr>
            <a:lvl6pPr marL="10579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6pPr>
            <a:lvl7pPr marL="8817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7pPr>
            <a:lvl8pPr marL="10579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8pPr>
            <a:lvl9pPr marL="10579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9pPr>
          </a:lstStyle>
          <a:p>
            <a:pPr lvl="0"/>
            <a:r>
              <a:rPr lang="en-GB" noProof="0"/>
              <a:t>Click to add text</a:t>
            </a:r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29EBE9AD-20F9-6043-B225-391EDCAD5595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604491" y="1937084"/>
            <a:ext cx="2114691" cy="239816"/>
          </a:xfrm>
          <a:solidFill>
            <a:schemeClr val="bg1">
              <a:lumMod val="95000"/>
            </a:schemeClr>
          </a:solidFill>
        </p:spPr>
        <p:txBody>
          <a:bodyPr lIns="108000" tIns="72000" rIns="108000" bIns="72000" anchor="ctr" anchorCtr="0">
            <a:noAutofit/>
          </a:bodyPr>
          <a:lstStyle>
            <a:lvl1pPr marL="8817" indent="0">
              <a:tabLst/>
              <a:defRPr sz="1200" b="0" i="0">
                <a:latin typeface="Volvo Novum Medium" panose="020B0503040502060204" pitchFamily="34" charset="77"/>
              </a:defRPr>
            </a:lvl1pPr>
            <a:lvl2pPr marL="10579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2pPr>
            <a:lvl3pPr marL="10579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3pPr>
            <a:lvl4pPr marL="10579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4pPr>
            <a:lvl5pPr marL="10579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5pPr>
            <a:lvl6pPr marL="10579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6pPr>
            <a:lvl7pPr marL="8817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7pPr>
            <a:lvl8pPr marL="10579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8pPr>
            <a:lvl9pPr marL="10579" indent="0">
              <a:buFontTx/>
              <a:buNone/>
              <a:tabLst/>
              <a:defRPr sz="1333" b="0" i="0">
                <a:latin typeface="Volvo Novum Medium" panose="020B0503040502060204" pitchFamily="34" charset="77"/>
              </a:defRPr>
            </a:lvl9pPr>
          </a:lstStyle>
          <a:p>
            <a:pPr lvl="0"/>
            <a:r>
              <a:rPr lang="en-GB" noProof="0"/>
              <a:t>Click to add text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1990BFC4-6957-7947-8D7E-B0A3F428335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00264" y="2177734"/>
            <a:ext cx="2121221" cy="1800374"/>
          </a:xfrm>
          <a:solidFill>
            <a:schemeClr val="bg1">
              <a:lumMod val="95000"/>
            </a:schemeClr>
          </a:solidFill>
        </p:spPr>
        <p:txBody>
          <a:bodyPr lIns="108000" tIns="72000" rIns="108000" bIns="72000">
            <a:normAutofit/>
          </a:bodyPr>
          <a:lstStyle>
            <a:lvl1pPr>
              <a:defRPr sz="1200"/>
            </a:lvl1pPr>
            <a:lvl2pPr>
              <a:defRPr sz="1050"/>
            </a:lvl2pPr>
            <a:lvl3pPr>
              <a:defRPr sz="900"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/>
              <a:t>Click to add text</a:t>
            </a:r>
          </a:p>
          <a:p>
            <a:pPr lvl="1"/>
            <a:r>
              <a:rPr lang="en-GB" noProof="0"/>
              <a:t>First bullets</a:t>
            </a:r>
          </a:p>
          <a:p>
            <a:pPr lvl="2"/>
            <a:r>
              <a:rPr lang="en-GB" noProof="0"/>
              <a:t>Second bullets</a:t>
            </a:r>
          </a:p>
        </p:txBody>
      </p:sp>
      <p:sp>
        <p:nvSpPr>
          <p:cNvPr id="44" name="Text Placeholder 2">
            <a:extLst>
              <a:ext uri="{FF2B5EF4-FFF2-40B4-BE49-F238E27FC236}">
                <a16:creationId xmlns:a16="http://schemas.microsoft.com/office/drawing/2014/main" id="{2B2518BB-6916-BA44-88AA-6EDC09A9BB1C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2800085" y="2176897"/>
            <a:ext cx="2119461" cy="1800373"/>
          </a:xfrm>
          <a:solidFill>
            <a:schemeClr val="bg1">
              <a:lumMod val="95000"/>
            </a:schemeClr>
          </a:solidFill>
        </p:spPr>
        <p:txBody>
          <a:bodyPr lIns="108000" tIns="72000" rIns="108000" bIns="72000">
            <a:normAutofit/>
          </a:bodyPr>
          <a:lstStyle>
            <a:lvl1pPr>
              <a:defRPr sz="1200"/>
            </a:lvl1pPr>
            <a:lvl2pPr>
              <a:defRPr sz="1050"/>
            </a:lvl2pPr>
            <a:lvl3pPr>
              <a:defRPr sz="900"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/>
              <a:t>Click to add text</a:t>
            </a:r>
          </a:p>
          <a:p>
            <a:pPr lvl="1"/>
            <a:r>
              <a:rPr lang="en-GB" noProof="0"/>
              <a:t>First bullets</a:t>
            </a:r>
          </a:p>
          <a:p>
            <a:pPr lvl="2"/>
            <a:r>
              <a:rPr lang="en-GB" noProof="0"/>
              <a:t>Second bullets</a:t>
            </a:r>
          </a:p>
        </p:txBody>
      </p:sp>
      <p:sp>
        <p:nvSpPr>
          <p:cNvPr id="45" name="Text Placeholder 2">
            <a:extLst>
              <a:ext uri="{FF2B5EF4-FFF2-40B4-BE49-F238E27FC236}">
                <a16:creationId xmlns:a16="http://schemas.microsoft.com/office/drawing/2014/main" id="{D6B19F0B-224A-C74A-9817-B665A0CD30C4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5199973" y="2176897"/>
            <a:ext cx="2119390" cy="1800373"/>
          </a:xfrm>
          <a:solidFill>
            <a:schemeClr val="bg1">
              <a:lumMod val="95000"/>
            </a:schemeClr>
          </a:solidFill>
        </p:spPr>
        <p:txBody>
          <a:bodyPr lIns="108000" tIns="72000" rIns="108000" bIns="72000">
            <a:normAutofit/>
          </a:bodyPr>
          <a:lstStyle>
            <a:lvl1pPr>
              <a:defRPr sz="1200"/>
            </a:lvl1pPr>
            <a:lvl2pPr>
              <a:defRPr sz="1050"/>
            </a:lvl2pPr>
            <a:lvl3pPr>
              <a:defRPr sz="900"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/>
              <a:t>Click to add text</a:t>
            </a:r>
          </a:p>
          <a:p>
            <a:pPr lvl="1"/>
            <a:r>
              <a:rPr lang="en-GB" noProof="0"/>
              <a:t>First bullets</a:t>
            </a:r>
          </a:p>
          <a:p>
            <a:pPr lvl="2"/>
            <a:r>
              <a:rPr lang="en-GB" noProof="0"/>
              <a:t>Second bullets</a:t>
            </a:r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8A6381F8-56A2-F84B-820B-E8A168D07B42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7599724" y="2177732"/>
            <a:ext cx="2119459" cy="1800373"/>
          </a:xfrm>
          <a:solidFill>
            <a:schemeClr val="bg1">
              <a:lumMod val="95000"/>
            </a:schemeClr>
          </a:solidFill>
        </p:spPr>
        <p:txBody>
          <a:bodyPr lIns="108000" tIns="72000" rIns="108000" bIns="72000">
            <a:normAutofit/>
          </a:bodyPr>
          <a:lstStyle>
            <a:lvl1pPr>
              <a:defRPr sz="1200"/>
            </a:lvl1pPr>
            <a:lvl2pPr>
              <a:defRPr sz="1050"/>
            </a:lvl2pPr>
            <a:lvl3pPr>
              <a:defRPr sz="900"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/>
              <a:t>Click to add text</a:t>
            </a:r>
          </a:p>
          <a:p>
            <a:pPr lvl="1"/>
            <a:r>
              <a:rPr lang="en-GB" noProof="0"/>
              <a:t>First bullets</a:t>
            </a:r>
          </a:p>
          <a:p>
            <a:pPr lvl="2"/>
            <a:r>
              <a:rPr lang="en-GB" noProof="0"/>
              <a:t>Second bullets</a:t>
            </a:r>
          </a:p>
        </p:txBody>
      </p:sp>
      <p:sp>
        <p:nvSpPr>
          <p:cNvPr id="17" name="Title Placeholder 10">
            <a:extLst>
              <a:ext uri="{FF2B5EF4-FFF2-40B4-BE49-F238E27FC236}">
                <a16:creationId xmlns:a16="http://schemas.microsoft.com/office/drawing/2014/main" id="{5C6CBD6B-0C17-4A06-8D6F-6F3CB3CCD3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0266" y="897887"/>
            <a:ext cx="9319132" cy="359378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/>
            </a:lvl1pPr>
          </a:lstStyle>
          <a:p>
            <a:pPr algn="l"/>
            <a:r>
              <a:rPr lang="en-GB" noProof="0"/>
              <a:t>Click to add heading </a:t>
            </a:r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D4A81B9C-6BE8-4C9C-950C-A1568A7548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0266" y="5463945"/>
            <a:ext cx="520165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8817" indent="0" algn="l">
              <a:tabLst/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2024-09-19</a:t>
            </a:r>
            <a:endParaRPr lang="en-GB" dirty="0"/>
          </a:p>
        </p:txBody>
      </p:sp>
      <p:sp>
        <p:nvSpPr>
          <p:cNvPr id="25" name="Footer Placeholder 8">
            <a:extLst>
              <a:ext uri="{FF2B5EF4-FFF2-40B4-BE49-F238E27FC236}">
                <a16:creationId xmlns:a16="http://schemas.microsoft.com/office/drawing/2014/main" id="{193A4F37-C456-4D02-B34A-92A61082C1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00916" y="5462010"/>
            <a:ext cx="3718627" cy="115449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Collaboration through Interoperability – Magnus Feuer </a:t>
            </a:r>
            <a:endParaRPr lang="en-GB" dirty="0"/>
          </a:p>
        </p:txBody>
      </p:sp>
      <p:sp>
        <p:nvSpPr>
          <p:cNvPr id="28" name="Slide Number Placeholder 9">
            <a:extLst>
              <a:ext uri="{FF2B5EF4-FFF2-40B4-BE49-F238E27FC236}">
                <a16:creationId xmlns:a16="http://schemas.microsoft.com/office/drawing/2014/main" id="{95DFED75-E487-46D1-8828-B603EB5976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8391" y="5463945"/>
            <a:ext cx="401006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fld id="{EECA8F73-ACC7-A64F-8F77-C8CBCE9A3AB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03344D4B-6BD6-8E46-873A-90BE07E838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8175" y="257264"/>
            <a:ext cx="1004400" cy="7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26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Rak 5">
            <a:extLst>
              <a:ext uri="{FF2B5EF4-FFF2-40B4-BE49-F238E27FC236}">
                <a16:creationId xmlns:a16="http://schemas.microsoft.com/office/drawing/2014/main" id="{E19B146C-0941-3647-AD74-C44D26855374}"/>
              </a:ext>
            </a:extLst>
          </p:cNvPr>
          <p:cNvCxnSpPr>
            <a:cxnSpLocks/>
          </p:cNvCxnSpPr>
          <p:nvPr userDrawn="1"/>
        </p:nvCxnSpPr>
        <p:spPr>
          <a:xfrm>
            <a:off x="3322543" y="1917321"/>
            <a:ext cx="0" cy="342032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ak 5">
            <a:extLst>
              <a:ext uri="{FF2B5EF4-FFF2-40B4-BE49-F238E27FC236}">
                <a16:creationId xmlns:a16="http://schemas.microsoft.com/office/drawing/2014/main" id="{E21D9437-0F21-9F40-88A5-CEAD6335C22E}"/>
              </a:ext>
            </a:extLst>
          </p:cNvPr>
          <p:cNvCxnSpPr>
            <a:cxnSpLocks/>
          </p:cNvCxnSpPr>
          <p:nvPr userDrawn="1"/>
        </p:nvCxnSpPr>
        <p:spPr>
          <a:xfrm>
            <a:off x="3855573" y="1917321"/>
            <a:ext cx="0" cy="342032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ak 5">
            <a:extLst>
              <a:ext uri="{FF2B5EF4-FFF2-40B4-BE49-F238E27FC236}">
                <a16:creationId xmlns:a16="http://schemas.microsoft.com/office/drawing/2014/main" id="{C6296EE9-6D79-5041-8FFB-F6BF5AE68B43}"/>
              </a:ext>
            </a:extLst>
          </p:cNvPr>
          <p:cNvCxnSpPr>
            <a:cxnSpLocks/>
          </p:cNvCxnSpPr>
          <p:nvPr userDrawn="1"/>
        </p:nvCxnSpPr>
        <p:spPr>
          <a:xfrm>
            <a:off x="4388605" y="1917321"/>
            <a:ext cx="0" cy="342032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Rak 5">
            <a:extLst>
              <a:ext uri="{FF2B5EF4-FFF2-40B4-BE49-F238E27FC236}">
                <a16:creationId xmlns:a16="http://schemas.microsoft.com/office/drawing/2014/main" id="{20DBCA33-B290-364E-97A6-F5E21BF9EB53}"/>
              </a:ext>
            </a:extLst>
          </p:cNvPr>
          <p:cNvCxnSpPr>
            <a:cxnSpLocks/>
          </p:cNvCxnSpPr>
          <p:nvPr userDrawn="1"/>
        </p:nvCxnSpPr>
        <p:spPr>
          <a:xfrm>
            <a:off x="4921633" y="1917321"/>
            <a:ext cx="0" cy="342032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Rak 5">
            <a:extLst>
              <a:ext uri="{FF2B5EF4-FFF2-40B4-BE49-F238E27FC236}">
                <a16:creationId xmlns:a16="http://schemas.microsoft.com/office/drawing/2014/main" id="{1BEC6A49-6F23-7E43-9BD1-8D1C00FBDDA3}"/>
              </a:ext>
            </a:extLst>
          </p:cNvPr>
          <p:cNvCxnSpPr>
            <a:cxnSpLocks/>
          </p:cNvCxnSpPr>
          <p:nvPr userDrawn="1"/>
        </p:nvCxnSpPr>
        <p:spPr>
          <a:xfrm>
            <a:off x="5454665" y="1917321"/>
            <a:ext cx="0" cy="342032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Rak 5">
            <a:extLst>
              <a:ext uri="{FF2B5EF4-FFF2-40B4-BE49-F238E27FC236}">
                <a16:creationId xmlns:a16="http://schemas.microsoft.com/office/drawing/2014/main" id="{8460CCF8-F179-144C-A211-519F49BF42F6}"/>
              </a:ext>
            </a:extLst>
          </p:cNvPr>
          <p:cNvCxnSpPr>
            <a:cxnSpLocks/>
          </p:cNvCxnSpPr>
          <p:nvPr userDrawn="1"/>
        </p:nvCxnSpPr>
        <p:spPr>
          <a:xfrm>
            <a:off x="5987695" y="1917321"/>
            <a:ext cx="0" cy="342032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ak 5">
            <a:extLst>
              <a:ext uri="{FF2B5EF4-FFF2-40B4-BE49-F238E27FC236}">
                <a16:creationId xmlns:a16="http://schemas.microsoft.com/office/drawing/2014/main" id="{A1C5FCF5-51B0-BD4D-B1DB-6FDD2867FA10}"/>
              </a:ext>
            </a:extLst>
          </p:cNvPr>
          <p:cNvCxnSpPr>
            <a:cxnSpLocks/>
          </p:cNvCxnSpPr>
          <p:nvPr userDrawn="1"/>
        </p:nvCxnSpPr>
        <p:spPr>
          <a:xfrm>
            <a:off x="6520726" y="1917321"/>
            <a:ext cx="0" cy="342032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Rak 5">
            <a:extLst>
              <a:ext uri="{FF2B5EF4-FFF2-40B4-BE49-F238E27FC236}">
                <a16:creationId xmlns:a16="http://schemas.microsoft.com/office/drawing/2014/main" id="{755B33C8-5C72-264E-8D09-2F7113EE6CDD}"/>
              </a:ext>
            </a:extLst>
          </p:cNvPr>
          <p:cNvCxnSpPr>
            <a:cxnSpLocks/>
          </p:cNvCxnSpPr>
          <p:nvPr userDrawn="1"/>
        </p:nvCxnSpPr>
        <p:spPr>
          <a:xfrm>
            <a:off x="7053756" y="1917321"/>
            <a:ext cx="0" cy="342032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Rak 5">
            <a:extLst>
              <a:ext uri="{FF2B5EF4-FFF2-40B4-BE49-F238E27FC236}">
                <a16:creationId xmlns:a16="http://schemas.microsoft.com/office/drawing/2014/main" id="{531236E0-6B36-484D-9D8A-842EF464BE68}"/>
              </a:ext>
            </a:extLst>
          </p:cNvPr>
          <p:cNvCxnSpPr>
            <a:cxnSpLocks/>
          </p:cNvCxnSpPr>
          <p:nvPr userDrawn="1"/>
        </p:nvCxnSpPr>
        <p:spPr>
          <a:xfrm>
            <a:off x="7586787" y="1917321"/>
            <a:ext cx="0" cy="342032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Rak 5">
            <a:extLst>
              <a:ext uri="{FF2B5EF4-FFF2-40B4-BE49-F238E27FC236}">
                <a16:creationId xmlns:a16="http://schemas.microsoft.com/office/drawing/2014/main" id="{5EFD583F-7B66-5847-B632-E6971FB6467B}"/>
              </a:ext>
            </a:extLst>
          </p:cNvPr>
          <p:cNvCxnSpPr>
            <a:cxnSpLocks/>
          </p:cNvCxnSpPr>
          <p:nvPr userDrawn="1"/>
        </p:nvCxnSpPr>
        <p:spPr>
          <a:xfrm>
            <a:off x="8119817" y="1917321"/>
            <a:ext cx="0" cy="342032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ak 5">
            <a:extLst>
              <a:ext uri="{FF2B5EF4-FFF2-40B4-BE49-F238E27FC236}">
                <a16:creationId xmlns:a16="http://schemas.microsoft.com/office/drawing/2014/main" id="{2B6FC392-3B05-094A-AAF7-AFEF0BE4F1F6}"/>
              </a:ext>
            </a:extLst>
          </p:cNvPr>
          <p:cNvCxnSpPr>
            <a:cxnSpLocks/>
          </p:cNvCxnSpPr>
          <p:nvPr userDrawn="1"/>
        </p:nvCxnSpPr>
        <p:spPr>
          <a:xfrm>
            <a:off x="8652848" y="1917321"/>
            <a:ext cx="0" cy="342032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Rak 5">
            <a:extLst>
              <a:ext uri="{FF2B5EF4-FFF2-40B4-BE49-F238E27FC236}">
                <a16:creationId xmlns:a16="http://schemas.microsoft.com/office/drawing/2014/main" id="{E5B85A63-DA07-8841-86C0-489087524226}"/>
              </a:ext>
            </a:extLst>
          </p:cNvPr>
          <p:cNvCxnSpPr>
            <a:cxnSpLocks/>
          </p:cNvCxnSpPr>
          <p:nvPr userDrawn="1"/>
        </p:nvCxnSpPr>
        <p:spPr>
          <a:xfrm>
            <a:off x="9185879" y="1917321"/>
            <a:ext cx="0" cy="342032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Rak 5">
            <a:extLst>
              <a:ext uri="{FF2B5EF4-FFF2-40B4-BE49-F238E27FC236}">
                <a16:creationId xmlns:a16="http://schemas.microsoft.com/office/drawing/2014/main" id="{7B958941-D087-0449-8004-2CDAF913A2EF}"/>
              </a:ext>
            </a:extLst>
          </p:cNvPr>
          <p:cNvCxnSpPr>
            <a:cxnSpLocks/>
          </p:cNvCxnSpPr>
          <p:nvPr userDrawn="1"/>
        </p:nvCxnSpPr>
        <p:spPr>
          <a:xfrm>
            <a:off x="9718903" y="1917321"/>
            <a:ext cx="0" cy="342032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A4AE1E9E-CD17-BC41-93BF-8BF55491FE5A}"/>
              </a:ext>
            </a:extLst>
          </p:cNvPr>
          <p:cNvCxnSpPr>
            <a:cxnSpLocks/>
          </p:cNvCxnSpPr>
          <p:nvPr userDrawn="1"/>
        </p:nvCxnSpPr>
        <p:spPr>
          <a:xfrm>
            <a:off x="400266" y="1817705"/>
            <a:ext cx="940222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Placeholder 25">
            <a:extLst>
              <a:ext uri="{FF2B5EF4-FFF2-40B4-BE49-F238E27FC236}">
                <a16:creationId xmlns:a16="http://schemas.microsoft.com/office/drawing/2014/main" id="{2ABE6EFD-E1FD-634F-83BE-A92F412D92E9}"/>
              </a:ext>
            </a:extLst>
          </p:cNvPr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3322545" y="2390943"/>
            <a:ext cx="2626676" cy="239926"/>
          </a:xfrm>
          <a:prstGeom prst="rect">
            <a:avLst/>
          </a:prstGeom>
          <a:solidFill>
            <a:schemeClr val="accent1"/>
          </a:solidFill>
        </p:spPr>
        <p:txBody>
          <a:bodyPr anchor="ctr" anchorCtr="0">
            <a:noAutofit/>
          </a:bodyPr>
          <a:lstStyle>
            <a:lvl1pPr algn="ctr">
              <a:defRPr sz="700" b="0" i="0">
                <a:solidFill>
                  <a:schemeClr val="bg1"/>
                </a:solidFill>
                <a:latin typeface="Volvo Novum Light" panose="020B0303040502060204" pitchFamily="34" charset="77"/>
              </a:defRPr>
            </a:lvl1pPr>
          </a:lstStyle>
          <a:p>
            <a:pPr lvl="0"/>
            <a:r>
              <a:rPr lang="en-GB" noProof="0"/>
              <a:t>Click to adjust colour and length</a:t>
            </a:r>
          </a:p>
        </p:txBody>
      </p:sp>
      <p:sp>
        <p:nvSpPr>
          <p:cNvPr id="33" name="Text Placeholder 25">
            <a:extLst>
              <a:ext uri="{FF2B5EF4-FFF2-40B4-BE49-F238E27FC236}">
                <a16:creationId xmlns:a16="http://schemas.microsoft.com/office/drawing/2014/main" id="{A52D22D8-6F70-DE4A-8D85-761A1B01B20B}"/>
              </a:ext>
            </a:extLst>
          </p:cNvPr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3322543" y="2844082"/>
            <a:ext cx="1241237" cy="239926"/>
          </a:xfrm>
          <a:prstGeom prst="rect">
            <a:avLst/>
          </a:prstGeom>
          <a:solidFill>
            <a:schemeClr val="accent3"/>
          </a:solidFill>
        </p:spPr>
        <p:txBody>
          <a:bodyPr anchor="ctr" anchorCtr="0">
            <a:noAutofit/>
          </a:bodyPr>
          <a:lstStyle>
            <a:lvl1pPr algn="ctr">
              <a:defRPr sz="700" b="0" i="0">
                <a:solidFill>
                  <a:schemeClr val="bg1"/>
                </a:solidFill>
                <a:latin typeface="Volvo Novum Light" panose="020B0303040502060204" pitchFamily="34" charset="77"/>
              </a:defRPr>
            </a:lvl1pPr>
          </a:lstStyle>
          <a:p>
            <a:pPr lvl="0"/>
            <a:r>
              <a:rPr lang="en-GB" noProof="0"/>
              <a:t>Click to adjust colour and length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5E58CB74-6ABE-BD4E-813C-80D2DE9AB8BA}"/>
              </a:ext>
            </a:extLst>
          </p:cNvPr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400264" y="1937682"/>
            <a:ext cx="2399820" cy="240049"/>
          </a:xfrm>
        </p:spPr>
        <p:txBody>
          <a:bodyPr anchor="b" anchorCtr="0">
            <a:noAutofit/>
          </a:bodyPr>
          <a:lstStyle>
            <a:lvl1pPr marL="0" indent="0">
              <a:spcAft>
                <a:spcPts val="0"/>
              </a:spcAft>
              <a:buFontTx/>
              <a:buNone/>
              <a:tabLst/>
              <a:defRPr sz="1400"/>
            </a:lvl1pPr>
            <a:lvl2pPr marL="0" indent="0">
              <a:spcAft>
                <a:spcPts val="0"/>
              </a:spcAft>
              <a:buFontTx/>
              <a:buNone/>
              <a:tabLst/>
              <a:defRPr sz="1333"/>
            </a:lvl2pPr>
            <a:lvl3pPr marL="0" indent="0">
              <a:spcAft>
                <a:spcPts val="0"/>
              </a:spcAft>
              <a:buFontTx/>
              <a:buNone/>
              <a:tabLst/>
              <a:defRPr sz="1333"/>
            </a:lvl3pPr>
            <a:lvl4pPr marL="0" indent="0">
              <a:spcAft>
                <a:spcPts val="0"/>
              </a:spcAft>
              <a:buFontTx/>
              <a:buNone/>
              <a:tabLst/>
              <a:defRPr sz="1333"/>
            </a:lvl4pPr>
            <a:lvl5pPr marL="0" indent="0">
              <a:spcAft>
                <a:spcPts val="0"/>
              </a:spcAft>
              <a:buFontTx/>
              <a:buNone/>
              <a:tabLst/>
              <a:defRPr sz="1333"/>
            </a:lvl5pPr>
            <a:lvl6pPr marL="0" indent="0">
              <a:spcAft>
                <a:spcPts val="0"/>
              </a:spcAft>
              <a:buFontTx/>
              <a:buNone/>
              <a:tabLst/>
              <a:defRPr sz="1333"/>
            </a:lvl6pPr>
            <a:lvl7pPr marL="0" indent="0">
              <a:spcAft>
                <a:spcPts val="0"/>
              </a:spcAft>
              <a:buFontTx/>
              <a:buNone/>
              <a:tabLst/>
              <a:defRPr sz="1333"/>
            </a:lvl7pPr>
            <a:lvl8pPr marL="0" indent="0">
              <a:spcAft>
                <a:spcPts val="0"/>
              </a:spcAft>
              <a:buFontTx/>
              <a:buNone/>
              <a:tabLst/>
              <a:defRPr sz="1333"/>
            </a:lvl8pPr>
            <a:lvl9pPr marL="0" indent="0">
              <a:spcAft>
                <a:spcPts val="0"/>
              </a:spcAft>
              <a:buFontTx/>
              <a:buNone/>
              <a:tabLst/>
              <a:defRPr sz="1333"/>
            </a:lvl9pPr>
          </a:lstStyle>
          <a:p>
            <a:pPr lvl="0"/>
            <a:r>
              <a:rPr lang="en-GB" noProof="0"/>
              <a:t>Click to add activities</a:t>
            </a:r>
          </a:p>
        </p:txBody>
      </p:sp>
      <p:sp>
        <p:nvSpPr>
          <p:cNvPr id="50" name="Text Placeholder 25">
            <a:extLst>
              <a:ext uri="{FF2B5EF4-FFF2-40B4-BE49-F238E27FC236}">
                <a16:creationId xmlns:a16="http://schemas.microsoft.com/office/drawing/2014/main" id="{3AF002C6-2A1E-5B42-9927-65D478FF2340}"/>
              </a:ext>
            </a:extLst>
          </p:cNvPr>
          <p:cNvSpPr>
            <a:spLocks noGrp="1"/>
          </p:cNvSpPr>
          <p:nvPr userDrawn="1">
            <p:ph type="body" sz="quarter" idx="35" hasCustomPrompt="1"/>
          </p:nvPr>
        </p:nvSpPr>
        <p:spPr>
          <a:xfrm>
            <a:off x="400264" y="1497083"/>
            <a:ext cx="2399820" cy="232958"/>
          </a:xfrm>
        </p:spPr>
        <p:txBody>
          <a:bodyPr>
            <a:noAutofit/>
          </a:bodyPr>
          <a:lstStyle>
            <a:lvl1pPr marL="0" indent="0">
              <a:spcAft>
                <a:spcPts val="0"/>
              </a:spcAft>
              <a:buFontTx/>
              <a:buNone/>
              <a:tabLst/>
              <a:defRPr sz="1400"/>
            </a:lvl1pPr>
            <a:lvl2pPr marL="0" indent="0">
              <a:spcAft>
                <a:spcPts val="0"/>
              </a:spcAft>
              <a:buFontTx/>
              <a:buNone/>
              <a:tabLst/>
              <a:defRPr sz="1333"/>
            </a:lvl2pPr>
            <a:lvl3pPr marL="0" indent="0">
              <a:spcAft>
                <a:spcPts val="0"/>
              </a:spcAft>
              <a:buFontTx/>
              <a:buNone/>
              <a:tabLst/>
              <a:defRPr sz="1333"/>
            </a:lvl3pPr>
            <a:lvl4pPr marL="0" indent="0">
              <a:spcAft>
                <a:spcPts val="0"/>
              </a:spcAft>
              <a:buFontTx/>
              <a:buNone/>
              <a:tabLst/>
              <a:defRPr sz="1333"/>
            </a:lvl4pPr>
            <a:lvl5pPr marL="0" indent="0">
              <a:spcAft>
                <a:spcPts val="0"/>
              </a:spcAft>
              <a:buFontTx/>
              <a:buNone/>
              <a:tabLst/>
              <a:defRPr sz="1333"/>
            </a:lvl5pPr>
            <a:lvl6pPr marL="0" indent="0">
              <a:spcAft>
                <a:spcPts val="0"/>
              </a:spcAft>
              <a:buFontTx/>
              <a:buNone/>
              <a:tabLst/>
              <a:defRPr sz="1333"/>
            </a:lvl6pPr>
            <a:lvl7pPr marL="0" indent="0">
              <a:spcAft>
                <a:spcPts val="0"/>
              </a:spcAft>
              <a:buFontTx/>
              <a:buNone/>
              <a:tabLst/>
              <a:defRPr sz="1333"/>
            </a:lvl7pPr>
            <a:lvl8pPr marL="0" indent="0">
              <a:spcAft>
                <a:spcPts val="0"/>
              </a:spcAft>
              <a:buFontTx/>
              <a:buNone/>
              <a:tabLst/>
              <a:defRPr sz="1333"/>
            </a:lvl8pPr>
            <a:lvl9pPr marL="0" indent="0">
              <a:spcAft>
                <a:spcPts val="0"/>
              </a:spcAft>
              <a:buFontTx/>
              <a:buNone/>
              <a:tabLst/>
              <a:defRPr sz="1333"/>
            </a:lvl9pPr>
          </a:lstStyle>
          <a:p>
            <a:pPr lvl="0"/>
            <a:r>
              <a:rPr lang="en-GB" noProof="0"/>
              <a:t>Click to add text</a:t>
            </a:r>
          </a:p>
        </p:txBody>
      </p:sp>
      <p:sp>
        <p:nvSpPr>
          <p:cNvPr id="49" name="Text Placeholder 25">
            <a:extLst>
              <a:ext uri="{FF2B5EF4-FFF2-40B4-BE49-F238E27FC236}">
                <a16:creationId xmlns:a16="http://schemas.microsoft.com/office/drawing/2014/main" id="{29E0FB2C-939A-9444-8FDA-6766A768C531}"/>
              </a:ext>
            </a:extLst>
          </p:cNvPr>
          <p:cNvSpPr>
            <a:spLocks noGrp="1"/>
          </p:cNvSpPr>
          <p:nvPr userDrawn="1">
            <p:ph type="body" sz="quarter" idx="36" hasCustomPrompt="1"/>
          </p:nvPr>
        </p:nvSpPr>
        <p:spPr>
          <a:xfrm>
            <a:off x="3322542" y="1937682"/>
            <a:ext cx="943748" cy="239926"/>
          </a:xfrm>
          <a:prstGeom prst="rect">
            <a:avLst/>
          </a:prstGeom>
          <a:solidFill>
            <a:schemeClr val="accent1"/>
          </a:solidFill>
        </p:spPr>
        <p:txBody>
          <a:bodyPr anchor="ctr" anchorCtr="0">
            <a:noAutofit/>
          </a:bodyPr>
          <a:lstStyle>
            <a:lvl1pPr algn="ctr">
              <a:defRPr sz="700" b="0" i="0">
                <a:solidFill>
                  <a:schemeClr val="bg1"/>
                </a:solidFill>
                <a:latin typeface="Volvo Novum Light" panose="020B0303040502060204" pitchFamily="34" charset="77"/>
              </a:defRPr>
            </a:lvl1pPr>
          </a:lstStyle>
          <a:p>
            <a:pPr lvl="0"/>
            <a:r>
              <a:rPr lang="en-GB" noProof="0"/>
              <a:t>Click to adjust colour and length</a:t>
            </a:r>
          </a:p>
        </p:txBody>
      </p:sp>
      <p:sp>
        <p:nvSpPr>
          <p:cNvPr id="52" name="Text Placeholder 25">
            <a:extLst>
              <a:ext uri="{FF2B5EF4-FFF2-40B4-BE49-F238E27FC236}">
                <a16:creationId xmlns:a16="http://schemas.microsoft.com/office/drawing/2014/main" id="{94EA6E12-1324-544D-BAFB-D0D12470AD45}"/>
              </a:ext>
            </a:extLst>
          </p:cNvPr>
          <p:cNvSpPr>
            <a:spLocks noGrp="1"/>
          </p:cNvSpPr>
          <p:nvPr userDrawn="1">
            <p:ph type="body" sz="quarter" idx="37" hasCustomPrompt="1"/>
          </p:nvPr>
        </p:nvSpPr>
        <p:spPr>
          <a:xfrm>
            <a:off x="4395923" y="1937682"/>
            <a:ext cx="844039" cy="239926"/>
          </a:xfrm>
          <a:prstGeom prst="homePlate">
            <a:avLst/>
          </a:prstGeom>
          <a:solidFill>
            <a:schemeClr val="accent2"/>
          </a:solidFill>
        </p:spPr>
        <p:txBody>
          <a:bodyPr anchor="ctr" anchorCtr="0">
            <a:noAutofit/>
          </a:bodyPr>
          <a:lstStyle>
            <a:lvl1pPr algn="ctr">
              <a:defRPr sz="700" b="0" i="0">
                <a:solidFill>
                  <a:schemeClr val="bg1"/>
                </a:solidFill>
                <a:latin typeface="Volvo Novum Light" panose="020B0303040502060204" pitchFamily="34" charset="77"/>
              </a:defRPr>
            </a:lvl1pPr>
          </a:lstStyle>
          <a:p>
            <a:pPr lvl="0"/>
            <a:r>
              <a:rPr lang="en-GB" noProof="0"/>
              <a:t>Click to adjust colour and length</a:t>
            </a:r>
          </a:p>
        </p:txBody>
      </p:sp>
      <p:sp>
        <p:nvSpPr>
          <p:cNvPr id="57" name="Text Placeholder 25">
            <a:extLst>
              <a:ext uri="{FF2B5EF4-FFF2-40B4-BE49-F238E27FC236}">
                <a16:creationId xmlns:a16="http://schemas.microsoft.com/office/drawing/2014/main" id="{D146E394-A2C9-9045-B58E-47957D2D10E0}"/>
              </a:ext>
            </a:extLst>
          </p:cNvPr>
          <p:cNvSpPr>
            <a:spLocks noGrp="1"/>
          </p:cNvSpPr>
          <p:nvPr userDrawn="1">
            <p:ph type="body" sz="quarter" idx="40" hasCustomPrompt="1"/>
          </p:nvPr>
        </p:nvSpPr>
        <p:spPr>
          <a:xfrm>
            <a:off x="3322543" y="3297220"/>
            <a:ext cx="1688078" cy="239926"/>
          </a:xfrm>
          <a:prstGeom prst="rect">
            <a:avLst/>
          </a:prstGeom>
          <a:solidFill>
            <a:schemeClr val="accent5"/>
          </a:solidFill>
        </p:spPr>
        <p:txBody>
          <a:bodyPr anchor="ctr" anchorCtr="0">
            <a:noAutofit/>
          </a:bodyPr>
          <a:lstStyle>
            <a:lvl1pPr algn="ctr">
              <a:defRPr sz="700" b="0" i="0">
                <a:solidFill>
                  <a:schemeClr val="bg1"/>
                </a:solidFill>
                <a:latin typeface="Volvo Novum Light" panose="020B0303040502060204" pitchFamily="34" charset="77"/>
              </a:defRPr>
            </a:lvl1pPr>
          </a:lstStyle>
          <a:p>
            <a:pPr lvl="0"/>
            <a:r>
              <a:rPr lang="en-GB" noProof="0"/>
              <a:t>Click to adjust colour and length</a:t>
            </a:r>
          </a:p>
        </p:txBody>
      </p:sp>
      <p:sp>
        <p:nvSpPr>
          <p:cNvPr id="59" name="Text Placeholder 25">
            <a:extLst>
              <a:ext uri="{FF2B5EF4-FFF2-40B4-BE49-F238E27FC236}">
                <a16:creationId xmlns:a16="http://schemas.microsoft.com/office/drawing/2014/main" id="{A66D508A-4A19-4046-A7A7-12E1D1AF8A4E}"/>
              </a:ext>
            </a:extLst>
          </p:cNvPr>
          <p:cNvSpPr>
            <a:spLocks noGrp="1"/>
          </p:cNvSpPr>
          <p:nvPr userDrawn="1">
            <p:ph type="body" sz="quarter" idx="42" hasCustomPrompt="1"/>
          </p:nvPr>
        </p:nvSpPr>
        <p:spPr>
          <a:xfrm>
            <a:off x="4672762" y="2844082"/>
            <a:ext cx="2659317" cy="239926"/>
          </a:xfrm>
          <a:prstGeom prst="homePlate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anchor="ctr" anchorCtr="0">
            <a:noAutofit/>
          </a:bodyPr>
          <a:lstStyle>
            <a:lvl1pPr algn="ctr">
              <a:defRPr sz="700" b="0" i="0">
                <a:solidFill>
                  <a:schemeClr val="tx1"/>
                </a:solidFill>
                <a:latin typeface="Volvo Novum Light" panose="020B0303040502060204" pitchFamily="34" charset="77"/>
              </a:defRPr>
            </a:lvl1pPr>
          </a:lstStyle>
          <a:p>
            <a:pPr lvl="0"/>
            <a:r>
              <a:rPr lang="en-GB" noProof="0"/>
              <a:t>Click to adjust colour and length</a:t>
            </a:r>
          </a:p>
        </p:txBody>
      </p:sp>
      <p:sp>
        <p:nvSpPr>
          <p:cNvPr id="62" name="Text Placeholder 25">
            <a:extLst>
              <a:ext uri="{FF2B5EF4-FFF2-40B4-BE49-F238E27FC236}">
                <a16:creationId xmlns:a16="http://schemas.microsoft.com/office/drawing/2014/main" id="{3703D7F0-B758-F749-80F0-777A111A715E}"/>
              </a:ext>
            </a:extLst>
          </p:cNvPr>
          <p:cNvSpPr>
            <a:spLocks noGrp="1"/>
          </p:cNvSpPr>
          <p:nvPr userDrawn="1">
            <p:ph type="body" sz="quarter" idx="47" hasCustomPrompt="1"/>
          </p:nvPr>
        </p:nvSpPr>
        <p:spPr>
          <a:xfrm>
            <a:off x="400264" y="2390943"/>
            <a:ext cx="2399820" cy="239926"/>
          </a:xfrm>
        </p:spPr>
        <p:txBody>
          <a:bodyPr anchor="b" anchorCtr="0">
            <a:noAutofit/>
          </a:bodyPr>
          <a:lstStyle>
            <a:lvl1pPr marL="0" indent="0">
              <a:spcAft>
                <a:spcPts val="0"/>
              </a:spcAft>
              <a:buFontTx/>
              <a:buNone/>
              <a:tabLst/>
              <a:defRPr sz="1400"/>
            </a:lvl1pPr>
            <a:lvl2pPr marL="0" indent="0">
              <a:spcAft>
                <a:spcPts val="0"/>
              </a:spcAft>
              <a:buFontTx/>
              <a:buNone/>
              <a:tabLst/>
              <a:defRPr sz="1333"/>
            </a:lvl2pPr>
            <a:lvl3pPr marL="0" indent="0">
              <a:spcAft>
                <a:spcPts val="0"/>
              </a:spcAft>
              <a:buFontTx/>
              <a:buNone/>
              <a:tabLst/>
              <a:defRPr sz="1333"/>
            </a:lvl3pPr>
            <a:lvl4pPr marL="0" indent="0">
              <a:spcAft>
                <a:spcPts val="0"/>
              </a:spcAft>
              <a:buFontTx/>
              <a:buNone/>
              <a:tabLst/>
              <a:defRPr sz="1333"/>
            </a:lvl4pPr>
            <a:lvl5pPr marL="0" indent="0">
              <a:spcAft>
                <a:spcPts val="0"/>
              </a:spcAft>
              <a:buFontTx/>
              <a:buNone/>
              <a:tabLst/>
              <a:defRPr sz="1333"/>
            </a:lvl5pPr>
            <a:lvl6pPr marL="0" indent="0">
              <a:spcAft>
                <a:spcPts val="0"/>
              </a:spcAft>
              <a:buFontTx/>
              <a:buNone/>
              <a:tabLst/>
              <a:defRPr sz="1333"/>
            </a:lvl6pPr>
            <a:lvl7pPr marL="0" indent="0">
              <a:spcAft>
                <a:spcPts val="0"/>
              </a:spcAft>
              <a:buFontTx/>
              <a:buNone/>
              <a:tabLst/>
              <a:defRPr sz="1333"/>
            </a:lvl7pPr>
            <a:lvl8pPr marL="0" indent="0">
              <a:spcAft>
                <a:spcPts val="0"/>
              </a:spcAft>
              <a:buFontTx/>
              <a:buNone/>
              <a:tabLst/>
              <a:defRPr sz="1333"/>
            </a:lvl8pPr>
            <a:lvl9pPr marL="0" indent="0">
              <a:spcAft>
                <a:spcPts val="0"/>
              </a:spcAft>
              <a:buFontTx/>
              <a:buNone/>
              <a:tabLst/>
              <a:defRPr sz="1333"/>
            </a:lvl9pPr>
          </a:lstStyle>
          <a:p>
            <a:pPr lvl="0"/>
            <a:r>
              <a:rPr lang="en-GB" noProof="0"/>
              <a:t>Click to add activities</a:t>
            </a:r>
          </a:p>
        </p:txBody>
      </p:sp>
      <p:sp>
        <p:nvSpPr>
          <p:cNvPr id="63" name="Text Placeholder 25">
            <a:extLst>
              <a:ext uri="{FF2B5EF4-FFF2-40B4-BE49-F238E27FC236}">
                <a16:creationId xmlns:a16="http://schemas.microsoft.com/office/drawing/2014/main" id="{8F5968CC-ED7D-FE48-8C57-E0249E2B4495}"/>
              </a:ext>
            </a:extLst>
          </p:cNvPr>
          <p:cNvSpPr>
            <a:spLocks noGrp="1"/>
          </p:cNvSpPr>
          <p:nvPr userDrawn="1">
            <p:ph type="body" sz="quarter" idx="48" hasCustomPrompt="1"/>
          </p:nvPr>
        </p:nvSpPr>
        <p:spPr>
          <a:xfrm>
            <a:off x="400264" y="2844082"/>
            <a:ext cx="2399820" cy="239926"/>
          </a:xfrm>
        </p:spPr>
        <p:txBody>
          <a:bodyPr anchor="b" anchorCtr="0">
            <a:noAutofit/>
          </a:bodyPr>
          <a:lstStyle>
            <a:lvl1pPr marL="0" indent="0">
              <a:spcAft>
                <a:spcPts val="0"/>
              </a:spcAft>
              <a:buFontTx/>
              <a:buNone/>
              <a:tabLst/>
              <a:defRPr sz="1400"/>
            </a:lvl1pPr>
            <a:lvl2pPr marL="0" indent="0">
              <a:spcAft>
                <a:spcPts val="0"/>
              </a:spcAft>
              <a:buFontTx/>
              <a:buNone/>
              <a:tabLst/>
              <a:defRPr sz="1333"/>
            </a:lvl2pPr>
            <a:lvl3pPr marL="0" indent="0">
              <a:spcAft>
                <a:spcPts val="0"/>
              </a:spcAft>
              <a:buFontTx/>
              <a:buNone/>
              <a:tabLst/>
              <a:defRPr sz="1333"/>
            </a:lvl3pPr>
            <a:lvl4pPr marL="0" indent="0">
              <a:spcAft>
                <a:spcPts val="0"/>
              </a:spcAft>
              <a:buFontTx/>
              <a:buNone/>
              <a:tabLst/>
              <a:defRPr sz="1333"/>
            </a:lvl4pPr>
            <a:lvl5pPr marL="0" indent="0">
              <a:spcAft>
                <a:spcPts val="0"/>
              </a:spcAft>
              <a:buFontTx/>
              <a:buNone/>
              <a:tabLst/>
              <a:defRPr sz="1333"/>
            </a:lvl5pPr>
            <a:lvl6pPr marL="0" indent="0">
              <a:spcAft>
                <a:spcPts val="0"/>
              </a:spcAft>
              <a:buFontTx/>
              <a:buNone/>
              <a:tabLst/>
              <a:defRPr sz="1333"/>
            </a:lvl6pPr>
            <a:lvl7pPr marL="0" indent="0">
              <a:spcAft>
                <a:spcPts val="0"/>
              </a:spcAft>
              <a:buFontTx/>
              <a:buNone/>
              <a:tabLst/>
              <a:defRPr sz="1333"/>
            </a:lvl7pPr>
            <a:lvl8pPr marL="0" indent="0">
              <a:spcAft>
                <a:spcPts val="0"/>
              </a:spcAft>
              <a:buFontTx/>
              <a:buNone/>
              <a:tabLst/>
              <a:defRPr sz="1333"/>
            </a:lvl8pPr>
            <a:lvl9pPr marL="0" indent="0">
              <a:spcAft>
                <a:spcPts val="0"/>
              </a:spcAft>
              <a:buFontTx/>
              <a:buNone/>
              <a:tabLst/>
              <a:defRPr sz="1333"/>
            </a:lvl9pPr>
          </a:lstStyle>
          <a:p>
            <a:pPr lvl="0"/>
            <a:r>
              <a:rPr lang="en-GB" noProof="0"/>
              <a:t>Click to add activities</a:t>
            </a:r>
          </a:p>
        </p:txBody>
      </p:sp>
      <p:sp>
        <p:nvSpPr>
          <p:cNvPr id="65" name="Text Placeholder 25">
            <a:extLst>
              <a:ext uri="{FF2B5EF4-FFF2-40B4-BE49-F238E27FC236}">
                <a16:creationId xmlns:a16="http://schemas.microsoft.com/office/drawing/2014/main" id="{145A0303-11FB-7C47-A2E7-C2EAFA129C87}"/>
              </a:ext>
            </a:extLst>
          </p:cNvPr>
          <p:cNvSpPr>
            <a:spLocks noGrp="1"/>
          </p:cNvSpPr>
          <p:nvPr userDrawn="1">
            <p:ph type="body" sz="quarter" idx="49" hasCustomPrompt="1"/>
          </p:nvPr>
        </p:nvSpPr>
        <p:spPr>
          <a:xfrm>
            <a:off x="400264" y="3297220"/>
            <a:ext cx="2399820" cy="239926"/>
          </a:xfrm>
        </p:spPr>
        <p:txBody>
          <a:bodyPr anchor="b" anchorCtr="0">
            <a:noAutofit/>
          </a:bodyPr>
          <a:lstStyle>
            <a:lvl1pPr marL="0" indent="0">
              <a:spcAft>
                <a:spcPts val="0"/>
              </a:spcAft>
              <a:buFontTx/>
              <a:buNone/>
              <a:tabLst/>
              <a:defRPr sz="1400"/>
            </a:lvl1pPr>
            <a:lvl2pPr marL="0" indent="0">
              <a:spcAft>
                <a:spcPts val="0"/>
              </a:spcAft>
              <a:buFontTx/>
              <a:buNone/>
              <a:tabLst/>
              <a:defRPr sz="1333"/>
            </a:lvl2pPr>
            <a:lvl3pPr marL="0" indent="0">
              <a:spcAft>
                <a:spcPts val="0"/>
              </a:spcAft>
              <a:buFontTx/>
              <a:buNone/>
              <a:tabLst/>
              <a:defRPr sz="1333"/>
            </a:lvl3pPr>
            <a:lvl4pPr marL="0" indent="0">
              <a:spcAft>
                <a:spcPts val="0"/>
              </a:spcAft>
              <a:buFontTx/>
              <a:buNone/>
              <a:tabLst/>
              <a:defRPr sz="1333"/>
            </a:lvl4pPr>
            <a:lvl5pPr marL="0" indent="0">
              <a:spcAft>
                <a:spcPts val="0"/>
              </a:spcAft>
              <a:buFontTx/>
              <a:buNone/>
              <a:tabLst/>
              <a:defRPr sz="1333"/>
            </a:lvl5pPr>
            <a:lvl6pPr marL="0" indent="0">
              <a:spcAft>
                <a:spcPts val="0"/>
              </a:spcAft>
              <a:buFontTx/>
              <a:buNone/>
              <a:tabLst/>
              <a:defRPr sz="1333"/>
            </a:lvl6pPr>
            <a:lvl7pPr marL="0" indent="0">
              <a:spcAft>
                <a:spcPts val="0"/>
              </a:spcAft>
              <a:buFontTx/>
              <a:buNone/>
              <a:tabLst/>
              <a:defRPr sz="1333"/>
            </a:lvl7pPr>
            <a:lvl8pPr marL="0" indent="0">
              <a:spcAft>
                <a:spcPts val="0"/>
              </a:spcAft>
              <a:buFontTx/>
              <a:buNone/>
              <a:tabLst/>
              <a:defRPr sz="1333"/>
            </a:lvl8pPr>
            <a:lvl9pPr marL="0" indent="0">
              <a:spcAft>
                <a:spcPts val="0"/>
              </a:spcAft>
              <a:buFontTx/>
              <a:buNone/>
              <a:tabLst/>
              <a:defRPr sz="1333"/>
            </a:lvl9pPr>
          </a:lstStyle>
          <a:p>
            <a:pPr lvl="0"/>
            <a:r>
              <a:rPr lang="en-GB" noProof="0"/>
              <a:t>Click to add activities</a:t>
            </a:r>
          </a:p>
        </p:txBody>
      </p:sp>
      <p:sp>
        <p:nvSpPr>
          <p:cNvPr id="68" name="Text Placeholder 25">
            <a:extLst>
              <a:ext uri="{FF2B5EF4-FFF2-40B4-BE49-F238E27FC236}">
                <a16:creationId xmlns:a16="http://schemas.microsoft.com/office/drawing/2014/main" id="{7B546369-5196-B945-BFF8-7CD4717AD759}"/>
              </a:ext>
            </a:extLst>
          </p:cNvPr>
          <p:cNvSpPr>
            <a:spLocks noGrp="1"/>
          </p:cNvSpPr>
          <p:nvPr userDrawn="1">
            <p:ph type="body" sz="quarter" idx="52" hasCustomPrompt="1"/>
          </p:nvPr>
        </p:nvSpPr>
        <p:spPr>
          <a:xfrm>
            <a:off x="3320251" y="1497083"/>
            <a:ext cx="531814" cy="210507"/>
          </a:xfrm>
        </p:spPr>
        <p:txBody>
          <a:bodyPr>
            <a:noAutofit/>
          </a:bodyPr>
          <a:lstStyle>
            <a:lvl1pPr marL="0" indent="0" algn="ctr">
              <a:spcAft>
                <a:spcPts val="0"/>
              </a:spcAft>
              <a:buFontTx/>
              <a:buNone/>
              <a:tabLst/>
              <a:defRPr sz="1400"/>
            </a:lvl1pPr>
            <a:lvl2pPr marL="0" indent="0" algn="ctr">
              <a:spcAft>
                <a:spcPts val="0"/>
              </a:spcAft>
              <a:buFontTx/>
              <a:buNone/>
              <a:tabLst/>
              <a:defRPr sz="1333"/>
            </a:lvl2pPr>
            <a:lvl3pPr marL="0" indent="0" algn="ctr">
              <a:spcAft>
                <a:spcPts val="0"/>
              </a:spcAft>
              <a:buFontTx/>
              <a:buNone/>
              <a:tabLst/>
              <a:defRPr sz="1333"/>
            </a:lvl3pPr>
            <a:lvl4pPr marL="0" indent="0" algn="ctr">
              <a:spcAft>
                <a:spcPts val="0"/>
              </a:spcAft>
              <a:buFontTx/>
              <a:buNone/>
              <a:tabLst/>
              <a:defRPr sz="1333"/>
            </a:lvl4pPr>
            <a:lvl5pPr marL="0" indent="0" algn="ctr">
              <a:spcAft>
                <a:spcPts val="0"/>
              </a:spcAft>
              <a:buFontTx/>
              <a:buNone/>
              <a:tabLst/>
              <a:defRPr sz="1333"/>
            </a:lvl5pPr>
            <a:lvl6pPr marL="0" indent="0" algn="ctr">
              <a:spcAft>
                <a:spcPts val="0"/>
              </a:spcAft>
              <a:buFontTx/>
              <a:buNone/>
              <a:tabLst/>
              <a:defRPr sz="1333"/>
            </a:lvl6pPr>
            <a:lvl7pPr marL="0" indent="0" algn="ctr">
              <a:spcAft>
                <a:spcPts val="0"/>
              </a:spcAft>
              <a:buFontTx/>
              <a:buNone/>
              <a:tabLst/>
              <a:defRPr sz="1333"/>
            </a:lvl7pPr>
            <a:lvl8pPr marL="0" indent="0" algn="ctr">
              <a:spcAft>
                <a:spcPts val="0"/>
              </a:spcAft>
              <a:buFontTx/>
              <a:buNone/>
              <a:tabLst/>
              <a:defRPr sz="1333"/>
            </a:lvl8pPr>
            <a:lvl9pPr marL="0" indent="0" algn="ctr">
              <a:spcAft>
                <a:spcPts val="0"/>
              </a:spcAft>
              <a:buFontTx/>
              <a:buNone/>
              <a:tabLst/>
              <a:defRPr sz="1333"/>
            </a:lvl9pPr>
          </a:lstStyle>
          <a:p>
            <a:pPr lvl="0"/>
            <a:r>
              <a:rPr lang="en-GB" noProof="0"/>
              <a:t>Jan</a:t>
            </a:r>
          </a:p>
        </p:txBody>
      </p:sp>
      <p:sp>
        <p:nvSpPr>
          <p:cNvPr id="69" name="Text Placeholder 25">
            <a:extLst>
              <a:ext uri="{FF2B5EF4-FFF2-40B4-BE49-F238E27FC236}">
                <a16:creationId xmlns:a16="http://schemas.microsoft.com/office/drawing/2014/main" id="{F74F8244-3E33-DC4A-9FB7-961745C6068C}"/>
              </a:ext>
            </a:extLst>
          </p:cNvPr>
          <p:cNvSpPr>
            <a:spLocks noGrp="1"/>
          </p:cNvSpPr>
          <p:nvPr userDrawn="1">
            <p:ph type="body" sz="quarter" idx="53" hasCustomPrompt="1"/>
          </p:nvPr>
        </p:nvSpPr>
        <p:spPr>
          <a:xfrm>
            <a:off x="3853645" y="1497083"/>
            <a:ext cx="531814" cy="210507"/>
          </a:xfrm>
        </p:spPr>
        <p:txBody>
          <a:bodyPr>
            <a:noAutofit/>
          </a:bodyPr>
          <a:lstStyle>
            <a:lvl1pPr marL="0" indent="0" algn="ctr">
              <a:spcAft>
                <a:spcPts val="0"/>
              </a:spcAft>
              <a:buFontTx/>
              <a:buNone/>
              <a:tabLst/>
              <a:defRPr sz="1400"/>
            </a:lvl1pPr>
            <a:lvl2pPr marL="0" indent="0" algn="ctr">
              <a:spcAft>
                <a:spcPts val="0"/>
              </a:spcAft>
              <a:buFontTx/>
              <a:buNone/>
              <a:tabLst/>
              <a:defRPr sz="1333"/>
            </a:lvl2pPr>
            <a:lvl3pPr marL="0" indent="0" algn="ctr">
              <a:spcAft>
                <a:spcPts val="0"/>
              </a:spcAft>
              <a:buFontTx/>
              <a:buNone/>
              <a:tabLst/>
              <a:defRPr sz="1333"/>
            </a:lvl3pPr>
            <a:lvl4pPr marL="0" indent="0" algn="ctr">
              <a:spcAft>
                <a:spcPts val="0"/>
              </a:spcAft>
              <a:buFontTx/>
              <a:buNone/>
              <a:tabLst/>
              <a:defRPr sz="1333"/>
            </a:lvl4pPr>
            <a:lvl5pPr marL="0" indent="0" algn="ctr">
              <a:spcAft>
                <a:spcPts val="0"/>
              </a:spcAft>
              <a:buFontTx/>
              <a:buNone/>
              <a:tabLst/>
              <a:defRPr sz="1333"/>
            </a:lvl5pPr>
            <a:lvl6pPr marL="0" indent="0" algn="ctr">
              <a:spcAft>
                <a:spcPts val="0"/>
              </a:spcAft>
              <a:buFontTx/>
              <a:buNone/>
              <a:tabLst/>
              <a:defRPr sz="1333"/>
            </a:lvl6pPr>
            <a:lvl7pPr marL="0" indent="0" algn="ctr">
              <a:spcAft>
                <a:spcPts val="0"/>
              </a:spcAft>
              <a:buFontTx/>
              <a:buNone/>
              <a:tabLst/>
              <a:defRPr sz="1333"/>
            </a:lvl7pPr>
            <a:lvl8pPr marL="0" indent="0" algn="ctr">
              <a:spcAft>
                <a:spcPts val="0"/>
              </a:spcAft>
              <a:buFontTx/>
              <a:buNone/>
              <a:tabLst/>
              <a:defRPr sz="1333"/>
            </a:lvl8pPr>
            <a:lvl9pPr marL="0" indent="0" algn="ctr">
              <a:spcAft>
                <a:spcPts val="0"/>
              </a:spcAft>
              <a:buFontTx/>
              <a:buNone/>
              <a:tabLst/>
              <a:defRPr sz="1333"/>
            </a:lvl9pPr>
          </a:lstStyle>
          <a:p>
            <a:pPr lvl="0"/>
            <a:r>
              <a:rPr lang="en-GB" noProof="0"/>
              <a:t>Feb</a:t>
            </a:r>
          </a:p>
        </p:txBody>
      </p:sp>
      <p:sp>
        <p:nvSpPr>
          <p:cNvPr id="70" name="Text Placeholder 25">
            <a:extLst>
              <a:ext uri="{FF2B5EF4-FFF2-40B4-BE49-F238E27FC236}">
                <a16:creationId xmlns:a16="http://schemas.microsoft.com/office/drawing/2014/main" id="{ECEE0316-150F-3E48-B0FA-DFA2F365DF01}"/>
              </a:ext>
            </a:extLst>
          </p:cNvPr>
          <p:cNvSpPr>
            <a:spLocks noGrp="1"/>
          </p:cNvSpPr>
          <p:nvPr userDrawn="1">
            <p:ph type="body" sz="quarter" idx="54" hasCustomPrompt="1"/>
          </p:nvPr>
        </p:nvSpPr>
        <p:spPr>
          <a:xfrm>
            <a:off x="4387039" y="1497083"/>
            <a:ext cx="531814" cy="210507"/>
          </a:xfrm>
        </p:spPr>
        <p:txBody>
          <a:bodyPr>
            <a:noAutofit/>
          </a:bodyPr>
          <a:lstStyle>
            <a:lvl1pPr marL="0" indent="0" algn="ctr">
              <a:spcAft>
                <a:spcPts val="0"/>
              </a:spcAft>
              <a:buFontTx/>
              <a:buNone/>
              <a:tabLst/>
              <a:defRPr sz="1400"/>
            </a:lvl1pPr>
            <a:lvl2pPr marL="0" indent="0" algn="ctr">
              <a:spcAft>
                <a:spcPts val="0"/>
              </a:spcAft>
              <a:buFontTx/>
              <a:buNone/>
              <a:tabLst/>
              <a:defRPr sz="1333"/>
            </a:lvl2pPr>
            <a:lvl3pPr marL="0" indent="0" algn="ctr">
              <a:spcAft>
                <a:spcPts val="0"/>
              </a:spcAft>
              <a:buFontTx/>
              <a:buNone/>
              <a:tabLst/>
              <a:defRPr sz="1333"/>
            </a:lvl3pPr>
            <a:lvl4pPr marL="0" indent="0" algn="ctr">
              <a:spcAft>
                <a:spcPts val="0"/>
              </a:spcAft>
              <a:buFontTx/>
              <a:buNone/>
              <a:tabLst/>
              <a:defRPr sz="1333"/>
            </a:lvl4pPr>
            <a:lvl5pPr marL="0" indent="0" algn="ctr">
              <a:spcAft>
                <a:spcPts val="0"/>
              </a:spcAft>
              <a:buFontTx/>
              <a:buNone/>
              <a:tabLst/>
              <a:defRPr sz="1333"/>
            </a:lvl5pPr>
            <a:lvl6pPr marL="0" indent="0" algn="ctr">
              <a:spcAft>
                <a:spcPts val="0"/>
              </a:spcAft>
              <a:buFontTx/>
              <a:buNone/>
              <a:tabLst/>
              <a:defRPr sz="1333"/>
            </a:lvl6pPr>
            <a:lvl7pPr marL="0" indent="0" algn="ctr">
              <a:spcAft>
                <a:spcPts val="0"/>
              </a:spcAft>
              <a:buFontTx/>
              <a:buNone/>
              <a:tabLst/>
              <a:defRPr sz="1333"/>
            </a:lvl7pPr>
            <a:lvl8pPr marL="0" indent="0" algn="ctr">
              <a:spcAft>
                <a:spcPts val="0"/>
              </a:spcAft>
              <a:buFontTx/>
              <a:buNone/>
              <a:tabLst/>
              <a:defRPr sz="1333"/>
            </a:lvl8pPr>
            <a:lvl9pPr marL="0" indent="0" algn="ctr">
              <a:spcAft>
                <a:spcPts val="0"/>
              </a:spcAft>
              <a:buFontTx/>
              <a:buNone/>
              <a:tabLst/>
              <a:defRPr sz="1333"/>
            </a:lvl9pPr>
          </a:lstStyle>
          <a:p>
            <a:pPr lvl="0"/>
            <a:r>
              <a:rPr lang="en-GB" noProof="0"/>
              <a:t>Mar</a:t>
            </a:r>
          </a:p>
        </p:txBody>
      </p:sp>
      <p:sp>
        <p:nvSpPr>
          <p:cNvPr id="71" name="Text Placeholder 25">
            <a:extLst>
              <a:ext uri="{FF2B5EF4-FFF2-40B4-BE49-F238E27FC236}">
                <a16:creationId xmlns:a16="http://schemas.microsoft.com/office/drawing/2014/main" id="{2630CB25-1DE5-614F-ACA0-6505D2FD952B}"/>
              </a:ext>
            </a:extLst>
          </p:cNvPr>
          <p:cNvSpPr>
            <a:spLocks noGrp="1"/>
          </p:cNvSpPr>
          <p:nvPr userDrawn="1">
            <p:ph type="body" sz="quarter" idx="55" hasCustomPrompt="1"/>
          </p:nvPr>
        </p:nvSpPr>
        <p:spPr>
          <a:xfrm>
            <a:off x="4920433" y="1497083"/>
            <a:ext cx="531814" cy="210507"/>
          </a:xfrm>
        </p:spPr>
        <p:txBody>
          <a:bodyPr>
            <a:noAutofit/>
          </a:bodyPr>
          <a:lstStyle>
            <a:lvl1pPr marL="0" indent="0" algn="ctr">
              <a:spcAft>
                <a:spcPts val="0"/>
              </a:spcAft>
              <a:buFontTx/>
              <a:buNone/>
              <a:tabLst/>
              <a:defRPr sz="1400"/>
            </a:lvl1pPr>
            <a:lvl2pPr marL="0" indent="0" algn="ctr">
              <a:spcAft>
                <a:spcPts val="0"/>
              </a:spcAft>
              <a:buFontTx/>
              <a:buNone/>
              <a:tabLst/>
              <a:defRPr sz="1333"/>
            </a:lvl2pPr>
            <a:lvl3pPr marL="0" indent="0" algn="ctr">
              <a:spcAft>
                <a:spcPts val="0"/>
              </a:spcAft>
              <a:buFontTx/>
              <a:buNone/>
              <a:tabLst/>
              <a:defRPr sz="1333"/>
            </a:lvl3pPr>
            <a:lvl4pPr marL="0" indent="0" algn="ctr">
              <a:spcAft>
                <a:spcPts val="0"/>
              </a:spcAft>
              <a:buFontTx/>
              <a:buNone/>
              <a:tabLst/>
              <a:defRPr sz="1333"/>
            </a:lvl4pPr>
            <a:lvl5pPr marL="0" indent="0" algn="ctr">
              <a:spcAft>
                <a:spcPts val="0"/>
              </a:spcAft>
              <a:buFontTx/>
              <a:buNone/>
              <a:tabLst/>
              <a:defRPr sz="1333"/>
            </a:lvl5pPr>
            <a:lvl6pPr marL="0" indent="0" algn="ctr">
              <a:spcAft>
                <a:spcPts val="0"/>
              </a:spcAft>
              <a:buFontTx/>
              <a:buNone/>
              <a:tabLst/>
              <a:defRPr sz="1333"/>
            </a:lvl6pPr>
            <a:lvl7pPr marL="0" indent="0" algn="ctr">
              <a:spcAft>
                <a:spcPts val="0"/>
              </a:spcAft>
              <a:buFontTx/>
              <a:buNone/>
              <a:tabLst/>
              <a:defRPr sz="1333"/>
            </a:lvl7pPr>
            <a:lvl8pPr marL="0" indent="0" algn="ctr">
              <a:spcAft>
                <a:spcPts val="0"/>
              </a:spcAft>
              <a:buFontTx/>
              <a:buNone/>
              <a:tabLst/>
              <a:defRPr sz="1333"/>
            </a:lvl8pPr>
            <a:lvl9pPr marL="0" indent="0" algn="ctr">
              <a:spcAft>
                <a:spcPts val="0"/>
              </a:spcAft>
              <a:buFontTx/>
              <a:buNone/>
              <a:tabLst/>
              <a:defRPr sz="1333"/>
            </a:lvl9pPr>
          </a:lstStyle>
          <a:p>
            <a:pPr lvl="0"/>
            <a:r>
              <a:rPr lang="en-GB" noProof="0"/>
              <a:t>Apr</a:t>
            </a:r>
          </a:p>
        </p:txBody>
      </p:sp>
      <p:sp>
        <p:nvSpPr>
          <p:cNvPr id="72" name="Text Placeholder 25">
            <a:extLst>
              <a:ext uri="{FF2B5EF4-FFF2-40B4-BE49-F238E27FC236}">
                <a16:creationId xmlns:a16="http://schemas.microsoft.com/office/drawing/2014/main" id="{07321FDE-6CDB-2D49-9942-D687AA96D9D4}"/>
              </a:ext>
            </a:extLst>
          </p:cNvPr>
          <p:cNvSpPr>
            <a:spLocks noGrp="1"/>
          </p:cNvSpPr>
          <p:nvPr userDrawn="1">
            <p:ph type="body" sz="quarter" idx="56" hasCustomPrompt="1"/>
          </p:nvPr>
        </p:nvSpPr>
        <p:spPr>
          <a:xfrm>
            <a:off x="5453827" y="1497083"/>
            <a:ext cx="531814" cy="210507"/>
          </a:xfrm>
        </p:spPr>
        <p:txBody>
          <a:bodyPr>
            <a:noAutofit/>
          </a:bodyPr>
          <a:lstStyle>
            <a:lvl1pPr marL="0" indent="0" algn="ctr">
              <a:spcAft>
                <a:spcPts val="0"/>
              </a:spcAft>
              <a:buFontTx/>
              <a:buNone/>
              <a:tabLst/>
              <a:defRPr sz="1400"/>
            </a:lvl1pPr>
            <a:lvl2pPr marL="0" indent="0" algn="ctr">
              <a:spcAft>
                <a:spcPts val="0"/>
              </a:spcAft>
              <a:buFontTx/>
              <a:buNone/>
              <a:tabLst/>
              <a:defRPr sz="1333"/>
            </a:lvl2pPr>
            <a:lvl3pPr marL="0" indent="0" algn="ctr">
              <a:spcAft>
                <a:spcPts val="0"/>
              </a:spcAft>
              <a:buFontTx/>
              <a:buNone/>
              <a:tabLst/>
              <a:defRPr sz="1333"/>
            </a:lvl3pPr>
            <a:lvl4pPr marL="0" indent="0" algn="ctr">
              <a:spcAft>
                <a:spcPts val="0"/>
              </a:spcAft>
              <a:buFontTx/>
              <a:buNone/>
              <a:tabLst/>
              <a:defRPr sz="1333"/>
            </a:lvl4pPr>
            <a:lvl5pPr marL="0" indent="0" algn="ctr">
              <a:spcAft>
                <a:spcPts val="0"/>
              </a:spcAft>
              <a:buFontTx/>
              <a:buNone/>
              <a:tabLst/>
              <a:defRPr sz="1333"/>
            </a:lvl5pPr>
            <a:lvl6pPr marL="0" indent="0" algn="ctr">
              <a:spcAft>
                <a:spcPts val="0"/>
              </a:spcAft>
              <a:buFontTx/>
              <a:buNone/>
              <a:tabLst/>
              <a:defRPr sz="1333"/>
            </a:lvl6pPr>
            <a:lvl7pPr marL="0" indent="0" algn="ctr">
              <a:spcAft>
                <a:spcPts val="0"/>
              </a:spcAft>
              <a:buFontTx/>
              <a:buNone/>
              <a:tabLst/>
              <a:defRPr sz="1333"/>
            </a:lvl7pPr>
            <a:lvl8pPr marL="0" indent="0" algn="ctr">
              <a:spcAft>
                <a:spcPts val="0"/>
              </a:spcAft>
              <a:buFontTx/>
              <a:buNone/>
              <a:tabLst/>
              <a:defRPr sz="1333"/>
            </a:lvl8pPr>
            <a:lvl9pPr marL="0" indent="0" algn="ctr">
              <a:spcAft>
                <a:spcPts val="0"/>
              </a:spcAft>
              <a:buFontTx/>
              <a:buNone/>
              <a:tabLst/>
              <a:defRPr sz="1333"/>
            </a:lvl9pPr>
          </a:lstStyle>
          <a:p>
            <a:pPr lvl="0"/>
            <a:r>
              <a:rPr lang="en-GB" noProof="0"/>
              <a:t>May</a:t>
            </a:r>
          </a:p>
        </p:txBody>
      </p:sp>
      <p:sp>
        <p:nvSpPr>
          <p:cNvPr id="73" name="Text Placeholder 25">
            <a:extLst>
              <a:ext uri="{FF2B5EF4-FFF2-40B4-BE49-F238E27FC236}">
                <a16:creationId xmlns:a16="http://schemas.microsoft.com/office/drawing/2014/main" id="{40888CF1-ECFB-1646-8898-040AA1CF8E4C}"/>
              </a:ext>
            </a:extLst>
          </p:cNvPr>
          <p:cNvSpPr>
            <a:spLocks noGrp="1"/>
          </p:cNvSpPr>
          <p:nvPr userDrawn="1">
            <p:ph type="body" sz="quarter" idx="57" hasCustomPrompt="1"/>
          </p:nvPr>
        </p:nvSpPr>
        <p:spPr>
          <a:xfrm>
            <a:off x="5987221" y="1497083"/>
            <a:ext cx="531814" cy="210507"/>
          </a:xfrm>
        </p:spPr>
        <p:txBody>
          <a:bodyPr>
            <a:noAutofit/>
          </a:bodyPr>
          <a:lstStyle>
            <a:lvl1pPr marL="0" indent="0" algn="ctr">
              <a:spcAft>
                <a:spcPts val="0"/>
              </a:spcAft>
              <a:buFontTx/>
              <a:buNone/>
              <a:tabLst/>
              <a:defRPr sz="1400"/>
            </a:lvl1pPr>
            <a:lvl2pPr marL="0" indent="0" algn="ctr">
              <a:spcAft>
                <a:spcPts val="0"/>
              </a:spcAft>
              <a:buFontTx/>
              <a:buNone/>
              <a:tabLst/>
              <a:defRPr sz="1333"/>
            </a:lvl2pPr>
            <a:lvl3pPr marL="0" indent="0" algn="ctr">
              <a:spcAft>
                <a:spcPts val="0"/>
              </a:spcAft>
              <a:buFontTx/>
              <a:buNone/>
              <a:tabLst/>
              <a:defRPr sz="1333"/>
            </a:lvl3pPr>
            <a:lvl4pPr marL="0" indent="0" algn="ctr">
              <a:spcAft>
                <a:spcPts val="0"/>
              </a:spcAft>
              <a:buFontTx/>
              <a:buNone/>
              <a:tabLst/>
              <a:defRPr sz="1333"/>
            </a:lvl4pPr>
            <a:lvl5pPr marL="0" indent="0" algn="ctr">
              <a:spcAft>
                <a:spcPts val="0"/>
              </a:spcAft>
              <a:buFontTx/>
              <a:buNone/>
              <a:tabLst/>
              <a:defRPr sz="1333"/>
            </a:lvl5pPr>
            <a:lvl6pPr marL="0" indent="0" algn="ctr">
              <a:spcAft>
                <a:spcPts val="0"/>
              </a:spcAft>
              <a:buFontTx/>
              <a:buNone/>
              <a:tabLst/>
              <a:defRPr sz="1333"/>
            </a:lvl6pPr>
            <a:lvl7pPr marL="0" indent="0" algn="ctr">
              <a:spcAft>
                <a:spcPts val="0"/>
              </a:spcAft>
              <a:buFontTx/>
              <a:buNone/>
              <a:tabLst/>
              <a:defRPr sz="1333"/>
            </a:lvl7pPr>
            <a:lvl8pPr marL="0" indent="0" algn="ctr">
              <a:spcAft>
                <a:spcPts val="0"/>
              </a:spcAft>
              <a:buFontTx/>
              <a:buNone/>
              <a:tabLst/>
              <a:defRPr sz="1333"/>
            </a:lvl8pPr>
            <a:lvl9pPr marL="0" indent="0" algn="ctr">
              <a:spcAft>
                <a:spcPts val="0"/>
              </a:spcAft>
              <a:buFontTx/>
              <a:buNone/>
              <a:tabLst/>
              <a:defRPr sz="1333"/>
            </a:lvl9pPr>
          </a:lstStyle>
          <a:p>
            <a:pPr lvl="0"/>
            <a:r>
              <a:rPr lang="en-GB" noProof="0"/>
              <a:t>Jun</a:t>
            </a:r>
          </a:p>
        </p:txBody>
      </p:sp>
      <p:sp>
        <p:nvSpPr>
          <p:cNvPr id="74" name="Text Placeholder 25">
            <a:extLst>
              <a:ext uri="{FF2B5EF4-FFF2-40B4-BE49-F238E27FC236}">
                <a16:creationId xmlns:a16="http://schemas.microsoft.com/office/drawing/2014/main" id="{D563044C-B607-1E49-B5FD-7A1480612F15}"/>
              </a:ext>
            </a:extLst>
          </p:cNvPr>
          <p:cNvSpPr>
            <a:spLocks noGrp="1"/>
          </p:cNvSpPr>
          <p:nvPr userDrawn="1">
            <p:ph type="body" sz="quarter" idx="58" hasCustomPrompt="1"/>
          </p:nvPr>
        </p:nvSpPr>
        <p:spPr>
          <a:xfrm>
            <a:off x="6520614" y="1497083"/>
            <a:ext cx="531814" cy="210507"/>
          </a:xfrm>
        </p:spPr>
        <p:txBody>
          <a:bodyPr>
            <a:noAutofit/>
          </a:bodyPr>
          <a:lstStyle>
            <a:lvl1pPr marL="0" indent="0" algn="ctr">
              <a:spcAft>
                <a:spcPts val="0"/>
              </a:spcAft>
              <a:buFontTx/>
              <a:buNone/>
              <a:tabLst/>
              <a:defRPr sz="1400"/>
            </a:lvl1pPr>
            <a:lvl2pPr marL="0" indent="0" algn="ctr">
              <a:spcAft>
                <a:spcPts val="0"/>
              </a:spcAft>
              <a:buFontTx/>
              <a:buNone/>
              <a:tabLst/>
              <a:defRPr sz="1333"/>
            </a:lvl2pPr>
            <a:lvl3pPr marL="0" indent="0" algn="ctr">
              <a:spcAft>
                <a:spcPts val="0"/>
              </a:spcAft>
              <a:buFontTx/>
              <a:buNone/>
              <a:tabLst/>
              <a:defRPr sz="1333"/>
            </a:lvl3pPr>
            <a:lvl4pPr marL="0" indent="0" algn="ctr">
              <a:spcAft>
                <a:spcPts val="0"/>
              </a:spcAft>
              <a:buFontTx/>
              <a:buNone/>
              <a:tabLst/>
              <a:defRPr sz="1333"/>
            </a:lvl4pPr>
            <a:lvl5pPr marL="0" indent="0" algn="ctr">
              <a:spcAft>
                <a:spcPts val="0"/>
              </a:spcAft>
              <a:buFontTx/>
              <a:buNone/>
              <a:tabLst/>
              <a:defRPr sz="1333"/>
            </a:lvl5pPr>
            <a:lvl6pPr marL="0" indent="0" algn="ctr">
              <a:spcAft>
                <a:spcPts val="0"/>
              </a:spcAft>
              <a:buFontTx/>
              <a:buNone/>
              <a:tabLst/>
              <a:defRPr sz="1333"/>
            </a:lvl6pPr>
            <a:lvl7pPr marL="0" indent="0" algn="ctr">
              <a:spcAft>
                <a:spcPts val="0"/>
              </a:spcAft>
              <a:buFontTx/>
              <a:buNone/>
              <a:tabLst/>
              <a:defRPr sz="1333"/>
            </a:lvl7pPr>
            <a:lvl8pPr marL="0" indent="0" algn="ctr">
              <a:spcAft>
                <a:spcPts val="0"/>
              </a:spcAft>
              <a:buFontTx/>
              <a:buNone/>
              <a:tabLst/>
              <a:defRPr sz="1333"/>
            </a:lvl8pPr>
            <a:lvl9pPr marL="0" indent="0" algn="ctr">
              <a:spcAft>
                <a:spcPts val="0"/>
              </a:spcAft>
              <a:buFontTx/>
              <a:buNone/>
              <a:tabLst/>
              <a:defRPr sz="1333"/>
            </a:lvl9pPr>
          </a:lstStyle>
          <a:p>
            <a:pPr lvl="0"/>
            <a:r>
              <a:rPr lang="en-GB" noProof="0"/>
              <a:t>Jul</a:t>
            </a:r>
          </a:p>
        </p:txBody>
      </p:sp>
      <p:sp>
        <p:nvSpPr>
          <p:cNvPr id="77" name="Text Placeholder 25">
            <a:extLst>
              <a:ext uri="{FF2B5EF4-FFF2-40B4-BE49-F238E27FC236}">
                <a16:creationId xmlns:a16="http://schemas.microsoft.com/office/drawing/2014/main" id="{FE3488D1-470F-B64E-BF70-E7BE00105D6C}"/>
              </a:ext>
            </a:extLst>
          </p:cNvPr>
          <p:cNvSpPr>
            <a:spLocks noGrp="1"/>
          </p:cNvSpPr>
          <p:nvPr userDrawn="1">
            <p:ph type="body" sz="quarter" idx="59" hasCustomPrompt="1"/>
          </p:nvPr>
        </p:nvSpPr>
        <p:spPr>
          <a:xfrm>
            <a:off x="7054008" y="1497083"/>
            <a:ext cx="531814" cy="210507"/>
          </a:xfrm>
        </p:spPr>
        <p:txBody>
          <a:bodyPr>
            <a:noAutofit/>
          </a:bodyPr>
          <a:lstStyle>
            <a:lvl1pPr marL="0" indent="0" algn="ctr">
              <a:spcAft>
                <a:spcPts val="0"/>
              </a:spcAft>
              <a:buFontTx/>
              <a:buNone/>
              <a:tabLst/>
              <a:defRPr sz="1400"/>
            </a:lvl1pPr>
            <a:lvl2pPr marL="0" indent="0" algn="ctr">
              <a:spcAft>
                <a:spcPts val="0"/>
              </a:spcAft>
              <a:buFontTx/>
              <a:buNone/>
              <a:tabLst/>
              <a:defRPr sz="1333"/>
            </a:lvl2pPr>
            <a:lvl3pPr marL="0" indent="0" algn="ctr">
              <a:spcAft>
                <a:spcPts val="0"/>
              </a:spcAft>
              <a:buFontTx/>
              <a:buNone/>
              <a:tabLst/>
              <a:defRPr sz="1333"/>
            </a:lvl3pPr>
            <a:lvl4pPr marL="0" indent="0" algn="ctr">
              <a:spcAft>
                <a:spcPts val="0"/>
              </a:spcAft>
              <a:buFontTx/>
              <a:buNone/>
              <a:tabLst/>
              <a:defRPr sz="1333"/>
            </a:lvl4pPr>
            <a:lvl5pPr marL="0" indent="0" algn="ctr">
              <a:spcAft>
                <a:spcPts val="0"/>
              </a:spcAft>
              <a:buFontTx/>
              <a:buNone/>
              <a:tabLst/>
              <a:defRPr sz="1333"/>
            </a:lvl5pPr>
            <a:lvl6pPr marL="0" indent="0" algn="ctr">
              <a:spcAft>
                <a:spcPts val="0"/>
              </a:spcAft>
              <a:buFontTx/>
              <a:buNone/>
              <a:tabLst/>
              <a:defRPr sz="1333"/>
            </a:lvl6pPr>
            <a:lvl7pPr marL="0" indent="0" algn="ctr">
              <a:spcAft>
                <a:spcPts val="0"/>
              </a:spcAft>
              <a:buFontTx/>
              <a:buNone/>
              <a:tabLst/>
              <a:defRPr sz="1333"/>
            </a:lvl7pPr>
            <a:lvl8pPr marL="0" indent="0" algn="ctr">
              <a:spcAft>
                <a:spcPts val="0"/>
              </a:spcAft>
              <a:buFontTx/>
              <a:buNone/>
              <a:tabLst/>
              <a:defRPr sz="1333"/>
            </a:lvl8pPr>
            <a:lvl9pPr marL="0" indent="0" algn="ctr">
              <a:spcAft>
                <a:spcPts val="0"/>
              </a:spcAft>
              <a:buFontTx/>
              <a:buNone/>
              <a:tabLst/>
              <a:defRPr sz="1333"/>
            </a:lvl9pPr>
          </a:lstStyle>
          <a:p>
            <a:pPr lvl="0"/>
            <a:r>
              <a:rPr lang="en-GB" noProof="0"/>
              <a:t>Aug</a:t>
            </a:r>
          </a:p>
        </p:txBody>
      </p:sp>
      <p:sp>
        <p:nvSpPr>
          <p:cNvPr id="78" name="Text Placeholder 25">
            <a:extLst>
              <a:ext uri="{FF2B5EF4-FFF2-40B4-BE49-F238E27FC236}">
                <a16:creationId xmlns:a16="http://schemas.microsoft.com/office/drawing/2014/main" id="{550A5E8B-E120-5040-8528-928FFC5AAB3D}"/>
              </a:ext>
            </a:extLst>
          </p:cNvPr>
          <p:cNvSpPr>
            <a:spLocks noGrp="1"/>
          </p:cNvSpPr>
          <p:nvPr userDrawn="1">
            <p:ph type="body" sz="quarter" idx="60" hasCustomPrompt="1"/>
          </p:nvPr>
        </p:nvSpPr>
        <p:spPr>
          <a:xfrm>
            <a:off x="7587401" y="1497083"/>
            <a:ext cx="531814" cy="210507"/>
          </a:xfrm>
        </p:spPr>
        <p:txBody>
          <a:bodyPr>
            <a:noAutofit/>
          </a:bodyPr>
          <a:lstStyle>
            <a:lvl1pPr marL="0" indent="0" algn="ctr">
              <a:spcAft>
                <a:spcPts val="0"/>
              </a:spcAft>
              <a:buFontTx/>
              <a:buNone/>
              <a:tabLst/>
              <a:defRPr sz="1400"/>
            </a:lvl1pPr>
            <a:lvl2pPr marL="0" indent="0" algn="ctr">
              <a:spcAft>
                <a:spcPts val="0"/>
              </a:spcAft>
              <a:buFontTx/>
              <a:buNone/>
              <a:tabLst/>
              <a:defRPr sz="1333"/>
            </a:lvl2pPr>
            <a:lvl3pPr marL="0" indent="0" algn="ctr">
              <a:spcAft>
                <a:spcPts val="0"/>
              </a:spcAft>
              <a:buFontTx/>
              <a:buNone/>
              <a:tabLst/>
              <a:defRPr sz="1333"/>
            </a:lvl3pPr>
            <a:lvl4pPr marL="0" indent="0" algn="ctr">
              <a:spcAft>
                <a:spcPts val="0"/>
              </a:spcAft>
              <a:buFontTx/>
              <a:buNone/>
              <a:tabLst/>
              <a:defRPr sz="1333"/>
            </a:lvl4pPr>
            <a:lvl5pPr marL="0" indent="0" algn="ctr">
              <a:spcAft>
                <a:spcPts val="0"/>
              </a:spcAft>
              <a:buFontTx/>
              <a:buNone/>
              <a:tabLst/>
              <a:defRPr sz="1333"/>
            </a:lvl5pPr>
            <a:lvl6pPr marL="0" indent="0" algn="ctr">
              <a:spcAft>
                <a:spcPts val="0"/>
              </a:spcAft>
              <a:buFontTx/>
              <a:buNone/>
              <a:tabLst/>
              <a:defRPr sz="1333"/>
            </a:lvl6pPr>
            <a:lvl7pPr marL="0" indent="0" algn="ctr">
              <a:spcAft>
                <a:spcPts val="0"/>
              </a:spcAft>
              <a:buFontTx/>
              <a:buNone/>
              <a:tabLst/>
              <a:defRPr sz="1333"/>
            </a:lvl7pPr>
            <a:lvl8pPr marL="0" indent="0" algn="ctr">
              <a:spcAft>
                <a:spcPts val="0"/>
              </a:spcAft>
              <a:buFontTx/>
              <a:buNone/>
              <a:tabLst/>
              <a:defRPr sz="1333"/>
            </a:lvl8pPr>
            <a:lvl9pPr marL="0" indent="0" algn="ctr">
              <a:spcAft>
                <a:spcPts val="0"/>
              </a:spcAft>
              <a:buFontTx/>
              <a:buNone/>
              <a:tabLst/>
              <a:defRPr sz="1333"/>
            </a:lvl9pPr>
          </a:lstStyle>
          <a:p>
            <a:pPr lvl="0"/>
            <a:r>
              <a:rPr lang="en-GB" noProof="0"/>
              <a:t>Sep</a:t>
            </a:r>
          </a:p>
        </p:txBody>
      </p:sp>
      <p:sp>
        <p:nvSpPr>
          <p:cNvPr id="79" name="Text Placeholder 25">
            <a:extLst>
              <a:ext uri="{FF2B5EF4-FFF2-40B4-BE49-F238E27FC236}">
                <a16:creationId xmlns:a16="http://schemas.microsoft.com/office/drawing/2014/main" id="{E5ACD1BE-76BC-5949-86F3-5572E3462B9B}"/>
              </a:ext>
            </a:extLst>
          </p:cNvPr>
          <p:cNvSpPr>
            <a:spLocks noGrp="1"/>
          </p:cNvSpPr>
          <p:nvPr userDrawn="1">
            <p:ph type="body" sz="quarter" idx="61" hasCustomPrompt="1"/>
          </p:nvPr>
        </p:nvSpPr>
        <p:spPr>
          <a:xfrm>
            <a:off x="8120794" y="1497083"/>
            <a:ext cx="531814" cy="210507"/>
          </a:xfrm>
        </p:spPr>
        <p:txBody>
          <a:bodyPr>
            <a:noAutofit/>
          </a:bodyPr>
          <a:lstStyle>
            <a:lvl1pPr marL="0" indent="0" algn="ctr">
              <a:spcAft>
                <a:spcPts val="0"/>
              </a:spcAft>
              <a:buFontTx/>
              <a:buNone/>
              <a:tabLst/>
              <a:defRPr sz="1400"/>
            </a:lvl1pPr>
            <a:lvl2pPr marL="0" indent="0" algn="ctr">
              <a:spcAft>
                <a:spcPts val="0"/>
              </a:spcAft>
              <a:buFontTx/>
              <a:buNone/>
              <a:tabLst/>
              <a:defRPr sz="1333"/>
            </a:lvl2pPr>
            <a:lvl3pPr marL="0" indent="0" algn="ctr">
              <a:spcAft>
                <a:spcPts val="0"/>
              </a:spcAft>
              <a:buFontTx/>
              <a:buNone/>
              <a:tabLst/>
              <a:defRPr sz="1333"/>
            </a:lvl3pPr>
            <a:lvl4pPr marL="0" indent="0" algn="ctr">
              <a:spcAft>
                <a:spcPts val="0"/>
              </a:spcAft>
              <a:buFontTx/>
              <a:buNone/>
              <a:tabLst/>
              <a:defRPr sz="1333"/>
            </a:lvl4pPr>
            <a:lvl5pPr marL="0" indent="0" algn="ctr">
              <a:spcAft>
                <a:spcPts val="0"/>
              </a:spcAft>
              <a:buFontTx/>
              <a:buNone/>
              <a:tabLst/>
              <a:defRPr sz="1333"/>
            </a:lvl5pPr>
            <a:lvl6pPr marL="0" indent="0" algn="ctr">
              <a:spcAft>
                <a:spcPts val="0"/>
              </a:spcAft>
              <a:buFontTx/>
              <a:buNone/>
              <a:tabLst/>
              <a:defRPr sz="1333"/>
            </a:lvl6pPr>
            <a:lvl7pPr marL="0" indent="0" algn="ctr">
              <a:spcAft>
                <a:spcPts val="0"/>
              </a:spcAft>
              <a:buFontTx/>
              <a:buNone/>
              <a:tabLst/>
              <a:defRPr sz="1333"/>
            </a:lvl7pPr>
            <a:lvl8pPr marL="0" indent="0" algn="ctr">
              <a:spcAft>
                <a:spcPts val="0"/>
              </a:spcAft>
              <a:buFontTx/>
              <a:buNone/>
              <a:tabLst/>
              <a:defRPr sz="1333"/>
            </a:lvl8pPr>
            <a:lvl9pPr marL="0" indent="0" algn="ctr">
              <a:spcAft>
                <a:spcPts val="0"/>
              </a:spcAft>
              <a:buFontTx/>
              <a:buNone/>
              <a:tabLst/>
              <a:defRPr sz="1333"/>
            </a:lvl9pPr>
          </a:lstStyle>
          <a:p>
            <a:pPr lvl="0"/>
            <a:r>
              <a:rPr lang="en-GB" noProof="0"/>
              <a:t>Oct</a:t>
            </a:r>
          </a:p>
        </p:txBody>
      </p:sp>
      <p:sp>
        <p:nvSpPr>
          <p:cNvPr id="80" name="Text Placeholder 25">
            <a:extLst>
              <a:ext uri="{FF2B5EF4-FFF2-40B4-BE49-F238E27FC236}">
                <a16:creationId xmlns:a16="http://schemas.microsoft.com/office/drawing/2014/main" id="{5962A4C2-D11C-B048-8DE2-D5D022D42BF4}"/>
              </a:ext>
            </a:extLst>
          </p:cNvPr>
          <p:cNvSpPr>
            <a:spLocks noGrp="1"/>
          </p:cNvSpPr>
          <p:nvPr userDrawn="1">
            <p:ph type="body" sz="quarter" idx="62" hasCustomPrompt="1"/>
          </p:nvPr>
        </p:nvSpPr>
        <p:spPr>
          <a:xfrm>
            <a:off x="8654188" y="1497083"/>
            <a:ext cx="531814" cy="210507"/>
          </a:xfrm>
        </p:spPr>
        <p:txBody>
          <a:bodyPr>
            <a:noAutofit/>
          </a:bodyPr>
          <a:lstStyle>
            <a:lvl1pPr marL="0" indent="0" algn="ctr">
              <a:spcAft>
                <a:spcPts val="0"/>
              </a:spcAft>
              <a:buFontTx/>
              <a:buNone/>
              <a:tabLst/>
              <a:defRPr sz="1400"/>
            </a:lvl1pPr>
            <a:lvl2pPr marL="0" indent="0" algn="ctr">
              <a:spcAft>
                <a:spcPts val="0"/>
              </a:spcAft>
              <a:buFontTx/>
              <a:buNone/>
              <a:tabLst/>
              <a:defRPr sz="1333"/>
            </a:lvl2pPr>
            <a:lvl3pPr marL="0" indent="0" algn="ctr">
              <a:spcAft>
                <a:spcPts val="0"/>
              </a:spcAft>
              <a:buFontTx/>
              <a:buNone/>
              <a:tabLst/>
              <a:defRPr sz="1333"/>
            </a:lvl3pPr>
            <a:lvl4pPr marL="0" indent="0" algn="ctr">
              <a:spcAft>
                <a:spcPts val="0"/>
              </a:spcAft>
              <a:buFontTx/>
              <a:buNone/>
              <a:tabLst/>
              <a:defRPr sz="1333"/>
            </a:lvl4pPr>
            <a:lvl5pPr marL="0" indent="0" algn="ctr">
              <a:spcAft>
                <a:spcPts val="0"/>
              </a:spcAft>
              <a:buFontTx/>
              <a:buNone/>
              <a:tabLst/>
              <a:defRPr sz="1333"/>
            </a:lvl5pPr>
            <a:lvl6pPr marL="0" indent="0" algn="ctr">
              <a:spcAft>
                <a:spcPts val="0"/>
              </a:spcAft>
              <a:buFontTx/>
              <a:buNone/>
              <a:tabLst/>
              <a:defRPr sz="1333"/>
            </a:lvl6pPr>
            <a:lvl7pPr marL="0" indent="0" algn="ctr">
              <a:spcAft>
                <a:spcPts val="0"/>
              </a:spcAft>
              <a:buFontTx/>
              <a:buNone/>
              <a:tabLst/>
              <a:defRPr sz="1333"/>
            </a:lvl7pPr>
            <a:lvl8pPr marL="0" indent="0" algn="ctr">
              <a:spcAft>
                <a:spcPts val="0"/>
              </a:spcAft>
              <a:buFontTx/>
              <a:buNone/>
              <a:tabLst/>
              <a:defRPr sz="1333"/>
            </a:lvl8pPr>
            <a:lvl9pPr marL="0" indent="0" algn="ctr">
              <a:spcAft>
                <a:spcPts val="0"/>
              </a:spcAft>
              <a:buFontTx/>
              <a:buNone/>
              <a:tabLst/>
              <a:defRPr sz="1333"/>
            </a:lvl9pPr>
          </a:lstStyle>
          <a:p>
            <a:pPr lvl="0"/>
            <a:r>
              <a:rPr lang="en-GB" noProof="0"/>
              <a:t>Nov</a:t>
            </a:r>
          </a:p>
        </p:txBody>
      </p:sp>
      <p:sp>
        <p:nvSpPr>
          <p:cNvPr id="81" name="Text Placeholder 25">
            <a:extLst>
              <a:ext uri="{FF2B5EF4-FFF2-40B4-BE49-F238E27FC236}">
                <a16:creationId xmlns:a16="http://schemas.microsoft.com/office/drawing/2014/main" id="{8E488326-5113-8F4E-9E25-8EFB1BE1C394}"/>
              </a:ext>
            </a:extLst>
          </p:cNvPr>
          <p:cNvSpPr>
            <a:spLocks noGrp="1"/>
          </p:cNvSpPr>
          <p:nvPr userDrawn="1">
            <p:ph type="body" sz="quarter" idx="63" hasCustomPrompt="1"/>
          </p:nvPr>
        </p:nvSpPr>
        <p:spPr>
          <a:xfrm>
            <a:off x="9187582" y="1497083"/>
            <a:ext cx="531814" cy="210507"/>
          </a:xfrm>
        </p:spPr>
        <p:txBody>
          <a:bodyPr>
            <a:noAutofit/>
          </a:bodyPr>
          <a:lstStyle>
            <a:lvl1pPr marL="0" indent="0" algn="ctr">
              <a:spcAft>
                <a:spcPts val="0"/>
              </a:spcAft>
              <a:buFontTx/>
              <a:buNone/>
              <a:tabLst/>
              <a:defRPr sz="1400"/>
            </a:lvl1pPr>
            <a:lvl2pPr marL="0" indent="0" algn="ctr">
              <a:spcAft>
                <a:spcPts val="0"/>
              </a:spcAft>
              <a:buFontTx/>
              <a:buNone/>
              <a:tabLst/>
              <a:defRPr sz="1333"/>
            </a:lvl2pPr>
            <a:lvl3pPr marL="0" indent="0" algn="ctr">
              <a:spcAft>
                <a:spcPts val="0"/>
              </a:spcAft>
              <a:buFontTx/>
              <a:buNone/>
              <a:tabLst/>
              <a:defRPr sz="1333"/>
            </a:lvl3pPr>
            <a:lvl4pPr marL="0" indent="0" algn="ctr">
              <a:spcAft>
                <a:spcPts val="0"/>
              </a:spcAft>
              <a:buFontTx/>
              <a:buNone/>
              <a:tabLst/>
              <a:defRPr sz="1333"/>
            </a:lvl4pPr>
            <a:lvl5pPr marL="0" indent="0" algn="ctr">
              <a:spcAft>
                <a:spcPts val="0"/>
              </a:spcAft>
              <a:buFontTx/>
              <a:buNone/>
              <a:tabLst/>
              <a:defRPr sz="1333"/>
            </a:lvl5pPr>
            <a:lvl6pPr marL="0" indent="0" algn="ctr">
              <a:spcAft>
                <a:spcPts val="0"/>
              </a:spcAft>
              <a:buFontTx/>
              <a:buNone/>
              <a:tabLst/>
              <a:defRPr sz="1333"/>
            </a:lvl6pPr>
            <a:lvl7pPr marL="0" indent="0" algn="ctr">
              <a:spcAft>
                <a:spcPts val="0"/>
              </a:spcAft>
              <a:buFontTx/>
              <a:buNone/>
              <a:tabLst/>
              <a:defRPr sz="1333"/>
            </a:lvl7pPr>
            <a:lvl8pPr marL="0" indent="0" algn="ctr">
              <a:spcAft>
                <a:spcPts val="0"/>
              </a:spcAft>
              <a:buFontTx/>
              <a:buNone/>
              <a:tabLst/>
              <a:defRPr sz="1333"/>
            </a:lvl8pPr>
            <a:lvl9pPr marL="0" indent="0" algn="ctr">
              <a:spcAft>
                <a:spcPts val="0"/>
              </a:spcAft>
              <a:buFontTx/>
              <a:buNone/>
              <a:tabLst/>
              <a:defRPr sz="1333"/>
            </a:lvl9pPr>
          </a:lstStyle>
          <a:p>
            <a:pPr lvl="0"/>
            <a:r>
              <a:rPr lang="en-GB" noProof="0"/>
              <a:t>Dec</a:t>
            </a:r>
          </a:p>
        </p:txBody>
      </p:sp>
      <p:sp>
        <p:nvSpPr>
          <p:cNvPr id="56" name="Text Placeholder 25">
            <a:extLst>
              <a:ext uri="{FF2B5EF4-FFF2-40B4-BE49-F238E27FC236}">
                <a16:creationId xmlns:a16="http://schemas.microsoft.com/office/drawing/2014/main" id="{ABCB861D-3698-49AE-8ACD-41171F7FF030}"/>
              </a:ext>
            </a:extLst>
          </p:cNvPr>
          <p:cNvSpPr>
            <a:spLocks noGrp="1"/>
          </p:cNvSpPr>
          <p:nvPr userDrawn="1">
            <p:ph type="body" sz="quarter" idx="64" hasCustomPrompt="1"/>
          </p:nvPr>
        </p:nvSpPr>
        <p:spPr>
          <a:xfrm>
            <a:off x="6063350" y="2390943"/>
            <a:ext cx="943748" cy="239926"/>
          </a:xfrm>
          <a:prstGeom prst="homePlate">
            <a:avLst/>
          </a:prstGeom>
          <a:solidFill>
            <a:schemeClr val="accent2"/>
          </a:solidFill>
        </p:spPr>
        <p:txBody>
          <a:bodyPr anchor="ctr" anchorCtr="0">
            <a:noAutofit/>
          </a:bodyPr>
          <a:lstStyle>
            <a:lvl1pPr algn="ctr">
              <a:defRPr sz="700" b="0" i="0">
                <a:solidFill>
                  <a:schemeClr val="bg1"/>
                </a:solidFill>
                <a:latin typeface="Volvo Novum Light" panose="020B0303040502060204" pitchFamily="34" charset="77"/>
              </a:defRPr>
            </a:lvl1pPr>
          </a:lstStyle>
          <a:p>
            <a:pPr lvl="0"/>
            <a:r>
              <a:rPr lang="en-GB" noProof="0"/>
              <a:t>Click to adjust colour and length</a:t>
            </a:r>
          </a:p>
        </p:txBody>
      </p:sp>
      <p:sp>
        <p:nvSpPr>
          <p:cNvPr id="75" name="Text Placeholder 25">
            <a:extLst>
              <a:ext uri="{FF2B5EF4-FFF2-40B4-BE49-F238E27FC236}">
                <a16:creationId xmlns:a16="http://schemas.microsoft.com/office/drawing/2014/main" id="{54ABA743-F9AD-4E3D-871B-0F25C0100414}"/>
              </a:ext>
            </a:extLst>
          </p:cNvPr>
          <p:cNvSpPr>
            <a:spLocks noGrp="1"/>
          </p:cNvSpPr>
          <p:nvPr userDrawn="1">
            <p:ph type="body" sz="quarter" idx="65" hasCustomPrompt="1"/>
          </p:nvPr>
        </p:nvSpPr>
        <p:spPr>
          <a:xfrm>
            <a:off x="5130516" y="3297220"/>
            <a:ext cx="932834" cy="239926"/>
          </a:xfrm>
          <a:prstGeom prst="homePlate">
            <a:avLst/>
          </a:prstGeom>
          <a:solidFill>
            <a:schemeClr val="accent6"/>
          </a:solidFill>
        </p:spPr>
        <p:txBody>
          <a:bodyPr anchor="ctr" anchorCtr="0">
            <a:noAutofit/>
          </a:bodyPr>
          <a:lstStyle>
            <a:lvl1pPr algn="ctr">
              <a:defRPr sz="700" b="0" i="0">
                <a:solidFill>
                  <a:schemeClr val="bg1"/>
                </a:solidFill>
                <a:latin typeface="Volvo Novum Light" panose="020B0303040502060204" pitchFamily="34" charset="77"/>
              </a:defRPr>
            </a:lvl1pPr>
          </a:lstStyle>
          <a:p>
            <a:pPr lvl="0"/>
            <a:r>
              <a:rPr lang="en-GB" noProof="0"/>
              <a:t>Click to adjust colour and length</a:t>
            </a:r>
          </a:p>
        </p:txBody>
      </p:sp>
      <p:sp>
        <p:nvSpPr>
          <p:cNvPr id="51" name="Title Placeholder 10">
            <a:extLst>
              <a:ext uri="{FF2B5EF4-FFF2-40B4-BE49-F238E27FC236}">
                <a16:creationId xmlns:a16="http://schemas.microsoft.com/office/drawing/2014/main" id="{2CED1D50-07B8-4F6F-AC3B-A45E7753F17A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400266" y="897887"/>
            <a:ext cx="9319132" cy="359378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/>
            </a:lvl1pPr>
          </a:lstStyle>
          <a:p>
            <a:pPr algn="l"/>
            <a:r>
              <a:rPr lang="en-GB" noProof="0"/>
              <a:t>Click to add heading </a:t>
            </a:r>
          </a:p>
        </p:txBody>
      </p:sp>
      <p:sp>
        <p:nvSpPr>
          <p:cNvPr id="58" name="Date Placeholder 2">
            <a:extLst>
              <a:ext uri="{FF2B5EF4-FFF2-40B4-BE49-F238E27FC236}">
                <a16:creationId xmlns:a16="http://schemas.microsoft.com/office/drawing/2014/main" id="{CF271D7A-5DE2-4656-8AE5-41EC1641E0DD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400266" y="5463945"/>
            <a:ext cx="520165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8817" indent="0" algn="l">
              <a:tabLst/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2024-09-19</a:t>
            </a:r>
            <a:endParaRPr lang="en-GB" dirty="0"/>
          </a:p>
        </p:txBody>
      </p:sp>
      <p:sp>
        <p:nvSpPr>
          <p:cNvPr id="60" name="Footer Placeholder 8">
            <a:extLst>
              <a:ext uri="{FF2B5EF4-FFF2-40B4-BE49-F238E27FC236}">
                <a16:creationId xmlns:a16="http://schemas.microsoft.com/office/drawing/2014/main" id="{9D53DC61-F588-4141-90E0-07202DD4F53D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200916" y="5462010"/>
            <a:ext cx="3718627" cy="115449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Collaboration through Interoperability – Magnus Feuer </a:t>
            </a:r>
            <a:endParaRPr lang="en-GB" dirty="0"/>
          </a:p>
        </p:txBody>
      </p:sp>
      <p:sp>
        <p:nvSpPr>
          <p:cNvPr id="66" name="Slide Number Placeholder 9">
            <a:extLst>
              <a:ext uri="{FF2B5EF4-FFF2-40B4-BE49-F238E27FC236}">
                <a16:creationId xmlns:a16="http://schemas.microsoft.com/office/drawing/2014/main" id="{0AA6B309-0005-4B1E-8C80-23FC9B41C062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318391" y="5463945"/>
            <a:ext cx="401006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fld id="{EECA8F73-ACC7-A64F-8F77-C8CBCE9A3AB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4" name="Graphic 53">
            <a:extLst>
              <a:ext uri="{FF2B5EF4-FFF2-40B4-BE49-F238E27FC236}">
                <a16:creationId xmlns:a16="http://schemas.microsoft.com/office/drawing/2014/main" id="{D5572652-6018-1D4D-A8EE-0F2C9830B7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8175" y="257264"/>
            <a:ext cx="1004400" cy="7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108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5BB9AC27-9A18-4A9F-8B8E-A7C2A2456C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0266" y="5463945"/>
            <a:ext cx="520165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8817" indent="0" algn="l">
              <a:tabLst/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2024-09-19</a:t>
            </a:r>
            <a:endParaRPr lang="en-GB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40A6468E-AD0F-4906-8130-DD5239E18C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00916" y="5462010"/>
            <a:ext cx="3718627" cy="115449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Collaboration through Interoperability – Magnus Feuer </a:t>
            </a:r>
            <a:endParaRPr lang="en-GB" dirty="0"/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AE0DEBE6-2543-4064-847C-6DBD8F3C81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8391" y="5463945"/>
            <a:ext cx="401006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fld id="{EECA8F73-ACC7-A64F-8F77-C8CBCE9A3AB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336C5E6C-CF84-2D4A-9118-1D8D577F32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8175" y="257264"/>
            <a:ext cx="1004400" cy="7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088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842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39E2AA3-CB1E-40B2-AEE0-A53BBF54923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" y="0"/>
            <a:ext cx="10160000" cy="5715000"/>
          </a:xfrm>
          <a:solidFill>
            <a:schemeClr val="bg1">
              <a:lumMod val="85000"/>
            </a:schemeClr>
          </a:solidFill>
        </p:spPr>
        <p:txBody>
          <a:bodyPr lIns="2016000" tIns="180000" rIns="0" anchor="ctr" anchorCtr="1">
            <a:normAutofit/>
          </a:bodyPr>
          <a:lstStyle>
            <a:lvl1pPr>
              <a:defRPr sz="11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sv-SE"/>
              <a:t>&lt;&lt; </a:t>
            </a:r>
            <a:r>
              <a:rPr lang="sv-SE" err="1"/>
              <a:t>Click</a:t>
            </a:r>
            <a:r>
              <a:rPr lang="sv-SE"/>
              <a:t> to </a:t>
            </a:r>
            <a:r>
              <a:rPr lang="sv-SE" err="1"/>
              <a:t>add</a:t>
            </a:r>
            <a:r>
              <a:rPr lang="sv-SE"/>
              <a:t> dark</a:t>
            </a:r>
            <a:br>
              <a:rPr lang="sv-SE"/>
            </a:br>
            <a:r>
              <a:rPr lang="sv-SE"/>
              <a:t>      </a:t>
            </a:r>
            <a:r>
              <a:rPr lang="sv-SE" err="1"/>
              <a:t>background</a:t>
            </a:r>
            <a:r>
              <a:rPr lang="sv-SE"/>
              <a:t> image</a:t>
            </a:r>
            <a:endParaRPr lang="en-US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D345CC0-82DA-7048-839A-198E806AE62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0264" y="1497772"/>
            <a:ext cx="9318918" cy="440147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algn="ctr">
              <a:lnSpc>
                <a:spcPts val="4221"/>
              </a:lnSpc>
              <a:defRPr sz="3200" b="0" spc="0" baseline="0">
                <a:solidFill>
                  <a:schemeClr val="bg1"/>
                </a:solidFill>
                <a:latin typeface="Volvo Novum Medium" panose="020B0603040502060204" pitchFamily="34" charset="0"/>
              </a:defRPr>
            </a:lvl1pPr>
            <a:lvl2pPr algn="ctr">
              <a:defRPr sz="3665">
                <a:latin typeface="Volvo Broad Pro" panose="02000606020000020004" pitchFamily="2" charset="0"/>
              </a:defRPr>
            </a:lvl2pPr>
          </a:lstStyle>
          <a:p>
            <a:pPr lvl="0"/>
            <a:r>
              <a:rPr lang="en-GB" noProof="0"/>
              <a:t>Click to add presentation title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5D4BA510-F9BC-4C1E-845F-A0736109044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1569610" y="5017740"/>
            <a:ext cx="7020780" cy="191905"/>
          </a:xfrm>
        </p:spPr>
        <p:txBody>
          <a:bodyPr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Collaboration through Interoperability – Magnus Feuer </a:t>
            </a:r>
            <a:endParaRPr lang="en-GB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69CC2004-52EA-4F9B-AEEE-01EC18F6F1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424846" y="5305772"/>
            <a:ext cx="1310309" cy="191905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8817" indent="0" algn="ctr">
              <a:tabLst/>
              <a:defRPr sz="1000" b="0" i="0">
                <a:solidFill>
                  <a:schemeClr val="bg1"/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2024-09-19</a:t>
            </a:r>
            <a:endParaRPr lang="en-GB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781D48D-4B97-464F-BA9E-973C89F6DAD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81679" y="505355"/>
            <a:ext cx="5796643" cy="368236"/>
          </a:xfrm>
        </p:spPr>
        <p:txBody>
          <a:bodyPr>
            <a:noAutofit/>
          </a:bodyPr>
          <a:lstStyle>
            <a:lvl1pPr algn="ctr">
              <a:spcAft>
                <a:spcPts val="0"/>
              </a:spcAft>
              <a:defRPr sz="1100" b="0" i="1">
                <a:solidFill>
                  <a:schemeClr val="tx1">
                    <a:lumMod val="50000"/>
                    <a:lumOff val="50000"/>
                  </a:schemeClr>
                </a:solidFill>
                <a:latin typeface="Volvo Novum Light" panose="020B0303040502060204" pitchFamily="34" charset="77"/>
              </a:defRPr>
            </a:lvl1pPr>
            <a:lvl2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2pPr>
            <a:lvl3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3pPr>
            <a:lvl4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4pPr>
            <a:lvl5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5pPr>
          </a:lstStyle>
          <a:p>
            <a:pPr lvl="0"/>
            <a:r>
              <a:rPr lang="en-GB"/>
              <a:t>Please note: Logo must be visible on every page. </a:t>
            </a:r>
            <a:br>
              <a:rPr lang="en-GB"/>
            </a:br>
            <a:r>
              <a:rPr lang="en-GB"/>
              <a:t>Use only one (1) title page per presentation.</a:t>
            </a:r>
          </a:p>
        </p:txBody>
      </p:sp>
    </p:spTree>
    <p:extLst>
      <p:ext uri="{BB962C8B-B14F-4D97-AF65-F5344CB8AC3E}">
        <p14:creationId xmlns:p14="http://schemas.microsoft.com/office/powerpoint/2010/main" val="2117392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827D48FC-B2F0-F949-B048-DCB0A0ADEC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0542" y="4217920"/>
            <a:ext cx="9318916" cy="439073"/>
          </a:xfrm>
        </p:spPr>
        <p:txBody>
          <a:bodyPr anchor="t" anchorCtr="0">
            <a:noAutofit/>
          </a:bodyPr>
          <a:lstStyle>
            <a:lvl1pPr marL="0" indent="0" algn="ctr">
              <a:spcAft>
                <a:spcPts val="0"/>
              </a:spcAft>
              <a:buFontTx/>
              <a:buNone/>
              <a:defRPr sz="2400" b="0" i="0">
                <a:latin typeface="Volvo Novum Light" panose="020B0303040502060204" pitchFamily="34" charset="77"/>
              </a:defRPr>
            </a:lvl1pPr>
            <a:lvl2pPr marL="0" indent="0" algn="ctr">
              <a:spcAft>
                <a:spcPts val="0"/>
              </a:spcAft>
              <a:buFontTx/>
              <a:buNone/>
              <a:defRPr sz="2666" b="0" i="0"/>
            </a:lvl2pPr>
            <a:lvl3pPr marL="0" indent="0" algn="ctr">
              <a:spcAft>
                <a:spcPts val="0"/>
              </a:spcAft>
              <a:buFontTx/>
              <a:buNone/>
              <a:defRPr sz="2666" b="0" i="0"/>
            </a:lvl3pPr>
            <a:lvl4pPr marL="0" indent="0" algn="ctr">
              <a:spcAft>
                <a:spcPts val="0"/>
              </a:spcAft>
              <a:buFontTx/>
              <a:buNone/>
              <a:defRPr sz="2666" b="0" i="0"/>
            </a:lvl4pPr>
            <a:lvl5pPr marL="0" indent="0" algn="ctr">
              <a:spcAft>
                <a:spcPts val="0"/>
              </a:spcAft>
              <a:buFontTx/>
              <a:buNone/>
              <a:defRPr sz="2666" b="0" i="0"/>
            </a:lvl5pPr>
            <a:lvl6pPr marL="0" indent="0" algn="ctr">
              <a:spcAft>
                <a:spcPts val="0"/>
              </a:spcAft>
              <a:buFontTx/>
              <a:buNone/>
              <a:defRPr sz="2666" b="0" i="0"/>
            </a:lvl6pPr>
            <a:lvl7pPr marL="0" indent="0" algn="ctr">
              <a:spcAft>
                <a:spcPts val="0"/>
              </a:spcAft>
              <a:buFontTx/>
              <a:buNone/>
              <a:tabLst/>
              <a:defRPr sz="2666" b="0" i="0">
                <a:latin typeface="Volvo Novum Light" panose="020B0303040502060204" pitchFamily="34" charset="77"/>
              </a:defRPr>
            </a:lvl7pPr>
            <a:lvl8pPr marL="0" indent="0" algn="ctr">
              <a:spcAft>
                <a:spcPts val="0"/>
              </a:spcAft>
              <a:buFontTx/>
              <a:buNone/>
              <a:defRPr sz="2666" b="0" i="0"/>
            </a:lvl8pPr>
            <a:lvl9pPr marL="0" indent="0" algn="ctr">
              <a:spcAft>
                <a:spcPts val="0"/>
              </a:spcAft>
              <a:buFontTx/>
              <a:buNone/>
              <a:defRPr sz="2666" b="0" i="0"/>
            </a:lvl9pPr>
          </a:lstStyle>
          <a:p>
            <a:pPr lvl="0"/>
            <a:r>
              <a:rPr lang="en-GB" noProof="0"/>
              <a:t>Click to add Thank you.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4953EA29-4AD0-AB4B-A16E-B86EF802362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34000" y="2792057"/>
            <a:ext cx="1692000" cy="130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068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FD345CC0-82DA-7048-839A-198E806AE62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0264" y="1497772"/>
            <a:ext cx="9318918" cy="440147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algn="ctr">
              <a:lnSpc>
                <a:spcPts val="4221"/>
              </a:lnSpc>
              <a:defRPr sz="3200" b="0" spc="0" baseline="0">
                <a:solidFill>
                  <a:schemeClr val="bg1"/>
                </a:solidFill>
                <a:latin typeface="Volvo Novum Medium" panose="020B0603040502060204" pitchFamily="34" charset="0"/>
              </a:defRPr>
            </a:lvl1pPr>
            <a:lvl2pPr algn="ctr">
              <a:defRPr sz="3665">
                <a:latin typeface="Volvo Broad Pro" panose="02000606020000020004" pitchFamily="2" charset="0"/>
              </a:defRPr>
            </a:lvl2pPr>
          </a:lstStyle>
          <a:p>
            <a:pPr lvl="0"/>
            <a:r>
              <a:rPr lang="en-GB" noProof="0"/>
              <a:t>Click to add presentation title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BF2615E8-A893-4A16-94F4-6A82C28D5CD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00264" y="941527"/>
            <a:ext cx="9318918" cy="194011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1100" b="0" i="1">
                <a:solidFill>
                  <a:schemeClr val="tx1">
                    <a:lumMod val="50000"/>
                    <a:lumOff val="50000"/>
                  </a:schemeClr>
                </a:solidFill>
                <a:latin typeface="Volvo Novum Light" panose="020B0303040502060204" pitchFamily="34" charset="77"/>
              </a:defRPr>
            </a:lvl1pPr>
            <a:lvl2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2pPr>
            <a:lvl3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3pPr>
            <a:lvl4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4pPr>
            <a:lvl5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5pPr>
          </a:lstStyle>
          <a:p>
            <a:r>
              <a:rPr lang="en-GB"/>
              <a:t>Please note: Dark theme is restricted for large audiences and environments 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68FF4DB3-EA15-4BC7-AF20-05192E68E52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81679" y="505355"/>
            <a:ext cx="5796643" cy="368236"/>
          </a:xfrm>
        </p:spPr>
        <p:txBody>
          <a:bodyPr>
            <a:noAutofit/>
          </a:bodyPr>
          <a:lstStyle>
            <a:lvl1pPr algn="ctr">
              <a:spcAft>
                <a:spcPts val="0"/>
              </a:spcAft>
              <a:defRPr sz="1100" b="0" i="1">
                <a:solidFill>
                  <a:schemeClr val="tx1">
                    <a:lumMod val="50000"/>
                    <a:lumOff val="50000"/>
                  </a:schemeClr>
                </a:solidFill>
                <a:latin typeface="Volvo Novum Light" panose="020B0303040502060204" pitchFamily="34" charset="77"/>
              </a:defRPr>
            </a:lvl1pPr>
            <a:lvl2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2pPr>
            <a:lvl3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3pPr>
            <a:lvl4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4pPr>
            <a:lvl5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5pPr>
          </a:lstStyle>
          <a:p>
            <a:pPr lvl="0"/>
            <a:r>
              <a:rPr lang="en-GB"/>
              <a:t>Please note: Logo must be visible on every page. </a:t>
            </a:r>
            <a:br>
              <a:rPr lang="en-GB"/>
            </a:br>
            <a:r>
              <a:rPr lang="en-GB"/>
              <a:t>Use only one (1) title page per presentation.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DFA5B97A-DE66-4024-8AC9-55FDDF2F5D3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1569610" y="5017740"/>
            <a:ext cx="7020780" cy="191905"/>
          </a:xfrm>
        </p:spPr>
        <p:txBody>
          <a:bodyPr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Collaboration through Interoperability – Magnus Feuer </a:t>
            </a:r>
            <a:endParaRPr lang="en-GB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92F224A9-B4F9-45A6-964B-8A34C77254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424846" y="5305772"/>
            <a:ext cx="1310309" cy="191905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8817" indent="0" algn="ctr">
              <a:tabLst/>
              <a:defRPr sz="1000" b="0" i="0">
                <a:solidFill>
                  <a:schemeClr val="bg1"/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2024-09-19</a:t>
            </a:r>
            <a:endParaRPr lang="en-GB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CA8EB2D3-BEC3-BB4F-96E4-5918A86078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7800" y="251325"/>
            <a:ext cx="1004400" cy="7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99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FE952C3B-5206-E148-92F9-5E5B1D72E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0266" y="897887"/>
            <a:ext cx="9318916" cy="359378"/>
          </a:xfrm>
          <a:prstGeom prst="rect">
            <a:avLst/>
          </a:prstGeom>
        </p:spPr>
        <p:txBody>
          <a:bodyPr anchor="b" anchorCtr="0"/>
          <a:lstStyle>
            <a:lvl1pPr algn="l">
              <a:defRPr sz="2400"/>
            </a:lvl1pPr>
          </a:lstStyle>
          <a:p>
            <a:r>
              <a:rPr lang="en-GB" noProof="0"/>
              <a:t>Click to add heading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9CDC3E0F-7862-2B4B-826D-899D1A6489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1104" y="1497082"/>
            <a:ext cx="4518438" cy="38405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9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GB" noProof="0"/>
              <a:t>Click to add text</a:t>
            </a:r>
          </a:p>
          <a:p>
            <a:pPr lvl="1"/>
            <a:r>
              <a:rPr lang="en-GB" noProof="0"/>
              <a:t>First bullets</a:t>
            </a:r>
          </a:p>
          <a:p>
            <a:pPr lvl="2"/>
            <a:r>
              <a:rPr lang="en-GB" noProof="0"/>
              <a:t>Second bullets</a:t>
            </a:r>
          </a:p>
          <a:p>
            <a:pPr lvl="3"/>
            <a:r>
              <a:rPr lang="en-GB" noProof="0"/>
              <a:t>Third bullets</a:t>
            </a:r>
          </a:p>
          <a:p>
            <a:pPr lvl="4"/>
            <a:r>
              <a:rPr lang="en-GB" noProof="0"/>
              <a:t>Fourth bullets</a:t>
            </a:r>
          </a:p>
          <a:p>
            <a:pPr lvl="5"/>
            <a:r>
              <a:rPr lang="en-GB" noProof="0"/>
              <a:t>Fifth bullets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789464-41F1-934D-8ABD-3A7B7811D112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200743" y="1497079"/>
            <a:ext cx="4518438" cy="3840565"/>
          </a:xfrm>
          <a:solidFill>
            <a:schemeClr val="bg1">
              <a:lumMod val="85000"/>
            </a:schemeClr>
          </a:solidFill>
        </p:spPr>
        <p:txBody>
          <a:bodyPr tIns="1044000" anchor="ctr" anchorCtr="1">
            <a:normAutofit/>
          </a:bodyPr>
          <a:lstStyle>
            <a:lvl1pPr>
              <a:defRPr sz="1000" i="1">
                <a:solidFill>
                  <a:schemeClr val="tx1"/>
                </a:solidFill>
              </a:defRPr>
            </a:lvl1pPr>
            <a:lvl2pPr>
              <a:defRPr sz="1555"/>
            </a:lvl2pPr>
            <a:lvl3pPr>
              <a:defRPr sz="1333"/>
            </a:lvl3pPr>
            <a:lvl4pPr>
              <a:defRPr sz="1222"/>
            </a:lvl4pPr>
            <a:lvl5pPr>
              <a:defRPr sz="1111"/>
            </a:lvl5pPr>
            <a:lvl6pPr>
              <a:defRPr sz="1000"/>
            </a:lvl6pPr>
            <a:lvl7pPr>
              <a:defRPr sz="889"/>
            </a:lvl7pPr>
            <a:lvl8pPr>
              <a:defRPr sz="889"/>
            </a:lvl8pPr>
            <a:lvl9pPr>
              <a:defRPr sz="889"/>
            </a:lvl9pPr>
          </a:lstStyle>
          <a:p>
            <a:pPr lvl="0"/>
            <a:r>
              <a:rPr lang="en-GB" noProof="0"/>
              <a:t>Click to add image, graph or other media</a:t>
            </a:r>
          </a:p>
        </p:txBody>
      </p:sp>
      <p:sp>
        <p:nvSpPr>
          <p:cNvPr id="15" name="Date Placeholder 2">
            <a:extLst>
              <a:ext uri="{FF2B5EF4-FFF2-40B4-BE49-F238E27FC236}">
                <a16:creationId xmlns:a16="http://schemas.microsoft.com/office/drawing/2014/main" id="{8C1C0756-99BC-454C-8ECE-5EF7112E5C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0266" y="5463945"/>
            <a:ext cx="520165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8817" indent="0" algn="l">
              <a:tabLst/>
              <a:defRPr sz="600" b="0" i="0">
                <a:solidFill>
                  <a:schemeClr val="bg1"/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2024-09-19</a:t>
            </a:r>
            <a:endParaRPr lang="en-GB" dirty="0"/>
          </a:p>
        </p:txBody>
      </p:sp>
      <p:sp>
        <p:nvSpPr>
          <p:cNvPr id="16" name="Footer Placeholder 8">
            <a:extLst>
              <a:ext uri="{FF2B5EF4-FFF2-40B4-BE49-F238E27FC236}">
                <a16:creationId xmlns:a16="http://schemas.microsoft.com/office/drawing/2014/main" id="{EFE7565D-E88C-4DA2-A597-30B9638173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00916" y="5462010"/>
            <a:ext cx="3718627" cy="115449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600" b="0" i="0">
                <a:solidFill>
                  <a:schemeClr val="bg1"/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Collaboration through Interoperability – Magnus Feuer </a:t>
            </a:r>
            <a:endParaRPr lang="en-GB" dirty="0"/>
          </a:p>
        </p:txBody>
      </p:sp>
      <p:sp>
        <p:nvSpPr>
          <p:cNvPr id="18" name="Slide Number Placeholder 9">
            <a:extLst>
              <a:ext uri="{FF2B5EF4-FFF2-40B4-BE49-F238E27FC236}">
                <a16:creationId xmlns:a16="http://schemas.microsoft.com/office/drawing/2014/main" id="{3A094260-F17A-4C78-8064-55E63058F9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8391" y="5463945"/>
            <a:ext cx="401006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600" b="0" i="0">
                <a:solidFill>
                  <a:schemeClr val="bg1"/>
                </a:solidFill>
                <a:latin typeface="Volvo Novum Light" panose="020B0303040502060204" pitchFamily="34" charset="77"/>
              </a:defRPr>
            </a:lvl1pPr>
          </a:lstStyle>
          <a:p>
            <a:fld id="{EECA8F73-ACC7-A64F-8F77-C8CBCE9A3A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83C1C90B-F611-4664-A6D5-CDEF7CD453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00264" y="517240"/>
            <a:ext cx="9318918" cy="194011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1100" b="0" i="1">
                <a:solidFill>
                  <a:schemeClr val="tx1">
                    <a:lumMod val="50000"/>
                    <a:lumOff val="50000"/>
                  </a:schemeClr>
                </a:solidFill>
                <a:latin typeface="Volvo Novum Light" panose="020B0303040502060204" pitchFamily="34" charset="77"/>
              </a:defRPr>
            </a:lvl1pPr>
            <a:lvl2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2pPr>
            <a:lvl3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3pPr>
            <a:lvl4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4pPr>
            <a:lvl5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5pPr>
          </a:lstStyle>
          <a:p>
            <a:r>
              <a:rPr lang="en-GB"/>
              <a:t>Please note: Dark theme is restricted for large audiences and environments 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BBDA89A9-A50F-2B40-B870-0122715898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7800" y="251325"/>
            <a:ext cx="1004400" cy="7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29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FE952C3B-5206-E148-92F9-5E5B1D72E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0266" y="897887"/>
            <a:ext cx="9318916" cy="359378"/>
          </a:xfrm>
          <a:prstGeom prst="rect">
            <a:avLst/>
          </a:prstGeom>
        </p:spPr>
        <p:txBody>
          <a:bodyPr anchor="b" anchorCtr="0"/>
          <a:lstStyle>
            <a:lvl1pPr algn="l">
              <a:defRPr sz="2400"/>
            </a:lvl1pPr>
          </a:lstStyle>
          <a:p>
            <a:r>
              <a:rPr lang="en-GB" noProof="0"/>
              <a:t>Click to add heading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9CDC3E0F-7862-2B4B-826D-899D1A6489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1104" y="1497082"/>
            <a:ext cx="4518438" cy="38405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9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GB" noProof="0"/>
              <a:t>Click to add text</a:t>
            </a:r>
          </a:p>
          <a:p>
            <a:pPr lvl="1"/>
            <a:r>
              <a:rPr lang="en-GB" noProof="0"/>
              <a:t>First bullets</a:t>
            </a:r>
          </a:p>
          <a:p>
            <a:pPr lvl="2"/>
            <a:r>
              <a:rPr lang="en-GB" noProof="0"/>
              <a:t>Second bullets</a:t>
            </a:r>
          </a:p>
          <a:p>
            <a:pPr lvl="3"/>
            <a:r>
              <a:rPr lang="en-GB" noProof="0"/>
              <a:t>Third bullets</a:t>
            </a:r>
          </a:p>
          <a:p>
            <a:pPr lvl="4"/>
            <a:r>
              <a:rPr lang="en-GB" noProof="0"/>
              <a:t>Fourth bullets</a:t>
            </a:r>
          </a:p>
          <a:p>
            <a:pPr lvl="5"/>
            <a:r>
              <a:rPr lang="en-GB" noProof="0"/>
              <a:t>Fifth bullets</a:t>
            </a:r>
          </a:p>
        </p:txBody>
      </p:sp>
      <p:sp>
        <p:nvSpPr>
          <p:cNvPr id="15" name="Date Placeholder 2">
            <a:extLst>
              <a:ext uri="{FF2B5EF4-FFF2-40B4-BE49-F238E27FC236}">
                <a16:creationId xmlns:a16="http://schemas.microsoft.com/office/drawing/2014/main" id="{8C1C0756-99BC-454C-8ECE-5EF7112E5C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0266" y="5463945"/>
            <a:ext cx="520165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8817" indent="0" algn="l">
              <a:tabLst/>
              <a:defRPr sz="600" b="0" i="0">
                <a:solidFill>
                  <a:schemeClr val="bg1"/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2024-09-19</a:t>
            </a:r>
            <a:endParaRPr lang="en-GB" dirty="0"/>
          </a:p>
        </p:txBody>
      </p:sp>
      <p:sp>
        <p:nvSpPr>
          <p:cNvPr id="16" name="Footer Placeholder 8">
            <a:extLst>
              <a:ext uri="{FF2B5EF4-FFF2-40B4-BE49-F238E27FC236}">
                <a16:creationId xmlns:a16="http://schemas.microsoft.com/office/drawing/2014/main" id="{EFE7565D-E88C-4DA2-A597-30B9638173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00916" y="5462010"/>
            <a:ext cx="3718627" cy="115449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600" b="0" i="0">
                <a:solidFill>
                  <a:schemeClr val="bg1"/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Collaboration through Interoperability – Magnus Feuer </a:t>
            </a:r>
            <a:endParaRPr lang="en-GB" dirty="0"/>
          </a:p>
        </p:txBody>
      </p:sp>
      <p:sp>
        <p:nvSpPr>
          <p:cNvPr id="18" name="Slide Number Placeholder 9">
            <a:extLst>
              <a:ext uri="{FF2B5EF4-FFF2-40B4-BE49-F238E27FC236}">
                <a16:creationId xmlns:a16="http://schemas.microsoft.com/office/drawing/2014/main" id="{3A094260-F17A-4C78-8064-55E63058F9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8391" y="5463945"/>
            <a:ext cx="401006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600" b="0" i="0">
                <a:solidFill>
                  <a:schemeClr val="bg1"/>
                </a:solidFill>
                <a:latin typeface="Volvo Novum Light" panose="020B0303040502060204" pitchFamily="34" charset="77"/>
              </a:defRPr>
            </a:lvl1pPr>
          </a:lstStyle>
          <a:p>
            <a:fld id="{EECA8F73-ACC7-A64F-8F77-C8CBCE9A3A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F80FA2FF-6454-4EBE-92CB-DD58AE6B013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197475" y="1497082"/>
            <a:ext cx="4518438" cy="38405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9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GB" noProof="0"/>
              <a:t>Click to add text</a:t>
            </a:r>
          </a:p>
          <a:p>
            <a:pPr lvl="1"/>
            <a:r>
              <a:rPr lang="en-GB" noProof="0"/>
              <a:t>First bullets</a:t>
            </a:r>
          </a:p>
          <a:p>
            <a:pPr lvl="2"/>
            <a:r>
              <a:rPr lang="en-GB" noProof="0"/>
              <a:t>Second bullets</a:t>
            </a:r>
          </a:p>
          <a:p>
            <a:pPr lvl="3"/>
            <a:r>
              <a:rPr lang="en-GB" noProof="0"/>
              <a:t>Third bullets</a:t>
            </a:r>
          </a:p>
          <a:p>
            <a:pPr lvl="4"/>
            <a:r>
              <a:rPr lang="en-GB" noProof="0"/>
              <a:t>Fourth bullets</a:t>
            </a:r>
          </a:p>
          <a:p>
            <a:pPr lvl="5"/>
            <a:r>
              <a:rPr lang="en-GB" noProof="0"/>
              <a:t>Fifth bullets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D3BB452-4DC2-44D8-BF2B-3CF7F2635EC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00264" y="517240"/>
            <a:ext cx="9318918" cy="194011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1100" b="0" i="1">
                <a:solidFill>
                  <a:schemeClr val="tx1">
                    <a:lumMod val="50000"/>
                    <a:lumOff val="50000"/>
                  </a:schemeClr>
                </a:solidFill>
                <a:latin typeface="Volvo Novum Light" panose="020B0303040502060204" pitchFamily="34" charset="77"/>
              </a:defRPr>
            </a:lvl1pPr>
            <a:lvl2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2pPr>
            <a:lvl3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3pPr>
            <a:lvl4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4pPr>
            <a:lvl5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5pPr>
          </a:lstStyle>
          <a:p>
            <a:r>
              <a:rPr lang="en-GB"/>
              <a:t>Please note: Dark theme is restricted for large audiences and environments 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35C39F39-684E-924F-BD5A-468B6241E3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8175" y="251325"/>
            <a:ext cx="1004400" cy="7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451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1885DC9-6B32-4D57-A7C4-86285ACDBB1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400266" y="1497083"/>
            <a:ext cx="6118570" cy="3840564"/>
          </a:xfrm>
          <a:solidFill>
            <a:schemeClr val="bg1">
              <a:lumMod val="85000"/>
            </a:schemeClr>
          </a:solidFill>
        </p:spPr>
        <p:txBody>
          <a:bodyPr tIns="1044000" anchor="ctr" anchorCtr="1">
            <a:normAutofit/>
          </a:bodyPr>
          <a:lstStyle>
            <a:lvl1pPr>
              <a:defRPr sz="10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/>
              <a:t>Click to add image, graph or other media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50FB03BE-D89D-A34A-8104-C71D3770954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799197" y="1497083"/>
            <a:ext cx="2919986" cy="3840564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900"/>
            </a:lvl5pPr>
            <a:lvl6pPr>
              <a:defRPr sz="8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GB" noProof="0"/>
              <a:t>Click to add text</a:t>
            </a:r>
          </a:p>
          <a:p>
            <a:pPr lvl="1"/>
            <a:r>
              <a:rPr lang="en-GB" noProof="0"/>
              <a:t>First bullets</a:t>
            </a:r>
          </a:p>
          <a:p>
            <a:pPr lvl="2"/>
            <a:r>
              <a:rPr lang="en-GB" noProof="0"/>
              <a:t>Second bullets</a:t>
            </a:r>
          </a:p>
          <a:p>
            <a:pPr lvl="3"/>
            <a:r>
              <a:rPr lang="en-GB" noProof="0"/>
              <a:t>Third bullets</a:t>
            </a:r>
          </a:p>
          <a:p>
            <a:pPr lvl="4"/>
            <a:r>
              <a:rPr lang="en-GB" noProof="0"/>
              <a:t>Fourth bullets</a:t>
            </a:r>
          </a:p>
          <a:p>
            <a:pPr lvl="5"/>
            <a:r>
              <a:rPr lang="en-GB" noProof="0"/>
              <a:t>Fifth bullets</a:t>
            </a:r>
          </a:p>
        </p:txBody>
      </p:sp>
      <p:sp>
        <p:nvSpPr>
          <p:cNvPr id="12" name="Title Placeholder 10">
            <a:extLst>
              <a:ext uri="{FF2B5EF4-FFF2-40B4-BE49-F238E27FC236}">
                <a16:creationId xmlns:a16="http://schemas.microsoft.com/office/drawing/2014/main" id="{78C2355D-A248-4789-AF51-E9064DBB7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266" y="897887"/>
            <a:ext cx="9319132" cy="359378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pPr algn="l"/>
            <a:r>
              <a:rPr lang="en-GB" noProof="0"/>
              <a:t>Click to add heading</a:t>
            </a:r>
          </a:p>
        </p:txBody>
      </p:sp>
      <p:sp>
        <p:nvSpPr>
          <p:cNvPr id="17" name="Date Placeholder 2">
            <a:extLst>
              <a:ext uri="{FF2B5EF4-FFF2-40B4-BE49-F238E27FC236}">
                <a16:creationId xmlns:a16="http://schemas.microsoft.com/office/drawing/2014/main" id="{EBCC21B6-BCFA-477F-BE3C-354DAEB6DC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0266" y="5463945"/>
            <a:ext cx="520165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8817" indent="0" algn="l">
              <a:tabLst/>
              <a:defRPr sz="600" b="0" i="0">
                <a:solidFill>
                  <a:schemeClr val="bg1"/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2024-09-19</a:t>
            </a:r>
            <a:endParaRPr lang="en-GB" dirty="0"/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34C5C430-CD0E-4A41-9601-B8CB63E400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00916" y="5462010"/>
            <a:ext cx="3718627" cy="115449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600" b="0" i="0">
                <a:solidFill>
                  <a:schemeClr val="bg1"/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Collaboration through Interoperability – Magnus Feuer </a:t>
            </a:r>
            <a:endParaRPr lang="en-GB" dirty="0"/>
          </a:p>
        </p:txBody>
      </p:sp>
      <p:sp>
        <p:nvSpPr>
          <p:cNvPr id="19" name="Slide Number Placeholder 9">
            <a:extLst>
              <a:ext uri="{FF2B5EF4-FFF2-40B4-BE49-F238E27FC236}">
                <a16:creationId xmlns:a16="http://schemas.microsoft.com/office/drawing/2014/main" id="{A6FF38EF-AFEB-4459-8B10-B7A41ACE0B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8391" y="5463945"/>
            <a:ext cx="401006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600" b="0" i="0">
                <a:solidFill>
                  <a:schemeClr val="bg1"/>
                </a:solidFill>
                <a:latin typeface="Volvo Novum Light" panose="020B0303040502060204" pitchFamily="34" charset="77"/>
              </a:defRPr>
            </a:lvl1pPr>
          </a:lstStyle>
          <a:p>
            <a:fld id="{EECA8F73-ACC7-A64F-8F77-C8CBCE9A3A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57030971-9AAB-480D-8B74-261340EA144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00264" y="517240"/>
            <a:ext cx="9318918" cy="194011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1100" b="0" i="1">
                <a:solidFill>
                  <a:schemeClr val="tx1">
                    <a:lumMod val="50000"/>
                    <a:lumOff val="50000"/>
                  </a:schemeClr>
                </a:solidFill>
                <a:latin typeface="Volvo Novum Light" panose="020B0303040502060204" pitchFamily="34" charset="77"/>
              </a:defRPr>
            </a:lvl1pPr>
            <a:lvl2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2pPr>
            <a:lvl3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3pPr>
            <a:lvl4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4pPr>
            <a:lvl5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5pPr>
          </a:lstStyle>
          <a:p>
            <a:r>
              <a:rPr lang="en-GB"/>
              <a:t>Please note: Dark theme is restricted for large audiences and environments 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2FB28F88-5C25-F344-92F9-9A9F496883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8175" y="251325"/>
            <a:ext cx="1004400" cy="7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71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CBED64D-4C42-4F41-81BC-567A17A45D88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401106" y="1497083"/>
            <a:ext cx="9318075" cy="3840564"/>
          </a:xfrm>
          <a:solidFill>
            <a:schemeClr val="bg1">
              <a:lumMod val="85000"/>
            </a:schemeClr>
          </a:solidFill>
        </p:spPr>
        <p:txBody>
          <a:bodyPr tIns="1044000" anchor="ctr" anchorCtr="1">
            <a:normAutofit/>
          </a:bodyPr>
          <a:lstStyle>
            <a:lvl1pPr>
              <a:defRPr sz="10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/>
              <a:t>Click to add image, graph or other media</a:t>
            </a:r>
          </a:p>
        </p:txBody>
      </p:sp>
      <p:sp>
        <p:nvSpPr>
          <p:cNvPr id="8" name="Title Placeholder 10">
            <a:extLst>
              <a:ext uri="{FF2B5EF4-FFF2-40B4-BE49-F238E27FC236}">
                <a16:creationId xmlns:a16="http://schemas.microsoft.com/office/drawing/2014/main" id="{17A4644E-DF8A-4B31-986A-447E95D7C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266" y="897887"/>
            <a:ext cx="9319132" cy="359378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r>
              <a:rPr lang="en-GB" noProof="0"/>
              <a:t>Click to add heading</a:t>
            </a:r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033FDB32-D803-458A-BE25-097CD235A1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0266" y="5463945"/>
            <a:ext cx="520165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8817" indent="0" algn="l">
              <a:tabLst/>
              <a:defRPr sz="600" b="0" i="0">
                <a:solidFill>
                  <a:schemeClr val="bg1"/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2024-09-19</a:t>
            </a:r>
            <a:endParaRPr lang="en-GB" dirty="0"/>
          </a:p>
        </p:txBody>
      </p:sp>
      <p:sp>
        <p:nvSpPr>
          <p:cNvPr id="13" name="Footer Placeholder 8">
            <a:extLst>
              <a:ext uri="{FF2B5EF4-FFF2-40B4-BE49-F238E27FC236}">
                <a16:creationId xmlns:a16="http://schemas.microsoft.com/office/drawing/2014/main" id="{800B1141-6DF8-42DD-8814-EFA95990B7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00916" y="5462010"/>
            <a:ext cx="3718627" cy="115449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600" b="0" i="0">
                <a:solidFill>
                  <a:schemeClr val="bg1"/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Collaboration through Interoperability – Magnus Feuer </a:t>
            </a:r>
            <a:endParaRPr lang="en-GB" dirty="0"/>
          </a:p>
        </p:txBody>
      </p:sp>
      <p:sp>
        <p:nvSpPr>
          <p:cNvPr id="14" name="Slide Number Placeholder 9">
            <a:extLst>
              <a:ext uri="{FF2B5EF4-FFF2-40B4-BE49-F238E27FC236}">
                <a16:creationId xmlns:a16="http://schemas.microsoft.com/office/drawing/2014/main" id="{1645B6AB-C1E0-47AC-89E2-681C39DA8D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8391" y="5463945"/>
            <a:ext cx="401006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600" b="0" i="0">
                <a:solidFill>
                  <a:schemeClr val="bg1"/>
                </a:solidFill>
                <a:latin typeface="Volvo Novum Light" panose="020B0303040502060204" pitchFamily="34" charset="77"/>
              </a:defRPr>
            </a:lvl1pPr>
          </a:lstStyle>
          <a:p>
            <a:fld id="{EECA8F73-ACC7-A64F-8F77-C8CBCE9A3A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0B51A7D-3C23-4293-AFB5-B16D5130BE1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00264" y="517240"/>
            <a:ext cx="9318918" cy="194011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1100" b="0" i="1">
                <a:solidFill>
                  <a:schemeClr val="tx1">
                    <a:lumMod val="50000"/>
                    <a:lumOff val="50000"/>
                  </a:schemeClr>
                </a:solidFill>
                <a:latin typeface="Volvo Novum Light" panose="020B0303040502060204" pitchFamily="34" charset="77"/>
              </a:defRPr>
            </a:lvl1pPr>
            <a:lvl2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2pPr>
            <a:lvl3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3pPr>
            <a:lvl4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4pPr>
            <a:lvl5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5pPr>
          </a:lstStyle>
          <a:p>
            <a:r>
              <a:rPr lang="en-GB"/>
              <a:t>Please note: Dark theme is restricted for large audiences and environments 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20B80ED8-D589-BB49-96EA-A5BAB8661F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7800" y="251325"/>
            <a:ext cx="1004400" cy="7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703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033FDB32-D803-458A-BE25-097CD235A1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0266" y="5463945"/>
            <a:ext cx="520165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8817" indent="0" algn="l">
              <a:tabLst/>
              <a:defRPr sz="600" b="0" i="0">
                <a:solidFill>
                  <a:schemeClr val="bg1"/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2024-09-19</a:t>
            </a:r>
            <a:endParaRPr lang="en-GB" dirty="0"/>
          </a:p>
        </p:txBody>
      </p:sp>
      <p:sp>
        <p:nvSpPr>
          <p:cNvPr id="13" name="Footer Placeholder 8">
            <a:extLst>
              <a:ext uri="{FF2B5EF4-FFF2-40B4-BE49-F238E27FC236}">
                <a16:creationId xmlns:a16="http://schemas.microsoft.com/office/drawing/2014/main" id="{800B1141-6DF8-42DD-8814-EFA95990B7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00916" y="5462010"/>
            <a:ext cx="3718627" cy="115449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600" b="0" i="0">
                <a:solidFill>
                  <a:schemeClr val="bg1"/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Collaboration through Interoperability – Magnus Feuer </a:t>
            </a:r>
            <a:endParaRPr lang="en-GB" dirty="0"/>
          </a:p>
        </p:txBody>
      </p:sp>
      <p:sp>
        <p:nvSpPr>
          <p:cNvPr id="14" name="Slide Number Placeholder 9">
            <a:extLst>
              <a:ext uri="{FF2B5EF4-FFF2-40B4-BE49-F238E27FC236}">
                <a16:creationId xmlns:a16="http://schemas.microsoft.com/office/drawing/2014/main" id="{1645B6AB-C1E0-47AC-89E2-681C39DA8D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8391" y="5463945"/>
            <a:ext cx="401006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600" b="0" i="0">
                <a:solidFill>
                  <a:schemeClr val="bg1"/>
                </a:solidFill>
                <a:latin typeface="Volvo Novum Light" panose="020B0303040502060204" pitchFamily="34" charset="77"/>
              </a:defRPr>
            </a:lvl1pPr>
          </a:lstStyle>
          <a:p>
            <a:fld id="{EECA8F73-ACC7-A64F-8F77-C8CBCE9A3A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A023E743-E269-43A5-942E-A1AE978349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0264" y="2161658"/>
            <a:ext cx="9318918" cy="695842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6000">
                <a:latin typeface="Volvo Broad Pro" panose="02000606020000020004" pitchFamily="2" charset="0"/>
              </a:defRPr>
            </a:lvl1pPr>
            <a:lvl2pPr>
              <a:defRPr sz="2666" b="0" i="0">
                <a:latin typeface="Volvo Novum" panose="020B0503040502060204" pitchFamily="34" charset="77"/>
              </a:defRPr>
            </a:lvl2pPr>
          </a:lstStyle>
          <a:p>
            <a:pPr lvl="0"/>
            <a:r>
              <a:rPr lang="en-GB" noProof="0"/>
              <a:t>Click to add Statement</a:t>
            </a:r>
          </a:p>
        </p:txBody>
      </p:sp>
    </p:spTree>
    <p:extLst>
      <p:ext uri="{BB962C8B-B14F-4D97-AF65-F5344CB8AC3E}">
        <p14:creationId xmlns:p14="http://schemas.microsoft.com/office/powerpoint/2010/main" val="391825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827D48FC-B2F0-F949-B048-DCB0A0ADEC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0266" y="4217920"/>
            <a:ext cx="9318916" cy="439073"/>
          </a:xfrm>
        </p:spPr>
        <p:txBody>
          <a:bodyPr anchor="t" anchorCtr="0">
            <a:noAutofit/>
          </a:bodyPr>
          <a:lstStyle>
            <a:lvl1pPr marL="0" indent="0" algn="ctr">
              <a:spcAft>
                <a:spcPts val="0"/>
              </a:spcAft>
              <a:buFontTx/>
              <a:buNone/>
              <a:defRPr sz="2400" b="0" i="0">
                <a:solidFill>
                  <a:schemeClr val="bg1"/>
                </a:solidFill>
                <a:latin typeface="Volvo Novum Light" panose="020B0303040502060204" pitchFamily="34" charset="77"/>
              </a:defRPr>
            </a:lvl1pPr>
            <a:lvl2pPr marL="0" indent="0" algn="ctr">
              <a:spcAft>
                <a:spcPts val="0"/>
              </a:spcAft>
              <a:buFontTx/>
              <a:buNone/>
              <a:defRPr sz="2666" b="0" i="0"/>
            </a:lvl2pPr>
            <a:lvl3pPr marL="0" indent="0" algn="ctr">
              <a:spcAft>
                <a:spcPts val="0"/>
              </a:spcAft>
              <a:buFontTx/>
              <a:buNone/>
              <a:defRPr sz="2666" b="0" i="0"/>
            </a:lvl3pPr>
            <a:lvl4pPr marL="0" indent="0" algn="ctr">
              <a:spcAft>
                <a:spcPts val="0"/>
              </a:spcAft>
              <a:buFontTx/>
              <a:buNone/>
              <a:defRPr sz="2666" b="0" i="0"/>
            </a:lvl4pPr>
            <a:lvl5pPr marL="0" indent="0" algn="ctr">
              <a:spcAft>
                <a:spcPts val="0"/>
              </a:spcAft>
              <a:buFontTx/>
              <a:buNone/>
              <a:defRPr sz="2666" b="0" i="0"/>
            </a:lvl5pPr>
            <a:lvl6pPr marL="0" indent="0" algn="ctr">
              <a:spcAft>
                <a:spcPts val="0"/>
              </a:spcAft>
              <a:buFontTx/>
              <a:buNone/>
              <a:defRPr sz="2666" b="0" i="0"/>
            </a:lvl6pPr>
            <a:lvl7pPr marL="0" indent="0" algn="ctr">
              <a:spcAft>
                <a:spcPts val="0"/>
              </a:spcAft>
              <a:buFontTx/>
              <a:buNone/>
              <a:tabLst/>
              <a:defRPr sz="2666" b="0" i="0">
                <a:latin typeface="Volvo Novum Light" panose="020B0303040502060204" pitchFamily="34" charset="77"/>
              </a:defRPr>
            </a:lvl7pPr>
            <a:lvl8pPr marL="0" indent="0" algn="ctr">
              <a:spcAft>
                <a:spcPts val="0"/>
              </a:spcAft>
              <a:buFontTx/>
              <a:buNone/>
              <a:defRPr sz="2666" b="0" i="0"/>
            </a:lvl8pPr>
            <a:lvl9pPr marL="0" indent="0" algn="ctr">
              <a:spcAft>
                <a:spcPts val="0"/>
              </a:spcAft>
              <a:buFontTx/>
              <a:buNone/>
              <a:defRPr sz="2666" b="0" i="0"/>
            </a:lvl9pPr>
          </a:lstStyle>
          <a:p>
            <a:pPr lvl="0"/>
            <a:r>
              <a:rPr lang="en-GB" noProof="0"/>
              <a:t>Click to add Thank you.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DB625DDC-3165-4D33-AB10-F5627584A91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00264" y="517240"/>
            <a:ext cx="9318918" cy="194011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1100" b="0" i="1">
                <a:solidFill>
                  <a:schemeClr val="tx1">
                    <a:lumMod val="50000"/>
                    <a:lumOff val="50000"/>
                  </a:schemeClr>
                </a:solidFill>
                <a:latin typeface="Volvo Novum Light" panose="020B0303040502060204" pitchFamily="34" charset="77"/>
              </a:defRPr>
            </a:lvl1pPr>
            <a:lvl2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2pPr>
            <a:lvl3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3pPr>
            <a:lvl4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4pPr>
            <a:lvl5pPr algn="ctr">
              <a:defRPr sz="1111" b="0" i="1">
                <a:solidFill>
                  <a:schemeClr val="bg2"/>
                </a:solidFill>
                <a:latin typeface="Volvo Novum Light" panose="020B0303040502060204" pitchFamily="34" charset="77"/>
              </a:defRPr>
            </a:lvl5pPr>
          </a:lstStyle>
          <a:p>
            <a:r>
              <a:rPr lang="en-GB"/>
              <a:t>Please note: Dark theme is restricted for large audiences and environments 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035A787B-0413-DC41-9A3A-590172B900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34000" y="2792057"/>
            <a:ext cx="1692000" cy="130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603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162E1714-C2C8-D143-B19B-EC1224A2639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196842" y="1497083"/>
            <a:ext cx="522340" cy="3840564"/>
          </a:xfrm>
        </p:spPr>
        <p:txBody>
          <a:bodyPr wrap="square">
            <a:noAutofit/>
          </a:bodyPr>
          <a:lstStyle>
            <a:lvl1pPr marL="0" indent="0" algn="r">
              <a:lnSpc>
                <a:spcPct val="150000"/>
              </a:lnSpc>
              <a:spcAft>
                <a:spcPts val="0"/>
              </a:spcAft>
              <a:buFontTx/>
              <a:buNone/>
              <a:defRPr sz="1555" b="0" i="0">
                <a:latin typeface="Volvo Novum Light" panose="020B0303040502060204" pitchFamily="34" charset="77"/>
              </a:defRPr>
            </a:lvl1pPr>
            <a:lvl2pPr marL="0" indent="0" algn="r">
              <a:lnSpc>
                <a:spcPct val="150000"/>
              </a:lnSpc>
              <a:spcAft>
                <a:spcPts val="0"/>
              </a:spcAft>
              <a:buFontTx/>
              <a:buNone/>
              <a:defRPr sz="1555" b="0" i="0">
                <a:latin typeface="Volvo Novum Light" panose="020B0303040502060204" pitchFamily="34" charset="77"/>
              </a:defRPr>
            </a:lvl2pPr>
            <a:lvl3pPr marL="0" indent="0" algn="r">
              <a:lnSpc>
                <a:spcPct val="150000"/>
              </a:lnSpc>
              <a:spcAft>
                <a:spcPts val="0"/>
              </a:spcAft>
              <a:buFontTx/>
              <a:buNone/>
              <a:defRPr sz="1555" b="0" i="0">
                <a:latin typeface="Volvo Novum Light" panose="020B0303040502060204" pitchFamily="34" charset="77"/>
              </a:defRPr>
            </a:lvl3pPr>
            <a:lvl4pPr marL="0" indent="0" algn="r">
              <a:lnSpc>
                <a:spcPct val="150000"/>
              </a:lnSpc>
              <a:spcAft>
                <a:spcPts val="0"/>
              </a:spcAft>
              <a:buFontTx/>
              <a:buNone/>
              <a:defRPr sz="1555" b="0" i="0">
                <a:latin typeface="Volvo Novum Light" panose="020B0303040502060204" pitchFamily="34" charset="77"/>
              </a:defRPr>
            </a:lvl4pPr>
            <a:lvl5pPr marL="0" indent="0" algn="r">
              <a:lnSpc>
                <a:spcPct val="150000"/>
              </a:lnSpc>
              <a:spcAft>
                <a:spcPts val="0"/>
              </a:spcAft>
              <a:buFontTx/>
              <a:buNone/>
              <a:defRPr sz="1555" b="0" i="0">
                <a:latin typeface="Volvo Novum Light" panose="020B0303040502060204" pitchFamily="34" charset="77"/>
              </a:defRPr>
            </a:lvl5pPr>
            <a:lvl6pPr marL="0" indent="0" algn="r">
              <a:lnSpc>
                <a:spcPct val="150000"/>
              </a:lnSpc>
              <a:spcAft>
                <a:spcPts val="0"/>
              </a:spcAft>
              <a:buFontTx/>
              <a:buNone/>
              <a:tabLst/>
              <a:defRPr sz="1555" b="0" i="0">
                <a:latin typeface="Volvo Novum Light" panose="020B0303040502060204" pitchFamily="34" charset="77"/>
              </a:defRPr>
            </a:lvl6pPr>
            <a:lvl7pPr marL="0" indent="0" algn="r">
              <a:lnSpc>
                <a:spcPct val="150000"/>
              </a:lnSpc>
              <a:spcAft>
                <a:spcPts val="0"/>
              </a:spcAft>
              <a:buFontTx/>
              <a:buNone/>
              <a:tabLst/>
              <a:defRPr sz="1555" b="0" i="0">
                <a:latin typeface="Volvo Novum Light" panose="020B0303040502060204" pitchFamily="34" charset="77"/>
              </a:defRPr>
            </a:lvl7pPr>
            <a:lvl8pPr marL="0" indent="0" algn="r">
              <a:lnSpc>
                <a:spcPct val="150000"/>
              </a:lnSpc>
              <a:spcAft>
                <a:spcPts val="0"/>
              </a:spcAft>
              <a:buFontTx/>
              <a:buNone/>
              <a:tabLst/>
              <a:defRPr sz="1555" b="0" i="0">
                <a:latin typeface="Volvo Novum Light" panose="020B0303040502060204" pitchFamily="34" charset="77"/>
              </a:defRPr>
            </a:lvl8pPr>
            <a:lvl9pPr marL="0" indent="0" algn="r">
              <a:lnSpc>
                <a:spcPct val="150000"/>
              </a:lnSpc>
              <a:spcAft>
                <a:spcPts val="0"/>
              </a:spcAft>
              <a:buFontTx/>
              <a:buNone/>
              <a:tabLst/>
              <a:defRPr sz="1400" b="0" i="0">
                <a:latin typeface="Volvo Novum Light" panose="020B0303040502060204" pitchFamily="34" charset="77"/>
              </a:defRPr>
            </a:lvl9pPr>
          </a:lstStyle>
          <a:p>
            <a:pPr lvl="8"/>
            <a:r>
              <a:rPr lang="en-GB" noProof="0"/>
              <a:t>01</a:t>
            </a:r>
          </a:p>
          <a:p>
            <a:pPr lvl="8"/>
            <a:r>
              <a:rPr lang="en-GB" noProof="0"/>
              <a:t>04</a:t>
            </a:r>
          </a:p>
        </p:txBody>
      </p:sp>
      <p:sp>
        <p:nvSpPr>
          <p:cNvPr id="17" name="Text Placeholder 13">
            <a:extLst>
              <a:ext uri="{FF2B5EF4-FFF2-40B4-BE49-F238E27FC236}">
                <a16:creationId xmlns:a16="http://schemas.microsoft.com/office/drawing/2014/main" id="{92F19429-57EE-C840-A4AA-A3ADD15C9F0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00264" y="1497082"/>
            <a:ext cx="8518389" cy="3840564"/>
          </a:xfrm>
        </p:spPr>
        <p:txBody>
          <a:bodyPr anchor="t" anchorCtr="0">
            <a:normAutofit/>
          </a:bodyPr>
          <a:lstStyle>
            <a:lvl1pPr marL="253906" indent="-253906" algn="l">
              <a:lnSpc>
                <a:spcPct val="150000"/>
              </a:lnSpc>
              <a:spcAft>
                <a:spcPts val="0"/>
              </a:spcAft>
              <a:buSzPct val="100000"/>
              <a:buFont typeface="+mj-lt"/>
              <a:buAutoNum type="arabicPeriod"/>
              <a:tabLst/>
              <a:defRPr sz="1400"/>
            </a:lvl1pPr>
            <a:lvl2pPr marL="268012" indent="137532" algn="l">
              <a:lnSpc>
                <a:spcPct val="150000"/>
              </a:lnSpc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1100"/>
            </a:lvl2pPr>
            <a:lvl3pPr marL="409071" indent="134006" algn="l">
              <a:lnSpc>
                <a:spcPct val="150000"/>
              </a:lnSpc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1000"/>
            </a:lvl3pPr>
            <a:lvl4pPr marL="543077" indent="137532" algn="l">
              <a:lnSpc>
                <a:spcPct val="150000"/>
              </a:lnSpc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900"/>
            </a:lvl4pPr>
            <a:lvl5pPr marL="692952" indent="121664" algn="l">
              <a:lnSpc>
                <a:spcPct val="150000"/>
              </a:lnSpc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800"/>
            </a:lvl5pPr>
            <a:lvl6pPr marL="825195" indent="116374" algn="l">
              <a:lnSpc>
                <a:spcPct val="150000"/>
              </a:lnSpc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889"/>
            </a:lvl6pPr>
            <a:lvl7pPr marL="823695" indent="115957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/>
              <a:defRPr sz="889" b="0" i="0">
                <a:latin typeface="Volvo Novum Light" panose="020B0303040502060204" pitchFamily="34" charset="77"/>
              </a:defRPr>
            </a:lvl7pPr>
            <a:lvl8pPr marL="823695" indent="115957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/>
              <a:defRPr sz="889" b="0" i="0">
                <a:latin typeface="Volvo Novum Light" panose="020B0303040502060204" pitchFamily="34" charset="77"/>
              </a:defRPr>
            </a:lvl8pPr>
            <a:lvl9pPr marL="823695" indent="115957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/>
              <a:defRPr sz="889" b="0" i="0">
                <a:latin typeface="Volvo Novum Light" panose="020B0303040502060204" pitchFamily="34" charset="77"/>
              </a:defRPr>
            </a:lvl9pPr>
          </a:lstStyle>
          <a:p>
            <a:pPr lvl="0"/>
            <a:r>
              <a:rPr lang="en-GB" noProof="0"/>
              <a:t>Click to add section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852DC140-AAC2-3D41-8F66-66CFCDF0D6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0266" y="897887"/>
            <a:ext cx="9318916" cy="359378"/>
          </a:xfrm>
          <a:prstGeom prst="rect">
            <a:avLst/>
          </a:prstGeom>
        </p:spPr>
        <p:txBody>
          <a:bodyPr anchor="b" anchorCtr="0"/>
          <a:lstStyle>
            <a:lvl1pPr algn="l">
              <a:defRPr sz="2400"/>
            </a:lvl1pPr>
          </a:lstStyle>
          <a:p>
            <a:r>
              <a:rPr lang="en-GB" noProof="0"/>
              <a:t>Click to add agenda or table of content heading</a:t>
            </a:r>
          </a:p>
        </p:txBody>
      </p:sp>
      <p:sp>
        <p:nvSpPr>
          <p:cNvPr id="14" name="Date Placeholder 2">
            <a:extLst>
              <a:ext uri="{FF2B5EF4-FFF2-40B4-BE49-F238E27FC236}">
                <a16:creationId xmlns:a16="http://schemas.microsoft.com/office/drawing/2014/main" id="{89A8F0BB-8A1C-4465-A249-56CAB66501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0266" y="5463945"/>
            <a:ext cx="520165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8817" indent="0" algn="l">
              <a:tabLst/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2024-09-19</a:t>
            </a:r>
            <a:endParaRPr lang="en-GB" dirty="0"/>
          </a:p>
        </p:txBody>
      </p:sp>
      <p:sp>
        <p:nvSpPr>
          <p:cNvPr id="15" name="Footer Placeholder 8">
            <a:extLst>
              <a:ext uri="{FF2B5EF4-FFF2-40B4-BE49-F238E27FC236}">
                <a16:creationId xmlns:a16="http://schemas.microsoft.com/office/drawing/2014/main" id="{81D8C539-5C4D-4517-A0F1-194784EFD0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00916" y="5462010"/>
            <a:ext cx="3718627" cy="115449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Collaboration through Interoperability – Magnus Feuer </a:t>
            </a:r>
            <a:endParaRPr lang="en-GB" dirty="0"/>
          </a:p>
        </p:txBody>
      </p:sp>
      <p:sp>
        <p:nvSpPr>
          <p:cNvPr id="18" name="Slide Number Placeholder 9">
            <a:extLst>
              <a:ext uri="{FF2B5EF4-FFF2-40B4-BE49-F238E27FC236}">
                <a16:creationId xmlns:a16="http://schemas.microsoft.com/office/drawing/2014/main" id="{06DAC46F-887F-4A90-A953-FF8625C1D6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8391" y="5463945"/>
            <a:ext cx="401006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fld id="{EECA8F73-ACC7-A64F-8F77-C8CBCE9A3AB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16A233C-6DFF-DB47-85FC-4F9EC428A4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8175" y="257264"/>
            <a:ext cx="1004400" cy="7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917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FE952C3B-5206-E148-92F9-5E5B1D72E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0266" y="897887"/>
            <a:ext cx="9318916" cy="359378"/>
          </a:xfrm>
          <a:prstGeom prst="rect">
            <a:avLst/>
          </a:prstGeom>
        </p:spPr>
        <p:txBody>
          <a:bodyPr anchor="b" anchorCtr="0"/>
          <a:lstStyle>
            <a:lvl1pPr algn="l">
              <a:defRPr sz="2400"/>
            </a:lvl1pPr>
          </a:lstStyle>
          <a:p>
            <a:r>
              <a:rPr lang="en-GB" noProof="0"/>
              <a:t>Click to add heading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9CDC3E0F-7862-2B4B-826D-899D1A6489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1104" y="1497082"/>
            <a:ext cx="4518438" cy="38405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900"/>
            </a:lvl5pPr>
            <a:lvl6pPr>
              <a:defRPr sz="800"/>
            </a:lvl6pPr>
            <a:lvl7pPr>
              <a:defRPr sz="889"/>
            </a:lvl7pPr>
            <a:lvl8pPr>
              <a:defRPr sz="889"/>
            </a:lvl8pPr>
            <a:lvl9pPr>
              <a:defRPr sz="889"/>
            </a:lvl9pPr>
          </a:lstStyle>
          <a:p>
            <a:pPr lvl="0"/>
            <a:r>
              <a:rPr lang="en-GB" noProof="0"/>
              <a:t>Click to add text</a:t>
            </a:r>
          </a:p>
          <a:p>
            <a:pPr lvl="1"/>
            <a:r>
              <a:rPr lang="en-GB" noProof="0"/>
              <a:t>First bullets</a:t>
            </a:r>
          </a:p>
          <a:p>
            <a:pPr lvl="2"/>
            <a:r>
              <a:rPr lang="en-GB" noProof="0"/>
              <a:t>Second bullets</a:t>
            </a:r>
          </a:p>
          <a:p>
            <a:pPr lvl="3"/>
            <a:r>
              <a:rPr lang="en-GB" noProof="0"/>
              <a:t>Third bullets</a:t>
            </a:r>
          </a:p>
          <a:p>
            <a:pPr lvl="4"/>
            <a:r>
              <a:rPr lang="en-GB" noProof="0"/>
              <a:t>Fourth bullets</a:t>
            </a:r>
          </a:p>
          <a:p>
            <a:pPr lvl="5"/>
            <a:r>
              <a:rPr lang="en-GB" noProof="0"/>
              <a:t>Fifth bullets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789464-41F1-934D-8ABD-3A7B7811D112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200743" y="1497079"/>
            <a:ext cx="4518438" cy="3840565"/>
          </a:xfrm>
          <a:solidFill>
            <a:schemeClr val="bg1">
              <a:lumMod val="85000"/>
            </a:schemeClr>
          </a:solidFill>
        </p:spPr>
        <p:txBody>
          <a:bodyPr tIns="1044000" anchor="ctr" anchorCtr="1">
            <a:normAutofit/>
          </a:bodyPr>
          <a:lstStyle>
            <a:lvl1pPr>
              <a:defRPr sz="1000" i="1"/>
            </a:lvl1pPr>
            <a:lvl2pPr>
              <a:defRPr sz="1555"/>
            </a:lvl2pPr>
            <a:lvl3pPr>
              <a:defRPr sz="1333"/>
            </a:lvl3pPr>
            <a:lvl4pPr>
              <a:defRPr sz="1222"/>
            </a:lvl4pPr>
            <a:lvl5pPr>
              <a:defRPr sz="1111"/>
            </a:lvl5pPr>
            <a:lvl6pPr>
              <a:defRPr sz="1000"/>
            </a:lvl6pPr>
            <a:lvl7pPr>
              <a:defRPr sz="889"/>
            </a:lvl7pPr>
            <a:lvl8pPr>
              <a:defRPr sz="889"/>
            </a:lvl8pPr>
            <a:lvl9pPr>
              <a:defRPr sz="889"/>
            </a:lvl9pPr>
          </a:lstStyle>
          <a:p>
            <a:pPr lvl="0"/>
            <a:r>
              <a:rPr lang="en-GB" noProof="0"/>
              <a:t>Click to add image, graph or other media</a:t>
            </a:r>
          </a:p>
        </p:txBody>
      </p:sp>
      <p:sp>
        <p:nvSpPr>
          <p:cNvPr id="15" name="Date Placeholder 2">
            <a:extLst>
              <a:ext uri="{FF2B5EF4-FFF2-40B4-BE49-F238E27FC236}">
                <a16:creationId xmlns:a16="http://schemas.microsoft.com/office/drawing/2014/main" id="{8C1C0756-99BC-454C-8ECE-5EF7112E5C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0266" y="5463945"/>
            <a:ext cx="520165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8817" indent="0" algn="l">
              <a:tabLst/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2024-09-19</a:t>
            </a:r>
            <a:endParaRPr lang="en-GB" dirty="0"/>
          </a:p>
        </p:txBody>
      </p:sp>
      <p:sp>
        <p:nvSpPr>
          <p:cNvPr id="16" name="Footer Placeholder 8">
            <a:extLst>
              <a:ext uri="{FF2B5EF4-FFF2-40B4-BE49-F238E27FC236}">
                <a16:creationId xmlns:a16="http://schemas.microsoft.com/office/drawing/2014/main" id="{EFE7565D-E88C-4DA2-A597-30B9638173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00916" y="5462010"/>
            <a:ext cx="3718627" cy="115449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Collaboration through Interoperability – Magnus Feuer </a:t>
            </a:r>
            <a:endParaRPr lang="en-GB" dirty="0"/>
          </a:p>
        </p:txBody>
      </p:sp>
      <p:sp>
        <p:nvSpPr>
          <p:cNvPr id="18" name="Slide Number Placeholder 9">
            <a:extLst>
              <a:ext uri="{FF2B5EF4-FFF2-40B4-BE49-F238E27FC236}">
                <a16:creationId xmlns:a16="http://schemas.microsoft.com/office/drawing/2014/main" id="{3A094260-F17A-4C78-8064-55E63058F9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8391" y="5463945"/>
            <a:ext cx="401006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fld id="{EECA8F73-ACC7-A64F-8F77-C8CBCE9A3AB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F6E20AEF-244B-7748-BB33-3B8EB3A603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8175" y="257264"/>
            <a:ext cx="1004400" cy="7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746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FE952C3B-5206-E148-92F9-5E5B1D72EC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0266" y="897887"/>
            <a:ext cx="9318916" cy="359378"/>
          </a:xfrm>
          <a:prstGeom prst="rect">
            <a:avLst/>
          </a:prstGeom>
        </p:spPr>
        <p:txBody>
          <a:bodyPr anchor="b" anchorCtr="0"/>
          <a:lstStyle>
            <a:lvl1pPr algn="l">
              <a:defRPr sz="2400"/>
            </a:lvl1pPr>
          </a:lstStyle>
          <a:p>
            <a:r>
              <a:rPr lang="en-GB" noProof="0"/>
              <a:t>Click to add heading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9CDC3E0F-7862-2B4B-826D-899D1A64899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01104" y="1497082"/>
            <a:ext cx="4518438" cy="38405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900"/>
            </a:lvl5pPr>
            <a:lvl6pPr>
              <a:defRPr sz="800"/>
            </a:lvl6pPr>
            <a:lvl7pPr>
              <a:defRPr sz="889"/>
            </a:lvl7pPr>
            <a:lvl8pPr>
              <a:defRPr sz="889"/>
            </a:lvl8pPr>
            <a:lvl9pPr>
              <a:defRPr sz="889"/>
            </a:lvl9pPr>
          </a:lstStyle>
          <a:p>
            <a:pPr lvl="0"/>
            <a:r>
              <a:rPr lang="en-GB" noProof="0"/>
              <a:t>Click to add text</a:t>
            </a:r>
          </a:p>
          <a:p>
            <a:pPr lvl="1"/>
            <a:r>
              <a:rPr lang="en-GB" noProof="0"/>
              <a:t>First bullets</a:t>
            </a:r>
          </a:p>
          <a:p>
            <a:pPr lvl="2"/>
            <a:r>
              <a:rPr lang="en-GB" noProof="0"/>
              <a:t>Second bullets</a:t>
            </a:r>
          </a:p>
          <a:p>
            <a:pPr lvl="3"/>
            <a:r>
              <a:rPr lang="en-GB" noProof="0"/>
              <a:t>Third bullets</a:t>
            </a:r>
          </a:p>
          <a:p>
            <a:pPr lvl="4"/>
            <a:r>
              <a:rPr lang="en-GB" noProof="0"/>
              <a:t>Fourth bullets</a:t>
            </a:r>
          </a:p>
          <a:p>
            <a:pPr lvl="5"/>
            <a:r>
              <a:rPr lang="en-GB" noProof="0"/>
              <a:t>Fifth bullets</a:t>
            </a:r>
          </a:p>
        </p:txBody>
      </p:sp>
      <p:sp>
        <p:nvSpPr>
          <p:cNvPr id="15" name="Date Placeholder 2">
            <a:extLst>
              <a:ext uri="{FF2B5EF4-FFF2-40B4-BE49-F238E27FC236}">
                <a16:creationId xmlns:a16="http://schemas.microsoft.com/office/drawing/2014/main" id="{8C1C0756-99BC-454C-8ECE-5EF7112E5C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0266" y="5463945"/>
            <a:ext cx="520165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8817" indent="0" algn="l">
              <a:tabLst/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2024-09-19</a:t>
            </a:r>
            <a:endParaRPr lang="en-GB" dirty="0"/>
          </a:p>
        </p:txBody>
      </p:sp>
      <p:sp>
        <p:nvSpPr>
          <p:cNvPr id="16" name="Footer Placeholder 8">
            <a:extLst>
              <a:ext uri="{FF2B5EF4-FFF2-40B4-BE49-F238E27FC236}">
                <a16:creationId xmlns:a16="http://schemas.microsoft.com/office/drawing/2014/main" id="{EFE7565D-E88C-4DA2-A597-30B9638173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00916" y="5462010"/>
            <a:ext cx="3718627" cy="115449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Collaboration through Interoperability – Magnus Feuer </a:t>
            </a:r>
            <a:endParaRPr lang="en-GB" dirty="0"/>
          </a:p>
        </p:txBody>
      </p:sp>
      <p:sp>
        <p:nvSpPr>
          <p:cNvPr id="18" name="Slide Number Placeholder 9">
            <a:extLst>
              <a:ext uri="{FF2B5EF4-FFF2-40B4-BE49-F238E27FC236}">
                <a16:creationId xmlns:a16="http://schemas.microsoft.com/office/drawing/2014/main" id="{3A094260-F17A-4C78-8064-55E63058F9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8391" y="5463945"/>
            <a:ext cx="401006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fld id="{EECA8F73-ACC7-A64F-8F77-C8CBCE9A3A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44C6D32B-D22E-42A6-B6D5-24AE3CB3FD6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201825" y="1497082"/>
            <a:ext cx="4518438" cy="38405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900"/>
            </a:lvl5pPr>
            <a:lvl6pPr>
              <a:defRPr sz="800"/>
            </a:lvl6pPr>
            <a:lvl7pPr>
              <a:defRPr sz="889"/>
            </a:lvl7pPr>
            <a:lvl8pPr>
              <a:defRPr sz="889"/>
            </a:lvl8pPr>
            <a:lvl9pPr>
              <a:defRPr sz="889"/>
            </a:lvl9pPr>
          </a:lstStyle>
          <a:p>
            <a:pPr lvl="0"/>
            <a:r>
              <a:rPr lang="en-GB" noProof="0"/>
              <a:t>Click to add text</a:t>
            </a:r>
          </a:p>
          <a:p>
            <a:pPr lvl="1"/>
            <a:r>
              <a:rPr lang="en-GB" noProof="0"/>
              <a:t>First bullets</a:t>
            </a:r>
          </a:p>
          <a:p>
            <a:pPr lvl="2"/>
            <a:r>
              <a:rPr lang="en-GB" noProof="0"/>
              <a:t>Second bullets</a:t>
            </a:r>
          </a:p>
          <a:p>
            <a:pPr lvl="3"/>
            <a:r>
              <a:rPr lang="en-GB" noProof="0"/>
              <a:t>Third bullets</a:t>
            </a:r>
          </a:p>
          <a:p>
            <a:pPr lvl="4"/>
            <a:r>
              <a:rPr lang="en-GB" noProof="0"/>
              <a:t>Fourth bullets</a:t>
            </a:r>
          </a:p>
          <a:p>
            <a:pPr lvl="5"/>
            <a:r>
              <a:rPr lang="en-GB" noProof="0"/>
              <a:t>Fifth bullets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F6B0B9CA-BA31-1343-9F62-AC9A30201D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8175" y="257264"/>
            <a:ext cx="1004400" cy="7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26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2C12F9AE-0CC7-A447-8973-8360DE60EFD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001321" y="2184100"/>
            <a:ext cx="6118570" cy="1113357"/>
          </a:xfrm>
        </p:spPr>
        <p:txBody>
          <a:bodyPr>
            <a:noAutofit/>
          </a:bodyPr>
          <a:lstStyle>
            <a:lvl1pPr marL="0" indent="0" algn="ctr">
              <a:spcAft>
                <a:spcPts val="0"/>
              </a:spcAft>
              <a:buFontTx/>
              <a:buNone/>
              <a:tabLst/>
              <a:defRPr sz="1400" b="0" i="0">
                <a:latin typeface="Volvo Novum Light" panose="020B0303040502060204" pitchFamily="34" charset="77"/>
              </a:defRPr>
            </a:lvl1pPr>
            <a:lvl2pPr marL="0" indent="0" algn="ctr">
              <a:spcAft>
                <a:spcPts val="0"/>
              </a:spcAft>
              <a:buFontTx/>
              <a:buNone/>
              <a:tabLst/>
              <a:defRPr sz="1555" b="0" i="0">
                <a:latin typeface="Volvo Novum Light" panose="020B0303040502060204" pitchFamily="34" charset="77"/>
              </a:defRPr>
            </a:lvl2pPr>
            <a:lvl3pPr marL="0" indent="0" algn="ctr">
              <a:spcAft>
                <a:spcPts val="0"/>
              </a:spcAft>
              <a:buFontTx/>
              <a:buNone/>
              <a:tabLst/>
              <a:defRPr sz="1555" b="0" i="0">
                <a:latin typeface="Volvo Novum Light" panose="020B0303040502060204" pitchFamily="34" charset="77"/>
              </a:defRPr>
            </a:lvl3pPr>
            <a:lvl4pPr marL="0" indent="0" algn="ctr">
              <a:spcAft>
                <a:spcPts val="0"/>
              </a:spcAft>
              <a:buFontTx/>
              <a:buNone/>
              <a:tabLst/>
              <a:defRPr sz="1555" b="0" i="0">
                <a:latin typeface="Volvo Novum Light" panose="020B0303040502060204" pitchFamily="34" charset="77"/>
              </a:defRPr>
            </a:lvl4pPr>
            <a:lvl5pPr marL="0" indent="0" algn="ctr">
              <a:spcAft>
                <a:spcPts val="0"/>
              </a:spcAft>
              <a:buFontTx/>
              <a:buNone/>
              <a:tabLst/>
              <a:defRPr sz="1555" b="0" i="0">
                <a:latin typeface="Volvo Novum Light" panose="020B0303040502060204" pitchFamily="34" charset="77"/>
              </a:defRPr>
            </a:lvl5pPr>
            <a:lvl6pPr marL="0" indent="0" algn="ctr">
              <a:spcAft>
                <a:spcPts val="0"/>
              </a:spcAft>
              <a:buFontTx/>
              <a:buNone/>
              <a:tabLst/>
              <a:defRPr sz="1555" b="0" i="0">
                <a:latin typeface="Volvo Novum Light" panose="020B0303040502060204" pitchFamily="34" charset="77"/>
              </a:defRPr>
            </a:lvl6pPr>
            <a:lvl7pPr marL="0" indent="0" algn="ctr">
              <a:spcAft>
                <a:spcPts val="0"/>
              </a:spcAft>
              <a:buFontTx/>
              <a:buNone/>
              <a:tabLst/>
              <a:defRPr sz="1555" b="0" i="0">
                <a:latin typeface="Volvo Novum Light" panose="020B0303040502060204" pitchFamily="34" charset="77"/>
              </a:defRPr>
            </a:lvl7pPr>
            <a:lvl8pPr marL="0" indent="0" algn="ctr">
              <a:spcAft>
                <a:spcPts val="0"/>
              </a:spcAft>
              <a:buFontTx/>
              <a:buNone/>
              <a:tabLst/>
              <a:defRPr sz="1555" b="0" i="0">
                <a:latin typeface="Volvo Novum Light" panose="020B0303040502060204" pitchFamily="34" charset="77"/>
              </a:defRPr>
            </a:lvl8pPr>
            <a:lvl9pPr marL="0" indent="0" algn="ctr">
              <a:spcAft>
                <a:spcPts val="0"/>
              </a:spcAft>
              <a:buFontTx/>
              <a:buNone/>
              <a:tabLst/>
              <a:defRPr sz="1555" b="0" i="0">
                <a:latin typeface="Volvo Novum Light" panose="020B0303040502060204" pitchFamily="34" charset="77"/>
              </a:defRPr>
            </a:lvl9pPr>
          </a:lstStyle>
          <a:p>
            <a:pPr lvl="0"/>
            <a:r>
              <a:rPr lang="en-GB" noProof="0"/>
              <a:t>Click to add text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09D31AC-E631-1247-8AFD-8EC103E618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0264" y="1497080"/>
            <a:ext cx="9318918" cy="443814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ctr">
              <a:defRPr sz="2400"/>
            </a:lvl1pPr>
            <a:lvl2pPr>
              <a:defRPr sz="2666" b="0" i="0">
                <a:latin typeface="Volvo Novum" panose="020B0503040502060204" pitchFamily="34" charset="77"/>
              </a:defRPr>
            </a:lvl2pPr>
          </a:lstStyle>
          <a:p>
            <a:pPr lvl="0"/>
            <a:r>
              <a:rPr lang="en-GB" noProof="0"/>
              <a:t>Click to add heading</a:t>
            </a:r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E8DD128A-BB24-4D24-AFFE-BD05B3D86D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0266" y="5463945"/>
            <a:ext cx="520165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8817" indent="0" algn="l">
              <a:tabLst/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2024-09-19</a:t>
            </a:r>
            <a:endParaRPr lang="en-GB" dirty="0"/>
          </a:p>
        </p:txBody>
      </p:sp>
      <p:sp>
        <p:nvSpPr>
          <p:cNvPr id="13" name="Footer Placeholder 8">
            <a:extLst>
              <a:ext uri="{FF2B5EF4-FFF2-40B4-BE49-F238E27FC236}">
                <a16:creationId xmlns:a16="http://schemas.microsoft.com/office/drawing/2014/main" id="{C7305819-9A50-4471-8739-35823219A4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00916" y="5462010"/>
            <a:ext cx="3718627" cy="115449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Collaboration through Interoperability – Magnus Feuer </a:t>
            </a:r>
            <a:endParaRPr lang="en-GB" dirty="0"/>
          </a:p>
        </p:txBody>
      </p:sp>
      <p:sp>
        <p:nvSpPr>
          <p:cNvPr id="16" name="Slide Number Placeholder 9">
            <a:extLst>
              <a:ext uri="{FF2B5EF4-FFF2-40B4-BE49-F238E27FC236}">
                <a16:creationId xmlns:a16="http://schemas.microsoft.com/office/drawing/2014/main" id="{A2AEF769-067F-4092-960C-DF7FE2906F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8391" y="5463945"/>
            <a:ext cx="401006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fld id="{EECA8F73-ACC7-A64F-8F77-C8CBCE9A3AB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90E35F12-3608-5A46-BB79-1F5F995A6E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8175" y="257264"/>
            <a:ext cx="1004400" cy="7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947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D09D31AC-E631-1247-8AFD-8EC103E618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0264" y="2161658"/>
            <a:ext cx="9318918" cy="695842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6000">
                <a:latin typeface="Volvo Broad Pro" panose="02000606020000020004" pitchFamily="2" charset="0"/>
              </a:defRPr>
            </a:lvl1pPr>
            <a:lvl2pPr>
              <a:defRPr sz="2666" b="0" i="0">
                <a:latin typeface="Volvo Novum" panose="020B0503040502060204" pitchFamily="34" charset="77"/>
              </a:defRPr>
            </a:lvl2pPr>
          </a:lstStyle>
          <a:p>
            <a:pPr lvl="0"/>
            <a:r>
              <a:rPr lang="en-GB" noProof="0"/>
              <a:t>Click to add Statement</a:t>
            </a:r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E8DD128A-BB24-4D24-AFFE-BD05B3D86D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0266" y="5463945"/>
            <a:ext cx="520165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8817" indent="0" algn="l">
              <a:tabLst/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2024-09-19</a:t>
            </a:r>
            <a:endParaRPr lang="en-GB" dirty="0"/>
          </a:p>
        </p:txBody>
      </p:sp>
      <p:sp>
        <p:nvSpPr>
          <p:cNvPr id="13" name="Footer Placeholder 8">
            <a:extLst>
              <a:ext uri="{FF2B5EF4-FFF2-40B4-BE49-F238E27FC236}">
                <a16:creationId xmlns:a16="http://schemas.microsoft.com/office/drawing/2014/main" id="{C7305819-9A50-4471-8739-35823219A4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00916" y="5462010"/>
            <a:ext cx="3718627" cy="115449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Collaboration through Interoperability – Magnus Feuer </a:t>
            </a:r>
            <a:endParaRPr lang="en-GB" dirty="0"/>
          </a:p>
        </p:txBody>
      </p:sp>
      <p:sp>
        <p:nvSpPr>
          <p:cNvPr id="16" name="Slide Number Placeholder 9">
            <a:extLst>
              <a:ext uri="{FF2B5EF4-FFF2-40B4-BE49-F238E27FC236}">
                <a16:creationId xmlns:a16="http://schemas.microsoft.com/office/drawing/2014/main" id="{A2AEF769-067F-4092-960C-DF7FE2906F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8391" y="5463945"/>
            <a:ext cx="401006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fld id="{EECA8F73-ACC7-A64F-8F77-C8CBCE9A3AB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0447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9">
            <a:extLst>
              <a:ext uri="{FF2B5EF4-FFF2-40B4-BE49-F238E27FC236}">
                <a16:creationId xmlns:a16="http://schemas.microsoft.com/office/drawing/2014/main" id="{046416EF-3DA6-BB49-9452-D8F2D184929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" y="0"/>
            <a:ext cx="10160000" cy="5715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0" tIns="2628000"/>
          <a:lstStyle>
            <a:lvl1pPr marL="0" indent="0" algn="ctr">
              <a:lnSpc>
                <a:spcPct val="300000"/>
              </a:lnSpc>
              <a:spcBef>
                <a:spcPts val="0"/>
              </a:spcBef>
              <a:buNone/>
              <a:defRPr sz="1000" i="1"/>
            </a:lvl1pPr>
          </a:lstStyle>
          <a:p>
            <a:r>
              <a:rPr lang="en-GB" noProof="0"/>
              <a:t>Click to add image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6DC2ED-9A00-3246-A519-6EED76F44001}"/>
              </a:ext>
            </a:extLst>
          </p:cNvPr>
          <p:cNvSpPr txBox="1"/>
          <p:nvPr userDrawn="1"/>
        </p:nvSpPr>
        <p:spPr>
          <a:xfrm>
            <a:off x="2789544" y="1737358"/>
            <a:ext cx="0" cy="0"/>
          </a:xfrm>
          <a:prstGeom prst="rect">
            <a:avLst/>
          </a:prstGeom>
          <a:noFill/>
        </p:spPr>
        <p:txBody>
          <a:bodyPr wrap="none" lIns="0" tIns="0" rIns="0" rtlCol="0">
            <a:normAutofit fontScale="25000" lnSpcReduction="20000"/>
          </a:bodyPr>
          <a:lstStyle/>
          <a:p>
            <a:pPr algn="l">
              <a:lnSpc>
                <a:spcPct val="120000"/>
              </a:lnSpc>
            </a:pPr>
            <a:endParaRPr lang="en-GB" sz="1333">
              <a:latin typeface="Volvo Novum Light" panose="020B0303040502060204" pitchFamily="34" charset="77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BB8441F9-9A68-C542-B50D-4A01CCA7E1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8175" y="251325"/>
            <a:ext cx="1004400" cy="7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89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CBED64D-4C42-4F41-81BC-567A17A45D88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401106" y="1497083"/>
            <a:ext cx="9318075" cy="3840564"/>
          </a:xfrm>
          <a:solidFill>
            <a:schemeClr val="bg1">
              <a:lumMod val="85000"/>
            </a:schemeClr>
          </a:solidFill>
        </p:spPr>
        <p:txBody>
          <a:bodyPr tIns="1044000" anchor="ctr" anchorCtr="1">
            <a:normAutofit/>
          </a:bodyPr>
          <a:lstStyle>
            <a:lvl1pPr>
              <a:defRPr sz="1000" i="1"/>
            </a:lvl1pPr>
          </a:lstStyle>
          <a:p>
            <a:pPr lvl="0"/>
            <a:r>
              <a:rPr lang="en-GB" noProof="0"/>
              <a:t>Click to add image, graph or other media</a:t>
            </a:r>
          </a:p>
        </p:txBody>
      </p:sp>
      <p:sp>
        <p:nvSpPr>
          <p:cNvPr id="8" name="Title Placeholder 10">
            <a:extLst>
              <a:ext uri="{FF2B5EF4-FFF2-40B4-BE49-F238E27FC236}">
                <a16:creationId xmlns:a16="http://schemas.microsoft.com/office/drawing/2014/main" id="{17A4644E-DF8A-4B31-986A-447E95D7C2F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0266" y="897887"/>
            <a:ext cx="9319132" cy="359378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>
              <a:defRPr/>
            </a:lvl1pPr>
          </a:lstStyle>
          <a:p>
            <a:pPr algn="l"/>
            <a:r>
              <a:rPr lang="en-GB" noProof="0"/>
              <a:t>Click to add heading</a:t>
            </a:r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033FDB32-D803-458A-BE25-097CD235A1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0266" y="5463945"/>
            <a:ext cx="520165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8817" indent="0" algn="l">
              <a:tabLst/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2024-09-19</a:t>
            </a:r>
            <a:endParaRPr lang="en-GB" dirty="0"/>
          </a:p>
        </p:txBody>
      </p:sp>
      <p:sp>
        <p:nvSpPr>
          <p:cNvPr id="13" name="Footer Placeholder 8">
            <a:extLst>
              <a:ext uri="{FF2B5EF4-FFF2-40B4-BE49-F238E27FC236}">
                <a16:creationId xmlns:a16="http://schemas.microsoft.com/office/drawing/2014/main" id="{800B1141-6DF8-42DD-8814-EFA95990B7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00916" y="5462010"/>
            <a:ext cx="3718627" cy="115449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Collaboration through Interoperability – Magnus Feuer </a:t>
            </a:r>
            <a:endParaRPr lang="en-GB" dirty="0"/>
          </a:p>
        </p:txBody>
      </p:sp>
      <p:sp>
        <p:nvSpPr>
          <p:cNvPr id="14" name="Slide Number Placeholder 9">
            <a:extLst>
              <a:ext uri="{FF2B5EF4-FFF2-40B4-BE49-F238E27FC236}">
                <a16:creationId xmlns:a16="http://schemas.microsoft.com/office/drawing/2014/main" id="{1645B6AB-C1E0-47AC-89E2-681C39DA8D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8391" y="5463945"/>
            <a:ext cx="401006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fld id="{EECA8F73-ACC7-A64F-8F77-C8CBCE9A3AB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FCD221AF-8AAA-9F4F-8585-E895003360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8175" y="257264"/>
            <a:ext cx="1004400" cy="7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982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1105" y="1497082"/>
            <a:ext cx="9318077" cy="384056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lvl="0"/>
            <a:r>
              <a:rPr lang="en-GB" noProof="0"/>
              <a:t>Click to add text</a:t>
            </a:r>
          </a:p>
          <a:p>
            <a:pPr lvl="1"/>
            <a:r>
              <a:rPr lang="en-GB" noProof="0"/>
              <a:t>First bullets</a:t>
            </a:r>
          </a:p>
          <a:p>
            <a:pPr lvl="2"/>
            <a:r>
              <a:rPr lang="en-GB" noProof="0"/>
              <a:t>Second bullets</a:t>
            </a:r>
          </a:p>
          <a:p>
            <a:pPr lvl="3"/>
            <a:r>
              <a:rPr lang="en-GB" noProof="0"/>
              <a:t>Third bullets</a:t>
            </a:r>
          </a:p>
          <a:p>
            <a:pPr lvl="4"/>
            <a:r>
              <a:rPr lang="en-GB" noProof="0"/>
              <a:t>Fourth bullets</a:t>
            </a:r>
          </a:p>
        </p:txBody>
      </p:sp>
      <p:sp>
        <p:nvSpPr>
          <p:cNvPr id="12" name="Title Placeholder 10">
            <a:extLst>
              <a:ext uri="{FF2B5EF4-FFF2-40B4-BE49-F238E27FC236}">
                <a16:creationId xmlns:a16="http://schemas.microsoft.com/office/drawing/2014/main" id="{AA4802D7-EBFB-0543-BCD6-2989FC41D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266" y="897887"/>
            <a:ext cx="9319132" cy="359378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pPr algn="l"/>
            <a:r>
              <a:rPr lang="en-GB" noProof="0"/>
              <a:t>Click to add heading</a:t>
            </a: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4DC80B2D-4065-F54F-A055-698FF29D7A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0266" y="5463945"/>
            <a:ext cx="520165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8817" indent="0" algn="l">
              <a:tabLst/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2024-09-19</a:t>
            </a:r>
            <a:endParaRPr lang="en-GB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9A46E7C-4D93-8048-B013-2132B26488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00916" y="5462010"/>
            <a:ext cx="3718627" cy="115449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Collaboration through Interoperability – Magnus Feuer 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7E79AC-554E-7347-92F7-599B02B6CE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8391" y="5463945"/>
            <a:ext cx="401006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600" b="0" i="0">
                <a:solidFill>
                  <a:schemeClr val="bg1">
                    <a:lumMod val="50000"/>
                  </a:schemeClr>
                </a:solidFill>
                <a:latin typeface="Volvo Novum Light" panose="020B0303040502060204" pitchFamily="34" charset="77"/>
              </a:defRPr>
            </a:lvl1pPr>
          </a:lstStyle>
          <a:p>
            <a:fld id="{EECA8F73-ACC7-A64F-8F77-C8CBCE9A3AB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395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58" r:id="rId2"/>
    <p:sldLayoutId id="2147483757" r:id="rId3"/>
    <p:sldLayoutId id="2147483671" r:id="rId4"/>
    <p:sldLayoutId id="2147483778" r:id="rId5"/>
    <p:sldLayoutId id="2147483663" r:id="rId6"/>
    <p:sldLayoutId id="2147483781" r:id="rId7"/>
    <p:sldLayoutId id="2147483702" r:id="rId8"/>
    <p:sldLayoutId id="2147483669" r:id="rId9"/>
    <p:sldLayoutId id="2147483670" r:id="rId10"/>
    <p:sldLayoutId id="2147483759" r:id="rId11"/>
    <p:sldLayoutId id="2147483673" r:id="rId12"/>
    <p:sldLayoutId id="2147483674" r:id="rId13"/>
    <p:sldLayoutId id="2147483696" r:id="rId14"/>
    <p:sldLayoutId id="2147483700" r:id="rId15"/>
    <p:sldLayoutId id="2147483722" r:id="rId16"/>
    <p:sldLayoutId id="2147483725" r:id="rId17"/>
    <p:sldLayoutId id="2147483724" r:id="rId18"/>
    <p:sldLayoutId id="2147483779" r:id="rId19"/>
    <p:sldLayoutId id="2147483665" r:id="rId20"/>
  </p:sldLayoutIdLst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hf hdr="0"/>
  <p:txStyles>
    <p:titleStyle>
      <a:lvl1pPr algn="l" defTabSz="761947" rtl="0" eaLnBrk="1" latinLnBrk="0" hangingPunct="1">
        <a:lnSpc>
          <a:spcPct val="90000"/>
        </a:lnSpc>
        <a:spcBef>
          <a:spcPct val="0"/>
        </a:spcBef>
        <a:buNone/>
        <a:defRPr sz="2400" b="0" i="0" kern="1200">
          <a:solidFill>
            <a:schemeClr val="tx1"/>
          </a:solidFill>
          <a:latin typeface="Volvo Novum" panose="020B0503040502060204" pitchFamily="34" charset="77"/>
          <a:ea typeface="+mj-ea"/>
          <a:cs typeface="+mj-cs"/>
        </a:defRPr>
      </a:lvl1pPr>
    </p:titleStyle>
    <p:bodyStyle>
      <a:lvl1pPr marL="0" indent="0" algn="l" defTabSz="761947" rtl="0" eaLnBrk="1" latinLnBrk="0" hangingPunct="1">
        <a:lnSpc>
          <a:spcPct val="100000"/>
        </a:lnSpc>
        <a:spcBef>
          <a:spcPts val="0"/>
        </a:spcBef>
        <a:spcAft>
          <a:spcPts val="666"/>
        </a:spcAft>
        <a:buSzPct val="80000"/>
        <a:buFont typeface="Arial" panose="020B0604020202020204" pitchFamily="34" charset="0"/>
        <a:buNone/>
        <a:tabLst/>
        <a:defRPr sz="1400" b="0" i="0" kern="1200">
          <a:solidFill>
            <a:schemeClr val="tx1"/>
          </a:solidFill>
          <a:latin typeface="Volvo Novum Light" panose="020B0303040502060204" pitchFamily="34" charset="77"/>
          <a:ea typeface="+mn-ea"/>
          <a:cs typeface="+mn-cs"/>
        </a:defRPr>
      </a:lvl1pPr>
      <a:lvl2pPr marL="139990" indent="-139990" algn="l" defTabSz="761947" rtl="0" eaLnBrk="1" latinLnBrk="0" hangingPunct="1">
        <a:lnSpc>
          <a:spcPct val="100000"/>
        </a:lnSpc>
        <a:spcBef>
          <a:spcPts val="0"/>
        </a:spcBef>
        <a:spcAft>
          <a:spcPts val="666"/>
        </a:spcAft>
        <a:buSzPct val="80000"/>
        <a:buFont typeface="Arial" panose="020B0604020202020204" pitchFamily="34" charset="0"/>
        <a:buChar char="•"/>
        <a:tabLst/>
        <a:defRPr sz="1100" b="0" i="0" kern="1200">
          <a:solidFill>
            <a:schemeClr val="tx1"/>
          </a:solidFill>
          <a:latin typeface="Volvo Novum Light" panose="020B0303040502060204" pitchFamily="34" charset="77"/>
          <a:ea typeface="+mn-ea"/>
          <a:cs typeface="+mn-cs"/>
        </a:defRPr>
      </a:lvl2pPr>
      <a:lvl3pPr marL="149876" indent="114611" algn="l" defTabSz="761947" rtl="0" eaLnBrk="1" latinLnBrk="0" hangingPunct="1">
        <a:lnSpc>
          <a:spcPct val="100000"/>
        </a:lnSpc>
        <a:spcBef>
          <a:spcPts val="0"/>
        </a:spcBef>
        <a:spcAft>
          <a:spcPts val="666"/>
        </a:spcAft>
        <a:buSzPct val="80000"/>
        <a:buFont typeface="Arial" panose="020B0604020202020204" pitchFamily="34" charset="0"/>
        <a:buChar char="•"/>
        <a:tabLst/>
        <a:defRPr sz="1000" b="0" i="0" kern="1200">
          <a:solidFill>
            <a:schemeClr val="tx1"/>
          </a:solidFill>
          <a:latin typeface="Volvo Novum Light" panose="020B0303040502060204" pitchFamily="34" charset="77"/>
          <a:ea typeface="+mn-ea"/>
          <a:cs typeface="+mn-cs"/>
        </a:defRPr>
      </a:lvl3pPr>
      <a:lvl4pPr marL="275065" indent="91688" algn="l" defTabSz="761947" rtl="0" eaLnBrk="1" latinLnBrk="0" hangingPunct="1">
        <a:lnSpc>
          <a:spcPct val="100000"/>
        </a:lnSpc>
        <a:spcBef>
          <a:spcPts val="0"/>
        </a:spcBef>
        <a:spcAft>
          <a:spcPts val="666"/>
        </a:spcAft>
        <a:buSzPct val="80000"/>
        <a:buFont typeface="Arial" panose="020B0604020202020204" pitchFamily="34" charset="0"/>
        <a:buChar char="•"/>
        <a:tabLst/>
        <a:defRPr sz="900" b="0" i="0" kern="1200">
          <a:solidFill>
            <a:schemeClr val="tx1"/>
          </a:solidFill>
          <a:latin typeface="Volvo Novum Light" panose="020B0303040502060204" pitchFamily="34" charset="77"/>
          <a:ea typeface="+mn-ea"/>
          <a:cs typeface="+mn-cs"/>
        </a:defRPr>
      </a:lvl4pPr>
      <a:lvl5pPr marL="366753" indent="91688" algn="l" defTabSz="761947" rtl="0" eaLnBrk="1" latinLnBrk="0" hangingPunct="1">
        <a:lnSpc>
          <a:spcPct val="100000"/>
        </a:lnSpc>
        <a:spcBef>
          <a:spcPts val="0"/>
        </a:spcBef>
        <a:spcAft>
          <a:spcPts val="666"/>
        </a:spcAft>
        <a:buSzPct val="80000"/>
        <a:buFont typeface="Arial" panose="020B0604020202020204" pitchFamily="34" charset="0"/>
        <a:buChar char="•"/>
        <a:tabLst/>
        <a:defRPr sz="800" b="0" i="0" kern="1200">
          <a:solidFill>
            <a:schemeClr val="tx1"/>
          </a:solidFill>
          <a:latin typeface="Volvo Novum Light" panose="020B0303040502060204" pitchFamily="34" charset="77"/>
          <a:ea typeface="+mn-ea"/>
          <a:cs typeface="+mn-cs"/>
        </a:defRPr>
      </a:lvl5pPr>
      <a:lvl6pPr marL="465494" indent="77582" algn="l" defTabSz="681952" rtl="0" eaLnBrk="1" latinLnBrk="0" hangingPunct="1">
        <a:lnSpc>
          <a:spcPct val="100000"/>
        </a:lnSpc>
        <a:spcBef>
          <a:spcPts val="0"/>
        </a:spcBef>
        <a:spcAft>
          <a:spcPts val="666"/>
        </a:spcAft>
        <a:buSzPct val="80000"/>
        <a:buFont typeface="Arial" panose="020B0604020202020204" pitchFamily="34" charset="0"/>
        <a:buChar char="•"/>
        <a:tabLst/>
        <a:defRPr sz="777" b="0" i="0" kern="1200">
          <a:solidFill>
            <a:schemeClr val="tx1"/>
          </a:solidFill>
          <a:latin typeface="Volvo Novum Light" panose="020B0303040502060204" pitchFamily="34" charset="77"/>
          <a:ea typeface="+mn-ea"/>
          <a:cs typeface="+mn-cs"/>
        </a:defRPr>
      </a:lvl6pPr>
      <a:lvl7pPr marL="463828" indent="75972" algn="l" defTabSz="761947" rtl="0" eaLnBrk="1" latinLnBrk="0" hangingPunct="1">
        <a:lnSpc>
          <a:spcPct val="100000"/>
        </a:lnSpc>
        <a:spcBef>
          <a:spcPts val="0"/>
        </a:spcBef>
        <a:spcAft>
          <a:spcPts val="666"/>
        </a:spcAft>
        <a:buSzPct val="80000"/>
        <a:buFont typeface="Arial" panose="020B0604020202020204" pitchFamily="34" charset="0"/>
        <a:buChar char="•"/>
        <a:defRPr sz="777" b="0" i="0" kern="1200">
          <a:solidFill>
            <a:schemeClr val="tx1"/>
          </a:solidFill>
          <a:latin typeface="Volvo Novum Light" panose="020B0303040502060204" pitchFamily="34" charset="77"/>
          <a:ea typeface="+mn-ea"/>
          <a:cs typeface="+mn-cs"/>
        </a:defRPr>
      </a:lvl7pPr>
      <a:lvl8pPr marL="463828" indent="75972" algn="l" defTabSz="761947" rtl="0" eaLnBrk="1" latinLnBrk="0" hangingPunct="1">
        <a:lnSpc>
          <a:spcPct val="100000"/>
        </a:lnSpc>
        <a:spcBef>
          <a:spcPts val="0"/>
        </a:spcBef>
        <a:spcAft>
          <a:spcPts val="666"/>
        </a:spcAft>
        <a:buSzPct val="80000"/>
        <a:buFont typeface="Arial" panose="020B0604020202020204" pitchFamily="34" charset="0"/>
        <a:buChar char="•"/>
        <a:defRPr sz="777" b="0" i="0" kern="1200">
          <a:solidFill>
            <a:schemeClr val="tx1"/>
          </a:solidFill>
          <a:latin typeface="Volvo Novum Light" panose="020B0303040502060204" pitchFamily="34" charset="77"/>
          <a:ea typeface="+mn-ea"/>
          <a:cs typeface="+mn-cs"/>
        </a:defRPr>
      </a:lvl8pPr>
      <a:lvl9pPr marL="463828" indent="75972" algn="l" defTabSz="761947" rtl="0" eaLnBrk="1" latinLnBrk="0" hangingPunct="1">
        <a:lnSpc>
          <a:spcPct val="100000"/>
        </a:lnSpc>
        <a:spcBef>
          <a:spcPts val="0"/>
        </a:spcBef>
        <a:spcAft>
          <a:spcPts val="666"/>
        </a:spcAft>
        <a:buSzPct val="80000"/>
        <a:buFont typeface="Arial" panose="020B0604020202020204" pitchFamily="34" charset="0"/>
        <a:buChar char="•"/>
        <a:defRPr sz="777" b="0" i="0" kern="1200">
          <a:solidFill>
            <a:schemeClr val="tx1"/>
          </a:solidFill>
          <a:latin typeface="Volvo Novum Light" panose="020B0303040502060204" pitchFamily="34" charset="77"/>
          <a:ea typeface="+mn-ea"/>
          <a:cs typeface="+mn-cs"/>
        </a:defRPr>
      </a:lvl9pPr>
    </p:bodyStyle>
    <p:otherStyle>
      <a:defPPr>
        <a:defRPr lang="en-US"/>
      </a:defPPr>
      <a:lvl1pPr marL="0" algn="l" defTabSz="761947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1pPr>
      <a:lvl2pPr marL="380973" algn="l" defTabSz="761947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2pPr>
      <a:lvl3pPr marL="761947" algn="l" defTabSz="761947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3pPr>
      <a:lvl4pPr marL="1142920" algn="l" defTabSz="761947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4pPr>
      <a:lvl5pPr marL="1523893" algn="l" defTabSz="761947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5pPr>
      <a:lvl6pPr marL="1904866" algn="l" defTabSz="761947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6pPr>
      <a:lvl7pPr marL="2285839" algn="l" defTabSz="761947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7pPr>
      <a:lvl8pPr marL="2666813" algn="l" defTabSz="761947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8pPr>
      <a:lvl9pPr marL="3047786" algn="l" defTabSz="761947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52">
          <p15:clr>
            <a:srgbClr val="F26B43"/>
          </p15:clr>
        </p15:guide>
        <p15:guide id="3" orient="horz" pos="3362">
          <p15:clr>
            <a:srgbClr val="F26B43"/>
          </p15:clr>
        </p15:guide>
        <p15:guide id="4" pos="6123">
          <p15:clr>
            <a:srgbClr val="F26B43"/>
          </p15:clr>
        </p15:guide>
        <p15:guide id="5" orient="horz" pos="1372">
          <p15:clr>
            <a:srgbClr val="A4A3A4"/>
          </p15:clr>
        </p15:guide>
        <p15:guide id="6" pos="579">
          <p15:clr>
            <a:srgbClr val="A4A3A4"/>
          </p15:clr>
        </p15:guide>
        <p15:guide id="7" pos="756">
          <p15:clr>
            <a:srgbClr val="A4A3A4"/>
          </p15:clr>
        </p15:guide>
        <p15:guide id="8" pos="1084">
          <p15:clr>
            <a:srgbClr val="A4A3A4"/>
          </p15:clr>
        </p15:guide>
        <p15:guide id="9" pos="1261">
          <p15:clr>
            <a:srgbClr val="A4A3A4"/>
          </p15:clr>
        </p15:guide>
        <p15:guide id="10" pos="1587">
          <p15:clr>
            <a:srgbClr val="A4A3A4"/>
          </p15:clr>
        </p15:guide>
        <p15:guide id="11" pos="1764">
          <p15:clr>
            <a:srgbClr val="A4A3A4"/>
          </p15:clr>
        </p15:guide>
        <p15:guide id="12" pos="2091">
          <p15:clr>
            <a:srgbClr val="A4A3A4"/>
          </p15:clr>
        </p15:guide>
        <p15:guide id="13" pos="2268">
          <p15:clr>
            <a:srgbClr val="A4A3A4"/>
          </p15:clr>
        </p15:guide>
        <p15:guide id="14" pos="2597">
          <p15:clr>
            <a:srgbClr val="A4A3A4"/>
          </p15:clr>
        </p15:guide>
        <p15:guide id="15" pos="2771">
          <p15:clr>
            <a:srgbClr val="A4A3A4"/>
          </p15:clr>
        </p15:guide>
        <p15:guide id="16" pos="3099">
          <p15:clr>
            <a:srgbClr val="5ACBF0"/>
          </p15:clr>
        </p15:guide>
        <p15:guide id="17" pos="3274">
          <p15:clr>
            <a:srgbClr val="5ACBF0"/>
          </p15:clr>
        </p15:guide>
        <p15:guide id="18" pos="3603">
          <p15:clr>
            <a:srgbClr val="A4A3A4"/>
          </p15:clr>
        </p15:guide>
        <p15:guide id="19" pos="3780">
          <p15:clr>
            <a:srgbClr val="A4A3A4"/>
          </p15:clr>
        </p15:guide>
        <p15:guide id="20" pos="4105">
          <p15:clr>
            <a:srgbClr val="A4A3A4"/>
          </p15:clr>
        </p15:guide>
        <p15:guide id="21" pos="4283">
          <p15:clr>
            <a:srgbClr val="A4A3A4"/>
          </p15:clr>
        </p15:guide>
        <p15:guide id="22" pos="4611">
          <p15:clr>
            <a:srgbClr val="A4A3A4"/>
          </p15:clr>
        </p15:guide>
        <p15:guide id="23" pos="4787">
          <p15:clr>
            <a:srgbClr val="A4A3A4"/>
          </p15:clr>
        </p15:guide>
        <p15:guide id="24" pos="5115">
          <p15:clr>
            <a:srgbClr val="A4A3A4"/>
          </p15:clr>
        </p15:guide>
        <p15:guide id="25" pos="5290">
          <p15:clr>
            <a:srgbClr val="A4A3A4"/>
          </p15:clr>
        </p15:guide>
        <p15:guide id="26" pos="5618">
          <p15:clr>
            <a:srgbClr val="A4A3A4"/>
          </p15:clr>
        </p15:guide>
        <p15:guide id="27" pos="5795">
          <p15:clr>
            <a:srgbClr val="A4A3A4"/>
          </p15:clr>
        </p15:guide>
        <p15:guide id="28" orient="horz" pos="1221">
          <p15:clr>
            <a:srgbClr val="A4A3A4"/>
          </p15:clr>
        </p15:guide>
        <p15:guide id="29" orient="horz" pos="1648">
          <p15:clr>
            <a:srgbClr val="A4A3A4"/>
          </p15:clr>
        </p15:guide>
        <p15:guide id="30" orient="horz" pos="1801">
          <p15:clr>
            <a:srgbClr val="A4A3A4"/>
          </p15:clr>
        </p15:guide>
        <p15:guide id="31" orient="horz" pos="2077">
          <p15:clr>
            <a:srgbClr val="5ACBF0"/>
          </p15:clr>
        </p15:guide>
        <p15:guide id="32" orient="horz" pos="2228">
          <p15:clr>
            <a:srgbClr val="5ACBF0"/>
          </p15:clr>
        </p15:guide>
        <p15:guide id="33" orient="horz" pos="2506">
          <p15:clr>
            <a:srgbClr val="A4A3A4"/>
          </p15:clr>
        </p15:guide>
        <p15:guide id="34" orient="horz" pos="2657">
          <p15:clr>
            <a:srgbClr val="A4A3A4"/>
          </p15:clr>
        </p15:guide>
        <p15:guide id="35" orient="horz" pos="2934">
          <p15:clr>
            <a:srgbClr val="A4A3A4"/>
          </p15:clr>
        </p15:guide>
        <p15:guide id="36" orient="horz" pos="3085">
          <p15:clr>
            <a:srgbClr val="A4A3A4"/>
          </p15:clr>
        </p15:guide>
        <p15:guide id="37" orient="horz" pos="943">
          <p15:clr>
            <a:srgbClr val="F26B43"/>
          </p15:clr>
        </p15:guide>
        <p15:guide id="38" orient="horz" pos="792">
          <p15:clr>
            <a:srgbClr val="A4A3A4"/>
          </p15:clr>
        </p15:guide>
        <p15:guide id="39" orient="horz" pos="3513">
          <p15:clr>
            <a:srgbClr val="A4A3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1105" y="1497082"/>
            <a:ext cx="9318077" cy="384056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lvl="0"/>
            <a:r>
              <a:rPr lang="en-GB" noProof="0"/>
              <a:t>Click to add text</a:t>
            </a:r>
          </a:p>
          <a:p>
            <a:pPr lvl="1"/>
            <a:r>
              <a:rPr lang="en-GB" noProof="0"/>
              <a:t>First bullets</a:t>
            </a:r>
          </a:p>
          <a:p>
            <a:pPr lvl="2"/>
            <a:r>
              <a:rPr lang="en-GB" noProof="0"/>
              <a:t>Second bullets</a:t>
            </a:r>
          </a:p>
          <a:p>
            <a:pPr lvl="3"/>
            <a:r>
              <a:rPr lang="en-GB" noProof="0"/>
              <a:t>Third bullets</a:t>
            </a:r>
          </a:p>
          <a:p>
            <a:pPr lvl="4"/>
            <a:r>
              <a:rPr lang="en-GB" noProof="0"/>
              <a:t>Fourth bullets</a:t>
            </a:r>
          </a:p>
          <a:p>
            <a:pPr lvl="5"/>
            <a:r>
              <a:rPr lang="en-GB" noProof="0"/>
              <a:t>Fifth bullets</a:t>
            </a:r>
          </a:p>
        </p:txBody>
      </p:sp>
      <p:sp>
        <p:nvSpPr>
          <p:cNvPr id="12" name="Title Placeholder 10">
            <a:extLst>
              <a:ext uri="{FF2B5EF4-FFF2-40B4-BE49-F238E27FC236}">
                <a16:creationId xmlns:a16="http://schemas.microsoft.com/office/drawing/2014/main" id="{AA4802D7-EBFB-0543-BCD6-2989FC41D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266" y="897887"/>
            <a:ext cx="9319132" cy="359378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pPr algn="l"/>
            <a:r>
              <a:rPr lang="en-GB" noProof="0"/>
              <a:t>Click to add heading</a:t>
            </a: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4DC80B2D-4065-F54F-A055-698FF29D7A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0266" y="5463945"/>
            <a:ext cx="520165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8817" indent="0" algn="l">
              <a:tabLst/>
              <a:defRPr sz="600" b="0" i="0">
                <a:solidFill>
                  <a:schemeClr val="bg1"/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2024-09-19</a:t>
            </a:r>
            <a:endParaRPr lang="en-GB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9A46E7C-4D93-8048-B013-2132B26488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00916" y="5462010"/>
            <a:ext cx="3718627" cy="115449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l">
              <a:defRPr sz="600" b="0" i="0">
                <a:solidFill>
                  <a:schemeClr val="bg1"/>
                </a:solidFill>
                <a:latin typeface="Volvo Novum Light" panose="020B0303040502060204" pitchFamily="34" charset="77"/>
              </a:defRPr>
            </a:lvl1pPr>
          </a:lstStyle>
          <a:p>
            <a:r>
              <a:rPr lang="en-US" dirty="0"/>
              <a:t>Collaboration through Interoperability – Magnus Feuer 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7E79AC-554E-7347-92F7-599B02B6CE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18391" y="5463945"/>
            <a:ext cx="401006" cy="113514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r">
              <a:defRPr sz="600" b="0" i="0">
                <a:solidFill>
                  <a:schemeClr val="bg1"/>
                </a:solidFill>
                <a:latin typeface="Volvo Novum Light" panose="020B0303040502060204" pitchFamily="34" charset="77"/>
              </a:defRPr>
            </a:lvl1pPr>
          </a:lstStyle>
          <a:p>
            <a:fld id="{EECA8F73-ACC7-A64F-8F77-C8CBCE9A3AB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603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64" r:id="rId2"/>
    <p:sldLayoutId id="2147483777" r:id="rId3"/>
    <p:sldLayoutId id="2147483769" r:id="rId4"/>
    <p:sldLayoutId id="2147483767" r:id="rId5"/>
    <p:sldLayoutId id="2147483782" r:id="rId6"/>
    <p:sldLayoutId id="2147483776" r:id="rId7"/>
  </p:sldLayoutIdLst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hf hdr="0"/>
  <p:txStyles>
    <p:titleStyle>
      <a:lvl1pPr algn="l" defTabSz="761947" rtl="0" eaLnBrk="1" latinLnBrk="0" hangingPunct="1">
        <a:lnSpc>
          <a:spcPct val="90000"/>
        </a:lnSpc>
        <a:spcBef>
          <a:spcPct val="0"/>
        </a:spcBef>
        <a:buNone/>
        <a:defRPr sz="2400" b="0" i="0" kern="1200">
          <a:solidFill>
            <a:schemeClr val="bg1"/>
          </a:solidFill>
          <a:latin typeface="Volvo Novum" panose="020B0503040502060204" pitchFamily="34" charset="77"/>
          <a:ea typeface="+mj-ea"/>
          <a:cs typeface="+mj-cs"/>
        </a:defRPr>
      </a:lvl1pPr>
    </p:titleStyle>
    <p:bodyStyle>
      <a:lvl1pPr marL="0" indent="0" algn="l" defTabSz="761947" rtl="0" eaLnBrk="1" latinLnBrk="0" hangingPunct="1">
        <a:lnSpc>
          <a:spcPct val="100000"/>
        </a:lnSpc>
        <a:spcBef>
          <a:spcPts val="0"/>
        </a:spcBef>
        <a:spcAft>
          <a:spcPts val="666"/>
        </a:spcAft>
        <a:buSzPct val="80000"/>
        <a:buFont typeface="Arial" panose="020B0604020202020204" pitchFamily="34" charset="0"/>
        <a:buNone/>
        <a:tabLst/>
        <a:defRPr sz="1400" b="0" i="0" kern="1200">
          <a:solidFill>
            <a:schemeClr val="bg1"/>
          </a:solidFill>
          <a:latin typeface="Volvo Novum Light" panose="020B0303040502060204" pitchFamily="34" charset="77"/>
          <a:ea typeface="+mn-ea"/>
          <a:cs typeface="+mn-cs"/>
        </a:defRPr>
      </a:lvl1pPr>
      <a:lvl2pPr marL="139990" indent="-139990" algn="l" defTabSz="761947" rtl="0" eaLnBrk="1" latinLnBrk="0" hangingPunct="1">
        <a:lnSpc>
          <a:spcPct val="100000"/>
        </a:lnSpc>
        <a:spcBef>
          <a:spcPts val="0"/>
        </a:spcBef>
        <a:spcAft>
          <a:spcPts val="666"/>
        </a:spcAft>
        <a:buSzPct val="80000"/>
        <a:buFont typeface="Arial" panose="020B0604020202020204" pitchFamily="34" charset="0"/>
        <a:buChar char="•"/>
        <a:tabLst/>
        <a:defRPr sz="1400" b="0" i="0" kern="1200">
          <a:solidFill>
            <a:schemeClr val="bg1"/>
          </a:solidFill>
          <a:latin typeface="Volvo Novum Light" panose="020B0303040502060204" pitchFamily="34" charset="77"/>
          <a:ea typeface="+mn-ea"/>
          <a:cs typeface="+mn-cs"/>
        </a:defRPr>
      </a:lvl2pPr>
      <a:lvl3pPr marL="149876" indent="114611" algn="l" defTabSz="761947" rtl="0" eaLnBrk="1" latinLnBrk="0" hangingPunct="1">
        <a:lnSpc>
          <a:spcPct val="100000"/>
        </a:lnSpc>
        <a:spcBef>
          <a:spcPts val="0"/>
        </a:spcBef>
        <a:spcAft>
          <a:spcPts val="666"/>
        </a:spcAft>
        <a:buSzPct val="80000"/>
        <a:buFont typeface="Arial" panose="020B0604020202020204" pitchFamily="34" charset="0"/>
        <a:buChar char="•"/>
        <a:tabLst/>
        <a:defRPr sz="1100" b="0" i="0" kern="1200">
          <a:solidFill>
            <a:schemeClr val="bg1"/>
          </a:solidFill>
          <a:latin typeface="Volvo Novum Light" panose="020B0303040502060204" pitchFamily="34" charset="77"/>
          <a:ea typeface="+mn-ea"/>
          <a:cs typeface="+mn-cs"/>
        </a:defRPr>
      </a:lvl3pPr>
      <a:lvl4pPr marL="275065" indent="91688" algn="l" defTabSz="761947" rtl="0" eaLnBrk="1" latinLnBrk="0" hangingPunct="1">
        <a:lnSpc>
          <a:spcPct val="100000"/>
        </a:lnSpc>
        <a:spcBef>
          <a:spcPts val="0"/>
        </a:spcBef>
        <a:spcAft>
          <a:spcPts val="666"/>
        </a:spcAft>
        <a:buSzPct val="80000"/>
        <a:buFont typeface="Arial" panose="020B0604020202020204" pitchFamily="34" charset="0"/>
        <a:buChar char="•"/>
        <a:tabLst/>
        <a:defRPr sz="1000" b="0" i="0" kern="1200">
          <a:solidFill>
            <a:schemeClr val="bg1"/>
          </a:solidFill>
          <a:latin typeface="Volvo Novum Light" panose="020B0303040502060204" pitchFamily="34" charset="77"/>
          <a:ea typeface="+mn-ea"/>
          <a:cs typeface="+mn-cs"/>
        </a:defRPr>
      </a:lvl4pPr>
      <a:lvl5pPr marL="366753" indent="91688" algn="l" defTabSz="761947" rtl="0" eaLnBrk="1" latinLnBrk="0" hangingPunct="1">
        <a:lnSpc>
          <a:spcPct val="100000"/>
        </a:lnSpc>
        <a:spcBef>
          <a:spcPts val="0"/>
        </a:spcBef>
        <a:spcAft>
          <a:spcPts val="666"/>
        </a:spcAft>
        <a:buSzPct val="80000"/>
        <a:buFont typeface="Arial" panose="020B0604020202020204" pitchFamily="34" charset="0"/>
        <a:buChar char="•"/>
        <a:tabLst/>
        <a:defRPr sz="900" b="0" i="0" kern="1200">
          <a:solidFill>
            <a:schemeClr val="bg1"/>
          </a:solidFill>
          <a:latin typeface="Volvo Novum Light" panose="020B0303040502060204" pitchFamily="34" charset="77"/>
          <a:ea typeface="+mn-ea"/>
          <a:cs typeface="+mn-cs"/>
        </a:defRPr>
      </a:lvl5pPr>
      <a:lvl6pPr marL="465494" indent="77582" algn="l" defTabSz="681952" rtl="0" eaLnBrk="1" latinLnBrk="0" hangingPunct="1">
        <a:lnSpc>
          <a:spcPct val="100000"/>
        </a:lnSpc>
        <a:spcBef>
          <a:spcPts val="0"/>
        </a:spcBef>
        <a:spcAft>
          <a:spcPts val="666"/>
        </a:spcAft>
        <a:buSzPct val="80000"/>
        <a:buFont typeface="Arial" panose="020B0604020202020204" pitchFamily="34" charset="0"/>
        <a:buChar char="•"/>
        <a:tabLst/>
        <a:defRPr sz="800" b="0" i="0" kern="1200">
          <a:solidFill>
            <a:schemeClr val="bg1"/>
          </a:solidFill>
          <a:latin typeface="Volvo Novum Light" panose="020B0303040502060204" pitchFamily="34" charset="77"/>
          <a:ea typeface="+mn-ea"/>
          <a:cs typeface="+mn-cs"/>
        </a:defRPr>
      </a:lvl6pPr>
      <a:lvl7pPr marL="463828" indent="75972" algn="l" defTabSz="761947" rtl="0" eaLnBrk="1" latinLnBrk="0" hangingPunct="1">
        <a:lnSpc>
          <a:spcPct val="100000"/>
        </a:lnSpc>
        <a:spcBef>
          <a:spcPts val="0"/>
        </a:spcBef>
        <a:spcAft>
          <a:spcPts val="666"/>
        </a:spcAft>
        <a:buSzPct val="80000"/>
        <a:buFont typeface="Arial" panose="020B0604020202020204" pitchFamily="34" charset="0"/>
        <a:buChar char="•"/>
        <a:defRPr sz="777" b="0" i="0" kern="1200">
          <a:solidFill>
            <a:schemeClr val="bg1"/>
          </a:solidFill>
          <a:latin typeface="Volvo Novum Light" panose="020B0303040502060204" pitchFamily="34" charset="77"/>
          <a:ea typeface="+mn-ea"/>
          <a:cs typeface="+mn-cs"/>
        </a:defRPr>
      </a:lvl7pPr>
      <a:lvl8pPr marL="463828" indent="75972" algn="l" defTabSz="761947" rtl="0" eaLnBrk="1" latinLnBrk="0" hangingPunct="1">
        <a:lnSpc>
          <a:spcPct val="100000"/>
        </a:lnSpc>
        <a:spcBef>
          <a:spcPts val="0"/>
        </a:spcBef>
        <a:spcAft>
          <a:spcPts val="666"/>
        </a:spcAft>
        <a:buSzPct val="80000"/>
        <a:buFont typeface="Arial" panose="020B0604020202020204" pitchFamily="34" charset="0"/>
        <a:buChar char="•"/>
        <a:defRPr sz="777" b="0" i="0" kern="1200">
          <a:solidFill>
            <a:schemeClr val="bg1"/>
          </a:solidFill>
          <a:latin typeface="Volvo Novum Light" panose="020B0303040502060204" pitchFamily="34" charset="77"/>
          <a:ea typeface="+mn-ea"/>
          <a:cs typeface="+mn-cs"/>
        </a:defRPr>
      </a:lvl8pPr>
      <a:lvl9pPr marL="463828" indent="75972" algn="l" defTabSz="761947" rtl="0" eaLnBrk="1" latinLnBrk="0" hangingPunct="1">
        <a:lnSpc>
          <a:spcPct val="100000"/>
        </a:lnSpc>
        <a:spcBef>
          <a:spcPts val="0"/>
        </a:spcBef>
        <a:spcAft>
          <a:spcPts val="666"/>
        </a:spcAft>
        <a:buSzPct val="80000"/>
        <a:buFont typeface="Arial" panose="020B0604020202020204" pitchFamily="34" charset="0"/>
        <a:buChar char="•"/>
        <a:defRPr sz="777" b="0" i="0" kern="1200">
          <a:solidFill>
            <a:schemeClr val="bg1"/>
          </a:solidFill>
          <a:latin typeface="Volvo Novum Light" panose="020B0303040502060204" pitchFamily="34" charset="77"/>
          <a:ea typeface="+mn-ea"/>
          <a:cs typeface="+mn-cs"/>
        </a:defRPr>
      </a:lvl9pPr>
    </p:bodyStyle>
    <p:otherStyle>
      <a:defPPr>
        <a:defRPr lang="en-US"/>
      </a:defPPr>
      <a:lvl1pPr marL="0" algn="l" defTabSz="761947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1pPr>
      <a:lvl2pPr marL="380973" algn="l" defTabSz="761947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2pPr>
      <a:lvl3pPr marL="761947" algn="l" defTabSz="761947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3pPr>
      <a:lvl4pPr marL="1142920" algn="l" defTabSz="761947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4pPr>
      <a:lvl5pPr marL="1523893" algn="l" defTabSz="761947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5pPr>
      <a:lvl6pPr marL="1904866" algn="l" defTabSz="761947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6pPr>
      <a:lvl7pPr marL="2285839" algn="l" defTabSz="761947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7pPr>
      <a:lvl8pPr marL="2666813" algn="l" defTabSz="761947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8pPr>
      <a:lvl9pPr marL="3047786" algn="l" defTabSz="761947" rtl="0" eaLnBrk="1" latinLnBrk="0" hangingPunct="1">
        <a:defRPr sz="14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52" userDrawn="1">
          <p15:clr>
            <a:srgbClr val="F26B43"/>
          </p15:clr>
        </p15:guide>
        <p15:guide id="3" orient="horz" pos="3362" userDrawn="1">
          <p15:clr>
            <a:srgbClr val="F26B43"/>
          </p15:clr>
        </p15:guide>
        <p15:guide id="4" pos="6123" userDrawn="1">
          <p15:clr>
            <a:srgbClr val="F26B43"/>
          </p15:clr>
        </p15:guide>
        <p15:guide id="5" orient="horz" pos="1372" userDrawn="1">
          <p15:clr>
            <a:srgbClr val="A4A3A4"/>
          </p15:clr>
        </p15:guide>
        <p15:guide id="6" pos="579" userDrawn="1">
          <p15:clr>
            <a:srgbClr val="A4A3A4"/>
          </p15:clr>
        </p15:guide>
        <p15:guide id="7" pos="756" userDrawn="1">
          <p15:clr>
            <a:srgbClr val="A4A3A4"/>
          </p15:clr>
        </p15:guide>
        <p15:guide id="8" pos="1084" userDrawn="1">
          <p15:clr>
            <a:srgbClr val="A4A3A4"/>
          </p15:clr>
        </p15:guide>
        <p15:guide id="9" pos="1261" userDrawn="1">
          <p15:clr>
            <a:srgbClr val="A4A3A4"/>
          </p15:clr>
        </p15:guide>
        <p15:guide id="10" pos="1587" userDrawn="1">
          <p15:clr>
            <a:srgbClr val="A4A3A4"/>
          </p15:clr>
        </p15:guide>
        <p15:guide id="11" pos="1764" userDrawn="1">
          <p15:clr>
            <a:srgbClr val="A4A3A4"/>
          </p15:clr>
        </p15:guide>
        <p15:guide id="12" pos="2091" userDrawn="1">
          <p15:clr>
            <a:srgbClr val="A4A3A4"/>
          </p15:clr>
        </p15:guide>
        <p15:guide id="13" pos="2268" userDrawn="1">
          <p15:clr>
            <a:srgbClr val="A4A3A4"/>
          </p15:clr>
        </p15:guide>
        <p15:guide id="14" pos="2597" userDrawn="1">
          <p15:clr>
            <a:srgbClr val="A4A3A4"/>
          </p15:clr>
        </p15:guide>
        <p15:guide id="15" pos="2771" userDrawn="1">
          <p15:clr>
            <a:srgbClr val="A4A3A4"/>
          </p15:clr>
        </p15:guide>
        <p15:guide id="16" pos="3099" userDrawn="1">
          <p15:clr>
            <a:srgbClr val="5ACBF0"/>
          </p15:clr>
        </p15:guide>
        <p15:guide id="17" pos="3274" userDrawn="1">
          <p15:clr>
            <a:srgbClr val="5ACBF0"/>
          </p15:clr>
        </p15:guide>
        <p15:guide id="18" pos="3603" userDrawn="1">
          <p15:clr>
            <a:srgbClr val="A4A3A4"/>
          </p15:clr>
        </p15:guide>
        <p15:guide id="19" pos="3780" userDrawn="1">
          <p15:clr>
            <a:srgbClr val="A4A3A4"/>
          </p15:clr>
        </p15:guide>
        <p15:guide id="20" pos="4105" userDrawn="1">
          <p15:clr>
            <a:srgbClr val="A4A3A4"/>
          </p15:clr>
        </p15:guide>
        <p15:guide id="21" pos="4283" userDrawn="1">
          <p15:clr>
            <a:srgbClr val="A4A3A4"/>
          </p15:clr>
        </p15:guide>
        <p15:guide id="22" pos="4611" userDrawn="1">
          <p15:clr>
            <a:srgbClr val="A4A3A4"/>
          </p15:clr>
        </p15:guide>
        <p15:guide id="23" pos="4787" userDrawn="1">
          <p15:clr>
            <a:srgbClr val="A4A3A4"/>
          </p15:clr>
        </p15:guide>
        <p15:guide id="24" pos="5115" userDrawn="1">
          <p15:clr>
            <a:srgbClr val="A4A3A4"/>
          </p15:clr>
        </p15:guide>
        <p15:guide id="25" pos="5290" userDrawn="1">
          <p15:clr>
            <a:srgbClr val="A4A3A4"/>
          </p15:clr>
        </p15:guide>
        <p15:guide id="26" pos="5618" userDrawn="1">
          <p15:clr>
            <a:srgbClr val="A4A3A4"/>
          </p15:clr>
        </p15:guide>
        <p15:guide id="27" pos="5795" userDrawn="1">
          <p15:clr>
            <a:srgbClr val="A4A3A4"/>
          </p15:clr>
        </p15:guide>
        <p15:guide id="28" orient="horz" pos="1221" userDrawn="1">
          <p15:clr>
            <a:srgbClr val="A4A3A4"/>
          </p15:clr>
        </p15:guide>
        <p15:guide id="29" orient="horz" pos="1648" userDrawn="1">
          <p15:clr>
            <a:srgbClr val="A4A3A4"/>
          </p15:clr>
        </p15:guide>
        <p15:guide id="30" orient="horz" pos="1801" userDrawn="1">
          <p15:clr>
            <a:srgbClr val="A4A3A4"/>
          </p15:clr>
        </p15:guide>
        <p15:guide id="31" orient="horz" pos="2077" userDrawn="1">
          <p15:clr>
            <a:srgbClr val="5ACBF0"/>
          </p15:clr>
        </p15:guide>
        <p15:guide id="32" orient="horz" pos="2228" userDrawn="1">
          <p15:clr>
            <a:srgbClr val="5ACBF0"/>
          </p15:clr>
        </p15:guide>
        <p15:guide id="33" orient="horz" pos="2506" userDrawn="1">
          <p15:clr>
            <a:srgbClr val="A4A3A4"/>
          </p15:clr>
        </p15:guide>
        <p15:guide id="34" orient="horz" pos="2657" userDrawn="1">
          <p15:clr>
            <a:srgbClr val="A4A3A4"/>
          </p15:clr>
        </p15:guide>
        <p15:guide id="35" orient="horz" pos="2934" userDrawn="1">
          <p15:clr>
            <a:srgbClr val="A4A3A4"/>
          </p15:clr>
        </p15:guide>
        <p15:guide id="36" orient="horz" pos="3085" userDrawn="1">
          <p15:clr>
            <a:srgbClr val="A4A3A4"/>
          </p15:clr>
        </p15:guide>
        <p15:guide id="37" orient="horz" pos="943" userDrawn="1">
          <p15:clr>
            <a:srgbClr val="F26B43"/>
          </p15:clr>
        </p15:guide>
        <p15:guide id="38" orient="horz" pos="792" userDrawn="1">
          <p15:clr>
            <a:srgbClr val="A4A3A4"/>
          </p15:clr>
        </p15:guide>
        <p15:guide id="39" orient="horz" pos="351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microsoft.com/office/2007/relationships/hdphoto" Target="../media/hdphoto5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7B2E0BB-A7A6-400E-A8F1-DEDA65BA25A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r>
              <a:rPr lang="sv-SE" dirty="0"/>
              <a:t> 	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D5489E5-EBCA-48E2-A54C-E2097683A1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0266" y="1808002"/>
            <a:ext cx="9318916" cy="872769"/>
          </a:xfrm>
        </p:spPr>
        <p:txBody>
          <a:bodyPr/>
          <a:lstStyle/>
          <a:p>
            <a:r>
              <a:rPr lang="en-GB" dirty="0"/>
              <a:t>Collaboration through Interoperability</a:t>
            </a:r>
            <a:endParaRPr lang="en-GB" sz="2400" dirty="0">
              <a:latin typeface="Volvo Novum Light" pitchFamily="50" charset="0"/>
              <a:cs typeface="Volvo Novum Light" pitchFamily="50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6864B8-1A95-4E14-83B0-973895E83FF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Magnus Feuer 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A5F0A1A-B056-4392-8333-36F713F4816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2024-09-19</a:t>
            </a:r>
            <a:endParaRPr lang="en-GB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B82E71F1-191A-F645-9C02-F98CE670B1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78175" y="257264"/>
            <a:ext cx="1004400" cy="77696"/>
          </a:xfrm>
          <a:prstGeom prst="rect">
            <a:avLst/>
          </a:prstGeom>
        </p:spPr>
      </p:pic>
      <p:sp>
        <p:nvSpPr>
          <p:cNvPr id="7" name="Title 3">
            <a:extLst>
              <a:ext uri="{FF2B5EF4-FFF2-40B4-BE49-F238E27FC236}">
                <a16:creationId xmlns:a16="http://schemas.microsoft.com/office/drawing/2014/main" id="{CF940392-484D-01C5-0F65-FD3A27B84542}"/>
              </a:ext>
            </a:extLst>
          </p:cNvPr>
          <p:cNvSpPr txBox="1">
            <a:spLocks/>
          </p:cNvSpPr>
          <p:nvPr/>
        </p:nvSpPr>
        <p:spPr>
          <a:xfrm>
            <a:off x="420542" y="2533617"/>
            <a:ext cx="9318916" cy="67694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761947" rtl="0" eaLnBrk="1" latinLnBrk="0" hangingPunct="1">
              <a:lnSpc>
                <a:spcPts val="4221"/>
              </a:lnSpc>
              <a:spcBef>
                <a:spcPct val="0"/>
              </a:spcBef>
              <a:buNone/>
              <a:defRPr sz="3200" b="0" i="0" kern="1200" spc="0" baseline="0">
                <a:solidFill>
                  <a:schemeClr val="tx1"/>
                </a:solidFill>
                <a:latin typeface="Volvo Novum Medium" panose="020B0603040502060204" pitchFamily="34" charset="0"/>
                <a:ea typeface="+mj-ea"/>
                <a:cs typeface="+mj-cs"/>
              </a:defRPr>
            </a:lvl1pPr>
            <a:lvl2pPr algn="ctr">
              <a:defRPr sz="3665">
                <a:latin typeface="Volvo Broad Pro" panose="02000606020000020004" pitchFamily="2" charset="0"/>
              </a:defRPr>
            </a:lvl2pPr>
          </a:lstStyle>
          <a:p>
            <a:r>
              <a:rPr lang="en-GB" sz="2400" dirty="0">
                <a:latin typeface="Volvo Novum Light" pitchFamily="50" charset="0"/>
                <a:cs typeface="Volvo Novum Light" pitchFamily="50" charset="0"/>
              </a:rPr>
              <a:t>Unlocking the software potential </a:t>
            </a:r>
          </a:p>
          <a:p>
            <a:r>
              <a:rPr lang="en-GB" sz="2400" dirty="0">
                <a:latin typeface="Volvo Novum Light" pitchFamily="50" charset="0"/>
                <a:cs typeface="Volvo Novum Light" pitchFamily="50" charset="0"/>
              </a:rPr>
              <a:t>in the automotive industry</a:t>
            </a:r>
            <a:endParaRPr lang="en-GB" sz="2400" b="1" dirty="0">
              <a:latin typeface="Volvo Novum Light" pitchFamily="50" charset="0"/>
              <a:cs typeface="Volvo Novum Light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7263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Arrow: Bent 127">
            <a:extLst>
              <a:ext uri="{FF2B5EF4-FFF2-40B4-BE49-F238E27FC236}">
                <a16:creationId xmlns:a16="http://schemas.microsoft.com/office/drawing/2014/main" id="{5EA47F7E-4B82-0ACD-D972-E791085EC6DA}"/>
              </a:ext>
            </a:extLst>
          </p:cNvPr>
          <p:cNvSpPr/>
          <p:nvPr/>
        </p:nvSpPr>
        <p:spPr>
          <a:xfrm rot="5400000" flipV="1">
            <a:off x="3479544" y="2653498"/>
            <a:ext cx="870877" cy="1788702"/>
          </a:xfrm>
          <a:prstGeom prst="bentArrow">
            <a:avLst>
              <a:gd name="adj1" fmla="val 7624"/>
              <a:gd name="adj2" fmla="val 8948"/>
              <a:gd name="adj3" fmla="val 9441"/>
              <a:gd name="adj4" fmla="val 15614"/>
            </a:avLst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sv-SE" sz="1100">
              <a:solidFill>
                <a:schemeClr val="tx1"/>
              </a:solidFill>
              <a:latin typeface="+mj-lt"/>
              <a:cs typeface="Volvo Novum Medium" pitchFamily="50" charset="0"/>
            </a:endParaRPr>
          </a:p>
        </p:txBody>
      </p:sp>
      <p:sp>
        <p:nvSpPr>
          <p:cNvPr id="85" name="Arrow: Right 84">
            <a:extLst>
              <a:ext uri="{FF2B5EF4-FFF2-40B4-BE49-F238E27FC236}">
                <a16:creationId xmlns:a16="http://schemas.microsoft.com/office/drawing/2014/main" id="{C686D135-A769-DE1F-7259-93575D1379DB}"/>
              </a:ext>
            </a:extLst>
          </p:cNvPr>
          <p:cNvSpPr/>
          <p:nvPr/>
        </p:nvSpPr>
        <p:spPr>
          <a:xfrm rot="5400000">
            <a:off x="4642577" y="2406393"/>
            <a:ext cx="886701" cy="141943"/>
          </a:xfrm>
          <a:prstGeom prst="rightArrow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sv-SE" sz="1100">
              <a:solidFill>
                <a:schemeClr val="tx1"/>
              </a:solidFill>
              <a:latin typeface="+mj-lt"/>
              <a:cs typeface="Volvo Novum Medium" pitchFamily="50" charset="0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A7E0398B-35D2-4354-97D4-B14703059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266" y="919783"/>
            <a:ext cx="9318916" cy="359378"/>
          </a:xfrm>
        </p:spPr>
        <p:txBody>
          <a:bodyPr/>
          <a:lstStyle/>
          <a:p>
            <a:r>
              <a:rPr lang="en-US" dirty="0"/>
              <a:t>Developing POSIX services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705EF1-BCA6-1644-8854-B62ABB99711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 dirty="0"/>
              <a:t>2024-09-19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7C5C27-70D7-CE47-B41B-FE67091E74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69184" y="5462010"/>
            <a:ext cx="3718627" cy="115449"/>
          </a:xfrm>
        </p:spPr>
        <p:txBody>
          <a:bodyPr/>
          <a:lstStyle/>
          <a:p>
            <a:r>
              <a:rPr lang="en-US" noProof="0" dirty="0">
                <a:solidFill>
                  <a:schemeClr val="bg1">
                    <a:lumMod val="50000"/>
                  </a:schemeClr>
                </a:solidFill>
              </a:rPr>
              <a:t>Collaboration through Interoperability – Magnus Feuer </a:t>
            </a:r>
            <a:endParaRPr lang="en-GB" noProof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1469D6-DA7E-D343-AA2B-82869C2F46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ECA8F73-ACC7-A64F-8F77-C8CBCE9A3AB4}" type="slidenum">
              <a:rPr lang="en-GB" noProof="0" smtClean="0"/>
              <a:pPr/>
              <a:t>10</a:t>
            </a:fld>
            <a:endParaRPr lang="en-GB" noProof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2FF5A1D-F04C-BBC1-419F-2C0B7F8D4C77}"/>
              </a:ext>
            </a:extLst>
          </p:cNvPr>
          <p:cNvGrpSpPr/>
          <p:nvPr/>
        </p:nvGrpSpPr>
        <p:grpSpPr>
          <a:xfrm>
            <a:off x="2640251" y="3989346"/>
            <a:ext cx="650164" cy="441015"/>
            <a:chOff x="2551080" y="4480721"/>
            <a:chExt cx="650164" cy="441015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F61CABD4-248A-3583-C827-51C339332050}"/>
                </a:ext>
              </a:extLst>
            </p:cNvPr>
            <p:cNvSpPr/>
            <p:nvPr/>
          </p:nvSpPr>
          <p:spPr>
            <a:xfrm>
              <a:off x="2551080" y="4480721"/>
              <a:ext cx="650159" cy="4410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</a:endParaRPr>
            </a:p>
          </p:txBody>
        </p: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17695127-1575-79EB-2FF1-1CF6CC51B0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51080" y="4567514"/>
              <a:ext cx="650164" cy="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5D29511-57AC-0F88-F656-A0D6912B6E49}"/>
                </a:ext>
              </a:extLst>
            </p:cNvPr>
            <p:cNvGrpSpPr/>
            <p:nvPr/>
          </p:nvGrpSpPr>
          <p:grpSpPr>
            <a:xfrm>
              <a:off x="2680269" y="4659147"/>
              <a:ext cx="362808" cy="157343"/>
              <a:chOff x="2648627" y="4644274"/>
              <a:chExt cx="436121" cy="189137"/>
            </a:xfrm>
          </p:grpSpPr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236B6D4D-8FF6-8529-031A-6738872659B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50578" y="4729551"/>
                <a:ext cx="130910" cy="103112"/>
              </a:xfrm>
              <a:prstGeom prst="line">
                <a:avLst/>
              </a:prstGeom>
              <a:ln w="2222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>
                <a:extLst>
                  <a:ext uri="{FF2B5EF4-FFF2-40B4-BE49-F238E27FC236}">
                    <a16:creationId xmlns:a16="http://schemas.microsoft.com/office/drawing/2014/main" id="{0BC311F9-DA13-5CC5-BBD6-02EAF67176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50750" y="4644274"/>
                <a:ext cx="133998" cy="82494"/>
              </a:xfrm>
              <a:prstGeom prst="line">
                <a:avLst/>
              </a:prstGeom>
              <a:ln w="2222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AFA64060-02C2-152D-3EF7-CF7AFDCB393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30135" y="4653391"/>
                <a:ext cx="71818" cy="171073"/>
              </a:xfrm>
              <a:prstGeom prst="line">
                <a:avLst/>
              </a:prstGeom>
              <a:ln w="2222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29CE265B-4F72-6193-A784-61768236403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648627" y="4644274"/>
                <a:ext cx="130910" cy="103112"/>
              </a:xfrm>
              <a:prstGeom prst="line">
                <a:avLst/>
              </a:prstGeom>
              <a:ln w="2222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52C19D49-4F5A-735A-7A46-3C77D8AD9E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50054" y="4750917"/>
                <a:ext cx="133998" cy="82494"/>
              </a:xfrm>
              <a:prstGeom prst="line">
                <a:avLst/>
              </a:prstGeom>
              <a:ln w="2222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4E397031-DFC8-6D97-9915-166B49F48ABD}"/>
                </a:ext>
              </a:extLst>
            </p:cNvPr>
            <p:cNvSpPr/>
            <p:nvPr/>
          </p:nvSpPr>
          <p:spPr>
            <a:xfrm>
              <a:off x="2572659" y="4505354"/>
              <a:ext cx="37528" cy="3752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</a:endParaRPr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EF57ED88-1AB3-60E0-D3C7-15A0A2E3A663}"/>
                </a:ext>
              </a:extLst>
            </p:cNvPr>
            <p:cNvSpPr/>
            <p:nvPr/>
          </p:nvSpPr>
          <p:spPr>
            <a:xfrm>
              <a:off x="2629863" y="4505354"/>
              <a:ext cx="37528" cy="3752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</a:endParaRPr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0CFC21D6-7559-CAA0-9806-C2C89EED7CB7}"/>
                </a:ext>
              </a:extLst>
            </p:cNvPr>
            <p:cNvSpPr/>
            <p:nvPr/>
          </p:nvSpPr>
          <p:spPr>
            <a:xfrm>
              <a:off x="2687068" y="4505354"/>
              <a:ext cx="37528" cy="3752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597626A-6FFF-E61A-E6A0-2340B32F807E}"/>
              </a:ext>
            </a:extLst>
          </p:cNvPr>
          <p:cNvGrpSpPr/>
          <p:nvPr/>
        </p:nvGrpSpPr>
        <p:grpSpPr>
          <a:xfrm>
            <a:off x="6968526" y="3991529"/>
            <a:ext cx="650164" cy="441015"/>
            <a:chOff x="2551080" y="4480721"/>
            <a:chExt cx="650164" cy="441015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0993113-D0D6-6CAD-03B4-6213E4535E39}"/>
                </a:ext>
              </a:extLst>
            </p:cNvPr>
            <p:cNvSpPr/>
            <p:nvPr/>
          </p:nvSpPr>
          <p:spPr>
            <a:xfrm>
              <a:off x="2551080" y="4480721"/>
              <a:ext cx="650159" cy="4410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</a:endParaRP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5EBBD75-DDDC-64A0-BE8B-F409447A4E9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51080" y="4567514"/>
              <a:ext cx="650164" cy="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7187995-4321-1E20-9FC4-3DC215B518CE}"/>
                </a:ext>
              </a:extLst>
            </p:cNvPr>
            <p:cNvGrpSpPr/>
            <p:nvPr/>
          </p:nvGrpSpPr>
          <p:grpSpPr>
            <a:xfrm>
              <a:off x="2680269" y="4659147"/>
              <a:ext cx="362808" cy="157343"/>
              <a:chOff x="2648627" y="4644274"/>
              <a:chExt cx="436121" cy="189137"/>
            </a:xfrm>
          </p:grpSpPr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EBF74CD-E651-6253-76DB-BC01657980E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50578" y="4729551"/>
                <a:ext cx="130910" cy="103112"/>
              </a:xfrm>
              <a:prstGeom prst="line">
                <a:avLst/>
              </a:prstGeom>
              <a:ln w="2222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140EE85-FB46-15CE-843A-C938EC898F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50750" y="4644274"/>
                <a:ext cx="133998" cy="82494"/>
              </a:xfrm>
              <a:prstGeom prst="line">
                <a:avLst/>
              </a:prstGeom>
              <a:ln w="2222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C6DCE8FB-4602-65F7-21A7-19A10A86EB4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30135" y="4653391"/>
                <a:ext cx="71818" cy="171073"/>
              </a:xfrm>
              <a:prstGeom prst="line">
                <a:avLst/>
              </a:prstGeom>
              <a:ln w="2222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EDD5EA21-D297-30A5-8C75-7446242563D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648627" y="4644274"/>
                <a:ext cx="130910" cy="103112"/>
              </a:xfrm>
              <a:prstGeom prst="line">
                <a:avLst/>
              </a:prstGeom>
              <a:ln w="2222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10E02FBA-5BD3-6552-00A7-1C6176D1A0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50054" y="4750917"/>
                <a:ext cx="133998" cy="82494"/>
              </a:xfrm>
              <a:prstGeom prst="line">
                <a:avLst/>
              </a:prstGeom>
              <a:ln w="2222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C5E9FA9C-16D2-F0A5-16B7-A266A60EF1F1}"/>
                </a:ext>
              </a:extLst>
            </p:cNvPr>
            <p:cNvSpPr/>
            <p:nvPr/>
          </p:nvSpPr>
          <p:spPr>
            <a:xfrm>
              <a:off x="2572659" y="4505354"/>
              <a:ext cx="37528" cy="3752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6F84835-DEE3-6031-0BFD-7EE33673EADC}"/>
                </a:ext>
              </a:extLst>
            </p:cNvPr>
            <p:cNvSpPr/>
            <p:nvPr/>
          </p:nvSpPr>
          <p:spPr>
            <a:xfrm>
              <a:off x="2629863" y="4505354"/>
              <a:ext cx="37528" cy="3752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523FA0E-38E2-4245-9176-55915DFF0942}"/>
                </a:ext>
              </a:extLst>
            </p:cNvPr>
            <p:cNvSpPr/>
            <p:nvPr/>
          </p:nvSpPr>
          <p:spPr>
            <a:xfrm>
              <a:off x="2687068" y="4505354"/>
              <a:ext cx="37528" cy="3752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</a:endParaRPr>
            </a:p>
          </p:txBody>
        </p:sp>
      </p:grp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2560A955-547B-14AB-2D41-E1E07C28E748}"/>
              </a:ext>
            </a:extLst>
          </p:cNvPr>
          <p:cNvCxnSpPr>
            <a:cxnSpLocks/>
          </p:cNvCxnSpPr>
          <p:nvPr/>
        </p:nvCxnSpPr>
        <p:spPr>
          <a:xfrm>
            <a:off x="6883518" y="1436180"/>
            <a:ext cx="0" cy="563185"/>
          </a:xfrm>
          <a:prstGeom prst="line">
            <a:avLst/>
          </a:prstGeom>
          <a:ln w="12700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4807A593-2B5F-8F8C-6583-D9666CFF59E7}"/>
              </a:ext>
            </a:extLst>
          </p:cNvPr>
          <p:cNvSpPr/>
          <p:nvPr/>
        </p:nvSpPr>
        <p:spPr>
          <a:xfrm>
            <a:off x="4544138" y="2316223"/>
            <a:ext cx="1083578" cy="22144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err="1">
                <a:solidFill>
                  <a:schemeClr val="tx1"/>
                </a:solidFill>
                <a:cs typeface="Volvo Novum Medium" pitchFamily="50" charset="0"/>
              </a:rPr>
              <a:t>protobuf</a:t>
            </a:r>
            <a:r>
              <a:rPr lang="en-US" sz="800" dirty="0">
                <a:solidFill>
                  <a:schemeClr val="tx1"/>
                </a:solidFill>
                <a:cs typeface="Volvo Novum Medium" pitchFamily="50" charset="0"/>
              </a:rPr>
              <a:t> converter</a:t>
            </a:r>
            <a:endParaRPr lang="sv-SE" sz="800" dirty="0">
              <a:solidFill>
                <a:schemeClr val="tx1"/>
              </a:solidFill>
              <a:cs typeface="Volvo Novum Medium" pitchFamily="50" charset="0"/>
            </a:endParaRPr>
          </a:p>
        </p:txBody>
      </p:sp>
      <p:pic>
        <p:nvPicPr>
          <p:cNvPr id="94" name="Picture 2">
            <a:extLst>
              <a:ext uri="{FF2B5EF4-FFF2-40B4-BE49-F238E27FC236}">
                <a16:creationId xmlns:a16="http://schemas.microsoft.com/office/drawing/2014/main" id="{0A2F6C0A-CC42-D92E-DF56-5D4CF173E4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543" y="1830092"/>
            <a:ext cx="286698" cy="119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" name="Arrow: Bent 101">
            <a:extLst>
              <a:ext uri="{FF2B5EF4-FFF2-40B4-BE49-F238E27FC236}">
                <a16:creationId xmlns:a16="http://schemas.microsoft.com/office/drawing/2014/main" id="{0A11A474-BE4C-6B37-DD97-C8B3920917B8}"/>
              </a:ext>
            </a:extLst>
          </p:cNvPr>
          <p:cNvSpPr/>
          <p:nvPr/>
        </p:nvSpPr>
        <p:spPr>
          <a:xfrm rot="5400000">
            <a:off x="2373512" y="3495148"/>
            <a:ext cx="405332" cy="570938"/>
          </a:xfrm>
          <a:prstGeom prst="bentArrow">
            <a:avLst>
              <a:gd name="adj1" fmla="val 16881"/>
              <a:gd name="adj2" fmla="val 18223"/>
              <a:gd name="adj3" fmla="val 20068"/>
              <a:gd name="adj4" fmla="val 33763"/>
            </a:avLst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sv-SE" sz="1100" dirty="0">
              <a:solidFill>
                <a:schemeClr val="tx1"/>
              </a:solidFill>
              <a:latin typeface="+mj-lt"/>
              <a:cs typeface="Volvo Novum Medium" pitchFamily="50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41F64B-366C-9648-52E3-F7AED49F70D2}"/>
              </a:ext>
            </a:extLst>
          </p:cNvPr>
          <p:cNvSpPr txBox="1"/>
          <p:nvPr/>
        </p:nvSpPr>
        <p:spPr>
          <a:xfrm>
            <a:off x="6956531" y="1409495"/>
            <a:ext cx="2644338" cy="49236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Hosts services owned by POSIX teams</a:t>
            </a:r>
          </a:p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IFEX Formatted YAML</a:t>
            </a:r>
          </a:p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Integrated into CI/CD WoW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A2537BA6-48E4-6DBF-4ECE-C140E546AB4D}"/>
              </a:ext>
            </a:extLst>
          </p:cNvPr>
          <p:cNvGrpSpPr/>
          <p:nvPr/>
        </p:nvGrpSpPr>
        <p:grpSpPr>
          <a:xfrm>
            <a:off x="1893670" y="3466213"/>
            <a:ext cx="290492" cy="336053"/>
            <a:chOff x="7863347" y="2139816"/>
            <a:chExt cx="403069" cy="466288"/>
          </a:xfrm>
        </p:grpSpPr>
        <p:sp>
          <p:nvSpPr>
            <p:cNvPr id="109" name="Rectangle: Single Corner Snipped 108">
              <a:extLst>
                <a:ext uri="{FF2B5EF4-FFF2-40B4-BE49-F238E27FC236}">
                  <a16:creationId xmlns:a16="http://schemas.microsoft.com/office/drawing/2014/main" id="{70E5918D-5A5B-58BF-FD4F-9B84F50AAEC4}"/>
                </a:ext>
              </a:extLst>
            </p:cNvPr>
            <p:cNvSpPr/>
            <p:nvPr/>
          </p:nvSpPr>
          <p:spPr>
            <a:xfrm>
              <a:off x="7863347" y="2250907"/>
              <a:ext cx="286770" cy="355197"/>
            </a:xfrm>
            <a:prstGeom prst="snip1Rect">
              <a:avLst/>
            </a:prstGeom>
            <a:solidFill>
              <a:schemeClr val="bg1"/>
            </a:solidFill>
            <a:ln w="158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  <a:latin typeface="+mj-lt"/>
                <a:cs typeface="Volvo Novum Medium" pitchFamily="50" charset="0"/>
              </a:endParaRPr>
            </a:p>
          </p:txBody>
        </p:sp>
        <p:sp>
          <p:nvSpPr>
            <p:cNvPr id="110" name="Rectangle: Single Corner Snipped 109">
              <a:extLst>
                <a:ext uri="{FF2B5EF4-FFF2-40B4-BE49-F238E27FC236}">
                  <a16:creationId xmlns:a16="http://schemas.microsoft.com/office/drawing/2014/main" id="{82B315E2-323B-9AB0-D868-5719554B0701}"/>
                </a:ext>
              </a:extLst>
            </p:cNvPr>
            <p:cNvSpPr/>
            <p:nvPr/>
          </p:nvSpPr>
          <p:spPr>
            <a:xfrm>
              <a:off x="7916890" y="2199780"/>
              <a:ext cx="286770" cy="355197"/>
            </a:xfrm>
            <a:prstGeom prst="snip1Rect">
              <a:avLst/>
            </a:prstGeom>
            <a:solidFill>
              <a:schemeClr val="bg1"/>
            </a:solidFill>
            <a:ln w="158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  <a:latin typeface="+mj-lt"/>
                <a:cs typeface="Volvo Novum Medium" pitchFamily="50" charset="0"/>
              </a:endParaRPr>
            </a:p>
          </p:txBody>
        </p: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AEF8D158-7AC7-F721-7E45-A5B8773E2135}"/>
                </a:ext>
              </a:extLst>
            </p:cNvPr>
            <p:cNvGrpSpPr/>
            <p:nvPr/>
          </p:nvGrpSpPr>
          <p:grpSpPr>
            <a:xfrm>
              <a:off x="7979646" y="2139816"/>
              <a:ext cx="286770" cy="355197"/>
              <a:chOff x="3527916" y="3087960"/>
              <a:chExt cx="286770" cy="355197"/>
            </a:xfrm>
          </p:grpSpPr>
          <p:sp>
            <p:nvSpPr>
              <p:cNvPr id="112" name="Rectangle: Single Corner Snipped 111">
                <a:extLst>
                  <a:ext uri="{FF2B5EF4-FFF2-40B4-BE49-F238E27FC236}">
                    <a16:creationId xmlns:a16="http://schemas.microsoft.com/office/drawing/2014/main" id="{19C648FB-039E-8C53-6527-D9C50176661D}"/>
                  </a:ext>
                </a:extLst>
              </p:cNvPr>
              <p:cNvSpPr/>
              <p:nvPr/>
            </p:nvSpPr>
            <p:spPr>
              <a:xfrm>
                <a:off x="3527916" y="3087960"/>
                <a:ext cx="286770" cy="355197"/>
              </a:xfrm>
              <a:prstGeom prst="snip1Rect">
                <a:avLst/>
              </a:prstGeom>
              <a:solidFill>
                <a:schemeClr val="bg1"/>
              </a:solidFill>
              <a:ln w="15875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sv-SE" sz="1100">
                  <a:solidFill>
                    <a:schemeClr val="tx1"/>
                  </a:solidFill>
                  <a:latin typeface="+mj-lt"/>
                  <a:cs typeface="Volvo Novum Medium" pitchFamily="50" charset="0"/>
                </a:endParaRPr>
              </a:p>
            </p:txBody>
          </p: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9021AC8D-A7A2-CE28-F24A-8FD273EAA4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501" y="3180188"/>
                <a:ext cx="144016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FD0B90FD-D004-77C5-D3E4-A8FF860AF5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26644" y="3224241"/>
                <a:ext cx="101873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908F437A-7048-8459-FEED-6F948C780A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501" y="3312347"/>
                <a:ext cx="127347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1F30C52C-4584-0BB3-3B34-6CC1BA7353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501" y="3356400"/>
                <a:ext cx="144016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0DCCBFF4-ACC3-5FD2-4CE3-9DF916AF59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26644" y="3269231"/>
                <a:ext cx="101873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9" name="TextBox 128">
            <a:extLst>
              <a:ext uri="{FF2B5EF4-FFF2-40B4-BE49-F238E27FC236}">
                <a16:creationId xmlns:a16="http://schemas.microsoft.com/office/drawing/2014/main" id="{1AA29675-D2D7-0BC2-CAE0-F53CAD494650}"/>
              </a:ext>
            </a:extLst>
          </p:cNvPr>
          <p:cNvSpPr txBox="1"/>
          <p:nvPr/>
        </p:nvSpPr>
        <p:spPr>
          <a:xfrm>
            <a:off x="1641348" y="3874273"/>
            <a:ext cx="765058" cy="4053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sv-SE" sz="800" dirty="0" err="1">
                <a:latin typeface="Volvo Novum Light" panose="020B0303040502060204" pitchFamily="34" charset="77"/>
              </a:rPr>
              <a:t>Application</a:t>
            </a:r>
            <a:br>
              <a:rPr lang="sv-SE" sz="800" dirty="0">
                <a:latin typeface="Volvo Novum Light" panose="020B0303040502060204" pitchFamily="34" charset="77"/>
              </a:rPr>
            </a:br>
            <a:r>
              <a:rPr lang="sv-SE" sz="800" dirty="0" err="1">
                <a:latin typeface="Volvo Novum Light" panose="020B0303040502060204" pitchFamily="34" charset="77"/>
              </a:rPr>
              <a:t>Code</a:t>
            </a:r>
            <a:endParaRPr lang="sv-SE" sz="800" dirty="0">
              <a:latin typeface="Volvo Novum Light" panose="020B0303040502060204" pitchFamily="34" charset="77"/>
            </a:endParaRPr>
          </a:p>
        </p:txBody>
      </p:sp>
      <p:sp>
        <p:nvSpPr>
          <p:cNvPr id="164" name="Arrow: Bent 163">
            <a:extLst>
              <a:ext uri="{FF2B5EF4-FFF2-40B4-BE49-F238E27FC236}">
                <a16:creationId xmlns:a16="http://schemas.microsoft.com/office/drawing/2014/main" id="{ACF2EDB1-EBCE-E313-C095-8E39795AD612}"/>
              </a:ext>
            </a:extLst>
          </p:cNvPr>
          <p:cNvSpPr/>
          <p:nvPr/>
        </p:nvSpPr>
        <p:spPr>
          <a:xfrm rot="5400000">
            <a:off x="5844974" y="2621651"/>
            <a:ext cx="867330" cy="1855940"/>
          </a:xfrm>
          <a:prstGeom prst="bentArrow">
            <a:avLst>
              <a:gd name="adj1" fmla="val 8311"/>
              <a:gd name="adj2" fmla="val 9098"/>
              <a:gd name="adj3" fmla="val 9428"/>
              <a:gd name="adj4" fmla="val 15638"/>
            </a:avLst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sv-SE" sz="1100">
              <a:solidFill>
                <a:schemeClr val="tx1"/>
              </a:solidFill>
              <a:latin typeface="+mj-lt"/>
              <a:cs typeface="Volvo Novum Medium" pitchFamily="50" charset="0"/>
            </a:endParaRPr>
          </a:p>
        </p:txBody>
      </p:sp>
      <p:cxnSp>
        <p:nvCxnSpPr>
          <p:cNvPr id="1050" name="Straight Connector 1049">
            <a:extLst>
              <a:ext uri="{FF2B5EF4-FFF2-40B4-BE49-F238E27FC236}">
                <a16:creationId xmlns:a16="http://schemas.microsoft.com/office/drawing/2014/main" id="{7DBF6C8E-A0BE-C092-2E16-5019579233CB}"/>
              </a:ext>
            </a:extLst>
          </p:cNvPr>
          <p:cNvCxnSpPr>
            <a:cxnSpLocks/>
          </p:cNvCxnSpPr>
          <p:nvPr/>
        </p:nvCxnSpPr>
        <p:spPr>
          <a:xfrm>
            <a:off x="6516287" y="4951458"/>
            <a:ext cx="0" cy="395480"/>
          </a:xfrm>
          <a:prstGeom prst="line">
            <a:avLst/>
          </a:prstGeom>
          <a:ln w="12700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1" name="TextBox 1050">
            <a:extLst>
              <a:ext uri="{FF2B5EF4-FFF2-40B4-BE49-F238E27FC236}">
                <a16:creationId xmlns:a16="http://schemas.microsoft.com/office/drawing/2014/main" id="{BF82FC0C-51D2-5973-74E6-15E1FD7BB225}"/>
              </a:ext>
            </a:extLst>
          </p:cNvPr>
          <p:cNvSpPr txBox="1"/>
          <p:nvPr/>
        </p:nvSpPr>
        <p:spPr>
          <a:xfrm>
            <a:off x="6591772" y="4911060"/>
            <a:ext cx="2208642" cy="49236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Auto-generated interoperability</a:t>
            </a:r>
          </a:p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 err="1">
                <a:latin typeface="Volvo Novum Light" panose="020B0303040502060204" pitchFamily="34" charset="77"/>
              </a:rPr>
              <a:t>protobuf</a:t>
            </a:r>
            <a:r>
              <a:rPr lang="en-US" sz="1100" dirty="0">
                <a:latin typeface="Volvo Novum Light" panose="020B0303040502060204" pitchFamily="34" charset="77"/>
              </a:rPr>
              <a:t> payload</a:t>
            </a:r>
          </a:p>
        </p:txBody>
      </p:sp>
      <p:sp>
        <p:nvSpPr>
          <p:cNvPr id="1053" name="Arrow: Bent 1052">
            <a:extLst>
              <a:ext uri="{FF2B5EF4-FFF2-40B4-BE49-F238E27FC236}">
                <a16:creationId xmlns:a16="http://schemas.microsoft.com/office/drawing/2014/main" id="{5DB4C5A4-6A9A-CC1D-7A79-28396ACDCA94}"/>
              </a:ext>
            </a:extLst>
          </p:cNvPr>
          <p:cNvSpPr/>
          <p:nvPr/>
        </p:nvSpPr>
        <p:spPr>
          <a:xfrm rot="5400000" flipV="1">
            <a:off x="7455801" y="3498554"/>
            <a:ext cx="405332" cy="570939"/>
          </a:xfrm>
          <a:prstGeom prst="bentArrow">
            <a:avLst>
              <a:gd name="adj1" fmla="val 16881"/>
              <a:gd name="adj2" fmla="val 18223"/>
              <a:gd name="adj3" fmla="val 20068"/>
              <a:gd name="adj4" fmla="val 33763"/>
            </a:avLst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sv-SE" sz="1100" dirty="0">
              <a:solidFill>
                <a:schemeClr val="tx1"/>
              </a:solidFill>
              <a:latin typeface="+mj-lt"/>
              <a:cs typeface="Volvo Novum Medium" pitchFamily="50" charset="0"/>
            </a:endParaRPr>
          </a:p>
        </p:txBody>
      </p:sp>
      <p:grpSp>
        <p:nvGrpSpPr>
          <p:cNvPr id="1054" name="Group 1053">
            <a:extLst>
              <a:ext uri="{FF2B5EF4-FFF2-40B4-BE49-F238E27FC236}">
                <a16:creationId xmlns:a16="http://schemas.microsoft.com/office/drawing/2014/main" id="{7F20DC93-DA64-9DD3-41D7-69D4D1000F3E}"/>
              </a:ext>
            </a:extLst>
          </p:cNvPr>
          <p:cNvGrpSpPr/>
          <p:nvPr/>
        </p:nvGrpSpPr>
        <p:grpSpPr>
          <a:xfrm>
            <a:off x="8048490" y="3466213"/>
            <a:ext cx="290492" cy="336053"/>
            <a:chOff x="7863347" y="2139816"/>
            <a:chExt cx="403069" cy="466288"/>
          </a:xfrm>
        </p:grpSpPr>
        <p:sp>
          <p:nvSpPr>
            <p:cNvPr id="1055" name="Rectangle: Single Corner Snipped 1054">
              <a:extLst>
                <a:ext uri="{FF2B5EF4-FFF2-40B4-BE49-F238E27FC236}">
                  <a16:creationId xmlns:a16="http://schemas.microsoft.com/office/drawing/2014/main" id="{597728A9-9AB0-3206-2424-EDF683B9C005}"/>
                </a:ext>
              </a:extLst>
            </p:cNvPr>
            <p:cNvSpPr/>
            <p:nvPr/>
          </p:nvSpPr>
          <p:spPr>
            <a:xfrm>
              <a:off x="7863347" y="2250907"/>
              <a:ext cx="286770" cy="355197"/>
            </a:xfrm>
            <a:prstGeom prst="snip1Rect">
              <a:avLst/>
            </a:prstGeom>
            <a:solidFill>
              <a:schemeClr val="bg1"/>
            </a:solidFill>
            <a:ln w="158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  <a:latin typeface="+mj-lt"/>
                <a:cs typeface="Volvo Novum Medium" pitchFamily="50" charset="0"/>
              </a:endParaRPr>
            </a:p>
          </p:txBody>
        </p:sp>
        <p:sp>
          <p:nvSpPr>
            <p:cNvPr id="1056" name="Rectangle: Single Corner Snipped 1055">
              <a:extLst>
                <a:ext uri="{FF2B5EF4-FFF2-40B4-BE49-F238E27FC236}">
                  <a16:creationId xmlns:a16="http://schemas.microsoft.com/office/drawing/2014/main" id="{D81B9818-B61D-32D2-8532-5559F304F315}"/>
                </a:ext>
              </a:extLst>
            </p:cNvPr>
            <p:cNvSpPr/>
            <p:nvPr/>
          </p:nvSpPr>
          <p:spPr>
            <a:xfrm>
              <a:off x="7916890" y="2199780"/>
              <a:ext cx="286770" cy="355197"/>
            </a:xfrm>
            <a:prstGeom prst="snip1Rect">
              <a:avLst/>
            </a:prstGeom>
            <a:solidFill>
              <a:schemeClr val="bg1"/>
            </a:solidFill>
            <a:ln w="158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  <a:latin typeface="+mj-lt"/>
                <a:cs typeface="Volvo Novum Medium" pitchFamily="50" charset="0"/>
              </a:endParaRPr>
            </a:p>
          </p:txBody>
        </p:sp>
        <p:grpSp>
          <p:nvGrpSpPr>
            <p:cNvPr id="1057" name="Group 1056">
              <a:extLst>
                <a:ext uri="{FF2B5EF4-FFF2-40B4-BE49-F238E27FC236}">
                  <a16:creationId xmlns:a16="http://schemas.microsoft.com/office/drawing/2014/main" id="{96AD6ABE-4197-FDBB-432C-CAC110D64C27}"/>
                </a:ext>
              </a:extLst>
            </p:cNvPr>
            <p:cNvGrpSpPr/>
            <p:nvPr/>
          </p:nvGrpSpPr>
          <p:grpSpPr>
            <a:xfrm>
              <a:off x="7979646" y="2139816"/>
              <a:ext cx="286770" cy="355197"/>
              <a:chOff x="3527916" y="3087960"/>
              <a:chExt cx="286770" cy="355197"/>
            </a:xfrm>
          </p:grpSpPr>
          <p:sp>
            <p:nvSpPr>
              <p:cNvPr id="1058" name="Rectangle: Single Corner Snipped 1057">
                <a:extLst>
                  <a:ext uri="{FF2B5EF4-FFF2-40B4-BE49-F238E27FC236}">
                    <a16:creationId xmlns:a16="http://schemas.microsoft.com/office/drawing/2014/main" id="{77B4165A-F5D8-D81B-214E-F29204BF7642}"/>
                  </a:ext>
                </a:extLst>
              </p:cNvPr>
              <p:cNvSpPr/>
              <p:nvPr/>
            </p:nvSpPr>
            <p:spPr>
              <a:xfrm>
                <a:off x="3527916" y="3087960"/>
                <a:ext cx="286770" cy="355197"/>
              </a:xfrm>
              <a:prstGeom prst="snip1Rect">
                <a:avLst/>
              </a:prstGeom>
              <a:solidFill>
                <a:schemeClr val="bg1"/>
              </a:solidFill>
              <a:ln w="15875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sv-SE" sz="1100">
                  <a:solidFill>
                    <a:schemeClr val="tx1"/>
                  </a:solidFill>
                  <a:latin typeface="+mj-lt"/>
                  <a:cs typeface="Volvo Novum Medium" pitchFamily="50" charset="0"/>
                </a:endParaRPr>
              </a:p>
            </p:txBody>
          </p:sp>
          <p:cxnSp>
            <p:nvCxnSpPr>
              <p:cNvPr id="1059" name="Straight Connector 1058">
                <a:extLst>
                  <a:ext uri="{FF2B5EF4-FFF2-40B4-BE49-F238E27FC236}">
                    <a16:creationId xmlns:a16="http://schemas.microsoft.com/office/drawing/2014/main" id="{0E62C036-8F30-A0AC-4B92-1CA51A5CFA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501" y="3180188"/>
                <a:ext cx="144016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0" name="Straight Connector 1059">
                <a:extLst>
                  <a:ext uri="{FF2B5EF4-FFF2-40B4-BE49-F238E27FC236}">
                    <a16:creationId xmlns:a16="http://schemas.microsoft.com/office/drawing/2014/main" id="{03C05706-7B04-9E49-87E5-372C81EC40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26644" y="3224241"/>
                <a:ext cx="101873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1" name="Straight Connector 1060">
                <a:extLst>
                  <a:ext uri="{FF2B5EF4-FFF2-40B4-BE49-F238E27FC236}">
                    <a16:creationId xmlns:a16="http://schemas.microsoft.com/office/drawing/2014/main" id="{D220CE84-CF4A-9DFA-C85B-11076111E7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501" y="3312347"/>
                <a:ext cx="127347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2" name="Straight Connector 1061">
                <a:extLst>
                  <a:ext uri="{FF2B5EF4-FFF2-40B4-BE49-F238E27FC236}">
                    <a16:creationId xmlns:a16="http://schemas.microsoft.com/office/drawing/2014/main" id="{788B3F3C-E01A-F12E-77A3-4F2C8D8477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501" y="3356400"/>
                <a:ext cx="144016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3" name="Straight Connector 1062">
                <a:extLst>
                  <a:ext uri="{FF2B5EF4-FFF2-40B4-BE49-F238E27FC236}">
                    <a16:creationId xmlns:a16="http://schemas.microsoft.com/office/drawing/2014/main" id="{20F86926-C487-9F2C-01E9-D5E5E03D801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26644" y="3269231"/>
                <a:ext cx="101873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64" name="TextBox 1063">
            <a:extLst>
              <a:ext uri="{FF2B5EF4-FFF2-40B4-BE49-F238E27FC236}">
                <a16:creationId xmlns:a16="http://schemas.microsoft.com/office/drawing/2014/main" id="{53F86033-5292-855A-4829-FCE3D2136C1D}"/>
              </a:ext>
            </a:extLst>
          </p:cNvPr>
          <p:cNvSpPr txBox="1"/>
          <p:nvPr/>
        </p:nvSpPr>
        <p:spPr>
          <a:xfrm>
            <a:off x="7820931" y="3874273"/>
            <a:ext cx="765058" cy="4053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sv-SE" sz="800" dirty="0" err="1">
                <a:latin typeface="Volvo Novum Light" panose="020B0303040502060204" pitchFamily="34" charset="77"/>
              </a:rPr>
              <a:t>Application</a:t>
            </a:r>
            <a:br>
              <a:rPr lang="sv-SE" sz="800" dirty="0">
                <a:latin typeface="Volvo Novum Light" panose="020B0303040502060204" pitchFamily="34" charset="77"/>
              </a:rPr>
            </a:br>
            <a:r>
              <a:rPr lang="sv-SE" sz="800" dirty="0" err="1">
                <a:latin typeface="Volvo Novum Light" panose="020B0303040502060204" pitchFamily="34" charset="77"/>
              </a:rPr>
              <a:t>Code</a:t>
            </a:r>
            <a:endParaRPr lang="sv-SE" sz="800" dirty="0">
              <a:latin typeface="Volvo Novum Light" panose="020B0303040502060204" pitchFamily="34" charset="77"/>
            </a:endParaRPr>
          </a:p>
        </p:txBody>
      </p:sp>
      <p:sp>
        <p:nvSpPr>
          <p:cNvPr id="1071" name="TextBox 1070">
            <a:extLst>
              <a:ext uri="{FF2B5EF4-FFF2-40B4-BE49-F238E27FC236}">
                <a16:creationId xmlns:a16="http://schemas.microsoft.com/office/drawing/2014/main" id="{E7CF9690-6DC2-B2BA-E6C5-C74A98735F65}"/>
              </a:ext>
            </a:extLst>
          </p:cNvPr>
          <p:cNvSpPr txBox="1"/>
          <p:nvPr/>
        </p:nvSpPr>
        <p:spPr>
          <a:xfrm>
            <a:off x="2425103" y="4481889"/>
            <a:ext cx="765058" cy="24564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sv-SE" sz="1000" dirty="0">
                <a:latin typeface="+mj-lt"/>
                <a:cs typeface="Volvo Novum Medium" pitchFamily="50" charset="0"/>
              </a:rPr>
              <a:t>IVI</a:t>
            </a:r>
          </a:p>
        </p:txBody>
      </p:sp>
      <p:sp>
        <p:nvSpPr>
          <p:cNvPr id="1073" name="TextBox 1072">
            <a:extLst>
              <a:ext uri="{FF2B5EF4-FFF2-40B4-BE49-F238E27FC236}">
                <a16:creationId xmlns:a16="http://schemas.microsoft.com/office/drawing/2014/main" id="{8F0A53AF-B3DE-0975-333D-2B459618FFFF}"/>
              </a:ext>
            </a:extLst>
          </p:cNvPr>
          <p:cNvSpPr txBox="1"/>
          <p:nvPr/>
        </p:nvSpPr>
        <p:spPr>
          <a:xfrm>
            <a:off x="7066073" y="4472629"/>
            <a:ext cx="765058" cy="24564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sv-SE" sz="1000" dirty="0">
                <a:latin typeface="+mj-lt"/>
                <a:cs typeface="Volvo Novum Medium" pitchFamily="50" charset="0"/>
              </a:rPr>
              <a:t>Central </a:t>
            </a:r>
            <a:r>
              <a:rPr lang="sv-SE" sz="1000" dirty="0" err="1">
                <a:latin typeface="+mj-lt"/>
                <a:cs typeface="Volvo Novum Medium" pitchFamily="50" charset="0"/>
              </a:rPr>
              <a:t>Compute</a:t>
            </a:r>
            <a:endParaRPr lang="sv-SE" sz="1000" dirty="0">
              <a:latin typeface="+mj-lt"/>
              <a:cs typeface="Volvo Novum Medium" pitchFamily="50" charset="0"/>
            </a:endParaRPr>
          </a:p>
        </p:txBody>
      </p:sp>
      <p:grpSp>
        <p:nvGrpSpPr>
          <p:cNvPr id="1075" name="Group 1074">
            <a:extLst>
              <a:ext uri="{FF2B5EF4-FFF2-40B4-BE49-F238E27FC236}">
                <a16:creationId xmlns:a16="http://schemas.microsoft.com/office/drawing/2014/main" id="{AAC3C3AB-5A07-7DD6-E54D-5E80D0797CF4}"/>
              </a:ext>
            </a:extLst>
          </p:cNvPr>
          <p:cNvGrpSpPr/>
          <p:nvPr/>
        </p:nvGrpSpPr>
        <p:grpSpPr>
          <a:xfrm>
            <a:off x="4930787" y="1551624"/>
            <a:ext cx="310281" cy="358946"/>
            <a:chOff x="7863347" y="2139816"/>
            <a:chExt cx="403069" cy="466288"/>
          </a:xfrm>
        </p:grpSpPr>
        <p:sp>
          <p:nvSpPr>
            <p:cNvPr id="1076" name="Rectangle: Single Corner Snipped 1075">
              <a:extLst>
                <a:ext uri="{FF2B5EF4-FFF2-40B4-BE49-F238E27FC236}">
                  <a16:creationId xmlns:a16="http://schemas.microsoft.com/office/drawing/2014/main" id="{5A3DA7D6-EBAC-C3C5-A767-DAB29ED0D73D}"/>
                </a:ext>
              </a:extLst>
            </p:cNvPr>
            <p:cNvSpPr/>
            <p:nvPr/>
          </p:nvSpPr>
          <p:spPr>
            <a:xfrm>
              <a:off x="7863347" y="2250907"/>
              <a:ext cx="286770" cy="355197"/>
            </a:xfrm>
            <a:prstGeom prst="snip1Rect">
              <a:avLst/>
            </a:prstGeom>
            <a:solidFill>
              <a:schemeClr val="bg1"/>
            </a:solidFill>
            <a:ln w="158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  <a:latin typeface="+mj-lt"/>
                <a:cs typeface="Volvo Novum Medium" pitchFamily="50" charset="0"/>
              </a:endParaRPr>
            </a:p>
          </p:txBody>
        </p:sp>
        <p:sp>
          <p:nvSpPr>
            <p:cNvPr id="1077" name="Rectangle: Single Corner Snipped 1076">
              <a:extLst>
                <a:ext uri="{FF2B5EF4-FFF2-40B4-BE49-F238E27FC236}">
                  <a16:creationId xmlns:a16="http://schemas.microsoft.com/office/drawing/2014/main" id="{CB650443-1D7A-5BCF-1817-0334521F7B45}"/>
                </a:ext>
              </a:extLst>
            </p:cNvPr>
            <p:cNvSpPr/>
            <p:nvPr/>
          </p:nvSpPr>
          <p:spPr>
            <a:xfrm>
              <a:off x="7916890" y="2199780"/>
              <a:ext cx="286770" cy="355197"/>
            </a:xfrm>
            <a:prstGeom prst="snip1Rect">
              <a:avLst/>
            </a:prstGeom>
            <a:solidFill>
              <a:schemeClr val="bg1"/>
            </a:solidFill>
            <a:ln w="158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  <a:latin typeface="+mj-lt"/>
                <a:cs typeface="Volvo Novum Medium" pitchFamily="50" charset="0"/>
              </a:endParaRPr>
            </a:p>
          </p:txBody>
        </p:sp>
        <p:grpSp>
          <p:nvGrpSpPr>
            <p:cNvPr id="1078" name="Group 1077">
              <a:extLst>
                <a:ext uri="{FF2B5EF4-FFF2-40B4-BE49-F238E27FC236}">
                  <a16:creationId xmlns:a16="http://schemas.microsoft.com/office/drawing/2014/main" id="{B7E0E321-65EE-63A0-FCAC-EC25384126AF}"/>
                </a:ext>
              </a:extLst>
            </p:cNvPr>
            <p:cNvGrpSpPr/>
            <p:nvPr/>
          </p:nvGrpSpPr>
          <p:grpSpPr>
            <a:xfrm>
              <a:off x="7979646" y="2139816"/>
              <a:ext cx="286770" cy="355197"/>
              <a:chOff x="3527916" y="3087960"/>
              <a:chExt cx="286770" cy="355197"/>
            </a:xfrm>
          </p:grpSpPr>
          <p:sp>
            <p:nvSpPr>
              <p:cNvPr id="1079" name="Rectangle: Single Corner Snipped 1078">
                <a:extLst>
                  <a:ext uri="{FF2B5EF4-FFF2-40B4-BE49-F238E27FC236}">
                    <a16:creationId xmlns:a16="http://schemas.microsoft.com/office/drawing/2014/main" id="{15F11F7A-A502-9F72-930D-A0BB490562C5}"/>
                  </a:ext>
                </a:extLst>
              </p:cNvPr>
              <p:cNvSpPr/>
              <p:nvPr/>
            </p:nvSpPr>
            <p:spPr>
              <a:xfrm>
                <a:off x="3527916" y="3087960"/>
                <a:ext cx="286770" cy="355197"/>
              </a:xfrm>
              <a:prstGeom prst="snip1Rect">
                <a:avLst/>
              </a:prstGeom>
              <a:solidFill>
                <a:schemeClr val="bg1"/>
              </a:solidFill>
              <a:ln w="15875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sv-SE" sz="1100">
                  <a:solidFill>
                    <a:schemeClr val="tx1"/>
                  </a:solidFill>
                  <a:latin typeface="+mj-lt"/>
                  <a:cs typeface="Volvo Novum Medium" pitchFamily="50" charset="0"/>
                </a:endParaRPr>
              </a:p>
            </p:txBody>
          </p:sp>
          <p:cxnSp>
            <p:nvCxnSpPr>
              <p:cNvPr id="1080" name="Straight Connector 1079">
                <a:extLst>
                  <a:ext uri="{FF2B5EF4-FFF2-40B4-BE49-F238E27FC236}">
                    <a16:creationId xmlns:a16="http://schemas.microsoft.com/office/drawing/2014/main" id="{800FE1B8-C935-BF11-4B66-7D7CBFC8EF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501" y="3180188"/>
                <a:ext cx="144016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1" name="Straight Connector 1080">
                <a:extLst>
                  <a:ext uri="{FF2B5EF4-FFF2-40B4-BE49-F238E27FC236}">
                    <a16:creationId xmlns:a16="http://schemas.microsoft.com/office/drawing/2014/main" id="{8C84E91C-0F6F-DCBB-52FF-725A5F4914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26644" y="3224241"/>
                <a:ext cx="101873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2" name="Straight Connector 1081">
                <a:extLst>
                  <a:ext uri="{FF2B5EF4-FFF2-40B4-BE49-F238E27FC236}">
                    <a16:creationId xmlns:a16="http://schemas.microsoft.com/office/drawing/2014/main" id="{945C3D4C-E1BB-55A3-D89B-0CAADE3E5C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501" y="3312347"/>
                <a:ext cx="127347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3" name="Straight Connector 1082">
                <a:extLst>
                  <a:ext uri="{FF2B5EF4-FFF2-40B4-BE49-F238E27FC236}">
                    <a16:creationId xmlns:a16="http://schemas.microsoft.com/office/drawing/2014/main" id="{D13C0DD9-FC7A-E084-59BE-4366A71E57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501" y="3356400"/>
                <a:ext cx="144016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4" name="Straight Connector 1083">
                <a:extLst>
                  <a:ext uri="{FF2B5EF4-FFF2-40B4-BE49-F238E27FC236}">
                    <a16:creationId xmlns:a16="http://schemas.microsoft.com/office/drawing/2014/main" id="{998147E3-0C4E-3A5E-BBA3-0D7A70A046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26644" y="3269231"/>
                <a:ext cx="101873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Arrow: Bent 8">
            <a:extLst>
              <a:ext uri="{FF2B5EF4-FFF2-40B4-BE49-F238E27FC236}">
                <a16:creationId xmlns:a16="http://schemas.microsoft.com/office/drawing/2014/main" id="{1FC028DB-CA9B-7EF4-EE91-66BD94C7A5FC}"/>
              </a:ext>
            </a:extLst>
          </p:cNvPr>
          <p:cNvSpPr/>
          <p:nvPr/>
        </p:nvSpPr>
        <p:spPr>
          <a:xfrm rot="16200000">
            <a:off x="3900511" y="3570641"/>
            <a:ext cx="295968" cy="2015275"/>
          </a:xfrm>
          <a:prstGeom prst="bentArrow">
            <a:avLst>
              <a:gd name="adj1" fmla="val 24518"/>
              <a:gd name="adj2" fmla="val 30273"/>
              <a:gd name="adj3" fmla="val 33275"/>
              <a:gd name="adj4" fmla="val 55791"/>
            </a:avLst>
          </a:prstGeom>
          <a:solidFill>
            <a:schemeClr val="accent4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sv-SE" sz="1100">
              <a:solidFill>
                <a:schemeClr val="tx1"/>
              </a:solidFill>
              <a:latin typeface="+mj-lt"/>
              <a:cs typeface="Volvo Novum Medium" pitchFamily="50" charset="0"/>
            </a:endParaRPr>
          </a:p>
        </p:txBody>
      </p:sp>
      <p:sp>
        <p:nvSpPr>
          <p:cNvPr id="10" name="Arrow: Bent 9">
            <a:extLst>
              <a:ext uri="{FF2B5EF4-FFF2-40B4-BE49-F238E27FC236}">
                <a16:creationId xmlns:a16="http://schemas.microsoft.com/office/drawing/2014/main" id="{A15690F6-F939-707E-ABC4-9CD24FE585B9}"/>
              </a:ext>
            </a:extLst>
          </p:cNvPr>
          <p:cNvSpPr/>
          <p:nvPr/>
        </p:nvSpPr>
        <p:spPr>
          <a:xfrm rot="16200000" flipV="1">
            <a:off x="5960028" y="3502549"/>
            <a:ext cx="295449" cy="2150942"/>
          </a:xfrm>
          <a:prstGeom prst="bentArrow">
            <a:avLst>
              <a:gd name="adj1" fmla="val 25660"/>
              <a:gd name="adj2" fmla="val 30273"/>
              <a:gd name="adj3" fmla="val 33275"/>
              <a:gd name="adj4" fmla="val 55791"/>
            </a:avLst>
          </a:prstGeom>
          <a:solidFill>
            <a:schemeClr val="accent4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sv-SE" sz="1100">
              <a:solidFill>
                <a:schemeClr val="tx1"/>
              </a:solidFill>
              <a:latin typeface="+mj-lt"/>
              <a:cs typeface="Volvo Novum Medium" pitchFamily="50" charset="0"/>
            </a:endParaRPr>
          </a:p>
        </p:txBody>
      </p:sp>
      <p:sp>
        <p:nvSpPr>
          <p:cNvPr id="1065" name="Rectangle 1064">
            <a:extLst>
              <a:ext uri="{FF2B5EF4-FFF2-40B4-BE49-F238E27FC236}">
                <a16:creationId xmlns:a16="http://schemas.microsoft.com/office/drawing/2014/main" id="{B19FCE27-0F34-549D-89ED-671D539FEBAA}"/>
              </a:ext>
            </a:extLst>
          </p:cNvPr>
          <p:cNvSpPr/>
          <p:nvPr/>
        </p:nvSpPr>
        <p:spPr>
          <a:xfrm>
            <a:off x="4648364" y="4553051"/>
            <a:ext cx="895899" cy="25679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err="1">
                <a:solidFill>
                  <a:schemeClr val="tx1"/>
                </a:solidFill>
                <a:cs typeface="Volvo Novum Medium" pitchFamily="50" charset="0"/>
              </a:rPr>
              <a:t>gRPC</a:t>
            </a:r>
            <a:endParaRPr lang="en-US" sz="800" dirty="0">
              <a:solidFill>
                <a:schemeClr val="tx1"/>
              </a:solidFill>
              <a:cs typeface="Volvo Novum Medium" pitchFamily="50" charset="0"/>
            </a:endParaRPr>
          </a:p>
        </p:txBody>
      </p:sp>
      <p:cxnSp>
        <p:nvCxnSpPr>
          <p:cNvPr id="1048" name="Straight Connector 1047">
            <a:extLst>
              <a:ext uri="{FF2B5EF4-FFF2-40B4-BE49-F238E27FC236}">
                <a16:creationId xmlns:a16="http://schemas.microsoft.com/office/drawing/2014/main" id="{E1B16881-DE93-5364-81FE-D6F7125E5602}"/>
              </a:ext>
            </a:extLst>
          </p:cNvPr>
          <p:cNvCxnSpPr>
            <a:cxnSpLocks/>
          </p:cNvCxnSpPr>
          <p:nvPr/>
        </p:nvCxnSpPr>
        <p:spPr>
          <a:xfrm flipH="1" flipV="1">
            <a:off x="5436394" y="4748213"/>
            <a:ext cx="1079893" cy="329504"/>
          </a:xfrm>
          <a:prstGeom prst="line">
            <a:avLst/>
          </a:prstGeom>
          <a:ln w="12700" cap="rnd"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57E953AA-0CAC-96BE-4292-F8CCB6B613B4}"/>
              </a:ext>
            </a:extLst>
          </p:cNvPr>
          <p:cNvCxnSpPr>
            <a:cxnSpLocks/>
            <a:endCxn id="1079" idx="0"/>
          </p:cNvCxnSpPr>
          <p:nvPr/>
        </p:nvCxnSpPr>
        <p:spPr>
          <a:xfrm flipH="1">
            <a:off x="5241068" y="1567871"/>
            <a:ext cx="1642450" cy="120468"/>
          </a:xfrm>
          <a:prstGeom prst="line">
            <a:avLst/>
          </a:prstGeom>
          <a:ln w="12700" cap="rnd"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ECAE9AD7-B052-B042-E35A-7490275342F7}"/>
              </a:ext>
            </a:extLst>
          </p:cNvPr>
          <p:cNvSpPr/>
          <p:nvPr/>
        </p:nvSpPr>
        <p:spPr>
          <a:xfrm>
            <a:off x="4609745" y="2958727"/>
            <a:ext cx="944094" cy="3430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err="1">
                <a:solidFill>
                  <a:schemeClr val="tx1"/>
                </a:solidFill>
                <a:cs typeface="Volvo Novum Medium" pitchFamily="50" charset="0"/>
              </a:rPr>
              <a:t>protoc</a:t>
            </a:r>
            <a:r>
              <a:rPr lang="en-US" sz="800" dirty="0">
                <a:solidFill>
                  <a:schemeClr val="tx1"/>
                </a:solidFill>
                <a:cs typeface="Volvo Novum Medium" pitchFamily="50" charset="0"/>
              </a:rPr>
              <a:t> Network Code Generator</a:t>
            </a:r>
            <a:endParaRPr lang="sv-SE" sz="800" dirty="0">
              <a:solidFill>
                <a:schemeClr val="tx1"/>
              </a:solidFill>
              <a:cs typeface="Volvo Novum Medium" pitchFamily="50" charset="0"/>
            </a:endParaRPr>
          </a:p>
        </p:txBody>
      </p:sp>
      <p:pic>
        <p:nvPicPr>
          <p:cNvPr id="11" name="Picture 2" descr="Google">
            <a:extLst>
              <a:ext uri="{FF2B5EF4-FFF2-40B4-BE49-F238E27FC236}">
                <a16:creationId xmlns:a16="http://schemas.microsoft.com/office/drawing/2014/main" id="{D35101B2-915A-42E2-DB99-9CFBED9CAA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5809" y="3299289"/>
            <a:ext cx="452509" cy="265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2C8CFDC-E83E-5811-1356-08B5E98DA937}"/>
              </a:ext>
            </a:extLst>
          </p:cNvPr>
          <p:cNvCxnSpPr>
            <a:cxnSpLocks/>
          </p:cNvCxnSpPr>
          <p:nvPr/>
        </p:nvCxnSpPr>
        <p:spPr>
          <a:xfrm>
            <a:off x="3289300" y="2139950"/>
            <a:ext cx="1301750" cy="247650"/>
          </a:xfrm>
          <a:prstGeom prst="line">
            <a:avLst/>
          </a:prstGeom>
          <a:ln w="12700" cap="rnd"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2330D82-A2C8-42D6-AA9B-C92C95B18858}"/>
              </a:ext>
            </a:extLst>
          </p:cNvPr>
          <p:cNvSpPr txBox="1"/>
          <p:nvPr/>
        </p:nvSpPr>
        <p:spPr>
          <a:xfrm>
            <a:off x="1452107" y="2075705"/>
            <a:ext cx="1870498" cy="33211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Converts IFEX to </a:t>
            </a:r>
            <a:r>
              <a:rPr lang="en-US" sz="1100" dirty="0" err="1">
                <a:latin typeface="Volvo Novum Light" panose="020B0303040502060204" pitchFamily="34" charset="77"/>
              </a:rPr>
              <a:t>protobuf</a:t>
            </a:r>
            <a:endParaRPr lang="en-US" sz="1100" dirty="0">
              <a:latin typeface="Volvo Novum Light" panose="020B0303040502060204" pitchFamily="34" charset="77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F9055B8-99F0-344B-130C-83849D193077}"/>
              </a:ext>
            </a:extLst>
          </p:cNvPr>
          <p:cNvCxnSpPr>
            <a:cxnSpLocks/>
          </p:cNvCxnSpPr>
          <p:nvPr/>
        </p:nvCxnSpPr>
        <p:spPr>
          <a:xfrm>
            <a:off x="3290410" y="2075705"/>
            <a:ext cx="0" cy="242398"/>
          </a:xfrm>
          <a:prstGeom prst="line">
            <a:avLst/>
          </a:prstGeom>
          <a:ln w="12700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B36CC81-FB70-8847-612C-E24BB21A194B}"/>
              </a:ext>
            </a:extLst>
          </p:cNvPr>
          <p:cNvCxnSpPr>
            <a:cxnSpLocks/>
          </p:cNvCxnSpPr>
          <p:nvPr/>
        </p:nvCxnSpPr>
        <p:spPr>
          <a:xfrm flipH="1">
            <a:off x="5492750" y="2533196"/>
            <a:ext cx="1389904" cy="489404"/>
          </a:xfrm>
          <a:prstGeom prst="line">
            <a:avLst/>
          </a:prstGeom>
          <a:ln w="12700" cap="rnd"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01B3758-A7D8-4492-9A26-9A0984904ACC}"/>
              </a:ext>
            </a:extLst>
          </p:cNvPr>
          <p:cNvCxnSpPr>
            <a:cxnSpLocks/>
          </p:cNvCxnSpPr>
          <p:nvPr/>
        </p:nvCxnSpPr>
        <p:spPr>
          <a:xfrm>
            <a:off x="6882654" y="2426944"/>
            <a:ext cx="0" cy="404789"/>
          </a:xfrm>
          <a:prstGeom prst="line">
            <a:avLst/>
          </a:prstGeom>
          <a:ln w="12700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4B5AD19E-063F-490C-E07F-79D051E47C43}"/>
              </a:ext>
            </a:extLst>
          </p:cNvPr>
          <p:cNvSpPr txBox="1"/>
          <p:nvPr/>
        </p:nvSpPr>
        <p:spPr>
          <a:xfrm>
            <a:off x="6956531" y="2392678"/>
            <a:ext cx="2644341" cy="49236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Standard tool provided by Google</a:t>
            </a:r>
          </a:p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Targets Java, Python, and C++</a:t>
            </a:r>
          </a:p>
        </p:txBody>
      </p:sp>
      <p:pic>
        <p:nvPicPr>
          <p:cNvPr id="2" name="Picture 1" descr="A black background with white letters&#10;&#10;Description automatically generated">
            <a:extLst>
              <a:ext uri="{FF2B5EF4-FFF2-40B4-BE49-F238E27FC236}">
                <a16:creationId xmlns:a16="http://schemas.microsoft.com/office/drawing/2014/main" id="{283C6317-5403-370F-57D0-8516380F50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0214" y="2599913"/>
            <a:ext cx="497782" cy="147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910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84F7AA1-3791-2388-B0CB-7AABFB3659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9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5333" b="19676"/>
          <a:stretch/>
        </p:blipFill>
        <p:spPr>
          <a:xfrm>
            <a:off x="0" y="0"/>
            <a:ext cx="10160000" cy="5715000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A7E0398B-35D2-4354-97D4-B14703059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2846" y="1545587"/>
            <a:ext cx="1599131" cy="359378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Volvo Novum Medium" pitchFamily="50" charset="0"/>
                <a:cs typeface="Volvo Novum Medium" pitchFamily="50" charset="0"/>
              </a:rPr>
              <a:t>IMPACT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705EF1-BCA6-1644-8854-B62ABB99711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 dirty="0"/>
              <a:t>2024-09-19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7C5C27-70D7-CE47-B41B-FE67091E74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 dirty="0">
                <a:solidFill>
                  <a:schemeClr val="bg1">
                    <a:lumMod val="50000"/>
                  </a:schemeClr>
                </a:solidFill>
              </a:rPr>
              <a:t>Collaboration through Interoperability – Magnus Feuer </a:t>
            </a:r>
            <a:endParaRPr lang="en-GB" noProof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1469D6-DA7E-D343-AA2B-82869C2F46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ECA8F73-ACC7-A64F-8F77-C8CBCE9A3AB4}" type="slidenum">
              <a:rPr lang="en-GB" noProof="0" smtClean="0"/>
              <a:pPr/>
              <a:t>11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84548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7E0398B-35D2-4354-97D4-B14703059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this make us better </a:t>
            </a:r>
            <a:r>
              <a:rPr lang="en-US"/>
              <a:t>software developers?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705EF1-BCA6-1644-8854-B62ABB99711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 dirty="0"/>
              <a:t>2024-09-19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7C5C27-70D7-CE47-B41B-FE67091E74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 dirty="0">
                <a:solidFill>
                  <a:schemeClr val="bg1">
                    <a:lumMod val="50000"/>
                  </a:schemeClr>
                </a:solidFill>
              </a:rPr>
              <a:t>Collaboration through Interoperability – Magnus Feuer </a:t>
            </a:r>
            <a:endParaRPr lang="en-GB" noProof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1469D6-DA7E-D343-AA2B-82869C2F46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48695" y="5463945"/>
            <a:ext cx="401006" cy="113514"/>
          </a:xfrm>
        </p:spPr>
        <p:txBody>
          <a:bodyPr/>
          <a:lstStyle/>
          <a:p>
            <a:fld id="{EECA8F73-ACC7-A64F-8F77-C8CBCE9A3AB4}" type="slidenum">
              <a:rPr lang="en-GB" noProof="0" smtClean="0"/>
              <a:pPr/>
              <a:t>12</a:t>
            </a:fld>
            <a:endParaRPr lang="en-GB" noProof="0"/>
          </a:p>
        </p:txBody>
      </p:sp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3805C310-A392-CA0F-7A03-C3CA078F8B6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99600" y="1497600"/>
            <a:ext cx="9318293" cy="3840564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Volvo Novum Medium" pitchFamily="50" charset="0"/>
                <a:cs typeface="Volvo Novum Medium" pitchFamily="50" charset="0"/>
              </a:rPr>
              <a:t>Scalability</a:t>
            </a:r>
          </a:p>
          <a:p>
            <a:pPr marL="482890" lvl="1" indent="-342900"/>
            <a:r>
              <a:rPr lang="en-US" dirty="0"/>
              <a:t>Drives solution-oriented engineering, focusing the design process on domains, use cases, and call flows</a:t>
            </a:r>
          </a:p>
          <a:p>
            <a:pPr marL="482890" lvl="1" indent="-342900"/>
            <a:r>
              <a:rPr lang="en-US" dirty="0"/>
              <a:t>Drives code maintainability through decoupled API and implementation lifecycle management </a:t>
            </a:r>
            <a:br>
              <a:rPr lang="en-US" dirty="0"/>
            </a:b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Volvo Novum Medium" pitchFamily="50" charset="0"/>
                <a:cs typeface="Volvo Novum Medium" pitchFamily="50" charset="0"/>
              </a:rPr>
              <a:t>Interoperability</a:t>
            </a:r>
          </a:p>
          <a:p>
            <a:pPr marL="482890" lvl="1" indent="-342900"/>
            <a:r>
              <a:rPr lang="en-US" dirty="0"/>
              <a:t>Retains community-specific culture, processes, and tools through bridge tooling</a:t>
            </a:r>
          </a:p>
          <a:p>
            <a:pPr marL="482890" lvl="1" indent="-342900"/>
            <a:r>
              <a:rPr lang="en-US" dirty="0"/>
              <a:t>Combines flexibility of Git, CI/CD, and rapid releases with the formality of AUTOSAR</a:t>
            </a:r>
            <a:br>
              <a:rPr lang="en-US" dirty="0"/>
            </a:b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Volvo Novum Medium" pitchFamily="50" charset="0"/>
                <a:cs typeface="Volvo Novum Medium" pitchFamily="50" charset="0"/>
              </a:rPr>
              <a:t>Left-shifted testing</a:t>
            </a:r>
          </a:p>
          <a:p>
            <a:pPr marL="482890" lvl="1" indent="-342900"/>
            <a:r>
              <a:rPr lang="en-US" dirty="0"/>
              <a:t>Mock API implementations, delivered with the architecture spec, enables day one integration testing</a:t>
            </a:r>
          </a:p>
          <a:p>
            <a:pPr marL="482890" lvl="1" indent="-342900"/>
            <a:r>
              <a:rPr lang="en-US" dirty="0"/>
              <a:t>Mitigates delivery-shock regression through incremental, deterministic software upgrades</a:t>
            </a:r>
          </a:p>
        </p:txBody>
      </p:sp>
    </p:spTree>
    <p:extLst>
      <p:ext uri="{BB962C8B-B14F-4D97-AF65-F5344CB8AC3E}">
        <p14:creationId xmlns:p14="http://schemas.microsoft.com/office/powerpoint/2010/main" val="2508706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81FDB6E-AA1C-482A-AE50-BF134522785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74378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122;p17">
            <a:extLst>
              <a:ext uri="{FF2B5EF4-FFF2-40B4-BE49-F238E27FC236}">
                <a16:creationId xmlns:a16="http://schemas.microsoft.com/office/drawing/2014/main" id="{471BE5EA-593B-5B04-954B-A42341A16D59}"/>
              </a:ext>
            </a:extLst>
          </p:cNvPr>
          <p:cNvPicPr preferRelativeResize="0"/>
          <p:nvPr/>
        </p:nvPicPr>
        <p:blipFill rotWithShape="1">
          <a:blip r:embed="rId2">
            <a:alphaModFix amt="41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535" t="403" r="535" b="16104"/>
          <a:stretch/>
        </p:blipFill>
        <p:spPr>
          <a:xfrm>
            <a:off x="1" y="0"/>
            <a:ext cx="10160000" cy="57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A7E0398B-35D2-4354-97D4-B14703059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Previously on “Why do we suck so badly at this?”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705EF1-BCA6-1644-8854-B62ABB99711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 dirty="0"/>
              <a:t>2024-09-19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7C5C27-70D7-CE47-B41B-FE67091E74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 dirty="0">
                <a:solidFill>
                  <a:schemeClr val="bg1">
                    <a:lumMod val="50000"/>
                  </a:schemeClr>
                </a:solidFill>
              </a:rPr>
              <a:t>Collaboration through Interoperability – Magnus Feuer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1469D6-DA7E-D343-AA2B-82869C2F46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ECA8F73-ACC7-A64F-8F77-C8CBCE9A3AB4}" type="slidenum">
              <a:rPr lang="en-GB" noProof="0" smtClean="0"/>
              <a:pPr/>
              <a:t>2</a:t>
            </a:fld>
            <a:endParaRPr lang="en-GB" noProof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C038FC5-DA89-82E1-B926-ECF4D31E328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89000"/>
          </a:blip>
          <a:srcRect l="1766" t="35616"/>
          <a:stretch/>
        </p:blipFill>
        <p:spPr>
          <a:xfrm>
            <a:off x="1040771" y="1889192"/>
            <a:ext cx="8277620" cy="2504692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01FF20A8-FDAE-CEC3-49F9-A88EB0A7ECE8}"/>
              </a:ext>
            </a:extLst>
          </p:cNvPr>
          <p:cNvSpPr txBox="1"/>
          <p:nvPr/>
        </p:nvSpPr>
        <p:spPr>
          <a:xfrm>
            <a:off x="6138581" y="4587342"/>
            <a:ext cx="1146135" cy="22885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rgbClr val="C00000"/>
                </a:solidFill>
                <a:latin typeface="Volvo Novum Medium" pitchFamily="50" charset="0"/>
                <a:cs typeface="Volvo Novum Medium" pitchFamily="50" charset="0"/>
              </a:rPr>
              <a:t>Today’s topic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BFF075A-57F7-79B5-13DF-9243DCC0512D}"/>
              </a:ext>
            </a:extLst>
          </p:cNvPr>
          <p:cNvCxnSpPr>
            <a:cxnSpLocks/>
          </p:cNvCxnSpPr>
          <p:nvPr/>
        </p:nvCxnSpPr>
        <p:spPr>
          <a:xfrm flipH="1" flipV="1">
            <a:off x="4263391" y="3709775"/>
            <a:ext cx="1776131" cy="991994"/>
          </a:xfrm>
          <a:prstGeom prst="line">
            <a:avLst/>
          </a:prstGeom>
          <a:ln w="28575" cap="rnd">
            <a:solidFill>
              <a:srgbClr val="C00000"/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BADF0A7-211B-B2C7-F922-9B09BB63CCF5}"/>
              </a:ext>
            </a:extLst>
          </p:cNvPr>
          <p:cNvCxnSpPr>
            <a:cxnSpLocks/>
          </p:cNvCxnSpPr>
          <p:nvPr/>
        </p:nvCxnSpPr>
        <p:spPr>
          <a:xfrm>
            <a:off x="6039522" y="4601309"/>
            <a:ext cx="0" cy="228855"/>
          </a:xfrm>
          <a:prstGeom prst="line">
            <a:avLst/>
          </a:prstGeom>
          <a:ln w="28575" cap="rnd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1195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CF4EF58-9302-F71A-677A-71AD571E22F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1000"/>
                    </a14:imgEffect>
                    <a14:imgEffect>
                      <a14:brightnessContrast bright="-11000"/>
                    </a14:imgEffect>
                  </a14:imgLayer>
                </a14:imgProps>
              </a:ext>
            </a:extLst>
          </a:blip>
          <a:srcRect b="25000"/>
          <a:stretch/>
        </p:blipFill>
        <p:spPr>
          <a:xfrm>
            <a:off x="0" y="0"/>
            <a:ext cx="10160000" cy="571500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705EF1-BCA6-1644-8854-B62ABB99711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 dirty="0"/>
              <a:t>2024-09-19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7C5C27-70D7-CE47-B41B-FE67091E74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 dirty="0">
                <a:solidFill>
                  <a:schemeClr val="bg1">
                    <a:lumMod val="50000"/>
                  </a:schemeClr>
                </a:solidFill>
              </a:rPr>
              <a:t>Collaboration through Interoperability – Magnus Feuer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1469D6-DA7E-D343-AA2B-82869C2F46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ECA8F73-ACC7-A64F-8F77-C8CBCE9A3AB4}" type="slidenum">
              <a:rPr lang="en-GB" noProof="0" smtClean="0"/>
              <a:pPr/>
              <a:t>3</a:t>
            </a:fld>
            <a:endParaRPr lang="en-GB" noProof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0AE2C4-65C8-F063-4870-397DFAE237EA}"/>
              </a:ext>
            </a:extLst>
          </p:cNvPr>
          <p:cNvSpPr txBox="1"/>
          <p:nvPr/>
        </p:nvSpPr>
        <p:spPr>
          <a:xfrm>
            <a:off x="1541056" y="1913761"/>
            <a:ext cx="7037336" cy="2719477"/>
          </a:xfrm>
          <a:prstGeom prst="rect">
            <a:avLst/>
          </a:prstGeom>
          <a:noFill/>
          <a:effectLst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000" dirty="0">
                <a:solidFill>
                  <a:schemeClr val="bg1"/>
                </a:solidFill>
                <a:latin typeface="+mj-lt"/>
                <a:cs typeface="Volvo Novum" pitchFamily="50" charset="0"/>
              </a:rPr>
              <a:t>Today there are often inefficiencies and conflict between software domains inside an OEM due to incompatible </a:t>
            </a:r>
            <a:br>
              <a:rPr lang="en-US" sz="2000" dirty="0">
                <a:solidFill>
                  <a:schemeClr val="bg1"/>
                </a:solidFill>
                <a:latin typeface="+mj-lt"/>
                <a:cs typeface="Volvo Novum" pitchFamily="50" charset="0"/>
              </a:rPr>
            </a:br>
            <a:r>
              <a:rPr lang="en-US" sz="2000" dirty="0">
                <a:solidFill>
                  <a:schemeClr val="bg1"/>
                </a:solidFill>
                <a:latin typeface="+mj-lt"/>
                <a:cs typeface="Volvo Novum" pitchFamily="50" charset="0"/>
              </a:rPr>
              <a:t>development strategies, processes, and tooling.</a:t>
            </a:r>
          </a:p>
          <a:p>
            <a:pPr algn="ctr">
              <a:lnSpc>
                <a:spcPct val="120000"/>
              </a:lnSpc>
            </a:pPr>
            <a:endParaRPr lang="en-US" sz="2000" dirty="0">
              <a:solidFill>
                <a:schemeClr val="bg1"/>
              </a:solidFill>
              <a:latin typeface="+mj-lt"/>
              <a:cs typeface="Volvo Novum" pitchFamily="50" charset="0"/>
            </a:endParaRPr>
          </a:p>
          <a:p>
            <a:pPr algn="ctr">
              <a:lnSpc>
                <a:spcPct val="120000"/>
              </a:lnSpc>
            </a:pPr>
            <a:r>
              <a:rPr lang="en-US" sz="2000" dirty="0">
                <a:solidFill>
                  <a:schemeClr val="bg1"/>
                </a:solidFill>
                <a:latin typeface="+mj-lt"/>
                <a:cs typeface="Volvo Novum" pitchFamily="50" charset="0"/>
              </a:rPr>
              <a:t>How do we build bridges between engineering cultures</a:t>
            </a:r>
            <a:br>
              <a:rPr lang="en-US" sz="2000" dirty="0">
                <a:solidFill>
                  <a:schemeClr val="bg1"/>
                </a:solidFill>
                <a:latin typeface="+mj-lt"/>
                <a:cs typeface="Volvo Novum" pitchFamily="50" charset="0"/>
              </a:rPr>
            </a:br>
            <a:r>
              <a:rPr lang="en-US" sz="2000" dirty="0">
                <a:solidFill>
                  <a:schemeClr val="bg1"/>
                </a:solidFill>
                <a:latin typeface="+mj-lt"/>
                <a:cs typeface="Volvo Novum" pitchFamily="50" charset="0"/>
              </a:rPr>
              <a:t>without disrupting existing ways of working?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17D2877-E60B-3520-C0B2-27CB6533D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266" y="897887"/>
            <a:ext cx="9318916" cy="359378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What are we trying to solve today?</a:t>
            </a:r>
          </a:p>
        </p:txBody>
      </p:sp>
    </p:spTree>
    <p:extLst>
      <p:ext uri="{BB962C8B-B14F-4D97-AF65-F5344CB8AC3E}">
        <p14:creationId xmlns:p14="http://schemas.microsoft.com/office/powerpoint/2010/main" val="3498791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lose-up of a car's front bumper">
            <a:extLst>
              <a:ext uri="{FF2B5EF4-FFF2-40B4-BE49-F238E27FC236}">
                <a16:creationId xmlns:a16="http://schemas.microsoft.com/office/drawing/2014/main" id="{69E80EA3-F60F-A0B5-1AE3-4B19DE59A91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39000"/>
                    </a14:imgEffect>
                  </a14:imgLayer>
                </a14:imgProps>
              </a:ext>
            </a:extLst>
          </a:blip>
          <a:srcRect t="14520" b="10479"/>
          <a:stretch/>
        </p:blipFill>
        <p:spPr>
          <a:xfrm>
            <a:off x="0" y="0"/>
            <a:ext cx="10160000" cy="571500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705EF1-BCA6-1644-8854-B62ABB99711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 dirty="0"/>
              <a:t>2024-09-19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7C5C27-70D7-CE47-B41B-FE67091E74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 dirty="0">
                <a:solidFill>
                  <a:schemeClr val="bg1">
                    <a:lumMod val="50000"/>
                  </a:schemeClr>
                </a:solidFill>
              </a:rPr>
              <a:t>Collaboration through Interoperability – Magnus Feuer </a:t>
            </a:r>
            <a:endParaRPr lang="en-GB" noProof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1469D6-DA7E-D343-AA2B-82869C2F46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ECA8F73-ACC7-A64F-8F77-C8CBCE9A3AB4}" type="slidenum">
              <a:rPr lang="en-GB" noProof="0" smtClean="0"/>
              <a:pPr/>
              <a:t>4</a:t>
            </a:fld>
            <a:endParaRPr lang="en-GB" noProof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0AE2C4-65C8-F063-4870-397DFAE237EA}"/>
              </a:ext>
            </a:extLst>
          </p:cNvPr>
          <p:cNvSpPr txBox="1"/>
          <p:nvPr/>
        </p:nvSpPr>
        <p:spPr>
          <a:xfrm>
            <a:off x="400266" y="2580833"/>
            <a:ext cx="4114104" cy="2530296"/>
          </a:xfrm>
          <a:prstGeom prst="rect">
            <a:avLst/>
          </a:prstGeom>
          <a:noFill/>
          <a:effectLst/>
        </p:spPr>
        <p:txBody>
          <a:bodyPr wrap="square" lIns="0" tIns="0" rIns="0" bIns="0" rtlCol="0" anchor="ctr">
            <a:noAutofit/>
          </a:bodyPr>
          <a:lstStyle>
            <a:defPPr>
              <a:defRPr lang="sv-SE"/>
            </a:defPPr>
            <a:lvl1pPr algn="ctr">
              <a:lnSpc>
                <a:spcPct val="120000"/>
              </a:lnSpc>
              <a:defRPr sz="2000">
                <a:cs typeface="Volvo Novum" pitchFamily="50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j-lt"/>
              </a:rPr>
              <a:t>Use Software Defined Vehicle concepts to create interoperability between engineering cultures, driving faster execution, scalable designs, and better products.</a:t>
            </a:r>
          </a:p>
        </p:txBody>
      </p:sp>
    </p:spTree>
    <p:extLst>
      <p:ext uri="{BB962C8B-B14F-4D97-AF65-F5344CB8AC3E}">
        <p14:creationId xmlns:p14="http://schemas.microsoft.com/office/powerpoint/2010/main" val="162890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7E0398B-35D2-4354-97D4-B14703059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SDV, SOA, API-First: Different impacts from a single philosophy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705EF1-BCA6-1644-8854-B62ABB99711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 dirty="0"/>
              <a:t>2024-09-19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7C5C27-70D7-CE47-B41B-FE67091E74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 dirty="0">
                <a:solidFill>
                  <a:schemeClr val="bg1">
                    <a:lumMod val="50000"/>
                  </a:schemeClr>
                </a:solidFill>
              </a:rPr>
              <a:t>Collaboration through Interoperability – Magnus Feuer </a:t>
            </a:r>
            <a:endParaRPr lang="en-GB" noProof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1469D6-DA7E-D343-AA2B-82869C2F46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48695" y="5463945"/>
            <a:ext cx="401006" cy="113514"/>
          </a:xfrm>
        </p:spPr>
        <p:txBody>
          <a:bodyPr/>
          <a:lstStyle/>
          <a:p>
            <a:fld id="{EECA8F73-ACC7-A64F-8F77-C8CBCE9A3AB4}" type="slidenum">
              <a:rPr lang="en-GB" noProof="0" smtClean="0"/>
              <a:pPr/>
              <a:t>5</a:t>
            </a:fld>
            <a:endParaRPr lang="en-GB" noProof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63EC7FE-A019-B290-6576-23C21B61EC85}"/>
              </a:ext>
            </a:extLst>
          </p:cNvPr>
          <p:cNvGrpSpPr/>
          <p:nvPr/>
        </p:nvGrpSpPr>
        <p:grpSpPr>
          <a:xfrm>
            <a:off x="3229605" y="2046160"/>
            <a:ext cx="106692" cy="2578211"/>
            <a:chOff x="3147239" y="2046160"/>
            <a:chExt cx="106692" cy="257821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DA8303C-6124-9A99-4F4C-6BF8C390B367}"/>
                </a:ext>
              </a:extLst>
            </p:cNvPr>
            <p:cNvGrpSpPr/>
            <p:nvPr/>
          </p:nvGrpSpPr>
          <p:grpSpPr>
            <a:xfrm>
              <a:off x="3147239" y="2046160"/>
              <a:ext cx="106692" cy="212058"/>
              <a:chOff x="3145275" y="1963138"/>
              <a:chExt cx="146437" cy="291055"/>
            </a:xfrm>
          </p:grpSpPr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FDB99760-CD7C-4B77-237A-0D0EA0956D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45275" y="1963138"/>
                <a:ext cx="146437" cy="146437"/>
              </a:xfrm>
              <a:prstGeom prst="line">
                <a:avLst/>
              </a:prstGeom>
              <a:ln w="9525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37069D2C-D703-7D8D-36BC-D466861037F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45275" y="2107756"/>
                <a:ext cx="146437" cy="146437"/>
              </a:xfrm>
              <a:prstGeom prst="line">
                <a:avLst/>
              </a:prstGeom>
              <a:ln w="9525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C6A486F0-7232-1A3B-1A26-024BD6B69032}"/>
                </a:ext>
              </a:extLst>
            </p:cNvPr>
            <p:cNvCxnSpPr>
              <a:cxnSpLocks/>
            </p:cNvCxnSpPr>
            <p:nvPr/>
          </p:nvCxnSpPr>
          <p:spPr>
            <a:xfrm>
              <a:off x="3147656" y="2259615"/>
              <a:ext cx="0" cy="2364756"/>
            </a:xfrm>
            <a:prstGeom prst="line">
              <a:avLst/>
            </a:prstGeom>
            <a:ln w="9525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100F01DF-3FE8-D59B-2555-196E9565C040}"/>
              </a:ext>
            </a:extLst>
          </p:cNvPr>
          <p:cNvSpPr/>
          <p:nvPr/>
        </p:nvSpPr>
        <p:spPr>
          <a:xfrm>
            <a:off x="376451" y="1930893"/>
            <a:ext cx="2564953" cy="41683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400" dirty="0">
                <a:solidFill>
                  <a:schemeClr val="tx1"/>
                </a:solidFill>
                <a:latin typeface="Volvo Novum" pitchFamily="50" charset="0"/>
                <a:cs typeface="Volvo Novum" pitchFamily="50" charset="0"/>
              </a:rPr>
              <a:t>Software Defined Vehicle</a:t>
            </a:r>
            <a:endParaRPr lang="sv-SE" sz="1400" dirty="0">
              <a:solidFill>
                <a:schemeClr val="tx1"/>
              </a:solidFill>
              <a:latin typeface="Volvo Novum" pitchFamily="50" charset="0"/>
              <a:cs typeface="Volvo Novum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7BAEAF-62D2-7526-0518-1C35BE9FE949}"/>
              </a:ext>
            </a:extLst>
          </p:cNvPr>
          <p:cNvSpPr txBox="1"/>
          <p:nvPr/>
        </p:nvSpPr>
        <p:spPr>
          <a:xfrm>
            <a:off x="376451" y="2455513"/>
            <a:ext cx="2702774" cy="160212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Better products for less through software-driven value creation</a:t>
            </a:r>
            <a:br>
              <a:rPr lang="en-US" sz="1100" dirty="0">
                <a:latin typeface="Volvo Novum Light" panose="020B0303040502060204" pitchFamily="34" charset="77"/>
              </a:rPr>
            </a:br>
            <a:endParaRPr lang="en-US" sz="1100" dirty="0">
              <a:latin typeface="Volvo Novum Light" panose="020B0303040502060204" pitchFamily="34" charset="77"/>
            </a:endParaRPr>
          </a:p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Better products for longer through </a:t>
            </a:r>
            <a:br>
              <a:rPr lang="en-US" sz="1100" dirty="0">
                <a:latin typeface="Volvo Novum Light" panose="020B0303040502060204" pitchFamily="34" charset="77"/>
              </a:rPr>
            </a:br>
            <a:r>
              <a:rPr lang="en-US" sz="1100" dirty="0">
                <a:latin typeface="Volvo Novum Light" panose="020B0303040502060204" pitchFamily="34" charset="77"/>
              </a:rPr>
              <a:t>OTA upgrades</a:t>
            </a:r>
            <a:br>
              <a:rPr lang="en-US" sz="1100" dirty="0">
                <a:latin typeface="Volvo Novum Light" panose="020B0303040502060204" pitchFamily="34" charset="77"/>
              </a:rPr>
            </a:br>
            <a:endParaRPr lang="en-US" sz="1100" dirty="0">
              <a:latin typeface="Volvo Novum Light" panose="020B0303040502060204" pitchFamily="34" charset="77"/>
            </a:endParaRPr>
          </a:p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Better products for tomorrow through fleet performance data analysis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96671C4-CC77-E655-EB87-FCA9BF74D038}"/>
              </a:ext>
            </a:extLst>
          </p:cNvPr>
          <p:cNvSpPr/>
          <p:nvPr/>
        </p:nvSpPr>
        <p:spPr>
          <a:xfrm>
            <a:off x="376451" y="1818511"/>
            <a:ext cx="902761" cy="223624"/>
          </a:xfrm>
          <a:prstGeom prst="round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700" dirty="0">
                <a:solidFill>
                  <a:schemeClr val="tx1"/>
                </a:solidFill>
              </a:rPr>
              <a:t>BETTER PRODUCTS</a:t>
            </a:r>
            <a:endParaRPr lang="sv-SE" sz="700" dirty="0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8EF2490-6839-9DAC-3F6C-72779FA7EFDE}"/>
              </a:ext>
            </a:extLst>
          </p:cNvPr>
          <p:cNvSpPr/>
          <p:nvPr/>
        </p:nvSpPr>
        <p:spPr>
          <a:xfrm>
            <a:off x="3642927" y="1930893"/>
            <a:ext cx="2564953" cy="41683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400" dirty="0">
                <a:solidFill>
                  <a:schemeClr val="tx1"/>
                </a:solidFill>
                <a:latin typeface="Volvo Novum" pitchFamily="50" charset="0"/>
                <a:cs typeface="Volvo Novum" pitchFamily="50" charset="0"/>
              </a:rPr>
              <a:t>Service Oriented Architecture</a:t>
            </a:r>
            <a:endParaRPr lang="sv-SE" sz="1400" dirty="0">
              <a:solidFill>
                <a:schemeClr val="tx1"/>
              </a:solidFill>
              <a:latin typeface="Volvo Novum" pitchFamily="50" charset="0"/>
              <a:cs typeface="Volvo Novum" pitchFamily="50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BD3B776-70E0-A248-8481-DA9EC8E8EDB5}"/>
              </a:ext>
            </a:extLst>
          </p:cNvPr>
          <p:cNvSpPr txBox="1"/>
          <p:nvPr/>
        </p:nvSpPr>
        <p:spPr>
          <a:xfrm>
            <a:off x="3642927" y="2429831"/>
            <a:ext cx="2679674" cy="21945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Scales our software designs by separating API lifecycle management from that of implementation</a:t>
            </a:r>
            <a:br>
              <a:rPr lang="en-US" sz="1100" dirty="0">
                <a:latin typeface="Volvo Novum Light" panose="020B0303040502060204" pitchFamily="34" charset="77"/>
              </a:rPr>
            </a:br>
            <a:endParaRPr lang="en-US" sz="1100" dirty="0">
              <a:latin typeface="Volvo Novum Light" panose="020B0303040502060204" pitchFamily="34" charset="77"/>
            </a:endParaRPr>
          </a:p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Scales our design processes by shifting focus from signals and protocols to solutions and features</a:t>
            </a:r>
            <a:br>
              <a:rPr lang="en-US" sz="1100" dirty="0">
                <a:latin typeface="Volvo Novum Light" panose="020B0303040502060204" pitchFamily="34" charset="77"/>
              </a:rPr>
            </a:br>
            <a:endParaRPr lang="en-US" sz="1100" dirty="0">
              <a:latin typeface="Volvo Novum Light" panose="020B0303040502060204" pitchFamily="34" charset="77"/>
            </a:endParaRPr>
          </a:p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Scales our testing using mock API implementations to find bugs earlier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1A38E96-BE84-7E6E-BF57-084E0DBDEE23}"/>
              </a:ext>
            </a:extLst>
          </p:cNvPr>
          <p:cNvSpPr/>
          <p:nvPr/>
        </p:nvSpPr>
        <p:spPr>
          <a:xfrm>
            <a:off x="3642927" y="1818511"/>
            <a:ext cx="952649" cy="223624"/>
          </a:xfrm>
          <a:prstGeom prst="round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700" dirty="0">
                <a:solidFill>
                  <a:schemeClr val="tx1"/>
                </a:solidFill>
              </a:rPr>
              <a:t>SCALABLE DESIGNS</a:t>
            </a:r>
            <a:endParaRPr lang="sv-SE" sz="700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C4A549-0AB2-F34A-BD11-131B365096CD}"/>
              </a:ext>
            </a:extLst>
          </p:cNvPr>
          <p:cNvSpPr/>
          <p:nvPr/>
        </p:nvSpPr>
        <p:spPr>
          <a:xfrm>
            <a:off x="6858293" y="1930893"/>
            <a:ext cx="2564953" cy="41683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1400" dirty="0">
                <a:solidFill>
                  <a:schemeClr val="tx1"/>
                </a:solidFill>
                <a:latin typeface="Volvo Novum" pitchFamily="50" charset="0"/>
                <a:cs typeface="Volvo Novum" pitchFamily="50" charset="0"/>
              </a:rPr>
              <a:t>API First</a:t>
            </a:r>
            <a:endParaRPr lang="sv-SE" sz="1400" dirty="0">
              <a:solidFill>
                <a:schemeClr val="tx1"/>
              </a:solidFill>
              <a:latin typeface="Volvo Novum" pitchFamily="50" charset="0"/>
              <a:cs typeface="Volvo Novum" pitchFamily="50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2BAEB2F-5A64-E9A4-A4F5-90F224D34149}"/>
              </a:ext>
            </a:extLst>
          </p:cNvPr>
          <p:cNvSpPr txBox="1"/>
          <p:nvPr/>
        </p:nvSpPr>
        <p:spPr>
          <a:xfrm>
            <a:off x="6858293" y="2429830"/>
            <a:ext cx="2769868" cy="235170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Faster feature readiness by building on auto-generated network bindings</a:t>
            </a:r>
            <a:br>
              <a:rPr lang="en-US" sz="1100" dirty="0">
                <a:latin typeface="Volvo Novum Light" panose="020B0303040502060204" pitchFamily="34" charset="77"/>
              </a:rPr>
            </a:br>
            <a:endParaRPr lang="en-US" sz="1100" dirty="0">
              <a:latin typeface="Volvo Novum Light" panose="020B0303040502060204" pitchFamily="34" charset="77"/>
            </a:endParaRPr>
          </a:p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Faster cross-ECU feature development by extending existing AUTOSAR tooling</a:t>
            </a:r>
            <a:br>
              <a:rPr lang="en-US" sz="1100" dirty="0">
                <a:latin typeface="Volvo Novum Light" panose="020B0303040502060204" pitchFamily="34" charset="77"/>
              </a:rPr>
            </a:br>
            <a:endParaRPr lang="en-US" sz="1100" dirty="0">
              <a:latin typeface="Volvo Novum Light" panose="020B0303040502060204" pitchFamily="34" charset="77"/>
            </a:endParaRPr>
          </a:p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Faster inner-cycle development through retention of familiar and proven tools </a:t>
            </a:r>
            <a:br>
              <a:rPr lang="en-US" sz="1100" dirty="0">
                <a:latin typeface="Volvo Novum Light" panose="020B0303040502060204" pitchFamily="34" charset="77"/>
              </a:rPr>
            </a:br>
            <a:endParaRPr lang="en-US" sz="1100" dirty="0">
              <a:latin typeface="Volvo Novum Light" panose="020B0303040502060204" pitchFamily="34" charset="77"/>
            </a:endParaRPr>
          </a:p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Faster final-integration using auto-generated profiling and inspection code to find bugs quicker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5FEC60F-8DDE-553F-2301-8AC3018D0132}"/>
              </a:ext>
            </a:extLst>
          </p:cNvPr>
          <p:cNvSpPr/>
          <p:nvPr/>
        </p:nvSpPr>
        <p:spPr>
          <a:xfrm>
            <a:off x="6858293" y="1818511"/>
            <a:ext cx="990299" cy="223624"/>
          </a:xfrm>
          <a:prstGeom prst="round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sz="700" dirty="0">
                <a:solidFill>
                  <a:schemeClr val="tx1"/>
                </a:solidFill>
              </a:rPr>
              <a:t>FASTER EXECUTION</a:t>
            </a:r>
            <a:endParaRPr lang="sv-SE" sz="700" dirty="0">
              <a:solidFill>
                <a:schemeClr val="tx1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5024FD5-5197-FD8D-EE3F-30EDD4B81DC5}"/>
              </a:ext>
            </a:extLst>
          </p:cNvPr>
          <p:cNvGrpSpPr/>
          <p:nvPr/>
        </p:nvGrpSpPr>
        <p:grpSpPr>
          <a:xfrm>
            <a:off x="6479740" y="2046160"/>
            <a:ext cx="106692" cy="2578211"/>
            <a:chOff x="3147239" y="2046160"/>
            <a:chExt cx="106692" cy="2578211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0766A54-B462-DCDB-ED09-2F3672D324C7}"/>
                </a:ext>
              </a:extLst>
            </p:cNvPr>
            <p:cNvGrpSpPr/>
            <p:nvPr/>
          </p:nvGrpSpPr>
          <p:grpSpPr>
            <a:xfrm>
              <a:off x="3147239" y="2046160"/>
              <a:ext cx="106692" cy="212058"/>
              <a:chOff x="3145275" y="1963138"/>
              <a:chExt cx="146437" cy="291055"/>
            </a:xfrm>
          </p:grpSpPr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08057EB8-14A8-BBE6-5621-FC78FA1DCC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45275" y="1963138"/>
                <a:ext cx="146437" cy="146437"/>
              </a:xfrm>
              <a:prstGeom prst="line">
                <a:avLst/>
              </a:prstGeom>
              <a:ln w="9525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58AC7FA0-B044-A4E7-437C-78559E7CE6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145275" y="2107756"/>
                <a:ext cx="146437" cy="146437"/>
              </a:xfrm>
              <a:prstGeom prst="line">
                <a:avLst/>
              </a:prstGeom>
              <a:ln w="9525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93BAAF2-5FDA-3399-180E-55BE68A3B4BE}"/>
                </a:ext>
              </a:extLst>
            </p:cNvPr>
            <p:cNvCxnSpPr>
              <a:cxnSpLocks/>
            </p:cNvCxnSpPr>
            <p:nvPr/>
          </p:nvCxnSpPr>
          <p:spPr>
            <a:xfrm>
              <a:off x="3147656" y="2259615"/>
              <a:ext cx="0" cy="2364756"/>
            </a:xfrm>
            <a:prstGeom prst="line">
              <a:avLst/>
            </a:prstGeom>
            <a:ln w="9525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318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phone">
            <a:extLst>
              <a:ext uri="{FF2B5EF4-FFF2-40B4-BE49-F238E27FC236}">
                <a16:creationId xmlns:a16="http://schemas.microsoft.com/office/drawing/2014/main" id="{E4F2842F-EB46-E0C2-9AC1-5460A92E14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0160000" cy="5715000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A7E0398B-35D2-4354-97D4-B14703059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4403" y="3581400"/>
            <a:ext cx="3912037" cy="70237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Bridging the cultures of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AUTOSAR and POSIX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705EF1-BCA6-1644-8854-B62ABB99711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 dirty="0"/>
              <a:t>2024-09-19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7C5C27-70D7-CE47-B41B-FE67091E74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 dirty="0">
                <a:solidFill>
                  <a:schemeClr val="bg1">
                    <a:lumMod val="50000"/>
                  </a:schemeClr>
                </a:solidFill>
              </a:rPr>
              <a:t>Collaboration through Interoperability – Magnus Feuer </a:t>
            </a:r>
            <a:endParaRPr lang="en-GB" noProof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1469D6-DA7E-D343-AA2B-82869C2F46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ECA8F73-ACC7-A64F-8F77-C8CBCE9A3AB4}" type="slidenum">
              <a:rPr lang="en-GB" noProof="0" smtClean="0"/>
              <a:pPr/>
              <a:t>6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983855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standing on a car with a door open">
            <a:extLst>
              <a:ext uri="{FF2B5EF4-FFF2-40B4-BE49-F238E27FC236}">
                <a16:creationId xmlns:a16="http://schemas.microsoft.com/office/drawing/2014/main" id="{AFB65D1A-7D2C-DE4B-1C4D-D812F8D1F72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70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17448" b="22811"/>
          <a:stretch/>
        </p:blipFill>
        <p:spPr>
          <a:xfrm>
            <a:off x="-6102" y="0"/>
            <a:ext cx="10166102" cy="5715000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FC42EC-AC3C-E7D2-96A1-E8C1374C5F2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45981" y="1543444"/>
            <a:ext cx="7172960" cy="3341755"/>
          </a:xfrm>
        </p:spPr>
        <p:txBody>
          <a:bodyPr>
            <a:noAutofit/>
          </a:bodyPr>
          <a:lstStyle/>
          <a:p>
            <a:r>
              <a:rPr lang="en-US" sz="2400" dirty="0">
                <a:latin typeface="Volvo Novum Medium" pitchFamily="2" charset="0"/>
                <a:cs typeface="Volvo Novum Medium" pitchFamily="2" charset="0"/>
              </a:rPr>
              <a:t>Be sympathetic to the needs of others</a:t>
            </a:r>
          </a:p>
          <a:p>
            <a:pPr lvl="1"/>
            <a:r>
              <a:rPr lang="en-US" sz="1800" dirty="0"/>
              <a:t>Mechatronics have different requirements than high-level software</a:t>
            </a:r>
            <a:br>
              <a:rPr lang="en-US" sz="1800" dirty="0"/>
            </a:br>
            <a:endParaRPr lang="en-US" sz="1800" dirty="0"/>
          </a:p>
          <a:p>
            <a:r>
              <a:rPr lang="en-US" sz="2400" dirty="0">
                <a:latin typeface="Volvo Novum Medium" pitchFamily="2" charset="0"/>
                <a:cs typeface="Volvo Novum Medium" pitchFamily="2" charset="0"/>
              </a:rPr>
              <a:t>Trust your colleagues</a:t>
            </a:r>
          </a:p>
          <a:p>
            <a:pPr lvl="1"/>
            <a:r>
              <a:rPr lang="en-US" sz="1800" dirty="0"/>
              <a:t>There are several different paths to your common goals</a:t>
            </a:r>
            <a:br>
              <a:rPr lang="en-US" sz="1800" dirty="0"/>
            </a:br>
            <a:endParaRPr lang="en-US" sz="2400" b="1" dirty="0"/>
          </a:p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Volvo Novum Medium" pitchFamily="2" charset="0"/>
                <a:cs typeface="Volvo Novum Medium" pitchFamily="2" charset="0"/>
              </a:rPr>
              <a:t>Balance the now with the future</a:t>
            </a:r>
          </a:p>
          <a:p>
            <a:pPr lvl="1"/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Start of production is important, but so is the time after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408675-0835-992C-331A-C12C910901D9}"/>
              </a:ext>
            </a:extLst>
          </p:cNvPr>
          <p:cNvSpPr txBox="1"/>
          <p:nvPr/>
        </p:nvSpPr>
        <p:spPr>
          <a:xfrm>
            <a:off x="345688" y="166153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120000"/>
              </a:lnSpc>
            </a:pPr>
            <a:endParaRPr lang="en-GB" sz="1200" dirty="0">
              <a:latin typeface="Volvo Novum Light" panose="020B0303040502060204" pitchFamily="34" charset="77"/>
            </a:endParaRPr>
          </a:p>
        </p:txBody>
      </p:sp>
      <p:sp>
        <p:nvSpPr>
          <p:cNvPr id="11" name="Title 7">
            <a:extLst>
              <a:ext uri="{FF2B5EF4-FFF2-40B4-BE49-F238E27FC236}">
                <a16:creationId xmlns:a16="http://schemas.microsoft.com/office/drawing/2014/main" id="{99E31F28-20D8-3078-7595-CDA9C9BC9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050" y="898525"/>
            <a:ext cx="9318625" cy="358775"/>
          </a:xfrm>
        </p:spPr>
        <p:txBody>
          <a:bodyPr/>
          <a:lstStyle/>
          <a:p>
            <a:r>
              <a:rPr lang="en-US" dirty="0"/>
              <a:t>Core Engineering Principles (from 2024 spring AMM)</a:t>
            </a:r>
          </a:p>
        </p:txBody>
      </p:sp>
    </p:spTree>
    <p:extLst>
      <p:ext uri="{BB962C8B-B14F-4D97-AF65-F5344CB8AC3E}">
        <p14:creationId xmlns:p14="http://schemas.microsoft.com/office/powerpoint/2010/main" val="2802754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rrow: Bent 13">
            <a:extLst>
              <a:ext uri="{FF2B5EF4-FFF2-40B4-BE49-F238E27FC236}">
                <a16:creationId xmlns:a16="http://schemas.microsoft.com/office/drawing/2014/main" id="{80587CF2-F1AD-B3CB-6058-4567C1C431E8}"/>
              </a:ext>
            </a:extLst>
          </p:cNvPr>
          <p:cNvSpPr/>
          <p:nvPr/>
        </p:nvSpPr>
        <p:spPr>
          <a:xfrm rot="5400000" flipH="1">
            <a:off x="5963839" y="3492855"/>
            <a:ext cx="506346" cy="2015275"/>
          </a:xfrm>
          <a:prstGeom prst="bentArrow">
            <a:avLst>
              <a:gd name="adj1" fmla="val 18260"/>
              <a:gd name="adj2" fmla="val 19760"/>
              <a:gd name="adj3" fmla="val 22547"/>
              <a:gd name="adj4" fmla="val 37016"/>
            </a:avLst>
          </a:prstGeom>
          <a:solidFill>
            <a:schemeClr val="accent4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sv-SE" sz="1100">
              <a:solidFill>
                <a:schemeClr val="tx1"/>
              </a:solidFill>
              <a:latin typeface="+mj-lt"/>
              <a:cs typeface="Volvo Novum Medium" pitchFamily="50" charset="0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A7E0398B-35D2-4354-97D4-B14703059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266" y="919783"/>
            <a:ext cx="9318916" cy="359378"/>
          </a:xfrm>
        </p:spPr>
        <p:txBody>
          <a:bodyPr/>
          <a:lstStyle/>
          <a:p>
            <a:r>
              <a:rPr lang="en-US" dirty="0"/>
              <a:t>Cross-team interoperability through tools bridging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705EF1-BCA6-1644-8854-B62ABB99711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 dirty="0"/>
              <a:t>2024-09-19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7C5C27-70D7-CE47-B41B-FE67091E74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69184" y="5462010"/>
            <a:ext cx="3718627" cy="115449"/>
          </a:xfrm>
        </p:spPr>
        <p:txBody>
          <a:bodyPr/>
          <a:lstStyle/>
          <a:p>
            <a:r>
              <a:rPr lang="en-US" noProof="0" dirty="0">
                <a:solidFill>
                  <a:schemeClr val="bg1">
                    <a:lumMod val="50000"/>
                  </a:schemeClr>
                </a:solidFill>
              </a:rPr>
              <a:t>Collaboration through Interoperability – Magnus Feuer </a:t>
            </a:r>
            <a:endParaRPr lang="en-GB" noProof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1469D6-DA7E-D343-AA2B-82869C2F46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ECA8F73-ACC7-A64F-8F77-C8CBCE9A3AB4}" type="slidenum">
              <a:rPr lang="en-GB" noProof="0" smtClean="0"/>
              <a:pPr/>
              <a:t>8</a:t>
            </a:fld>
            <a:endParaRPr lang="en-GB" noProof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2FF5A1D-F04C-BBC1-419F-2C0B7F8D4C77}"/>
              </a:ext>
            </a:extLst>
          </p:cNvPr>
          <p:cNvGrpSpPr/>
          <p:nvPr/>
        </p:nvGrpSpPr>
        <p:grpSpPr>
          <a:xfrm>
            <a:off x="2640251" y="3783377"/>
            <a:ext cx="650164" cy="441015"/>
            <a:chOff x="2551080" y="4480721"/>
            <a:chExt cx="650164" cy="441015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F61CABD4-248A-3583-C827-51C339332050}"/>
                </a:ext>
              </a:extLst>
            </p:cNvPr>
            <p:cNvSpPr/>
            <p:nvPr/>
          </p:nvSpPr>
          <p:spPr>
            <a:xfrm>
              <a:off x="2551080" y="4480721"/>
              <a:ext cx="650159" cy="4410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</a:endParaRPr>
            </a:p>
          </p:txBody>
        </p: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17695127-1575-79EB-2FF1-1CF6CC51B0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51080" y="4567514"/>
              <a:ext cx="650164" cy="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5D29511-57AC-0F88-F656-A0D6912B6E49}"/>
                </a:ext>
              </a:extLst>
            </p:cNvPr>
            <p:cNvGrpSpPr/>
            <p:nvPr/>
          </p:nvGrpSpPr>
          <p:grpSpPr>
            <a:xfrm>
              <a:off x="2680269" y="4659147"/>
              <a:ext cx="362808" cy="157343"/>
              <a:chOff x="2648627" y="4644274"/>
              <a:chExt cx="436121" cy="189137"/>
            </a:xfrm>
          </p:grpSpPr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236B6D4D-8FF6-8529-031A-6738872659B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50578" y="4729551"/>
                <a:ext cx="130910" cy="103112"/>
              </a:xfrm>
              <a:prstGeom prst="line">
                <a:avLst/>
              </a:prstGeom>
              <a:ln w="2222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>
                <a:extLst>
                  <a:ext uri="{FF2B5EF4-FFF2-40B4-BE49-F238E27FC236}">
                    <a16:creationId xmlns:a16="http://schemas.microsoft.com/office/drawing/2014/main" id="{0BC311F9-DA13-5CC5-BBD6-02EAF67176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50750" y="4644274"/>
                <a:ext cx="133998" cy="82494"/>
              </a:xfrm>
              <a:prstGeom prst="line">
                <a:avLst/>
              </a:prstGeom>
              <a:ln w="2222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AFA64060-02C2-152D-3EF7-CF7AFDCB393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30135" y="4653391"/>
                <a:ext cx="71818" cy="171073"/>
              </a:xfrm>
              <a:prstGeom prst="line">
                <a:avLst/>
              </a:prstGeom>
              <a:ln w="2222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29CE265B-4F72-6193-A784-61768236403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648627" y="4644274"/>
                <a:ext cx="130910" cy="103112"/>
              </a:xfrm>
              <a:prstGeom prst="line">
                <a:avLst/>
              </a:prstGeom>
              <a:ln w="2222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52C19D49-4F5A-735A-7A46-3C77D8AD9E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50054" y="4750917"/>
                <a:ext cx="133998" cy="82494"/>
              </a:xfrm>
              <a:prstGeom prst="line">
                <a:avLst/>
              </a:prstGeom>
              <a:ln w="2222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4E397031-DFC8-6D97-9915-166B49F48ABD}"/>
                </a:ext>
              </a:extLst>
            </p:cNvPr>
            <p:cNvSpPr/>
            <p:nvPr/>
          </p:nvSpPr>
          <p:spPr>
            <a:xfrm>
              <a:off x="2572659" y="4505354"/>
              <a:ext cx="37528" cy="3752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</a:endParaRPr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EF57ED88-1AB3-60E0-D3C7-15A0A2E3A663}"/>
                </a:ext>
              </a:extLst>
            </p:cNvPr>
            <p:cNvSpPr/>
            <p:nvPr/>
          </p:nvSpPr>
          <p:spPr>
            <a:xfrm>
              <a:off x="2629863" y="4505354"/>
              <a:ext cx="37528" cy="3752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</a:endParaRPr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0CFC21D6-7559-CAA0-9806-C2C89EED7CB7}"/>
                </a:ext>
              </a:extLst>
            </p:cNvPr>
            <p:cNvSpPr/>
            <p:nvPr/>
          </p:nvSpPr>
          <p:spPr>
            <a:xfrm>
              <a:off x="2687068" y="4505354"/>
              <a:ext cx="37528" cy="3752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</a:endParaRPr>
            </a:p>
          </p:txBody>
        </p:sp>
      </p:grp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9A45B798-6440-0402-7B3A-A66FFD969025}"/>
              </a:ext>
            </a:extLst>
          </p:cNvPr>
          <p:cNvCxnSpPr>
            <a:cxnSpLocks/>
          </p:cNvCxnSpPr>
          <p:nvPr/>
        </p:nvCxnSpPr>
        <p:spPr>
          <a:xfrm>
            <a:off x="6467711" y="2569247"/>
            <a:ext cx="0" cy="553056"/>
          </a:xfrm>
          <a:prstGeom prst="line">
            <a:avLst/>
          </a:prstGeom>
          <a:ln w="12700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597626A-6FFF-E61A-E6A0-2340B32F807E}"/>
              </a:ext>
            </a:extLst>
          </p:cNvPr>
          <p:cNvGrpSpPr/>
          <p:nvPr/>
        </p:nvGrpSpPr>
        <p:grpSpPr>
          <a:xfrm>
            <a:off x="6958952" y="3785560"/>
            <a:ext cx="650164" cy="441015"/>
            <a:chOff x="2551080" y="4480721"/>
            <a:chExt cx="650164" cy="441015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0993113-D0D6-6CAD-03B4-6213E4535E39}"/>
                </a:ext>
              </a:extLst>
            </p:cNvPr>
            <p:cNvSpPr/>
            <p:nvPr/>
          </p:nvSpPr>
          <p:spPr>
            <a:xfrm>
              <a:off x="2551080" y="4480721"/>
              <a:ext cx="650159" cy="4410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</a:endParaRP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5EBBD75-DDDC-64A0-BE8B-F409447A4E9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51080" y="4567514"/>
              <a:ext cx="650164" cy="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7187995-4321-1E20-9FC4-3DC215B518CE}"/>
                </a:ext>
              </a:extLst>
            </p:cNvPr>
            <p:cNvGrpSpPr/>
            <p:nvPr/>
          </p:nvGrpSpPr>
          <p:grpSpPr>
            <a:xfrm>
              <a:off x="2680269" y="4659147"/>
              <a:ext cx="362808" cy="157343"/>
              <a:chOff x="2648627" y="4644274"/>
              <a:chExt cx="436121" cy="189137"/>
            </a:xfrm>
          </p:grpSpPr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EBF74CD-E651-6253-76DB-BC01657980E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50578" y="4729551"/>
                <a:ext cx="130910" cy="103112"/>
              </a:xfrm>
              <a:prstGeom prst="line">
                <a:avLst/>
              </a:prstGeom>
              <a:ln w="2222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140EE85-FB46-15CE-843A-C938EC898F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50750" y="4644274"/>
                <a:ext cx="133998" cy="82494"/>
              </a:xfrm>
              <a:prstGeom prst="line">
                <a:avLst/>
              </a:prstGeom>
              <a:ln w="2222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C6DCE8FB-4602-65F7-21A7-19A10A86EB4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30135" y="4653391"/>
                <a:ext cx="71818" cy="171073"/>
              </a:xfrm>
              <a:prstGeom prst="line">
                <a:avLst/>
              </a:prstGeom>
              <a:ln w="2222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EDD5EA21-D297-30A5-8C75-7446242563D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648627" y="4644274"/>
                <a:ext cx="130910" cy="103112"/>
              </a:xfrm>
              <a:prstGeom prst="line">
                <a:avLst/>
              </a:prstGeom>
              <a:ln w="2222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10E02FBA-5BD3-6552-00A7-1C6176D1A0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50054" y="4750917"/>
                <a:ext cx="133998" cy="82494"/>
              </a:xfrm>
              <a:prstGeom prst="line">
                <a:avLst/>
              </a:prstGeom>
              <a:ln w="2222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C5E9FA9C-16D2-F0A5-16B7-A266A60EF1F1}"/>
                </a:ext>
              </a:extLst>
            </p:cNvPr>
            <p:cNvSpPr/>
            <p:nvPr/>
          </p:nvSpPr>
          <p:spPr>
            <a:xfrm>
              <a:off x="2572659" y="4505354"/>
              <a:ext cx="37528" cy="3752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6F84835-DEE3-6031-0BFD-7EE33673EADC}"/>
                </a:ext>
              </a:extLst>
            </p:cNvPr>
            <p:cNvSpPr/>
            <p:nvPr/>
          </p:nvSpPr>
          <p:spPr>
            <a:xfrm>
              <a:off x="2629863" y="4505354"/>
              <a:ext cx="37528" cy="3752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523FA0E-38E2-4245-9176-55915DFF0942}"/>
                </a:ext>
              </a:extLst>
            </p:cNvPr>
            <p:cNvSpPr/>
            <p:nvPr/>
          </p:nvSpPr>
          <p:spPr>
            <a:xfrm>
              <a:off x="2687068" y="4505354"/>
              <a:ext cx="37528" cy="3752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</a:endParaRPr>
            </a:p>
          </p:txBody>
        </p:sp>
      </p:grpSp>
      <p:sp>
        <p:nvSpPr>
          <p:cNvPr id="176" name="TextBox 175">
            <a:extLst>
              <a:ext uri="{FF2B5EF4-FFF2-40B4-BE49-F238E27FC236}">
                <a16:creationId xmlns:a16="http://schemas.microsoft.com/office/drawing/2014/main" id="{067E68C7-1F06-DCFC-2813-B63F226C2C4F}"/>
              </a:ext>
            </a:extLst>
          </p:cNvPr>
          <p:cNvSpPr txBox="1"/>
          <p:nvPr/>
        </p:nvSpPr>
        <p:spPr>
          <a:xfrm>
            <a:off x="6533074" y="2519162"/>
            <a:ext cx="3561300" cy="61451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Off the shelf AUTOSAR service management tool</a:t>
            </a:r>
          </a:p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Hosts master signal database</a:t>
            </a:r>
          </a:p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Generates network releases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2560A955-547B-14AB-2D41-E1E07C28E748}"/>
              </a:ext>
            </a:extLst>
          </p:cNvPr>
          <p:cNvCxnSpPr>
            <a:cxnSpLocks/>
          </p:cNvCxnSpPr>
          <p:nvPr/>
        </p:nvCxnSpPr>
        <p:spPr>
          <a:xfrm>
            <a:off x="7298964" y="1446773"/>
            <a:ext cx="0" cy="551906"/>
          </a:xfrm>
          <a:prstGeom prst="line">
            <a:avLst/>
          </a:prstGeom>
          <a:ln w="12700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5692FEE7-B062-4C4A-662F-D67D69F535E8}"/>
              </a:ext>
            </a:extLst>
          </p:cNvPr>
          <p:cNvSpPr txBox="1"/>
          <p:nvPr/>
        </p:nvSpPr>
        <p:spPr>
          <a:xfrm>
            <a:off x="635345" y="2426379"/>
            <a:ext cx="2664071" cy="41939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Converts IFEX specifications to ARXML</a:t>
            </a:r>
          </a:p>
        </p:txBody>
      </p:sp>
      <p:pic>
        <p:nvPicPr>
          <p:cNvPr id="79" name="Picture 78" descr="A black background with white letters&#10;&#10;Description automatically generated">
            <a:extLst>
              <a:ext uri="{FF2B5EF4-FFF2-40B4-BE49-F238E27FC236}">
                <a16:creationId xmlns:a16="http://schemas.microsoft.com/office/drawing/2014/main" id="{8E20547E-BF15-2A0B-A1EF-C3F46EB80C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3220" y="4197385"/>
            <a:ext cx="408291" cy="121250"/>
          </a:xfrm>
          <a:prstGeom prst="rect">
            <a:avLst/>
          </a:prstGeom>
        </p:spPr>
      </p:pic>
      <p:pic>
        <p:nvPicPr>
          <p:cNvPr id="94" name="Picture 2">
            <a:extLst>
              <a:ext uri="{FF2B5EF4-FFF2-40B4-BE49-F238E27FC236}">
                <a16:creationId xmlns:a16="http://schemas.microsoft.com/office/drawing/2014/main" id="{0A2F6C0A-CC42-D92E-DF56-5D4CF173E4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728" y="2051315"/>
            <a:ext cx="278952" cy="10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D41F64B-366C-9648-52E3-F7AED49F70D2}"/>
              </a:ext>
            </a:extLst>
          </p:cNvPr>
          <p:cNvSpPr txBox="1"/>
          <p:nvPr/>
        </p:nvSpPr>
        <p:spPr>
          <a:xfrm>
            <a:off x="285605" y="1465595"/>
            <a:ext cx="2497308" cy="66289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Hosts POSIX services (TCU, IVI, </a:t>
            </a:r>
            <a:r>
              <a:rPr lang="en-US" sz="1100" dirty="0" err="1">
                <a:latin typeface="Volvo Novum Light" panose="020B0303040502060204" pitchFamily="34" charset="77"/>
              </a:rPr>
              <a:t>etc</a:t>
            </a:r>
            <a:r>
              <a:rPr lang="en-US" sz="1100" dirty="0">
                <a:latin typeface="Volvo Novum Light" panose="020B0303040502060204" pitchFamily="34" charset="77"/>
              </a:rPr>
              <a:t>)</a:t>
            </a:r>
          </a:p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IFEX Formatted YAML</a:t>
            </a:r>
          </a:p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Integrated into CI/CD WoW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21137710-5285-5879-B7B3-7E2C8A87C415}"/>
              </a:ext>
            </a:extLst>
          </p:cNvPr>
          <p:cNvSpPr txBox="1"/>
          <p:nvPr/>
        </p:nvSpPr>
        <p:spPr>
          <a:xfrm>
            <a:off x="263640" y="3002276"/>
            <a:ext cx="2876818" cy="51345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Reads ARXML export from AUTOSAR tool</a:t>
            </a:r>
          </a:p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Generates VSOMEIP network stubs 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A2537BA6-48E4-6DBF-4ECE-C140E546AB4D}"/>
              </a:ext>
            </a:extLst>
          </p:cNvPr>
          <p:cNvGrpSpPr/>
          <p:nvPr/>
        </p:nvGrpSpPr>
        <p:grpSpPr>
          <a:xfrm>
            <a:off x="1560124" y="3845057"/>
            <a:ext cx="290492" cy="336053"/>
            <a:chOff x="7863347" y="2139816"/>
            <a:chExt cx="403069" cy="466288"/>
          </a:xfrm>
        </p:grpSpPr>
        <p:sp>
          <p:nvSpPr>
            <p:cNvPr id="109" name="Rectangle: Single Corner Snipped 108">
              <a:extLst>
                <a:ext uri="{FF2B5EF4-FFF2-40B4-BE49-F238E27FC236}">
                  <a16:creationId xmlns:a16="http://schemas.microsoft.com/office/drawing/2014/main" id="{70E5918D-5A5B-58BF-FD4F-9B84F50AAEC4}"/>
                </a:ext>
              </a:extLst>
            </p:cNvPr>
            <p:cNvSpPr/>
            <p:nvPr/>
          </p:nvSpPr>
          <p:spPr>
            <a:xfrm>
              <a:off x="7863347" y="2250907"/>
              <a:ext cx="286770" cy="355197"/>
            </a:xfrm>
            <a:prstGeom prst="snip1Rect">
              <a:avLst/>
            </a:prstGeom>
            <a:solidFill>
              <a:schemeClr val="bg1"/>
            </a:solidFill>
            <a:ln w="158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  <a:latin typeface="+mj-lt"/>
                <a:cs typeface="Volvo Novum Medium" pitchFamily="50" charset="0"/>
              </a:endParaRPr>
            </a:p>
          </p:txBody>
        </p:sp>
        <p:sp>
          <p:nvSpPr>
            <p:cNvPr id="110" name="Rectangle: Single Corner Snipped 109">
              <a:extLst>
                <a:ext uri="{FF2B5EF4-FFF2-40B4-BE49-F238E27FC236}">
                  <a16:creationId xmlns:a16="http://schemas.microsoft.com/office/drawing/2014/main" id="{82B315E2-323B-9AB0-D868-5719554B0701}"/>
                </a:ext>
              </a:extLst>
            </p:cNvPr>
            <p:cNvSpPr/>
            <p:nvPr/>
          </p:nvSpPr>
          <p:spPr>
            <a:xfrm>
              <a:off x="7916890" y="2199780"/>
              <a:ext cx="286770" cy="355197"/>
            </a:xfrm>
            <a:prstGeom prst="snip1Rect">
              <a:avLst/>
            </a:prstGeom>
            <a:solidFill>
              <a:schemeClr val="bg1"/>
            </a:solidFill>
            <a:ln w="158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  <a:latin typeface="+mj-lt"/>
                <a:cs typeface="Volvo Novum Medium" pitchFamily="50" charset="0"/>
              </a:endParaRPr>
            </a:p>
          </p:txBody>
        </p: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AEF8D158-7AC7-F721-7E45-A5B8773E2135}"/>
                </a:ext>
              </a:extLst>
            </p:cNvPr>
            <p:cNvGrpSpPr/>
            <p:nvPr/>
          </p:nvGrpSpPr>
          <p:grpSpPr>
            <a:xfrm>
              <a:off x="7979646" y="2139816"/>
              <a:ext cx="286770" cy="355197"/>
              <a:chOff x="3527916" y="3087960"/>
              <a:chExt cx="286770" cy="355197"/>
            </a:xfrm>
          </p:grpSpPr>
          <p:sp>
            <p:nvSpPr>
              <p:cNvPr id="112" name="Rectangle: Single Corner Snipped 111">
                <a:extLst>
                  <a:ext uri="{FF2B5EF4-FFF2-40B4-BE49-F238E27FC236}">
                    <a16:creationId xmlns:a16="http://schemas.microsoft.com/office/drawing/2014/main" id="{19C648FB-039E-8C53-6527-D9C50176661D}"/>
                  </a:ext>
                </a:extLst>
              </p:cNvPr>
              <p:cNvSpPr/>
              <p:nvPr/>
            </p:nvSpPr>
            <p:spPr>
              <a:xfrm>
                <a:off x="3527916" y="3087960"/>
                <a:ext cx="286770" cy="355197"/>
              </a:xfrm>
              <a:prstGeom prst="snip1Rect">
                <a:avLst/>
              </a:prstGeom>
              <a:solidFill>
                <a:schemeClr val="bg1"/>
              </a:solidFill>
              <a:ln w="15875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sv-SE" sz="1100">
                  <a:solidFill>
                    <a:schemeClr val="tx1"/>
                  </a:solidFill>
                  <a:latin typeface="+mj-lt"/>
                  <a:cs typeface="Volvo Novum Medium" pitchFamily="50" charset="0"/>
                </a:endParaRPr>
              </a:p>
            </p:txBody>
          </p: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9021AC8D-A7A2-CE28-F24A-8FD273EAA4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501" y="3180188"/>
                <a:ext cx="144016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FD0B90FD-D004-77C5-D3E4-A8FF860AF5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26644" y="3224241"/>
                <a:ext cx="101873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908F437A-7048-8459-FEED-6F948C780A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501" y="3312347"/>
                <a:ext cx="127347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1F30C52C-4584-0BB3-3B34-6CC1BA7353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501" y="3356400"/>
                <a:ext cx="144016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0DCCBFF4-ACC3-5FD2-4CE3-9DF916AF59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26644" y="3269231"/>
                <a:ext cx="101873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9" name="TextBox 128">
            <a:extLst>
              <a:ext uri="{FF2B5EF4-FFF2-40B4-BE49-F238E27FC236}">
                <a16:creationId xmlns:a16="http://schemas.microsoft.com/office/drawing/2014/main" id="{1AA29675-D2D7-0BC2-CAE0-F53CAD494650}"/>
              </a:ext>
            </a:extLst>
          </p:cNvPr>
          <p:cNvSpPr txBox="1"/>
          <p:nvPr/>
        </p:nvSpPr>
        <p:spPr>
          <a:xfrm>
            <a:off x="1307802" y="4253117"/>
            <a:ext cx="765058" cy="4053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sv-SE" sz="800" dirty="0">
                <a:latin typeface="Volvo Novum Light" panose="020B0303040502060204" pitchFamily="34" charset="77"/>
              </a:rPr>
              <a:t>Application</a:t>
            </a:r>
            <a:br>
              <a:rPr lang="sv-SE" sz="800" dirty="0">
                <a:latin typeface="Volvo Novum Light" panose="020B0303040502060204" pitchFamily="34" charset="77"/>
              </a:rPr>
            </a:br>
            <a:r>
              <a:rPr lang="sv-SE" sz="800" dirty="0">
                <a:latin typeface="Volvo Novum Light" panose="020B0303040502060204" pitchFamily="34" charset="77"/>
              </a:rPr>
              <a:t>Code</a:t>
            </a:r>
          </a:p>
        </p:txBody>
      </p: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5B69AD72-058C-0B13-3684-F243E86E4BAE}"/>
              </a:ext>
            </a:extLst>
          </p:cNvPr>
          <p:cNvCxnSpPr>
            <a:cxnSpLocks/>
          </p:cNvCxnSpPr>
          <p:nvPr/>
        </p:nvCxnSpPr>
        <p:spPr>
          <a:xfrm flipV="1">
            <a:off x="3251106" y="2416008"/>
            <a:ext cx="0" cy="238256"/>
          </a:xfrm>
          <a:prstGeom prst="line">
            <a:avLst/>
          </a:prstGeom>
          <a:ln w="12700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0" name="Straight Connector 1049">
            <a:extLst>
              <a:ext uri="{FF2B5EF4-FFF2-40B4-BE49-F238E27FC236}">
                <a16:creationId xmlns:a16="http://schemas.microsoft.com/office/drawing/2014/main" id="{7DBF6C8E-A0BE-C092-2E16-5019579233CB}"/>
              </a:ext>
            </a:extLst>
          </p:cNvPr>
          <p:cNvCxnSpPr>
            <a:cxnSpLocks/>
          </p:cNvCxnSpPr>
          <p:nvPr/>
        </p:nvCxnSpPr>
        <p:spPr>
          <a:xfrm>
            <a:off x="6003418" y="4959661"/>
            <a:ext cx="0" cy="395480"/>
          </a:xfrm>
          <a:prstGeom prst="line">
            <a:avLst/>
          </a:prstGeom>
          <a:ln w="12700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1" name="TextBox 1050">
            <a:extLst>
              <a:ext uri="{FF2B5EF4-FFF2-40B4-BE49-F238E27FC236}">
                <a16:creationId xmlns:a16="http://schemas.microsoft.com/office/drawing/2014/main" id="{BF82FC0C-51D2-5973-74E6-15E1FD7BB225}"/>
              </a:ext>
            </a:extLst>
          </p:cNvPr>
          <p:cNvSpPr txBox="1"/>
          <p:nvPr/>
        </p:nvSpPr>
        <p:spPr>
          <a:xfrm>
            <a:off x="6078903" y="4924247"/>
            <a:ext cx="2208642" cy="49236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Auto-generated interoperability</a:t>
            </a:r>
          </a:p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AUTOSAR payload</a:t>
            </a:r>
          </a:p>
        </p:txBody>
      </p:sp>
      <p:grpSp>
        <p:nvGrpSpPr>
          <p:cNvPr id="1054" name="Group 1053">
            <a:extLst>
              <a:ext uri="{FF2B5EF4-FFF2-40B4-BE49-F238E27FC236}">
                <a16:creationId xmlns:a16="http://schemas.microsoft.com/office/drawing/2014/main" id="{7F20DC93-DA64-9DD3-41D7-69D4D1000F3E}"/>
              </a:ext>
            </a:extLst>
          </p:cNvPr>
          <p:cNvGrpSpPr/>
          <p:nvPr/>
        </p:nvGrpSpPr>
        <p:grpSpPr>
          <a:xfrm>
            <a:off x="8420209" y="3847761"/>
            <a:ext cx="290492" cy="336053"/>
            <a:chOff x="7863347" y="2139816"/>
            <a:chExt cx="403069" cy="466288"/>
          </a:xfrm>
        </p:grpSpPr>
        <p:sp>
          <p:nvSpPr>
            <p:cNvPr id="1055" name="Rectangle: Single Corner Snipped 1054">
              <a:extLst>
                <a:ext uri="{FF2B5EF4-FFF2-40B4-BE49-F238E27FC236}">
                  <a16:creationId xmlns:a16="http://schemas.microsoft.com/office/drawing/2014/main" id="{597728A9-9AB0-3206-2424-EDF683B9C005}"/>
                </a:ext>
              </a:extLst>
            </p:cNvPr>
            <p:cNvSpPr/>
            <p:nvPr/>
          </p:nvSpPr>
          <p:spPr>
            <a:xfrm>
              <a:off x="7863347" y="2250907"/>
              <a:ext cx="286770" cy="355197"/>
            </a:xfrm>
            <a:prstGeom prst="snip1Rect">
              <a:avLst/>
            </a:prstGeom>
            <a:solidFill>
              <a:schemeClr val="bg1"/>
            </a:solidFill>
            <a:ln w="158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  <a:latin typeface="+mj-lt"/>
                <a:cs typeface="Volvo Novum Medium" pitchFamily="50" charset="0"/>
              </a:endParaRPr>
            </a:p>
          </p:txBody>
        </p:sp>
        <p:sp>
          <p:nvSpPr>
            <p:cNvPr id="1056" name="Rectangle: Single Corner Snipped 1055">
              <a:extLst>
                <a:ext uri="{FF2B5EF4-FFF2-40B4-BE49-F238E27FC236}">
                  <a16:creationId xmlns:a16="http://schemas.microsoft.com/office/drawing/2014/main" id="{D81B9818-B61D-32D2-8532-5559F304F315}"/>
                </a:ext>
              </a:extLst>
            </p:cNvPr>
            <p:cNvSpPr/>
            <p:nvPr/>
          </p:nvSpPr>
          <p:spPr>
            <a:xfrm>
              <a:off x="7916890" y="2199780"/>
              <a:ext cx="286770" cy="355197"/>
            </a:xfrm>
            <a:prstGeom prst="snip1Rect">
              <a:avLst/>
            </a:prstGeom>
            <a:solidFill>
              <a:schemeClr val="bg1"/>
            </a:solidFill>
            <a:ln w="158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  <a:latin typeface="+mj-lt"/>
                <a:cs typeface="Volvo Novum Medium" pitchFamily="50" charset="0"/>
              </a:endParaRPr>
            </a:p>
          </p:txBody>
        </p:sp>
        <p:grpSp>
          <p:nvGrpSpPr>
            <p:cNvPr id="1057" name="Group 1056">
              <a:extLst>
                <a:ext uri="{FF2B5EF4-FFF2-40B4-BE49-F238E27FC236}">
                  <a16:creationId xmlns:a16="http://schemas.microsoft.com/office/drawing/2014/main" id="{96AD6ABE-4197-FDBB-432C-CAC110D64C27}"/>
                </a:ext>
              </a:extLst>
            </p:cNvPr>
            <p:cNvGrpSpPr/>
            <p:nvPr/>
          </p:nvGrpSpPr>
          <p:grpSpPr>
            <a:xfrm>
              <a:off x="7979646" y="2139816"/>
              <a:ext cx="286770" cy="355197"/>
              <a:chOff x="3527916" y="3087960"/>
              <a:chExt cx="286770" cy="355197"/>
            </a:xfrm>
          </p:grpSpPr>
          <p:sp>
            <p:nvSpPr>
              <p:cNvPr id="1058" name="Rectangle: Single Corner Snipped 1057">
                <a:extLst>
                  <a:ext uri="{FF2B5EF4-FFF2-40B4-BE49-F238E27FC236}">
                    <a16:creationId xmlns:a16="http://schemas.microsoft.com/office/drawing/2014/main" id="{77B4165A-F5D8-D81B-214E-F29204BF7642}"/>
                  </a:ext>
                </a:extLst>
              </p:cNvPr>
              <p:cNvSpPr/>
              <p:nvPr/>
            </p:nvSpPr>
            <p:spPr>
              <a:xfrm>
                <a:off x="3527916" y="3087960"/>
                <a:ext cx="286770" cy="355197"/>
              </a:xfrm>
              <a:prstGeom prst="snip1Rect">
                <a:avLst/>
              </a:prstGeom>
              <a:solidFill>
                <a:schemeClr val="bg1"/>
              </a:solidFill>
              <a:ln w="15875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sv-SE" sz="1100">
                  <a:solidFill>
                    <a:schemeClr val="tx1"/>
                  </a:solidFill>
                  <a:latin typeface="+mj-lt"/>
                  <a:cs typeface="Volvo Novum Medium" pitchFamily="50" charset="0"/>
                </a:endParaRPr>
              </a:p>
            </p:txBody>
          </p:sp>
          <p:cxnSp>
            <p:nvCxnSpPr>
              <p:cNvPr id="1059" name="Straight Connector 1058">
                <a:extLst>
                  <a:ext uri="{FF2B5EF4-FFF2-40B4-BE49-F238E27FC236}">
                    <a16:creationId xmlns:a16="http://schemas.microsoft.com/office/drawing/2014/main" id="{0E62C036-8F30-A0AC-4B92-1CA51A5CFA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501" y="3180188"/>
                <a:ext cx="144016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0" name="Straight Connector 1059">
                <a:extLst>
                  <a:ext uri="{FF2B5EF4-FFF2-40B4-BE49-F238E27FC236}">
                    <a16:creationId xmlns:a16="http://schemas.microsoft.com/office/drawing/2014/main" id="{03C05706-7B04-9E49-87E5-372C81EC40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26644" y="3224241"/>
                <a:ext cx="101873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1" name="Straight Connector 1060">
                <a:extLst>
                  <a:ext uri="{FF2B5EF4-FFF2-40B4-BE49-F238E27FC236}">
                    <a16:creationId xmlns:a16="http://schemas.microsoft.com/office/drawing/2014/main" id="{D220CE84-CF4A-9DFA-C85B-11076111E7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501" y="3312347"/>
                <a:ext cx="127347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2" name="Straight Connector 1061">
                <a:extLst>
                  <a:ext uri="{FF2B5EF4-FFF2-40B4-BE49-F238E27FC236}">
                    <a16:creationId xmlns:a16="http://schemas.microsoft.com/office/drawing/2014/main" id="{788B3F3C-E01A-F12E-77A3-4F2C8D8477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501" y="3356400"/>
                <a:ext cx="144016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3" name="Straight Connector 1062">
                <a:extLst>
                  <a:ext uri="{FF2B5EF4-FFF2-40B4-BE49-F238E27FC236}">
                    <a16:creationId xmlns:a16="http://schemas.microsoft.com/office/drawing/2014/main" id="{20F86926-C487-9F2C-01E9-D5E5E03D801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26644" y="3269231"/>
                <a:ext cx="101873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64" name="TextBox 1063">
            <a:extLst>
              <a:ext uri="{FF2B5EF4-FFF2-40B4-BE49-F238E27FC236}">
                <a16:creationId xmlns:a16="http://schemas.microsoft.com/office/drawing/2014/main" id="{53F86033-5292-855A-4829-FCE3D2136C1D}"/>
              </a:ext>
            </a:extLst>
          </p:cNvPr>
          <p:cNvSpPr txBox="1"/>
          <p:nvPr/>
        </p:nvSpPr>
        <p:spPr>
          <a:xfrm>
            <a:off x="8192650" y="4255821"/>
            <a:ext cx="765058" cy="4053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sv-SE" sz="800" dirty="0">
                <a:latin typeface="Volvo Novum Light" panose="020B0303040502060204" pitchFamily="34" charset="77"/>
              </a:rPr>
              <a:t>Application</a:t>
            </a:r>
            <a:br>
              <a:rPr lang="sv-SE" sz="800" dirty="0">
                <a:latin typeface="Volvo Novum Light" panose="020B0303040502060204" pitchFamily="34" charset="77"/>
              </a:rPr>
            </a:br>
            <a:r>
              <a:rPr lang="sv-SE" sz="800" dirty="0">
                <a:latin typeface="Volvo Novum Light" panose="020B0303040502060204" pitchFamily="34" charset="77"/>
              </a:rPr>
              <a:t>Code</a:t>
            </a:r>
          </a:p>
        </p:txBody>
      </p:sp>
      <p:sp>
        <p:nvSpPr>
          <p:cNvPr id="1071" name="TextBox 1070">
            <a:extLst>
              <a:ext uri="{FF2B5EF4-FFF2-40B4-BE49-F238E27FC236}">
                <a16:creationId xmlns:a16="http://schemas.microsoft.com/office/drawing/2014/main" id="{E7CF9690-6DC2-B2BA-E6C5-C74A98735F65}"/>
              </a:ext>
            </a:extLst>
          </p:cNvPr>
          <p:cNvSpPr txBox="1"/>
          <p:nvPr/>
        </p:nvSpPr>
        <p:spPr>
          <a:xfrm>
            <a:off x="2425103" y="4275920"/>
            <a:ext cx="765058" cy="24564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sv-SE" sz="1000" dirty="0">
                <a:latin typeface="+mj-lt"/>
                <a:cs typeface="Volvo Novum Medium" pitchFamily="50" charset="0"/>
              </a:rPr>
              <a:t>IVI</a:t>
            </a:r>
            <a:br>
              <a:rPr lang="sv-SE" sz="1000" dirty="0">
                <a:latin typeface="+mj-lt"/>
                <a:cs typeface="Volvo Novum Medium" pitchFamily="50" charset="0"/>
              </a:rPr>
            </a:br>
            <a:r>
              <a:rPr lang="sv-SE" sz="1000" dirty="0">
                <a:latin typeface="+mj-lt"/>
                <a:cs typeface="Volvo Novum Medium" pitchFamily="50" charset="0"/>
              </a:rPr>
              <a:t>TCU</a:t>
            </a:r>
            <a:br>
              <a:rPr lang="sv-SE" sz="1000" dirty="0">
                <a:latin typeface="+mj-lt"/>
                <a:cs typeface="Volvo Novum Medium" pitchFamily="50" charset="0"/>
              </a:rPr>
            </a:br>
            <a:r>
              <a:rPr lang="sv-SE" sz="1000" dirty="0">
                <a:latin typeface="+mj-lt"/>
                <a:cs typeface="Volvo Novum Medium" pitchFamily="50" charset="0"/>
              </a:rPr>
              <a:t>...</a:t>
            </a:r>
          </a:p>
        </p:txBody>
      </p:sp>
      <p:sp>
        <p:nvSpPr>
          <p:cNvPr id="1073" name="TextBox 1072">
            <a:extLst>
              <a:ext uri="{FF2B5EF4-FFF2-40B4-BE49-F238E27FC236}">
                <a16:creationId xmlns:a16="http://schemas.microsoft.com/office/drawing/2014/main" id="{8F0A53AF-B3DE-0975-333D-2B459618FFFF}"/>
              </a:ext>
            </a:extLst>
          </p:cNvPr>
          <p:cNvSpPr txBox="1"/>
          <p:nvPr/>
        </p:nvSpPr>
        <p:spPr>
          <a:xfrm>
            <a:off x="7130871" y="4267658"/>
            <a:ext cx="765058" cy="24564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sv-SE" sz="1000" dirty="0" err="1">
                <a:latin typeface="+mj-lt"/>
                <a:cs typeface="Volvo Novum Medium" pitchFamily="50" charset="0"/>
              </a:rPr>
              <a:t>Zone</a:t>
            </a:r>
            <a:br>
              <a:rPr lang="sv-SE" sz="1000" dirty="0">
                <a:latin typeface="+mj-lt"/>
                <a:cs typeface="Volvo Novum Medium" pitchFamily="50" charset="0"/>
              </a:rPr>
            </a:br>
            <a:r>
              <a:rPr lang="sv-SE" sz="1000" dirty="0">
                <a:latin typeface="+mj-lt"/>
                <a:cs typeface="Volvo Novum Medium" pitchFamily="50" charset="0"/>
              </a:rPr>
              <a:t>Controller</a:t>
            </a:r>
          </a:p>
        </p:txBody>
      </p:sp>
      <p:pic>
        <p:nvPicPr>
          <p:cNvPr id="1074" name="Picture 1073" descr="A black background with white letters&#10;&#10;Description automatically generated">
            <a:extLst>
              <a:ext uri="{FF2B5EF4-FFF2-40B4-BE49-F238E27FC236}">
                <a16:creationId xmlns:a16="http://schemas.microsoft.com/office/drawing/2014/main" id="{F47E7373-B423-4848-DA31-66CC66DBF7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2978" y="2017765"/>
            <a:ext cx="408291" cy="121250"/>
          </a:xfrm>
          <a:prstGeom prst="rect">
            <a:avLst/>
          </a:prstGeom>
        </p:spPr>
      </p:pic>
      <p:grpSp>
        <p:nvGrpSpPr>
          <p:cNvPr id="1075" name="Group 1074">
            <a:extLst>
              <a:ext uri="{FF2B5EF4-FFF2-40B4-BE49-F238E27FC236}">
                <a16:creationId xmlns:a16="http://schemas.microsoft.com/office/drawing/2014/main" id="{AAC3C3AB-5A07-7DD6-E54D-5E80D0797CF4}"/>
              </a:ext>
            </a:extLst>
          </p:cNvPr>
          <p:cNvGrpSpPr/>
          <p:nvPr/>
        </p:nvGrpSpPr>
        <p:grpSpPr>
          <a:xfrm>
            <a:off x="3209889" y="1639733"/>
            <a:ext cx="310281" cy="358946"/>
            <a:chOff x="7863347" y="2139816"/>
            <a:chExt cx="403069" cy="466288"/>
          </a:xfrm>
        </p:grpSpPr>
        <p:sp>
          <p:nvSpPr>
            <p:cNvPr id="1076" name="Rectangle: Single Corner Snipped 1075">
              <a:extLst>
                <a:ext uri="{FF2B5EF4-FFF2-40B4-BE49-F238E27FC236}">
                  <a16:creationId xmlns:a16="http://schemas.microsoft.com/office/drawing/2014/main" id="{5A3DA7D6-EBAC-C3C5-A767-DAB29ED0D73D}"/>
                </a:ext>
              </a:extLst>
            </p:cNvPr>
            <p:cNvSpPr/>
            <p:nvPr/>
          </p:nvSpPr>
          <p:spPr>
            <a:xfrm>
              <a:off x="7863347" y="2250907"/>
              <a:ext cx="286770" cy="355197"/>
            </a:xfrm>
            <a:prstGeom prst="snip1Rect">
              <a:avLst/>
            </a:prstGeom>
            <a:solidFill>
              <a:schemeClr val="bg1"/>
            </a:solidFill>
            <a:ln w="158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  <a:latin typeface="+mj-lt"/>
                <a:cs typeface="Volvo Novum Medium" pitchFamily="50" charset="0"/>
              </a:endParaRPr>
            </a:p>
          </p:txBody>
        </p:sp>
        <p:sp>
          <p:nvSpPr>
            <p:cNvPr id="1077" name="Rectangle: Single Corner Snipped 1076">
              <a:extLst>
                <a:ext uri="{FF2B5EF4-FFF2-40B4-BE49-F238E27FC236}">
                  <a16:creationId xmlns:a16="http://schemas.microsoft.com/office/drawing/2014/main" id="{CB650443-1D7A-5BCF-1817-0334521F7B45}"/>
                </a:ext>
              </a:extLst>
            </p:cNvPr>
            <p:cNvSpPr/>
            <p:nvPr/>
          </p:nvSpPr>
          <p:spPr>
            <a:xfrm>
              <a:off x="7916890" y="2199780"/>
              <a:ext cx="286770" cy="355197"/>
            </a:xfrm>
            <a:prstGeom prst="snip1Rect">
              <a:avLst/>
            </a:prstGeom>
            <a:solidFill>
              <a:schemeClr val="bg1"/>
            </a:solidFill>
            <a:ln w="158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  <a:latin typeface="+mj-lt"/>
                <a:cs typeface="Volvo Novum Medium" pitchFamily="50" charset="0"/>
              </a:endParaRPr>
            </a:p>
          </p:txBody>
        </p:sp>
        <p:grpSp>
          <p:nvGrpSpPr>
            <p:cNvPr id="1078" name="Group 1077">
              <a:extLst>
                <a:ext uri="{FF2B5EF4-FFF2-40B4-BE49-F238E27FC236}">
                  <a16:creationId xmlns:a16="http://schemas.microsoft.com/office/drawing/2014/main" id="{B7E0E321-65EE-63A0-FCAC-EC25384126AF}"/>
                </a:ext>
              </a:extLst>
            </p:cNvPr>
            <p:cNvGrpSpPr/>
            <p:nvPr/>
          </p:nvGrpSpPr>
          <p:grpSpPr>
            <a:xfrm>
              <a:off x="7979646" y="2139816"/>
              <a:ext cx="286770" cy="355197"/>
              <a:chOff x="3527916" y="3087960"/>
              <a:chExt cx="286770" cy="355197"/>
            </a:xfrm>
          </p:grpSpPr>
          <p:sp>
            <p:nvSpPr>
              <p:cNvPr id="1079" name="Rectangle: Single Corner Snipped 1078">
                <a:extLst>
                  <a:ext uri="{FF2B5EF4-FFF2-40B4-BE49-F238E27FC236}">
                    <a16:creationId xmlns:a16="http://schemas.microsoft.com/office/drawing/2014/main" id="{15F11F7A-A502-9F72-930D-A0BB490562C5}"/>
                  </a:ext>
                </a:extLst>
              </p:cNvPr>
              <p:cNvSpPr/>
              <p:nvPr/>
            </p:nvSpPr>
            <p:spPr>
              <a:xfrm>
                <a:off x="3527916" y="3087960"/>
                <a:ext cx="286770" cy="355197"/>
              </a:xfrm>
              <a:prstGeom prst="snip1Rect">
                <a:avLst/>
              </a:prstGeom>
              <a:solidFill>
                <a:schemeClr val="bg1"/>
              </a:solidFill>
              <a:ln w="15875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sv-SE" sz="1100">
                  <a:solidFill>
                    <a:schemeClr val="tx1"/>
                  </a:solidFill>
                  <a:latin typeface="+mj-lt"/>
                  <a:cs typeface="Volvo Novum Medium" pitchFamily="50" charset="0"/>
                </a:endParaRPr>
              </a:p>
            </p:txBody>
          </p:sp>
          <p:cxnSp>
            <p:nvCxnSpPr>
              <p:cNvPr id="1080" name="Straight Connector 1079">
                <a:extLst>
                  <a:ext uri="{FF2B5EF4-FFF2-40B4-BE49-F238E27FC236}">
                    <a16:creationId xmlns:a16="http://schemas.microsoft.com/office/drawing/2014/main" id="{800FE1B8-C935-BF11-4B66-7D7CBFC8EF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501" y="3180188"/>
                <a:ext cx="144016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1" name="Straight Connector 1080">
                <a:extLst>
                  <a:ext uri="{FF2B5EF4-FFF2-40B4-BE49-F238E27FC236}">
                    <a16:creationId xmlns:a16="http://schemas.microsoft.com/office/drawing/2014/main" id="{8C84E91C-0F6F-DCBB-52FF-725A5F4914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26644" y="3224241"/>
                <a:ext cx="101873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2" name="Straight Connector 1081">
                <a:extLst>
                  <a:ext uri="{FF2B5EF4-FFF2-40B4-BE49-F238E27FC236}">
                    <a16:creationId xmlns:a16="http://schemas.microsoft.com/office/drawing/2014/main" id="{945C3D4C-E1BB-55A3-D89B-0CAADE3E5C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501" y="3312347"/>
                <a:ext cx="127347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3" name="Straight Connector 1082">
                <a:extLst>
                  <a:ext uri="{FF2B5EF4-FFF2-40B4-BE49-F238E27FC236}">
                    <a16:creationId xmlns:a16="http://schemas.microsoft.com/office/drawing/2014/main" id="{D13C0DD9-FC7A-E084-59BE-4366A71E57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501" y="3356400"/>
                <a:ext cx="144016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4" name="Straight Connector 1083">
                <a:extLst>
                  <a:ext uri="{FF2B5EF4-FFF2-40B4-BE49-F238E27FC236}">
                    <a16:creationId xmlns:a16="http://schemas.microsoft.com/office/drawing/2014/main" id="{998147E3-0C4E-3A5E-BBA3-0D7A70A046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26644" y="3269231"/>
                <a:ext cx="101873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Arrow: Bent 8">
            <a:extLst>
              <a:ext uri="{FF2B5EF4-FFF2-40B4-BE49-F238E27FC236}">
                <a16:creationId xmlns:a16="http://schemas.microsoft.com/office/drawing/2014/main" id="{1FC028DB-CA9B-7EF4-EE91-66BD94C7A5FC}"/>
              </a:ext>
            </a:extLst>
          </p:cNvPr>
          <p:cNvSpPr/>
          <p:nvPr/>
        </p:nvSpPr>
        <p:spPr>
          <a:xfrm rot="16200000">
            <a:off x="3795324" y="3498652"/>
            <a:ext cx="506346" cy="2015275"/>
          </a:xfrm>
          <a:prstGeom prst="bentArrow">
            <a:avLst>
              <a:gd name="adj1" fmla="val 18260"/>
              <a:gd name="adj2" fmla="val 19760"/>
              <a:gd name="adj3" fmla="val 22547"/>
              <a:gd name="adj4" fmla="val 37016"/>
            </a:avLst>
          </a:prstGeom>
          <a:solidFill>
            <a:schemeClr val="accent4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sv-SE" sz="1100">
              <a:solidFill>
                <a:schemeClr val="tx1"/>
              </a:solidFill>
              <a:latin typeface="+mj-lt"/>
              <a:cs typeface="Volvo Novum Medium" pitchFamily="50" charset="0"/>
            </a:endParaRPr>
          </a:p>
        </p:txBody>
      </p:sp>
      <p:sp>
        <p:nvSpPr>
          <p:cNvPr id="1065" name="Rectangle 1064">
            <a:extLst>
              <a:ext uri="{FF2B5EF4-FFF2-40B4-BE49-F238E27FC236}">
                <a16:creationId xmlns:a16="http://schemas.microsoft.com/office/drawing/2014/main" id="{B19FCE27-0F34-549D-89ED-671D539FEBAA}"/>
              </a:ext>
            </a:extLst>
          </p:cNvPr>
          <p:cNvSpPr/>
          <p:nvPr/>
        </p:nvSpPr>
        <p:spPr>
          <a:xfrm>
            <a:off x="4648364" y="4599747"/>
            <a:ext cx="895899" cy="25679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  <a:cs typeface="Volvo Novum Medium" pitchFamily="50" charset="0"/>
              </a:rPr>
              <a:t>SOME/IP</a:t>
            </a:r>
          </a:p>
        </p:txBody>
      </p:sp>
      <p:cxnSp>
        <p:nvCxnSpPr>
          <p:cNvPr id="1048" name="Straight Connector 1047">
            <a:extLst>
              <a:ext uri="{FF2B5EF4-FFF2-40B4-BE49-F238E27FC236}">
                <a16:creationId xmlns:a16="http://schemas.microsoft.com/office/drawing/2014/main" id="{E1B16881-DE93-5364-81FE-D6F7125E5602}"/>
              </a:ext>
            </a:extLst>
          </p:cNvPr>
          <p:cNvCxnSpPr>
            <a:cxnSpLocks/>
          </p:cNvCxnSpPr>
          <p:nvPr/>
        </p:nvCxnSpPr>
        <p:spPr>
          <a:xfrm flipH="1" flipV="1">
            <a:off x="5467250" y="4856542"/>
            <a:ext cx="536168" cy="267871"/>
          </a:xfrm>
          <a:prstGeom prst="line">
            <a:avLst/>
          </a:prstGeom>
          <a:ln w="12700" cap="rnd"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57E953AA-0CAC-96BE-4292-F8CCB6B613B4}"/>
              </a:ext>
            </a:extLst>
          </p:cNvPr>
          <p:cNvCxnSpPr>
            <a:cxnSpLocks/>
            <a:endCxn id="1076" idx="2"/>
          </p:cNvCxnSpPr>
          <p:nvPr/>
        </p:nvCxnSpPr>
        <p:spPr>
          <a:xfrm>
            <a:off x="2813767" y="1639733"/>
            <a:ext cx="396122" cy="222232"/>
          </a:xfrm>
          <a:prstGeom prst="line">
            <a:avLst/>
          </a:prstGeom>
          <a:ln w="12700" cap="rnd"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rrow: Bent 16">
            <a:extLst>
              <a:ext uri="{FF2B5EF4-FFF2-40B4-BE49-F238E27FC236}">
                <a16:creationId xmlns:a16="http://schemas.microsoft.com/office/drawing/2014/main" id="{D891E8C2-54DE-DA9B-9F26-4F402AFAE988}"/>
              </a:ext>
            </a:extLst>
          </p:cNvPr>
          <p:cNvSpPr/>
          <p:nvPr/>
        </p:nvSpPr>
        <p:spPr>
          <a:xfrm rot="5400000">
            <a:off x="3872490" y="1499463"/>
            <a:ext cx="906654" cy="1429561"/>
          </a:xfrm>
          <a:prstGeom prst="bentArrow">
            <a:avLst>
              <a:gd name="adj1" fmla="val 8311"/>
              <a:gd name="adj2" fmla="val 9098"/>
              <a:gd name="adj3" fmla="val 9428"/>
              <a:gd name="adj4" fmla="val 15638"/>
            </a:avLst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sv-SE" sz="1100">
              <a:solidFill>
                <a:schemeClr val="tx1"/>
              </a:solidFill>
              <a:latin typeface="+mj-lt"/>
              <a:cs typeface="Volvo Novum Medium" pitchFamily="50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807A593-2B5F-8F8C-6583-D9666CFF59E7}"/>
              </a:ext>
            </a:extLst>
          </p:cNvPr>
          <p:cNvSpPr/>
          <p:nvPr/>
        </p:nvSpPr>
        <p:spPr>
          <a:xfrm>
            <a:off x="3901276" y="1649312"/>
            <a:ext cx="776700" cy="31398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  <a:cs typeface="Volvo Novum Medium" pitchFamily="50" charset="0"/>
              </a:rPr>
              <a:t>Specification </a:t>
            </a:r>
            <a:br>
              <a:rPr lang="en-US" sz="800" dirty="0">
                <a:solidFill>
                  <a:schemeClr val="tx1"/>
                </a:solidFill>
                <a:cs typeface="Volvo Novum Medium" pitchFamily="50" charset="0"/>
              </a:rPr>
            </a:br>
            <a:r>
              <a:rPr lang="en-US" sz="800" dirty="0">
                <a:solidFill>
                  <a:schemeClr val="tx1"/>
                </a:solidFill>
                <a:cs typeface="Volvo Novum Medium" pitchFamily="50" charset="0"/>
              </a:rPr>
              <a:t>Converter</a:t>
            </a:r>
            <a:endParaRPr lang="sv-SE" sz="800" dirty="0">
              <a:solidFill>
                <a:schemeClr val="tx1"/>
              </a:solidFill>
              <a:cs typeface="Volvo Novum Medium" pitchFamily="50" charset="0"/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BF4F53E-7B25-81A9-E608-9702D1873515}"/>
              </a:ext>
            </a:extLst>
          </p:cNvPr>
          <p:cNvCxnSpPr>
            <a:cxnSpLocks/>
          </p:cNvCxnSpPr>
          <p:nvPr/>
        </p:nvCxnSpPr>
        <p:spPr>
          <a:xfrm flipV="1">
            <a:off x="3266190" y="1965084"/>
            <a:ext cx="701968" cy="572566"/>
          </a:xfrm>
          <a:prstGeom prst="line">
            <a:avLst/>
          </a:prstGeom>
          <a:ln w="12700" cap="rnd"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Free-form: Shape 64">
            <a:extLst>
              <a:ext uri="{FF2B5EF4-FFF2-40B4-BE49-F238E27FC236}">
                <a16:creationId xmlns:a16="http://schemas.microsoft.com/office/drawing/2014/main" id="{79FE1D7F-0D82-51E1-B058-EEC9AF3B2145}"/>
              </a:ext>
            </a:extLst>
          </p:cNvPr>
          <p:cNvSpPr/>
          <p:nvPr/>
        </p:nvSpPr>
        <p:spPr>
          <a:xfrm>
            <a:off x="6116447" y="1555038"/>
            <a:ext cx="443007" cy="357590"/>
          </a:xfrm>
          <a:custGeom>
            <a:avLst/>
            <a:gdLst>
              <a:gd name="connsiteX0" fmla="*/ 333949 w 348992"/>
              <a:gd name="connsiteY0" fmla="*/ 100914 h 281702"/>
              <a:gd name="connsiteX1" fmla="*/ 96710 w 348992"/>
              <a:gd name="connsiteY1" fmla="*/ 100914 h 281702"/>
              <a:gd name="connsiteX2" fmla="*/ 96710 w 348992"/>
              <a:gd name="connsiteY2" fmla="*/ 81484 h 281702"/>
              <a:gd name="connsiteX3" fmla="*/ 115122 w 348992"/>
              <a:gd name="connsiteY3" fmla="*/ 63071 h 281702"/>
              <a:gd name="connsiteX4" fmla="*/ 233905 w 348992"/>
              <a:gd name="connsiteY4" fmla="*/ 63071 h 281702"/>
              <a:gd name="connsiteX5" fmla="*/ 264931 w 348992"/>
              <a:gd name="connsiteY5" fmla="*/ 32045 h 281702"/>
              <a:gd name="connsiteX6" fmla="*/ 264948 w 348992"/>
              <a:gd name="connsiteY6" fmla="*/ 6307 h 281702"/>
              <a:gd name="connsiteX7" fmla="*/ 258641 w 348992"/>
              <a:gd name="connsiteY7" fmla="*/ 0 h 281702"/>
              <a:gd name="connsiteX8" fmla="*/ 252334 w 348992"/>
              <a:gd name="connsiteY8" fmla="*/ 6307 h 281702"/>
              <a:gd name="connsiteX9" fmla="*/ 252334 w 348992"/>
              <a:gd name="connsiteY9" fmla="*/ 32045 h 281702"/>
              <a:gd name="connsiteX10" fmla="*/ 233922 w 348992"/>
              <a:gd name="connsiteY10" fmla="*/ 50457 h 281702"/>
              <a:gd name="connsiteX11" fmla="*/ 115121 w 348992"/>
              <a:gd name="connsiteY11" fmla="*/ 50457 h 281702"/>
              <a:gd name="connsiteX12" fmla="*/ 84095 w 348992"/>
              <a:gd name="connsiteY12" fmla="*/ 81484 h 281702"/>
              <a:gd name="connsiteX13" fmla="*/ 84095 w 348992"/>
              <a:gd name="connsiteY13" fmla="*/ 100914 h 281702"/>
              <a:gd name="connsiteX14" fmla="*/ 15045 w 348992"/>
              <a:gd name="connsiteY14" fmla="*/ 100914 h 281702"/>
              <a:gd name="connsiteX15" fmla="*/ 0 w 348992"/>
              <a:gd name="connsiteY15" fmla="*/ 115959 h 281702"/>
              <a:gd name="connsiteX16" fmla="*/ 0 w 348992"/>
              <a:gd name="connsiteY16" fmla="*/ 266658 h 281702"/>
              <a:gd name="connsiteX17" fmla="*/ 15045 w 348992"/>
              <a:gd name="connsiteY17" fmla="*/ 281703 h 281702"/>
              <a:gd name="connsiteX18" fmla="*/ 333931 w 348992"/>
              <a:gd name="connsiteY18" fmla="*/ 281703 h 281702"/>
              <a:gd name="connsiteX19" fmla="*/ 348976 w 348992"/>
              <a:gd name="connsiteY19" fmla="*/ 266658 h 281702"/>
              <a:gd name="connsiteX20" fmla="*/ 348993 w 348992"/>
              <a:gd name="connsiteY20" fmla="*/ 115959 h 281702"/>
              <a:gd name="connsiteX21" fmla="*/ 333948 w 348992"/>
              <a:gd name="connsiteY21" fmla="*/ 100914 h 281702"/>
              <a:gd name="connsiteX22" fmla="*/ 336379 w 348992"/>
              <a:gd name="connsiteY22" fmla="*/ 266674 h 281702"/>
              <a:gd name="connsiteX23" fmla="*/ 333949 w 348992"/>
              <a:gd name="connsiteY23" fmla="*/ 269105 h 281702"/>
              <a:gd name="connsiteX24" fmla="*/ 15045 w 348992"/>
              <a:gd name="connsiteY24" fmla="*/ 269105 h 281702"/>
              <a:gd name="connsiteX25" fmla="*/ 12615 w 348992"/>
              <a:gd name="connsiteY25" fmla="*/ 266674 h 281702"/>
              <a:gd name="connsiteX26" fmla="*/ 12615 w 348992"/>
              <a:gd name="connsiteY26" fmla="*/ 115959 h 281702"/>
              <a:gd name="connsiteX27" fmla="*/ 15045 w 348992"/>
              <a:gd name="connsiteY27" fmla="*/ 113528 h 281702"/>
              <a:gd name="connsiteX28" fmla="*/ 333932 w 348992"/>
              <a:gd name="connsiteY28" fmla="*/ 113528 h 281702"/>
              <a:gd name="connsiteX29" fmla="*/ 336363 w 348992"/>
              <a:gd name="connsiteY29" fmla="*/ 115959 h 281702"/>
              <a:gd name="connsiteX30" fmla="*/ 248080 w 348992"/>
              <a:gd name="connsiteY30" fmla="*/ 233364 h 281702"/>
              <a:gd name="connsiteX31" fmla="*/ 241773 w 348992"/>
              <a:gd name="connsiteY31" fmla="*/ 239672 h 281702"/>
              <a:gd name="connsiteX32" fmla="*/ 107222 w 348992"/>
              <a:gd name="connsiteY32" fmla="*/ 239672 h 281702"/>
              <a:gd name="connsiteX33" fmla="*/ 100915 w 348992"/>
              <a:gd name="connsiteY33" fmla="*/ 233364 h 281702"/>
              <a:gd name="connsiteX34" fmla="*/ 107222 w 348992"/>
              <a:gd name="connsiteY34" fmla="*/ 227057 h 281702"/>
              <a:gd name="connsiteX35" fmla="*/ 241773 w 348992"/>
              <a:gd name="connsiteY35" fmla="*/ 227057 h 281702"/>
              <a:gd name="connsiteX36" fmla="*/ 248080 w 348992"/>
              <a:gd name="connsiteY36" fmla="*/ 233364 h 281702"/>
              <a:gd name="connsiteX37" fmla="*/ 71482 w 348992"/>
              <a:gd name="connsiteY37" fmla="*/ 233364 h 281702"/>
              <a:gd name="connsiteX38" fmla="*/ 65174 w 348992"/>
              <a:gd name="connsiteY38" fmla="*/ 239672 h 281702"/>
              <a:gd name="connsiteX39" fmla="*/ 48356 w 348992"/>
              <a:gd name="connsiteY39" fmla="*/ 239672 h 281702"/>
              <a:gd name="connsiteX40" fmla="*/ 42048 w 348992"/>
              <a:gd name="connsiteY40" fmla="*/ 233364 h 281702"/>
              <a:gd name="connsiteX41" fmla="*/ 48356 w 348992"/>
              <a:gd name="connsiteY41" fmla="*/ 227057 h 281702"/>
              <a:gd name="connsiteX42" fmla="*/ 65174 w 348992"/>
              <a:gd name="connsiteY42" fmla="*/ 227057 h 281702"/>
              <a:gd name="connsiteX43" fmla="*/ 71482 w 348992"/>
              <a:gd name="connsiteY43" fmla="*/ 233364 h 281702"/>
              <a:gd name="connsiteX44" fmla="*/ 71482 w 348992"/>
              <a:gd name="connsiteY44" fmla="*/ 191317 h 281702"/>
              <a:gd name="connsiteX45" fmla="*/ 65174 w 348992"/>
              <a:gd name="connsiteY45" fmla="*/ 197624 h 281702"/>
              <a:gd name="connsiteX46" fmla="*/ 48356 w 348992"/>
              <a:gd name="connsiteY46" fmla="*/ 197624 h 281702"/>
              <a:gd name="connsiteX47" fmla="*/ 42048 w 348992"/>
              <a:gd name="connsiteY47" fmla="*/ 191317 h 281702"/>
              <a:gd name="connsiteX48" fmla="*/ 48356 w 348992"/>
              <a:gd name="connsiteY48" fmla="*/ 185010 h 281702"/>
              <a:gd name="connsiteX49" fmla="*/ 65174 w 348992"/>
              <a:gd name="connsiteY49" fmla="*/ 185010 h 281702"/>
              <a:gd name="connsiteX50" fmla="*/ 71482 w 348992"/>
              <a:gd name="connsiteY50" fmla="*/ 191317 h 281702"/>
              <a:gd name="connsiteX51" fmla="*/ 159781 w 348992"/>
              <a:gd name="connsiteY51" fmla="*/ 191317 h 281702"/>
              <a:gd name="connsiteX52" fmla="*/ 166088 w 348992"/>
              <a:gd name="connsiteY52" fmla="*/ 185010 h 281702"/>
              <a:gd name="connsiteX53" fmla="*/ 182907 w 348992"/>
              <a:gd name="connsiteY53" fmla="*/ 185010 h 281702"/>
              <a:gd name="connsiteX54" fmla="*/ 189214 w 348992"/>
              <a:gd name="connsiteY54" fmla="*/ 191317 h 281702"/>
              <a:gd name="connsiteX55" fmla="*/ 182907 w 348992"/>
              <a:gd name="connsiteY55" fmla="*/ 197624 h 281702"/>
              <a:gd name="connsiteX56" fmla="*/ 166088 w 348992"/>
              <a:gd name="connsiteY56" fmla="*/ 197624 h 281702"/>
              <a:gd name="connsiteX57" fmla="*/ 159781 w 348992"/>
              <a:gd name="connsiteY57" fmla="*/ 191317 h 281702"/>
              <a:gd name="connsiteX58" fmla="*/ 100915 w 348992"/>
              <a:gd name="connsiteY58" fmla="*/ 191317 h 281702"/>
              <a:gd name="connsiteX59" fmla="*/ 107222 w 348992"/>
              <a:gd name="connsiteY59" fmla="*/ 185010 h 281702"/>
              <a:gd name="connsiteX60" fmla="*/ 124041 w 348992"/>
              <a:gd name="connsiteY60" fmla="*/ 185010 h 281702"/>
              <a:gd name="connsiteX61" fmla="*/ 130348 w 348992"/>
              <a:gd name="connsiteY61" fmla="*/ 191317 h 281702"/>
              <a:gd name="connsiteX62" fmla="*/ 124041 w 348992"/>
              <a:gd name="connsiteY62" fmla="*/ 197624 h 281702"/>
              <a:gd name="connsiteX63" fmla="*/ 107222 w 348992"/>
              <a:gd name="connsiteY63" fmla="*/ 197624 h 281702"/>
              <a:gd name="connsiteX64" fmla="*/ 100915 w 348992"/>
              <a:gd name="connsiteY64" fmla="*/ 191317 h 281702"/>
              <a:gd name="connsiteX65" fmla="*/ 306946 w 348992"/>
              <a:gd name="connsiteY65" fmla="*/ 191317 h 281702"/>
              <a:gd name="connsiteX66" fmla="*/ 300639 w 348992"/>
              <a:gd name="connsiteY66" fmla="*/ 197624 h 281702"/>
              <a:gd name="connsiteX67" fmla="*/ 283820 w 348992"/>
              <a:gd name="connsiteY67" fmla="*/ 197624 h 281702"/>
              <a:gd name="connsiteX68" fmla="*/ 277513 w 348992"/>
              <a:gd name="connsiteY68" fmla="*/ 191317 h 281702"/>
              <a:gd name="connsiteX69" fmla="*/ 283820 w 348992"/>
              <a:gd name="connsiteY69" fmla="*/ 185010 h 281702"/>
              <a:gd name="connsiteX70" fmla="*/ 300639 w 348992"/>
              <a:gd name="connsiteY70" fmla="*/ 185010 h 281702"/>
              <a:gd name="connsiteX71" fmla="*/ 306946 w 348992"/>
              <a:gd name="connsiteY71" fmla="*/ 191317 h 281702"/>
              <a:gd name="connsiteX72" fmla="*/ 306946 w 348992"/>
              <a:gd name="connsiteY72" fmla="*/ 233364 h 281702"/>
              <a:gd name="connsiteX73" fmla="*/ 300639 w 348992"/>
              <a:gd name="connsiteY73" fmla="*/ 239672 h 281702"/>
              <a:gd name="connsiteX74" fmla="*/ 283820 w 348992"/>
              <a:gd name="connsiteY74" fmla="*/ 239672 h 281702"/>
              <a:gd name="connsiteX75" fmla="*/ 277513 w 348992"/>
              <a:gd name="connsiteY75" fmla="*/ 233364 h 281702"/>
              <a:gd name="connsiteX76" fmla="*/ 283820 w 348992"/>
              <a:gd name="connsiteY76" fmla="*/ 227057 h 281702"/>
              <a:gd name="connsiteX77" fmla="*/ 300639 w 348992"/>
              <a:gd name="connsiteY77" fmla="*/ 227057 h 281702"/>
              <a:gd name="connsiteX78" fmla="*/ 306946 w 348992"/>
              <a:gd name="connsiteY78" fmla="*/ 233364 h 281702"/>
              <a:gd name="connsiteX79" fmla="*/ 248080 w 348992"/>
              <a:gd name="connsiteY79" fmla="*/ 191317 h 281702"/>
              <a:gd name="connsiteX80" fmla="*/ 241773 w 348992"/>
              <a:gd name="connsiteY80" fmla="*/ 197624 h 281702"/>
              <a:gd name="connsiteX81" fmla="*/ 224954 w 348992"/>
              <a:gd name="connsiteY81" fmla="*/ 197624 h 281702"/>
              <a:gd name="connsiteX82" fmla="*/ 218647 w 348992"/>
              <a:gd name="connsiteY82" fmla="*/ 191317 h 281702"/>
              <a:gd name="connsiteX83" fmla="*/ 224954 w 348992"/>
              <a:gd name="connsiteY83" fmla="*/ 185010 h 281702"/>
              <a:gd name="connsiteX84" fmla="*/ 241773 w 348992"/>
              <a:gd name="connsiteY84" fmla="*/ 185010 h 281702"/>
              <a:gd name="connsiteX85" fmla="*/ 248080 w 348992"/>
              <a:gd name="connsiteY85" fmla="*/ 191317 h 281702"/>
              <a:gd name="connsiteX86" fmla="*/ 71482 w 348992"/>
              <a:gd name="connsiteY86" fmla="*/ 149269 h 281702"/>
              <a:gd name="connsiteX87" fmla="*/ 65174 w 348992"/>
              <a:gd name="connsiteY87" fmla="*/ 155576 h 281702"/>
              <a:gd name="connsiteX88" fmla="*/ 48356 w 348992"/>
              <a:gd name="connsiteY88" fmla="*/ 155576 h 281702"/>
              <a:gd name="connsiteX89" fmla="*/ 42048 w 348992"/>
              <a:gd name="connsiteY89" fmla="*/ 149269 h 281702"/>
              <a:gd name="connsiteX90" fmla="*/ 48356 w 348992"/>
              <a:gd name="connsiteY90" fmla="*/ 142962 h 281702"/>
              <a:gd name="connsiteX91" fmla="*/ 65174 w 348992"/>
              <a:gd name="connsiteY91" fmla="*/ 142962 h 281702"/>
              <a:gd name="connsiteX92" fmla="*/ 71482 w 348992"/>
              <a:gd name="connsiteY92" fmla="*/ 149269 h 281702"/>
              <a:gd name="connsiteX93" fmla="*/ 159781 w 348992"/>
              <a:gd name="connsiteY93" fmla="*/ 149269 h 281702"/>
              <a:gd name="connsiteX94" fmla="*/ 166088 w 348992"/>
              <a:gd name="connsiteY94" fmla="*/ 142962 h 281702"/>
              <a:gd name="connsiteX95" fmla="*/ 182907 w 348992"/>
              <a:gd name="connsiteY95" fmla="*/ 142962 h 281702"/>
              <a:gd name="connsiteX96" fmla="*/ 189214 w 348992"/>
              <a:gd name="connsiteY96" fmla="*/ 149269 h 281702"/>
              <a:gd name="connsiteX97" fmla="*/ 182907 w 348992"/>
              <a:gd name="connsiteY97" fmla="*/ 155576 h 281702"/>
              <a:gd name="connsiteX98" fmla="*/ 166088 w 348992"/>
              <a:gd name="connsiteY98" fmla="*/ 155576 h 281702"/>
              <a:gd name="connsiteX99" fmla="*/ 159781 w 348992"/>
              <a:gd name="connsiteY99" fmla="*/ 149269 h 281702"/>
              <a:gd name="connsiteX100" fmla="*/ 100915 w 348992"/>
              <a:gd name="connsiteY100" fmla="*/ 149269 h 281702"/>
              <a:gd name="connsiteX101" fmla="*/ 107222 w 348992"/>
              <a:gd name="connsiteY101" fmla="*/ 142962 h 281702"/>
              <a:gd name="connsiteX102" fmla="*/ 124041 w 348992"/>
              <a:gd name="connsiteY102" fmla="*/ 142962 h 281702"/>
              <a:gd name="connsiteX103" fmla="*/ 130348 w 348992"/>
              <a:gd name="connsiteY103" fmla="*/ 149269 h 281702"/>
              <a:gd name="connsiteX104" fmla="*/ 124041 w 348992"/>
              <a:gd name="connsiteY104" fmla="*/ 155576 h 281702"/>
              <a:gd name="connsiteX105" fmla="*/ 107222 w 348992"/>
              <a:gd name="connsiteY105" fmla="*/ 155576 h 281702"/>
              <a:gd name="connsiteX106" fmla="*/ 100915 w 348992"/>
              <a:gd name="connsiteY106" fmla="*/ 149269 h 281702"/>
              <a:gd name="connsiteX107" fmla="*/ 306946 w 348992"/>
              <a:gd name="connsiteY107" fmla="*/ 149269 h 281702"/>
              <a:gd name="connsiteX108" fmla="*/ 300639 w 348992"/>
              <a:gd name="connsiteY108" fmla="*/ 155576 h 281702"/>
              <a:gd name="connsiteX109" fmla="*/ 283820 w 348992"/>
              <a:gd name="connsiteY109" fmla="*/ 155576 h 281702"/>
              <a:gd name="connsiteX110" fmla="*/ 277513 w 348992"/>
              <a:gd name="connsiteY110" fmla="*/ 149269 h 281702"/>
              <a:gd name="connsiteX111" fmla="*/ 283820 w 348992"/>
              <a:gd name="connsiteY111" fmla="*/ 142962 h 281702"/>
              <a:gd name="connsiteX112" fmla="*/ 300639 w 348992"/>
              <a:gd name="connsiteY112" fmla="*/ 142962 h 281702"/>
              <a:gd name="connsiteX113" fmla="*/ 306946 w 348992"/>
              <a:gd name="connsiteY113" fmla="*/ 149269 h 281702"/>
              <a:gd name="connsiteX114" fmla="*/ 248080 w 348992"/>
              <a:gd name="connsiteY114" fmla="*/ 149269 h 281702"/>
              <a:gd name="connsiteX115" fmla="*/ 241773 w 348992"/>
              <a:gd name="connsiteY115" fmla="*/ 155576 h 281702"/>
              <a:gd name="connsiteX116" fmla="*/ 224954 w 348992"/>
              <a:gd name="connsiteY116" fmla="*/ 155576 h 281702"/>
              <a:gd name="connsiteX117" fmla="*/ 218647 w 348992"/>
              <a:gd name="connsiteY117" fmla="*/ 149269 h 281702"/>
              <a:gd name="connsiteX118" fmla="*/ 224954 w 348992"/>
              <a:gd name="connsiteY118" fmla="*/ 142962 h 281702"/>
              <a:gd name="connsiteX119" fmla="*/ 241773 w 348992"/>
              <a:gd name="connsiteY119" fmla="*/ 142962 h 281702"/>
              <a:gd name="connsiteX120" fmla="*/ 248080 w 348992"/>
              <a:gd name="connsiteY120" fmla="*/ 149269 h 281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348992" h="281702">
                <a:moveTo>
                  <a:pt x="333949" y="100914"/>
                </a:moveTo>
                <a:lnTo>
                  <a:pt x="96710" y="100914"/>
                </a:lnTo>
                <a:lnTo>
                  <a:pt x="96710" y="81484"/>
                </a:lnTo>
                <a:cubicBezTo>
                  <a:pt x="96710" y="71349"/>
                  <a:pt x="104955" y="63071"/>
                  <a:pt x="115122" y="63071"/>
                </a:cubicBezTo>
                <a:lnTo>
                  <a:pt x="233905" y="63071"/>
                </a:lnTo>
                <a:cubicBezTo>
                  <a:pt x="251020" y="63071"/>
                  <a:pt x="264931" y="49160"/>
                  <a:pt x="264931" y="32045"/>
                </a:cubicBezTo>
                <a:lnTo>
                  <a:pt x="264948" y="6307"/>
                </a:lnTo>
                <a:cubicBezTo>
                  <a:pt x="264948" y="2825"/>
                  <a:pt x="262123" y="0"/>
                  <a:pt x="258641" y="0"/>
                </a:cubicBezTo>
                <a:cubicBezTo>
                  <a:pt x="255159" y="0"/>
                  <a:pt x="252334" y="2825"/>
                  <a:pt x="252334" y="6307"/>
                </a:cubicBezTo>
                <a:lnTo>
                  <a:pt x="252334" y="32045"/>
                </a:lnTo>
                <a:cubicBezTo>
                  <a:pt x="252334" y="42179"/>
                  <a:pt x="244089" y="50457"/>
                  <a:pt x="233922" y="50457"/>
                </a:cubicBezTo>
                <a:lnTo>
                  <a:pt x="115121" y="50457"/>
                </a:lnTo>
                <a:cubicBezTo>
                  <a:pt x="98007" y="50457"/>
                  <a:pt x="84095" y="64369"/>
                  <a:pt x="84095" y="81484"/>
                </a:cubicBezTo>
                <a:lnTo>
                  <a:pt x="84095" y="100914"/>
                </a:lnTo>
                <a:lnTo>
                  <a:pt x="15045" y="100914"/>
                </a:lnTo>
                <a:cubicBezTo>
                  <a:pt x="6767" y="100914"/>
                  <a:pt x="0" y="107649"/>
                  <a:pt x="0" y="115959"/>
                </a:cubicBezTo>
                <a:lnTo>
                  <a:pt x="0" y="266658"/>
                </a:lnTo>
                <a:cubicBezTo>
                  <a:pt x="0" y="274936"/>
                  <a:pt x="6767" y="281703"/>
                  <a:pt x="15045" y="281703"/>
                </a:cubicBezTo>
                <a:lnTo>
                  <a:pt x="333931" y="281703"/>
                </a:lnTo>
                <a:cubicBezTo>
                  <a:pt x="342210" y="281703"/>
                  <a:pt x="348976" y="274968"/>
                  <a:pt x="348976" y="266658"/>
                </a:cubicBezTo>
                <a:lnTo>
                  <a:pt x="348993" y="115959"/>
                </a:lnTo>
                <a:cubicBezTo>
                  <a:pt x="348993" y="107648"/>
                  <a:pt x="342226" y="100914"/>
                  <a:pt x="333948" y="100914"/>
                </a:cubicBezTo>
                <a:close/>
                <a:moveTo>
                  <a:pt x="336379" y="266674"/>
                </a:moveTo>
                <a:cubicBezTo>
                  <a:pt x="336379" y="268021"/>
                  <a:pt x="335279" y="269105"/>
                  <a:pt x="333949" y="269105"/>
                </a:cubicBezTo>
                <a:lnTo>
                  <a:pt x="15045" y="269105"/>
                </a:lnTo>
                <a:cubicBezTo>
                  <a:pt x="13699" y="269105"/>
                  <a:pt x="12615" y="268005"/>
                  <a:pt x="12615" y="266674"/>
                </a:cubicBezTo>
                <a:lnTo>
                  <a:pt x="12615" y="115959"/>
                </a:lnTo>
                <a:cubicBezTo>
                  <a:pt x="12615" y="114612"/>
                  <a:pt x="13715" y="113528"/>
                  <a:pt x="15045" y="113528"/>
                </a:cubicBezTo>
                <a:lnTo>
                  <a:pt x="333932" y="113528"/>
                </a:lnTo>
                <a:cubicBezTo>
                  <a:pt x="335279" y="113528"/>
                  <a:pt x="336363" y="114628"/>
                  <a:pt x="336363" y="115959"/>
                </a:cubicBezTo>
                <a:close/>
                <a:moveTo>
                  <a:pt x="248080" y="233364"/>
                </a:moveTo>
                <a:cubicBezTo>
                  <a:pt x="248080" y="236846"/>
                  <a:pt x="245255" y="239672"/>
                  <a:pt x="241773" y="239672"/>
                </a:cubicBezTo>
                <a:lnTo>
                  <a:pt x="107222" y="239672"/>
                </a:lnTo>
                <a:cubicBezTo>
                  <a:pt x="103740" y="239672"/>
                  <a:pt x="100915" y="236846"/>
                  <a:pt x="100915" y="233364"/>
                </a:cubicBezTo>
                <a:cubicBezTo>
                  <a:pt x="100915" y="229883"/>
                  <a:pt x="103740" y="227057"/>
                  <a:pt x="107222" y="227057"/>
                </a:cubicBezTo>
                <a:lnTo>
                  <a:pt x="241773" y="227057"/>
                </a:lnTo>
                <a:cubicBezTo>
                  <a:pt x="245255" y="227057"/>
                  <a:pt x="248080" y="229883"/>
                  <a:pt x="248080" y="233364"/>
                </a:cubicBezTo>
                <a:close/>
                <a:moveTo>
                  <a:pt x="71482" y="233364"/>
                </a:moveTo>
                <a:cubicBezTo>
                  <a:pt x="71482" y="236846"/>
                  <a:pt x="68656" y="239672"/>
                  <a:pt x="65174" y="239672"/>
                </a:cubicBezTo>
                <a:lnTo>
                  <a:pt x="48356" y="239672"/>
                </a:lnTo>
                <a:cubicBezTo>
                  <a:pt x="44874" y="239672"/>
                  <a:pt x="42048" y="236846"/>
                  <a:pt x="42048" y="233364"/>
                </a:cubicBezTo>
                <a:cubicBezTo>
                  <a:pt x="42048" y="229883"/>
                  <a:pt x="44874" y="227057"/>
                  <a:pt x="48356" y="227057"/>
                </a:cubicBezTo>
                <a:lnTo>
                  <a:pt x="65174" y="227057"/>
                </a:lnTo>
                <a:cubicBezTo>
                  <a:pt x="68656" y="227057"/>
                  <a:pt x="71482" y="229883"/>
                  <a:pt x="71482" y="233364"/>
                </a:cubicBezTo>
                <a:close/>
                <a:moveTo>
                  <a:pt x="71482" y="191317"/>
                </a:moveTo>
                <a:cubicBezTo>
                  <a:pt x="71482" y="194799"/>
                  <a:pt x="68656" y="197624"/>
                  <a:pt x="65174" y="197624"/>
                </a:cubicBezTo>
                <a:lnTo>
                  <a:pt x="48356" y="197624"/>
                </a:lnTo>
                <a:cubicBezTo>
                  <a:pt x="44874" y="197624"/>
                  <a:pt x="42048" y="194799"/>
                  <a:pt x="42048" y="191317"/>
                </a:cubicBezTo>
                <a:cubicBezTo>
                  <a:pt x="42048" y="187835"/>
                  <a:pt x="44874" y="185010"/>
                  <a:pt x="48356" y="185010"/>
                </a:cubicBezTo>
                <a:lnTo>
                  <a:pt x="65174" y="185010"/>
                </a:lnTo>
                <a:cubicBezTo>
                  <a:pt x="68656" y="185010"/>
                  <a:pt x="71482" y="187835"/>
                  <a:pt x="71482" y="191317"/>
                </a:cubicBezTo>
                <a:close/>
                <a:moveTo>
                  <a:pt x="159781" y="191317"/>
                </a:moveTo>
                <a:cubicBezTo>
                  <a:pt x="159781" y="187835"/>
                  <a:pt x="162606" y="185010"/>
                  <a:pt x="166088" y="185010"/>
                </a:cubicBezTo>
                <a:lnTo>
                  <a:pt x="182907" y="185010"/>
                </a:lnTo>
                <a:cubicBezTo>
                  <a:pt x="186389" y="185010"/>
                  <a:pt x="189214" y="187835"/>
                  <a:pt x="189214" y="191317"/>
                </a:cubicBezTo>
                <a:cubicBezTo>
                  <a:pt x="189214" y="194799"/>
                  <a:pt x="186389" y="197624"/>
                  <a:pt x="182907" y="197624"/>
                </a:cubicBezTo>
                <a:lnTo>
                  <a:pt x="166088" y="197624"/>
                </a:lnTo>
                <a:cubicBezTo>
                  <a:pt x="162606" y="197624"/>
                  <a:pt x="159781" y="194799"/>
                  <a:pt x="159781" y="191317"/>
                </a:cubicBezTo>
                <a:close/>
                <a:moveTo>
                  <a:pt x="100915" y="191317"/>
                </a:moveTo>
                <a:cubicBezTo>
                  <a:pt x="100915" y="187835"/>
                  <a:pt x="103740" y="185010"/>
                  <a:pt x="107222" y="185010"/>
                </a:cubicBezTo>
                <a:lnTo>
                  <a:pt x="124041" y="185010"/>
                </a:lnTo>
                <a:cubicBezTo>
                  <a:pt x="127523" y="185010"/>
                  <a:pt x="130348" y="187835"/>
                  <a:pt x="130348" y="191317"/>
                </a:cubicBezTo>
                <a:cubicBezTo>
                  <a:pt x="130348" y="194799"/>
                  <a:pt x="127523" y="197624"/>
                  <a:pt x="124041" y="197624"/>
                </a:cubicBezTo>
                <a:lnTo>
                  <a:pt x="107222" y="197624"/>
                </a:lnTo>
                <a:cubicBezTo>
                  <a:pt x="103740" y="197624"/>
                  <a:pt x="100915" y="194799"/>
                  <a:pt x="100915" y="191317"/>
                </a:cubicBezTo>
                <a:close/>
                <a:moveTo>
                  <a:pt x="306946" y="191317"/>
                </a:moveTo>
                <a:cubicBezTo>
                  <a:pt x="306946" y="194799"/>
                  <a:pt x="304121" y="197624"/>
                  <a:pt x="300639" y="197624"/>
                </a:cubicBezTo>
                <a:lnTo>
                  <a:pt x="283820" y="197624"/>
                </a:lnTo>
                <a:cubicBezTo>
                  <a:pt x="280338" y="197624"/>
                  <a:pt x="277513" y="194799"/>
                  <a:pt x="277513" y="191317"/>
                </a:cubicBezTo>
                <a:cubicBezTo>
                  <a:pt x="277513" y="187835"/>
                  <a:pt x="280338" y="185010"/>
                  <a:pt x="283820" y="185010"/>
                </a:cubicBezTo>
                <a:lnTo>
                  <a:pt x="300639" y="185010"/>
                </a:lnTo>
                <a:cubicBezTo>
                  <a:pt x="304121" y="185010"/>
                  <a:pt x="306946" y="187835"/>
                  <a:pt x="306946" y="191317"/>
                </a:cubicBezTo>
                <a:close/>
                <a:moveTo>
                  <a:pt x="306946" y="233364"/>
                </a:moveTo>
                <a:cubicBezTo>
                  <a:pt x="306946" y="236846"/>
                  <a:pt x="304121" y="239672"/>
                  <a:pt x="300639" y="239672"/>
                </a:cubicBezTo>
                <a:lnTo>
                  <a:pt x="283820" y="239672"/>
                </a:lnTo>
                <a:cubicBezTo>
                  <a:pt x="280338" y="239672"/>
                  <a:pt x="277513" y="236846"/>
                  <a:pt x="277513" y="233364"/>
                </a:cubicBezTo>
                <a:cubicBezTo>
                  <a:pt x="277513" y="229883"/>
                  <a:pt x="280338" y="227057"/>
                  <a:pt x="283820" y="227057"/>
                </a:cubicBezTo>
                <a:lnTo>
                  <a:pt x="300639" y="227057"/>
                </a:lnTo>
                <a:cubicBezTo>
                  <a:pt x="304121" y="227057"/>
                  <a:pt x="306946" y="229883"/>
                  <a:pt x="306946" y="233364"/>
                </a:cubicBezTo>
                <a:close/>
                <a:moveTo>
                  <a:pt x="248080" y="191317"/>
                </a:moveTo>
                <a:cubicBezTo>
                  <a:pt x="248080" y="194799"/>
                  <a:pt x="245255" y="197624"/>
                  <a:pt x="241773" y="197624"/>
                </a:cubicBezTo>
                <a:lnTo>
                  <a:pt x="224954" y="197624"/>
                </a:lnTo>
                <a:cubicBezTo>
                  <a:pt x="221472" y="197624"/>
                  <a:pt x="218647" y="194799"/>
                  <a:pt x="218647" y="191317"/>
                </a:cubicBezTo>
                <a:cubicBezTo>
                  <a:pt x="218647" y="187835"/>
                  <a:pt x="221472" y="185010"/>
                  <a:pt x="224954" y="185010"/>
                </a:cubicBezTo>
                <a:lnTo>
                  <a:pt x="241773" y="185010"/>
                </a:lnTo>
                <a:cubicBezTo>
                  <a:pt x="245255" y="185010"/>
                  <a:pt x="248080" y="187835"/>
                  <a:pt x="248080" y="191317"/>
                </a:cubicBezTo>
                <a:close/>
                <a:moveTo>
                  <a:pt x="71482" y="149269"/>
                </a:moveTo>
                <a:cubicBezTo>
                  <a:pt x="71482" y="152751"/>
                  <a:pt x="68656" y="155576"/>
                  <a:pt x="65174" y="155576"/>
                </a:cubicBezTo>
                <a:lnTo>
                  <a:pt x="48356" y="155576"/>
                </a:lnTo>
                <a:cubicBezTo>
                  <a:pt x="44874" y="155576"/>
                  <a:pt x="42048" y="152751"/>
                  <a:pt x="42048" y="149269"/>
                </a:cubicBezTo>
                <a:cubicBezTo>
                  <a:pt x="42048" y="145787"/>
                  <a:pt x="44874" y="142962"/>
                  <a:pt x="48356" y="142962"/>
                </a:cubicBezTo>
                <a:lnTo>
                  <a:pt x="65174" y="142962"/>
                </a:lnTo>
                <a:cubicBezTo>
                  <a:pt x="68656" y="142962"/>
                  <a:pt x="71482" y="145787"/>
                  <a:pt x="71482" y="149269"/>
                </a:cubicBezTo>
                <a:close/>
                <a:moveTo>
                  <a:pt x="159781" y="149269"/>
                </a:moveTo>
                <a:cubicBezTo>
                  <a:pt x="159781" y="145787"/>
                  <a:pt x="162606" y="142962"/>
                  <a:pt x="166088" y="142962"/>
                </a:cubicBezTo>
                <a:lnTo>
                  <a:pt x="182907" y="142962"/>
                </a:lnTo>
                <a:cubicBezTo>
                  <a:pt x="186389" y="142962"/>
                  <a:pt x="189214" y="145787"/>
                  <a:pt x="189214" y="149269"/>
                </a:cubicBezTo>
                <a:cubicBezTo>
                  <a:pt x="189214" y="152751"/>
                  <a:pt x="186389" y="155576"/>
                  <a:pt x="182907" y="155576"/>
                </a:cubicBezTo>
                <a:lnTo>
                  <a:pt x="166088" y="155576"/>
                </a:lnTo>
                <a:cubicBezTo>
                  <a:pt x="162606" y="155576"/>
                  <a:pt x="159781" y="152751"/>
                  <a:pt x="159781" y="149269"/>
                </a:cubicBezTo>
                <a:close/>
                <a:moveTo>
                  <a:pt x="100915" y="149269"/>
                </a:moveTo>
                <a:cubicBezTo>
                  <a:pt x="100915" y="145787"/>
                  <a:pt x="103740" y="142962"/>
                  <a:pt x="107222" y="142962"/>
                </a:cubicBezTo>
                <a:lnTo>
                  <a:pt x="124041" y="142962"/>
                </a:lnTo>
                <a:cubicBezTo>
                  <a:pt x="127523" y="142962"/>
                  <a:pt x="130348" y="145787"/>
                  <a:pt x="130348" y="149269"/>
                </a:cubicBezTo>
                <a:cubicBezTo>
                  <a:pt x="130348" y="152751"/>
                  <a:pt x="127523" y="155576"/>
                  <a:pt x="124041" y="155576"/>
                </a:cubicBezTo>
                <a:lnTo>
                  <a:pt x="107222" y="155576"/>
                </a:lnTo>
                <a:cubicBezTo>
                  <a:pt x="103740" y="155576"/>
                  <a:pt x="100915" y="152751"/>
                  <a:pt x="100915" y="149269"/>
                </a:cubicBezTo>
                <a:close/>
                <a:moveTo>
                  <a:pt x="306946" y="149269"/>
                </a:moveTo>
                <a:cubicBezTo>
                  <a:pt x="306946" y="152751"/>
                  <a:pt x="304121" y="155576"/>
                  <a:pt x="300639" y="155576"/>
                </a:cubicBezTo>
                <a:lnTo>
                  <a:pt x="283820" y="155576"/>
                </a:lnTo>
                <a:cubicBezTo>
                  <a:pt x="280338" y="155576"/>
                  <a:pt x="277513" y="152751"/>
                  <a:pt x="277513" y="149269"/>
                </a:cubicBezTo>
                <a:cubicBezTo>
                  <a:pt x="277513" y="145787"/>
                  <a:pt x="280338" y="142962"/>
                  <a:pt x="283820" y="142962"/>
                </a:cubicBezTo>
                <a:lnTo>
                  <a:pt x="300639" y="142962"/>
                </a:lnTo>
                <a:cubicBezTo>
                  <a:pt x="304121" y="142962"/>
                  <a:pt x="306946" y="145787"/>
                  <a:pt x="306946" y="149269"/>
                </a:cubicBezTo>
                <a:close/>
                <a:moveTo>
                  <a:pt x="248080" y="149269"/>
                </a:moveTo>
                <a:cubicBezTo>
                  <a:pt x="248080" y="152751"/>
                  <a:pt x="245255" y="155576"/>
                  <a:pt x="241773" y="155576"/>
                </a:cubicBezTo>
                <a:lnTo>
                  <a:pt x="224954" y="155576"/>
                </a:lnTo>
                <a:cubicBezTo>
                  <a:pt x="221472" y="155576"/>
                  <a:pt x="218647" y="152751"/>
                  <a:pt x="218647" y="149269"/>
                </a:cubicBezTo>
                <a:cubicBezTo>
                  <a:pt x="218647" y="145787"/>
                  <a:pt x="221472" y="142962"/>
                  <a:pt x="224954" y="142962"/>
                </a:cubicBezTo>
                <a:lnTo>
                  <a:pt x="241773" y="142962"/>
                </a:lnTo>
                <a:cubicBezTo>
                  <a:pt x="245255" y="142962"/>
                  <a:pt x="248080" y="145787"/>
                  <a:pt x="248080" y="149269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415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" name="Arrow: Right 70">
            <a:extLst>
              <a:ext uri="{FF2B5EF4-FFF2-40B4-BE49-F238E27FC236}">
                <a16:creationId xmlns:a16="http://schemas.microsoft.com/office/drawing/2014/main" id="{A0BCB426-3148-E0AB-4611-6B0921337A6B}"/>
              </a:ext>
            </a:extLst>
          </p:cNvPr>
          <p:cNvSpPr/>
          <p:nvPr/>
        </p:nvSpPr>
        <p:spPr>
          <a:xfrm>
            <a:off x="1967350" y="3937365"/>
            <a:ext cx="601686" cy="174338"/>
          </a:xfrm>
          <a:prstGeom prst="rightArrow">
            <a:avLst>
              <a:gd name="adj1" fmla="val 44507"/>
              <a:gd name="adj2" fmla="val 50000"/>
            </a:avLst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>
              <a:solidFill>
                <a:schemeClr val="tx1"/>
              </a:solidFill>
              <a:latin typeface="+mj-lt"/>
              <a:cs typeface="Volvo Novum Medium" pitchFamily="50" charset="0"/>
            </a:endParaRPr>
          </a:p>
        </p:txBody>
      </p:sp>
      <p:sp>
        <p:nvSpPr>
          <p:cNvPr id="72" name="Arrow: Right 71">
            <a:extLst>
              <a:ext uri="{FF2B5EF4-FFF2-40B4-BE49-F238E27FC236}">
                <a16:creationId xmlns:a16="http://schemas.microsoft.com/office/drawing/2014/main" id="{7D9D6A40-4712-F69C-6212-C3CB3BC88CB0}"/>
              </a:ext>
            </a:extLst>
          </p:cNvPr>
          <p:cNvSpPr/>
          <p:nvPr/>
        </p:nvSpPr>
        <p:spPr>
          <a:xfrm rot="10800000">
            <a:off x="7696093" y="3937183"/>
            <a:ext cx="601686" cy="174338"/>
          </a:xfrm>
          <a:prstGeom prst="rightArrow">
            <a:avLst>
              <a:gd name="adj1" fmla="val 44507"/>
              <a:gd name="adj2" fmla="val 50000"/>
            </a:avLst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>
              <a:solidFill>
                <a:schemeClr val="tx1"/>
              </a:solidFill>
              <a:latin typeface="+mj-lt"/>
              <a:cs typeface="Volvo Novum Medium" pitchFamily="50" charset="0"/>
            </a:endParaRPr>
          </a:p>
        </p:txBody>
      </p:sp>
      <p:sp>
        <p:nvSpPr>
          <p:cNvPr id="77" name="Arrow: Bent 76">
            <a:extLst>
              <a:ext uri="{FF2B5EF4-FFF2-40B4-BE49-F238E27FC236}">
                <a16:creationId xmlns:a16="http://schemas.microsoft.com/office/drawing/2014/main" id="{1EB0B2EB-5382-DD80-BF67-09EEA6BA9413}"/>
              </a:ext>
            </a:extLst>
          </p:cNvPr>
          <p:cNvSpPr/>
          <p:nvPr/>
        </p:nvSpPr>
        <p:spPr>
          <a:xfrm rot="16200000" flipH="1">
            <a:off x="5130162" y="1798314"/>
            <a:ext cx="906655" cy="839857"/>
          </a:xfrm>
          <a:prstGeom prst="bentArrow">
            <a:avLst>
              <a:gd name="adj1" fmla="val 10021"/>
              <a:gd name="adj2" fmla="val 10238"/>
              <a:gd name="adj3" fmla="val 9428"/>
              <a:gd name="adj4" fmla="val 15638"/>
            </a:avLst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sv-SE" sz="1100">
              <a:solidFill>
                <a:schemeClr val="tx1"/>
              </a:solidFill>
              <a:latin typeface="+mj-lt"/>
              <a:cs typeface="Volvo Novum Medium" pitchFamily="50" charset="0"/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A83E383E-764E-96C3-20CD-636B60FF0DC4}"/>
              </a:ext>
            </a:extLst>
          </p:cNvPr>
          <p:cNvCxnSpPr>
            <a:cxnSpLocks/>
          </p:cNvCxnSpPr>
          <p:nvPr/>
        </p:nvCxnSpPr>
        <p:spPr>
          <a:xfrm>
            <a:off x="2814247" y="1497682"/>
            <a:ext cx="0" cy="563185"/>
          </a:xfrm>
          <a:prstGeom prst="line">
            <a:avLst/>
          </a:prstGeom>
          <a:ln w="12700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BD9999F5-C67D-F9FB-BFE1-F54FEF606C9B}"/>
              </a:ext>
            </a:extLst>
          </p:cNvPr>
          <p:cNvCxnSpPr>
            <a:cxnSpLocks/>
          </p:cNvCxnSpPr>
          <p:nvPr/>
        </p:nvCxnSpPr>
        <p:spPr>
          <a:xfrm>
            <a:off x="-2950350" y="1707738"/>
            <a:ext cx="538233" cy="161286"/>
          </a:xfrm>
          <a:prstGeom prst="line">
            <a:avLst/>
          </a:prstGeom>
          <a:ln w="12700" cap="rnd"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>
            <a:extLst>
              <a:ext uri="{FF2B5EF4-FFF2-40B4-BE49-F238E27FC236}">
                <a16:creationId xmlns:a16="http://schemas.microsoft.com/office/drawing/2014/main" id="{6A42D0AE-452C-3CDB-7E24-D4D3A931B086}"/>
              </a:ext>
            </a:extLst>
          </p:cNvPr>
          <p:cNvSpPr txBox="1"/>
          <p:nvPr/>
        </p:nvSpPr>
        <p:spPr>
          <a:xfrm>
            <a:off x="7393785" y="1384336"/>
            <a:ext cx="2266042" cy="72288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AUTOSAR services created </a:t>
            </a:r>
            <a:br>
              <a:rPr lang="en-US" sz="1100" dirty="0">
                <a:latin typeface="Volvo Novum Light" panose="020B0303040502060204" pitchFamily="34" charset="77"/>
              </a:rPr>
            </a:br>
            <a:r>
              <a:rPr lang="en-US" sz="1100" dirty="0">
                <a:latin typeface="Volvo Novum Light" panose="020B0303040502060204" pitchFamily="34" charset="77"/>
              </a:rPr>
              <a:t>directly in AUTOSAR tooling</a:t>
            </a:r>
          </a:p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Merges with POSIX services</a:t>
            </a:r>
          </a:p>
        </p:txBody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2E65EB52-FCA0-EA74-71D1-5CD357BB8856}"/>
              </a:ext>
            </a:extLst>
          </p:cNvPr>
          <p:cNvCxnSpPr>
            <a:cxnSpLocks/>
          </p:cNvCxnSpPr>
          <p:nvPr/>
        </p:nvCxnSpPr>
        <p:spPr>
          <a:xfrm flipH="1">
            <a:off x="6550698" y="1573241"/>
            <a:ext cx="733333" cy="193945"/>
          </a:xfrm>
          <a:prstGeom prst="line">
            <a:avLst/>
          </a:prstGeom>
          <a:ln w="12700" cap="rnd"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Arrow: Bent 1">
            <a:extLst>
              <a:ext uri="{FF2B5EF4-FFF2-40B4-BE49-F238E27FC236}">
                <a16:creationId xmlns:a16="http://schemas.microsoft.com/office/drawing/2014/main" id="{4D309556-F971-7E2E-1A01-D83FF9B0913D}"/>
              </a:ext>
            </a:extLst>
          </p:cNvPr>
          <p:cNvSpPr/>
          <p:nvPr/>
        </p:nvSpPr>
        <p:spPr>
          <a:xfrm rot="10800000">
            <a:off x="3328374" y="3302130"/>
            <a:ext cx="1674665" cy="809219"/>
          </a:xfrm>
          <a:prstGeom prst="bentArrow">
            <a:avLst>
              <a:gd name="adj1" fmla="val 10086"/>
              <a:gd name="adj2" fmla="val 9098"/>
              <a:gd name="adj3" fmla="val 9428"/>
              <a:gd name="adj4" fmla="val 15638"/>
            </a:avLst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sv-SE" sz="1100">
              <a:solidFill>
                <a:schemeClr val="tx1"/>
              </a:solidFill>
              <a:latin typeface="+mj-lt"/>
              <a:cs typeface="Volvo Novum Medium" pitchFamily="50" charset="0"/>
            </a:endParaRPr>
          </a:p>
        </p:txBody>
      </p:sp>
      <p:sp>
        <p:nvSpPr>
          <p:cNvPr id="11" name="Arrow: Bent 10">
            <a:extLst>
              <a:ext uri="{FF2B5EF4-FFF2-40B4-BE49-F238E27FC236}">
                <a16:creationId xmlns:a16="http://schemas.microsoft.com/office/drawing/2014/main" id="{99B789D4-AFAC-9A8D-40B8-3BE5C9E1AA04}"/>
              </a:ext>
            </a:extLst>
          </p:cNvPr>
          <p:cNvSpPr/>
          <p:nvPr/>
        </p:nvSpPr>
        <p:spPr>
          <a:xfrm rot="10800000" flipH="1">
            <a:off x="5223529" y="3297035"/>
            <a:ext cx="1674665" cy="809219"/>
          </a:xfrm>
          <a:prstGeom prst="bentArrow">
            <a:avLst>
              <a:gd name="adj1" fmla="val 9495"/>
              <a:gd name="adj2" fmla="val 9098"/>
              <a:gd name="adj3" fmla="val 9428"/>
              <a:gd name="adj4" fmla="val 15638"/>
            </a:avLst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sv-SE" sz="1100">
              <a:solidFill>
                <a:schemeClr val="tx1"/>
              </a:solidFill>
              <a:latin typeface="+mj-lt"/>
              <a:cs typeface="Volvo Novum Medium" pitchFamily="50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65844AC3-BD01-50C9-59E2-B1E7638453E0}"/>
              </a:ext>
            </a:extLst>
          </p:cNvPr>
          <p:cNvSpPr/>
          <p:nvPr/>
        </p:nvSpPr>
        <p:spPr>
          <a:xfrm>
            <a:off x="3746881" y="3860385"/>
            <a:ext cx="857906" cy="31176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  <a:cs typeface="Volvo Novum Medium" pitchFamily="50" charset="0"/>
              </a:rPr>
              <a:t>Network Code Generator</a:t>
            </a:r>
            <a:endParaRPr lang="sv-SE" sz="800" dirty="0">
              <a:solidFill>
                <a:schemeClr val="tx1"/>
              </a:solidFill>
              <a:cs typeface="Volvo Novum Medium" pitchFamily="50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69E58C4-4370-4DBE-1F05-5189647726E5}"/>
              </a:ext>
            </a:extLst>
          </p:cNvPr>
          <p:cNvSpPr/>
          <p:nvPr/>
        </p:nvSpPr>
        <p:spPr>
          <a:xfrm>
            <a:off x="5675168" y="3850184"/>
            <a:ext cx="857906" cy="31176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  <a:cs typeface="Volvo Novum Medium" pitchFamily="50" charset="0"/>
              </a:rPr>
              <a:t>Network Code Generator</a:t>
            </a:r>
            <a:endParaRPr lang="sv-SE" sz="800" dirty="0">
              <a:solidFill>
                <a:schemeClr val="tx1"/>
              </a:solidFill>
              <a:cs typeface="Volvo Novum Medium" pitchFamily="50" charset="0"/>
            </a:endParaRP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8E1B621F-2D07-E5A2-9493-4345FF634803}"/>
              </a:ext>
            </a:extLst>
          </p:cNvPr>
          <p:cNvCxnSpPr>
            <a:cxnSpLocks/>
          </p:cNvCxnSpPr>
          <p:nvPr/>
        </p:nvCxnSpPr>
        <p:spPr>
          <a:xfrm>
            <a:off x="3094047" y="3157557"/>
            <a:ext cx="881275" cy="710298"/>
          </a:xfrm>
          <a:prstGeom prst="line">
            <a:avLst/>
          </a:prstGeom>
          <a:ln w="12700" cap="rnd"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C6EB46ED-98B0-0A2E-A902-A4870B2D8E0A}"/>
              </a:ext>
            </a:extLst>
          </p:cNvPr>
          <p:cNvGrpSpPr/>
          <p:nvPr/>
        </p:nvGrpSpPr>
        <p:grpSpPr>
          <a:xfrm>
            <a:off x="4924736" y="2757656"/>
            <a:ext cx="342972" cy="409294"/>
            <a:chOff x="6255362" y="2287926"/>
            <a:chExt cx="435053" cy="519182"/>
          </a:xfrm>
        </p:grpSpPr>
        <p:sp>
          <p:nvSpPr>
            <p:cNvPr id="12" name="Free-form: Shape 11">
              <a:extLst>
                <a:ext uri="{FF2B5EF4-FFF2-40B4-BE49-F238E27FC236}">
                  <a16:creationId xmlns:a16="http://schemas.microsoft.com/office/drawing/2014/main" id="{82EBFE05-07B2-0473-0858-5A3459676C7C}"/>
                </a:ext>
              </a:extLst>
            </p:cNvPr>
            <p:cNvSpPr/>
            <p:nvPr/>
          </p:nvSpPr>
          <p:spPr>
            <a:xfrm>
              <a:off x="6255362" y="2287926"/>
              <a:ext cx="435053" cy="519182"/>
            </a:xfrm>
            <a:custGeom>
              <a:avLst/>
              <a:gdLst>
                <a:gd name="connsiteX0" fmla="*/ 435054 w 435053"/>
                <a:gd name="connsiteY0" fmla="*/ 430433 h 519182"/>
                <a:gd name="connsiteX1" fmla="*/ 435054 w 435053"/>
                <a:gd name="connsiteY1" fmla="*/ 88724 h 519182"/>
                <a:gd name="connsiteX2" fmla="*/ 217527 w 435053"/>
                <a:gd name="connsiteY2" fmla="*/ 0 h 519182"/>
                <a:gd name="connsiteX3" fmla="*/ 0 w 435053"/>
                <a:gd name="connsiteY3" fmla="*/ 88724 h 519182"/>
                <a:gd name="connsiteX4" fmla="*/ 0 w 435053"/>
                <a:gd name="connsiteY4" fmla="*/ 430459 h 519182"/>
                <a:gd name="connsiteX5" fmla="*/ 217527 w 435053"/>
                <a:gd name="connsiteY5" fmla="*/ 519183 h 519182"/>
                <a:gd name="connsiteX6" fmla="*/ 435054 w 435053"/>
                <a:gd name="connsiteY6" fmla="*/ 430459 h 519182"/>
                <a:gd name="connsiteX7" fmla="*/ 217527 w 435053"/>
                <a:gd name="connsiteY7" fmla="*/ 19468 h 519182"/>
                <a:gd name="connsiteX8" fmla="*/ 415585 w 435053"/>
                <a:gd name="connsiteY8" fmla="*/ 88724 h 519182"/>
                <a:gd name="connsiteX9" fmla="*/ 217527 w 435053"/>
                <a:gd name="connsiteY9" fmla="*/ 157979 h 519182"/>
                <a:gd name="connsiteX10" fmla="*/ 19468 w 435053"/>
                <a:gd name="connsiteY10" fmla="*/ 88724 h 519182"/>
                <a:gd name="connsiteX11" fmla="*/ 217527 w 435053"/>
                <a:gd name="connsiteY11" fmla="*/ 19468 h 519182"/>
                <a:gd name="connsiteX12" fmla="*/ 19468 w 435053"/>
                <a:gd name="connsiteY12" fmla="*/ 126622 h 519182"/>
                <a:gd name="connsiteX13" fmla="*/ 217527 w 435053"/>
                <a:gd name="connsiteY13" fmla="*/ 177422 h 519182"/>
                <a:gd name="connsiteX14" fmla="*/ 415585 w 435053"/>
                <a:gd name="connsiteY14" fmla="*/ 126622 h 519182"/>
                <a:gd name="connsiteX15" fmla="*/ 415585 w 435053"/>
                <a:gd name="connsiteY15" fmla="*/ 202491 h 519182"/>
                <a:gd name="connsiteX16" fmla="*/ 217527 w 435053"/>
                <a:gd name="connsiteY16" fmla="*/ 271746 h 519182"/>
                <a:gd name="connsiteX17" fmla="*/ 19468 w 435053"/>
                <a:gd name="connsiteY17" fmla="*/ 202491 h 519182"/>
                <a:gd name="connsiteX18" fmla="*/ 19468 w 435053"/>
                <a:gd name="connsiteY18" fmla="*/ 240363 h 519182"/>
                <a:gd name="connsiteX19" fmla="*/ 217527 w 435053"/>
                <a:gd name="connsiteY19" fmla="*/ 291163 h 519182"/>
                <a:gd name="connsiteX20" fmla="*/ 415585 w 435053"/>
                <a:gd name="connsiteY20" fmla="*/ 240363 h 519182"/>
                <a:gd name="connsiteX21" fmla="*/ 415585 w 435053"/>
                <a:gd name="connsiteY21" fmla="*/ 316413 h 519182"/>
                <a:gd name="connsiteX22" fmla="*/ 217527 w 435053"/>
                <a:gd name="connsiteY22" fmla="*/ 385669 h 519182"/>
                <a:gd name="connsiteX23" fmla="*/ 19468 w 435053"/>
                <a:gd name="connsiteY23" fmla="*/ 316413 h 519182"/>
                <a:gd name="connsiteX24" fmla="*/ 19468 w 435053"/>
                <a:gd name="connsiteY24" fmla="*/ 430433 h 519182"/>
                <a:gd name="connsiteX25" fmla="*/ 19468 w 435053"/>
                <a:gd name="connsiteY25" fmla="*/ 354383 h 519182"/>
                <a:gd name="connsiteX26" fmla="*/ 217527 w 435053"/>
                <a:gd name="connsiteY26" fmla="*/ 405132 h 519182"/>
                <a:gd name="connsiteX27" fmla="*/ 415585 w 435053"/>
                <a:gd name="connsiteY27" fmla="*/ 354383 h 519182"/>
                <a:gd name="connsiteX28" fmla="*/ 415585 w 435053"/>
                <a:gd name="connsiteY28" fmla="*/ 430433 h 519182"/>
                <a:gd name="connsiteX29" fmla="*/ 217527 w 435053"/>
                <a:gd name="connsiteY29" fmla="*/ 499688 h 519182"/>
                <a:gd name="connsiteX30" fmla="*/ 19468 w 435053"/>
                <a:gd name="connsiteY30" fmla="*/ 430433 h 519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35053" h="519182">
                  <a:moveTo>
                    <a:pt x="435054" y="430433"/>
                  </a:moveTo>
                  <a:lnTo>
                    <a:pt x="435054" y="88724"/>
                  </a:lnTo>
                  <a:cubicBezTo>
                    <a:pt x="435054" y="38177"/>
                    <a:pt x="341540" y="0"/>
                    <a:pt x="217527" y="0"/>
                  </a:cubicBezTo>
                  <a:cubicBezTo>
                    <a:pt x="93513" y="0"/>
                    <a:pt x="0" y="38151"/>
                    <a:pt x="0" y="88724"/>
                  </a:cubicBezTo>
                  <a:lnTo>
                    <a:pt x="0" y="430459"/>
                  </a:lnTo>
                  <a:cubicBezTo>
                    <a:pt x="0" y="481006"/>
                    <a:pt x="93513" y="519183"/>
                    <a:pt x="217527" y="519183"/>
                  </a:cubicBezTo>
                  <a:cubicBezTo>
                    <a:pt x="341540" y="519183"/>
                    <a:pt x="435054" y="481032"/>
                    <a:pt x="435054" y="430459"/>
                  </a:cubicBezTo>
                  <a:close/>
                  <a:moveTo>
                    <a:pt x="217527" y="19468"/>
                  </a:moveTo>
                  <a:cubicBezTo>
                    <a:pt x="334259" y="19468"/>
                    <a:pt x="415585" y="55946"/>
                    <a:pt x="415585" y="88724"/>
                  </a:cubicBezTo>
                  <a:cubicBezTo>
                    <a:pt x="415585" y="121502"/>
                    <a:pt x="334266" y="157979"/>
                    <a:pt x="217527" y="157979"/>
                  </a:cubicBezTo>
                  <a:cubicBezTo>
                    <a:pt x="100788" y="157979"/>
                    <a:pt x="19468" y="121502"/>
                    <a:pt x="19468" y="88724"/>
                  </a:cubicBezTo>
                  <a:cubicBezTo>
                    <a:pt x="19468" y="55946"/>
                    <a:pt x="100788" y="19468"/>
                    <a:pt x="217527" y="19468"/>
                  </a:cubicBezTo>
                  <a:close/>
                  <a:moveTo>
                    <a:pt x="19468" y="126622"/>
                  </a:moveTo>
                  <a:cubicBezTo>
                    <a:pt x="53082" y="157194"/>
                    <a:pt x="127206" y="177422"/>
                    <a:pt x="217527" y="177422"/>
                  </a:cubicBezTo>
                  <a:cubicBezTo>
                    <a:pt x="307873" y="177422"/>
                    <a:pt x="381970" y="157168"/>
                    <a:pt x="415585" y="126622"/>
                  </a:cubicBezTo>
                  <a:lnTo>
                    <a:pt x="415585" y="202491"/>
                  </a:lnTo>
                  <a:cubicBezTo>
                    <a:pt x="415585" y="235268"/>
                    <a:pt x="334266" y="271746"/>
                    <a:pt x="217527" y="271746"/>
                  </a:cubicBezTo>
                  <a:cubicBezTo>
                    <a:pt x="100788" y="271746"/>
                    <a:pt x="19468" y="235268"/>
                    <a:pt x="19468" y="202491"/>
                  </a:cubicBezTo>
                  <a:close/>
                  <a:moveTo>
                    <a:pt x="19468" y="240363"/>
                  </a:moveTo>
                  <a:cubicBezTo>
                    <a:pt x="53082" y="270934"/>
                    <a:pt x="127206" y="291163"/>
                    <a:pt x="217527" y="291163"/>
                  </a:cubicBezTo>
                  <a:cubicBezTo>
                    <a:pt x="307873" y="291163"/>
                    <a:pt x="381970" y="270909"/>
                    <a:pt x="415585" y="240363"/>
                  </a:cubicBezTo>
                  <a:lnTo>
                    <a:pt x="415585" y="316413"/>
                  </a:lnTo>
                  <a:cubicBezTo>
                    <a:pt x="415585" y="349190"/>
                    <a:pt x="334266" y="385669"/>
                    <a:pt x="217527" y="385669"/>
                  </a:cubicBezTo>
                  <a:cubicBezTo>
                    <a:pt x="100788" y="385669"/>
                    <a:pt x="19468" y="349191"/>
                    <a:pt x="19468" y="316413"/>
                  </a:cubicBezTo>
                  <a:close/>
                  <a:moveTo>
                    <a:pt x="19468" y="430433"/>
                  </a:moveTo>
                  <a:lnTo>
                    <a:pt x="19468" y="354383"/>
                  </a:lnTo>
                  <a:cubicBezTo>
                    <a:pt x="53082" y="384878"/>
                    <a:pt x="127206" y="405132"/>
                    <a:pt x="217527" y="405132"/>
                  </a:cubicBezTo>
                  <a:cubicBezTo>
                    <a:pt x="307873" y="405132"/>
                    <a:pt x="381970" y="384878"/>
                    <a:pt x="415585" y="354383"/>
                  </a:cubicBezTo>
                  <a:lnTo>
                    <a:pt x="415585" y="430433"/>
                  </a:lnTo>
                  <a:cubicBezTo>
                    <a:pt x="415585" y="463210"/>
                    <a:pt x="334266" y="499688"/>
                    <a:pt x="217527" y="499688"/>
                  </a:cubicBezTo>
                  <a:cubicBezTo>
                    <a:pt x="100788" y="499688"/>
                    <a:pt x="19468" y="463210"/>
                    <a:pt x="19468" y="430433"/>
                  </a:cubicBezTo>
                  <a:close/>
                </a:path>
              </a:pathLst>
            </a:custGeom>
            <a:solidFill>
              <a:srgbClr val="000000"/>
            </a:solidFill>
            <a:ln w="64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-form: Shape 12">
              <a:extLst>
                <a:ext uri="{FF2B5EF4-FFF2-40B4-BE49-F238E27FC236}">
                  <a16:creationId xmlns:a16="http://schemas.microsoft.com/office/drawing/2014/main" id="{38E72535-EEE7-0DEC-9C1B-B06591081ED9}"/>
                </a:ext>
              </a:extLst>
            </p:cNvPr>
            <p:cNvSpPr/>
            <p:nvPr/>
          </p:nvSpPr>
          <p:spPr>
            <a:xfrm>
              <a:off x="6294933" y="2468337"/>
              <a:ext cx="26920" cy="26920"/>
            </a:xfrm>
            <a:custGeom>
              <a:avLst/>
              <a:gdLst>
                <a:gd name="connsiteX0" fmla="*/ 13435 w 26920"/>
                <a:gd name="connsiteY0" fmla="*/ 26921 h 26920"/>
                <a:gd name="connsiteX1" fmla="*/ 26921 w 26920"/>
                <a:gd name="connsiteY1" fmla="*/ 13435 h 26920"/>
                <a:gd name="connsiteX2" fmla="*/ 13435 w 26920"/>
                <a:gd name="connsiteY2" fmla="*/ 0 h 26920"/>
                <a:gd name="connsiteX3" fmla="*/ 0 w 26920"/>
                <a:gd name="connsiteY3" fmla="*/ 13435 h 26920"/>
                <a:gd name="connsiteX4" fmla="*/ 13435 w 26920"/>
                <a:gd name="connsiteY4" fmla="*/ 26921 h 26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20" h="26920">
                  <a:moveTo>
                    <a:pt x="13435" y="26921"/>
                  </a:moveTo>
                  <a:cubicBezTo>
                    <a:pt x="20888" y="26921"/>
                    <a:pt x="26921" y="20888"/>
                    <a:pt x="26921" y="13435"/>
                  </a:cubicBezTo>
                  <a:cubicBezTo>
                    <a:pt x="26921" y="5983"/>
                    <a:pt x="20888" y="0"/>
                    <a:pt x="13435" y="0"/>
                  </a:cubicBezTo>
                  <a:cubicBezTo>
                    <a:pt x="5983" y="0"/>
                    <a:pt x="0" y="6033"/>
                    <a:pt x="0" y="13435"/>
                  </a:cubicBezTo>
                  <a:cubicBezTo>
                    <a:pt x="0" y="20837"/>
                    <a:pt x="6033" y="26921"/>
                    <a:pt x="13435" y="26921"/>
                  </a:cubicBezTo>
                  <a:close/>
                </a:path>
              </a:pathLst>
            </a:custGeom>
            <a:solidFill>
              <a:srgbClr val="000000"/>
            </a:solidFill>
            <a:ln w="64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-form: Shape 14">
              <a:extLst>
                <a:ext uri="{FF2B5EF4-FFF2-40B4-BE49-F238E27FC236}">
                  <a16:creationId xmlns:a16="http://schemas.microsoft.com/office/drawing/2014/main" id="{386FD0E3-2D41-FD96-3D7A-F4B37CBDB18D}"/>
                </a:ext>
              </a:extLst>
            </p:cNvPr>
            <p:cNvSpPr/>
            <p:nvPr/>
          </p:nvSpPr>
          <p:spPr>
            <a:xfrm>
              <a:off x="6294933" y="2582083"/>
              <a:ext cx="26920" cy="26870"/>
            </a:xfrm>
            <a:custGeom>
              <a:avLst/>
              <a:gdLst>
                <a:gd name="connsiteX0" fmla="*/ 13435 w 26920"/>
                <a:gd name="connsiteY0" fmla="*/ 26870 h 26870"/>
                <a:gd name="connsiteX1" fmla="*/ 26921 w 26920"/>
                <a:gd name="connsiteY1" fmla="*/ 13435 h 26870"/>
                <a:gd name="connsiteX2" fmla="*/ 13435 w 26920"/>
                <a:gd name="connsiteY2" fmla="*/ 0 h 26870"/>
                <a:gd name="connsiteX3" fmla="*/ 0 w 26920"/>
                <a:gd name="connsiteY3" fmla="*/ 13435 h 26870"/>
                <a:gd name="connsiteX4" fmla="*/ 13435 w 26920"/>
                <a:gd name="connsiteY4" fmla="*/ 26870 h 2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20" h="26870">
                  <a:moveTo>
                    <a:pt x="13435" y="26870"/>
                  </a:moveTo>
                  <a:cubicBezTo>
                    <a:pt x="20888" y="26870"/>
                    <a:pt x="26921" y="20837"/>
                    <a:pt x="26921" y="13435"/>
                  </a:cubicBezTo>
                  <a:cubicBezTo>
                    <a:pt x="26921" y="6033"/>
                    <a:pt x="20888" y="0"/>
                    <a:pt x="13435" y="0"/>
                  </a:cubicBezTo>
                  <a:cubicBezTo>
                    <a:pt x="5983" y="0"/>
                    <a:pt x="0" y="6033"/>
                    <a:pt x="0" y="13435"/>
                  </a:cubicBezTo>
                  <a:cubicBezTo>
                    <a:pt x="0" y="20837"/>
                    <a:pt x="6033" y="26870"/>
                    <a:pt x="13435" y="26870"/>
                  </a:cubicBezTo>
                  <a:close/>
                </a:path>
              </a:pathLst>
            </a:custGeom>
            <a:solidFill>
              <a:srgbClr val="000000"/>
            </a:solidFill>
            <a:ln w="64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-form: Shape 17">
              <a:extLst>
                <a:ext uri="{FF2B5EF4-FFF2-40B4-BE49-F238E27FC236}">
                  <a16:creationId xmlns:a16="http://schemas.microsoft.com/office/drawing/2014/main" id="{71DE39C3-B43C-A027-8057-0336A3EA45DB}"/>
                </a:ext>
              </a:extLst>
            </p:cNvPr>
            <p:cNvSpPr/>
            <p:nvPr/>
          </p:nvSpPr>
          <p:spPr>
            <a:xfrm>
              <a:off x="6294933" y="2695802"/>
              <a:ext cx="26920" cy="26920"/>
            </a:xfrm>
            <a:custGeom>
              <a:avLst/>
              <a:gdLst>
                <a:gd name="connsiteX0" fmla="*/ 13435 w 26920"/>
                <a:gd name="connsiteY0" fmla="*/ 0 h 26920"/>
                <a:gd name="connsiteX1" fmla="*/ 0 w 26920"/>
                <a:gd name="connsiteY1" fmla="*/ 13486 h 26920"/>
                <a:gd name="connsiteX2" fmla="*/ 13435 w 26920"/>
                <a:gd name="connsiteY2" fmla="*/ 26921 h 26920"/>
                <a:gd name="connsiteX3" fmla="*/ 26921 w 26920"/>
                <a:gd name="connsiteY3" fmla="*/ 13486 h 26920"/>
                <a:gd name="connsiteX4" fmla="*/ 13435 w 26920"/>
                <a:gd name="connsiteY4" fmla="*/ 0 h 26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20" h="26920">
                  <a:moveTo>
                    <a:pt x="13435" y="0"/>
                  </a:moveTo>
                  <a:cubicBezTo>
                    <a:pt x="6033" y="0"/>
                    <a:pt x="0" y="6033"/>
                    <a:pt x="0" y="13486"/>
                  </a:cubicBezTo>
                  <a:cubicBezTo>
                    <a:pt x="0" y="20938"/>
                    <a:pt x="6033" y="26921"/>
                    <a:pt x="13435" y="26921"/>
                  </a:cubicBezTo>
                  <a:cubicBezTo>
                    <a:pt x="20837" y="26921"/>
                    <a:pt x="26921" y="20888"/>
                    <a:pt x="26921" y="13486"/>
                  </a:cubicBezTo>
                  <a:cubicBezTo>
                    <a:pt x="26921" y="6084"/>
                    <a:pt x="20888" y="0"/>
                    <a:pt x="13435" y="0"/>
                  </a:cubicBezTo>
                  <a:close/>
                </a:path>
              </a:pathLst>
            </a:custGeom>
            <a:solidFill>
              <a:srgbClr val="000000"/>
            </a:solidFill>
            <a:ln w="64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C74F60AB-89BA-D81C-4A0C-6733E88DB0DD}"/>
              </a:ext>
            </a:extLst>
          </p:cNvPr>
          <p:cNvCxnSpPr>
            <a:cxnSpLocks/>
            <a:endCxn id="12" idx="20"/>
          </p:cNvCxnSpPr>
          <p:nvPr/>
        </p:nvCxnSpPr>
        <p:spPr>
          <a:xfrm flipH="1">
            <a:off x="5252360" y="2753200"/>
            <a:ext cx="1210677" cy="193945"/>
          </a:xfrm>
          <a:prstGeom prst="line">
            <a:avLst/>
          </a:prstGeom>
          <a:ln w="12700" cap="rnd"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>
            <a:extLst>
              <a:ext uri="{FF2B5EF4-FFF2-40B4-BE49-F238E27FC236}">
                <a16:creationId xmlns:a16="http://schemas.microsoft.com/office/drawing/2014/main" id="{BCE92CC0-AA60-CE6A-BF0D-7FB10727DA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978" y="2954928"/>
            <a:ext cx="634835" cy="65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09026153-0174-D4BD-6EC6-B044CDDCA8E2}"/>
              </a:ext>
            </a:extLst>
          </p:cNvPr>
          <p:cNvCxnSpPr>
            <a:cxnSpLocks/>
          </p:cNvCxnSpPr>
          <p:nvPr/>
        </p:nvCxnSpPr>
        <p:spPr>
          <a:xfrm>
            <a:off x="3075084" y="2987463"/>
            <a:ext cx="0" cy="440551"/>
          </a:xfrm>
          <a:prstGeom prst="line">
            <a:avLst/>
          </a:prstGeom>
          <a:ln w="12700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">
            <a:extLst>
              <a:ext uri="{FF2B5EF4-FFF2-40B4-BE49-F238E27FC236}">
                <a16:creationId xmlns:a16="http://schemas.microsoft.com/office/drawing/2014/main" id="{D4CFF206-BF48-210E-E1B3-B5B0B6112C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848" y="4212242"/>
            <a:ext cx="634835" cy="65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030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rrow: Bent 13">
            <a:extLst>
              <a:ext uri="{FF2B5EF4-FFF2-40B4-BE49-F238E27FC236}">
                <a16:creationId xmlns:a16="http://schemas.microsoft.com/office/drawing/2014/main" id="{80587CF2-F1AD-B3CB-6058-4567C1C431E8}"/>
              </a:ext>
            </a:extLst>
          </p:cNvPr>
          <p:cNvSpPr/>
          <p:nvPr/>
        </p:nvSpPr>
        <p:spPr>
          <a:xfrm rot="5400000" flipH="1">
            <a:off x="5987991" y="3774858"/>
            <a:ext cx="506346" cy="2015275"/>
          </a:xfrm>
          <a:prstGeom prst="bentArrow">
            <a:avLst>
              <a:gd name="adj1" fmla="val 18260"/>
              <a:gd name="adj2" fmla="val 19760"/>
              <a:gd name="adj3" fmla="val 22547"/>
              <a:gd name="adj4" fmla="val 37016"/>
            </a:avLst>
          </a:prstGeom>
          <a:solidFill>
            <a:schemeClr val="accent4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sv-SE" sz="1100">
              <a:solidFill>
                <a:schemeClr val="tx1"/>
              </a:solidFill>
              <a:latin typeface="+mj-lt"/>
              <a:cs typeface="Volvo Novum Medium" pitchFamily="50" charset="0"/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A7E0398B-35D2-4354-97D4-B14703059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266" y="919783"/>
            <a:ext cx="9318916" cy="359378"/>
          </a:xfrm>
        </p:spPr>
        <p:txBody>
          <a:bodyPr/>
          <a:lstStyle/>
          <a:p>
            <a:r>
              <a:rPr lang="en-US" dirty="0"/>
              <a:t>Accelerated dev cycles using exported network release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705EF1-BCA6-1644-8854-B62ABB99711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noProof="0" dirty="0"/>
              <a:t>2024-09-19</a:t>
            </a:r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7C5C27-70D7-CE47-B41B-FE67091E74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69184" y="5462010"/>
            <a:ext cx="3718627" cy="115449"/>
          </a:xfrm>
        </p:spPr>
        <p:txBody>
          <a:bodyPr/>
          <a:lstStyle/>
          <a:p>
            <a:r>
              <a:rPr lang="en-US" noProof="0" dirty="0">
                <a:solidFill>
                  <a:schemeClr val="bg1">
                    <a:lumMod val="50000"/>
                  </a:schemeClr>
                </a:solidFill>
              </a:rPr>
              <a:t>Collaboration through Interoperability – Magnus Feuer </a:t>
            </a:r>
            <a:endParaRPr lang="en-GB" noProof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1469D6-DA7E-D343-AA2B-82869C2F46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ECA8F73-ACC7-A64F-8F77-C8CBCE9A3AB4}" type="slidenum">
              <a:rPr lang="en-GB" noProof="0" smtClean="0"/>
              <a:pPr/>
              <a:t>9</a:t>
            </a:fld>
            <a:endParaRPr lang="en-GB" noProof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2FF5A1D-F04C-BBC1-419F-2C0B7F8D4C77}"/>
              </a:ext>
            </a:extLst>
          </p:cNvPr>
          <p:cNvGrpSpPr/>
          <p:nvPr/>
        </p:nvGrpSpPr>
        <p:grpSpPr>
          <a:xfrm>
            <a:off x="2664403" y="4065380"/>
            <a:ext cx="650164" cy="441015"/>
            <a:chOff x="2551080" y="4480721"/>
            <a:chExt cx="650164" cy="441015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F61CABD4-248A-3583-C827-51C339332050}"/>
                </a:ext>
              </a:extLst>
            </p:cNvPr>
            <p:cNvSpPr/>
            <p:nvPr/>
          </p:nvSpPr>
          <p:spPr>
            <a:xfrm>
              <a:off x="2551080" y="4480721"/>
              <a:ext cx="650159" cy="4410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</a:endParaRPr>
            </a:p>
          </p:txBody>
        </p: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17695127-1575-79EB-2FF1-1CF6CC51B0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51080" y="4567514"/>
              <a:ext cx="650164" cy="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5D29511-57AC-0F88-F656-A0D6912B6E49}"/>
                </a:ext>
              </a:extLst>
            </p:cNvPr>
            <p:cNvGrpSpPr/>
            <p:nvPr/>
          </p:nvGrpSpPr>
          <p:grpSpPr>
            <a:xfrm>
              <a:off x="2680269" y="4659147"/>
              <a:ext cx="362808" cy="157343"/>
              <a:chOff x="2648627" y="4644274"/>
              <a:chExt cx="436121" cy="189137"/>
            </a:xfrm>
          </p:grpSpPr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236B6D4D-8FF6-8529-031A-6738872659B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50578" y="4729551"/>
                <a:ext cx="130910" cy="103112"/>
              </a:xfrm>
              <a:prstGeom prst="line">
                <a:avLst/>
              </a:prstGeom>
              <a:ln w="2222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>
                <a:extLst>
                  <a:ext uri="{FF2B5EF4-FFF2-40B4-BE49-F238E27FC236}">
                    <a16:creationId xmlns:a16="http://schemas.microsoft.com/office/drawing/2014/main" id="{0BC311F9-DA13-5CC5-BBD6-02EAF67176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50750" y="4644274"/>
                <a:ext cx="133998" cy="82494"/>
              </a:xfrm>
              <a:prstGeom prst="line">
                <a:avLst/>
              </a:prstGeom>
              <a:ln w="2222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AFA64060-02C2-152D-3EF7-CF7AFDCB393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30135" y="4653391"/>
                <a:ext cx="71818" cy="171073"/>
              </a:xfrm>
              <a:prstGeom prst="line">
                <a:avLst/>
              </a:prstGeom>
              <a:ln w="2222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29CE265B-4F72-6193-A784-61768236403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648627" y="4644274"/>
                <a:ext cx="130910" cy="103112"/>
              </a:xfrm>
              <a:prstGeom prst="line">
                <a:avLst/>
              </a:prstGeom>
              <a:ln w="2222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52C19D49-4F5A-735A-7A46-3C77D8AD9E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50054" y="4750917"/>
                <a:ext cx="133998" cy="82494"/>
              </a:xfrm>
              <a:prstGeom prst="line">
                <a:avLst/>
              </a:prstGeom>
              <a:ln w="2222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4E397031-DFC8-6D97-9915-166B49F48ABD}"/>
                </a:ext>
              </a:extLst>
            </p:cNvPr>
            <p:cNvSpPr/>
            <p:nvPr/>
          </p:nvSpPr>
          <p:spPr>
            <a:xfrm>
              <a:off x="2572659" y="4505354"/>
              <a:ext cx="37528" cy="3752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</a:endParaRPr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EF57ED88-1AB3-60E0-D3C7-15A0A2E3A663}"/>
                </a:ext>
              </a:extLst>
            </p:cNvPr>
            <p:cNvSpPr/>
            <p:nvPr/>
          </p:nvSpPr>
          <p:spPr>
            <a:xfrm>
              <a:off x="2629863" y="4505354"/>
              <a:ext cx="37528" cy="3752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</a:endParaRPr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0CFC21D6-7559-CAA0-9806-C2C89EED7CB7}"/>
                </a:ext>
              </a:extLst>
            </p:cNvPr>
            <p:cNvSpPr/>
            <p:nvPr/>
          </p:nvSpPr>
          <p:spPr>
            <a:xfrm>
              <a:off x="2687068" y="4505354"/>
              <a:ext cx="37528" cy="3752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</a:endParaRPr>
            </a:p>
          </p:txBody>
        </p:sp>
      </p:grp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9A45B798-6440-0402-7B3A-A66FFD969025}"/>
              </a:ext>
            </a:extLst>
          </p:cNvPr>
          <p:cNvCxnSpPr>
            <a:cxnSpLocks/>
          </p:cNvCxnSpPr>
          <p:nvPr/>
        </p:nvCxnSpPr>
        <p:spPr>
          <a:xfrm>
            <a:off x="3546233" y="2972508"/>
            <a:ext cx="0" cy="664056"/>
          </a:xfrm>
          <a:prstGeom prst="line">
            <a:avLst/>
          </a:prstGeom>
          <a:ln w="12700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597626A-6FFF-E61A-E6A0-2340B32F807E}"/>
              </a:ext>
            </a:extLst>
          </p:cNvPr>
          <p:cNvGrpSpPr/>
          <p:nvPr/>
        </p:nvGrpSpPr>
        <p:grpSpPr>
          <a:xfrm>
            <a:off x="6983104" y="4067563"/>
            <a:ext cx="650164" cy="441015"/>
            <a:chOff x="2551080" y="4480721"/>
            <a:chExt cx="650164" cy="441015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0993113-D0D6-6CAD-03B4-6213E4535E39}"/>
                </a:ext>
              </a:extLst>
            </p:cNvPr>
            <p:cNvSpPr/>
            <p:nvPr/>
          </p:nvSpPr>
          <p:spPr>
            <a:xfrm>
              <a:off x="2551080" y="4480721"/>
              <a:ext cx="650159" cy="4410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</a:endParaRP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5EBBD75-DDDC-64A0-BE8B-F409447A4E9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51080" y="4567514"/>
              <a:ext cx="650164" cy="0"/>
            </a:xfrm>
            <a:prstGeom prst="lin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7187995-4321-1E20-9FC4-3DC215B518CE}"/>
                </a:ext>
              </a:extLst>
            </p:cNvPr>
            <p:cNvGrpSpPr/>
            <p:nvPr/>
          </p:nvGrpSpPr>
          <p:grpSpPr>
            <a:xfrm>
              <a:off x="2680269" y="4659147"/>
              <a:ext cx="362808" cy="157343"/>
              <a:chOff x="2648627" y="4644274"/>
              <a:chExt cx="436121" cy="189137"/>
            </a:xfrm>
          </p:grpSpPr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EBF74CD-E651-6253-76DB-BC01657980E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50578" y="4729551"/>
                <a:ext cx="130910" cy="103112"/>
              </a:xfrm>
              <a:prstGeom prst="line">
                <a:avLst/>
              </a:prstGeom>
              <a:ln w="2222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9140EE85-FB46-15CE-843A-C938EC898F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50750" y="4644274"/>
                <a:ext cx="133998" cy="82494"/>
              </a:xfrm>
              <a:prstGeom prst="line">
                <a:avLst/>
              </a:prstGeom>
              <a:ln w="2222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C6DCE8FB-4602-65F7-21A7-19A10A86EB4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30135" y="4653391"/>
                <a:ext cx="71818" cy="171073"/>
              </a:xfrm>
              <a:prstGeom prst="line">
                <a:avLst/>
              </a:prstGeom>
              <a:ln w="2222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EDD5EA21-D297-30A5-8C75-7446242563D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648627" y="4644274"/>
                <a:ext cx="130910" cy="103112"/>
              </a:xfrm>
              <a:prstGeom prst="line">
                <a:avLst/>
              </a:prstGeom>
              <a:ln w="2222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10E02FBA-5BD3-6552-00A7-1C6176D1A0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50054" y="4750917"/>
                <a:ext cx="133998" cy="82494"/>
              </a:xfrm>
              <a:prstGeom prst="line">
                <a:avLst/>
              </a:prstGeom>
              <a:ln w="22225" cap="rnd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C5E9FA9C-16D2-F0A5-16B7-A266A60EF1F1}"/>
                </a:ext>
              </a:extLst>
            </p:cNvPr>
            <p:cNvSpPr/>
            <p:nvPr/>
          </p:nvSpPr>
          <p:spPr>
            <a:xfrm>
              <a:off x="2572659" y="4505354"/>
              <a:ext cx="37528" cy="3752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6F84835-DEE3-6031-0BFD-7EE33673EADC}"/>
                </a:ext>
              </a:extLst>
            </p:cNvPr>
            <p:cNvSpPr/>
            <p:nvPr/>
          </p:nvSpPr>
          <p:spPr>
            <a:xfrm>
              <a:off x="2629863" y="4505354"/>
              <a:ext cx="37528" cy="3752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523FA0E-38E2-4245-9176-55915DFF0942}"/>
                </a:ext>
              </a:extLst>
            </p:cNvPr>
            <p:cNvSpPr/>
            <p:nvPr/>
          </p:nvSpPr>
          <p:spPr>
            <a:xfrm>
              <a:off x="2687068" y="4505354"/>
              <a:ext cx="37528" cy="3752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</a:endParaRPr>
            </a:p>
          </p:txBody>
        </p:sp>
      </p:grpSp>
      <p:sp>
        <p:nvSpPr>
          <p:cNvPr id="176" name="TextBox 175">
            <a:extLst>
              <a:ext uri="{FF2B5EF4-FFF2-40B4-BE49-F238E27FC236}">
                <a16:creationId xmlns:a16="http://schemas.microsoft.com/office/drawing/2014/main" id="{067E68C7-1F06-DCFC-2813-B63F226C2C4F}"/>
              </a:ext>
            </a:extLst>
          </p:cNvPr>
          <p:cNvSpPr txBox="1"/>
          <p:nvPr/>
        </p:nvSpPr>
        <p:spPr>
          <a:xfrm>
            <a:off x="731449" y="3012680"/>
            <a:ext cx="2811918" cy="62388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Joins AUTOSAR and IFEX ARXML data</a:t>
            </a:r>
          </a:p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IFEX used to update network release with specs under development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2560A955-547B-14AB-2D41-E1E07C28E748}"/>
              </a:ext>
            </a:extLst>
          </p:cNvPr>
          <p:cNvCxnSpPr>
            <a:cxnSpLocks/>
          </p:cNvCxnSpPr>
          <p:nvPr/>
        </p:nvCxnSpPr>
        <p:spPr>
          <a:xfrm>
            <a:off x="7228393" y="2738014"/>
            <a:ext cx="0" cy="549332"/>
          </a:xfrm>
          <a:prstGeom prst="line">
            <a:avLst/>
          </a:prstGeom>
          <a:ln w="12700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9" name="Picture 78" descr="A black background with white letters&#10;&#10;Description automatically generated">
            <a:extLst>
              <a:ext uri="{FF2B5EF4-FFF2-40B4-BE49-F238E27FC236}">
                <a16:creationId xmlns:a16="http://schemas.microsoft.com/office/drawing/2014/main" id="{8E20547E-BF15-2A0B-A1EF-C3F46EB80C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7372" y="4479388"/>
            <a:ext cx="408291" cy="121250"/>
          </a:xfrm>
          <a:prstGeom prst="rect">
            <a:avLst/>
          </a:prstGeom>
        </p:spPr>
      </p:pic>
      <p:pic>
        <p:nvPicPr>
          <p:cNvPr id="94" name="Picture 2">
            <a:extLst>
              <a:ext uri="{FF2B5EF4-FFF2-40B4-BE49-F238E27FC236}">
                <a16:creationId xmlns:a16="http://schemas.microsoft.com/office/drawing/2014/main" id="{0A2F6C0A-CC42-D92E-DF56-5D4CF173E4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041" y="2338215"/>
            <a:ext cx="278952" cy="10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D41F64B-366C-9648-52E3-F7AED49F70D2}"/>
              </a:ext>
            </a:extLst>
          </p:cNvPr>
          <p:cNvSpPr txBox="1"/>
          <p:nvPr/>
        </p:nvSpPr>
        <p:spPr>
          <a:xfrm>
            <a:off x="376594" y="1747955"/>
            <a:ext cx="2106322" cy="51859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Rapid cycle service spec update</a:t>
            </a:r>
          </a:p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Isolated in git dev branch</a:t>
            </a:r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A2537BA6-48E4-6DBF-4ECE-C140E546AB4D}"/>
              </a:ext>
            </a:extLst>
          </p:cNvPr>
          <p:cNvGrpSpPr/>
          <p:nvPr/>
        </p:nvGrpSpPr>
        <p:grpSpPr>
          <a:xfrm>
            <a:off x="1584276" y="4127060"/>
            <a:ext cx="290492" cy="336053"/>
            <a:chOff x="7863347" y="2139816"/>
            <a:chExt cx="403069" cy="466288"/>
          </a:xfrm>
        </p:grpSpPr>
        <p:sp>
          <p:nvSpPr>
            <p:cNvPr id="109" name="Rectangle: Single Corner Snipped 108">
              <a:extLst>
                <a:ext uri="{FF2B5EF4-FFF2-40B4-BE49-F238E27FC236}">
                  <a16:creationId xmlns:a16="http://schemas.microsoft.com/office/drawing/2014/main" id="{70E5918D-5A5B-58BF-FD4F-9B84F50AAEC4}"/>
                </a:ext>
              </a:extLst>
            </p:cNvPr>
            <p:cNvSpPr/>
            <p:nvPr/>
          </p:nvSpPr>
          <p:spPr>
            <a:xfrm>
              <a:off x="7863347" y="2250907"/>
              <a:ext cx="286770" cy="355197"/>
            </a:xfrm>
            <a:prstGeom prst="snip1Rect">
              <a:avLst/>
            </a:prstGeom>
            <a:solidFill>
              <a:schemeClr val="bg1"/>
            </a:solidFill>
            <a:ln w="158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  <a:latin typeface="+mj-lt"/>
                <a:cs typeface="Volvo Novum Medium" pitchFamily="50" charset="0"/>
              </a:endParaRPr>
            </a:p>
          </p:txBody>
        </p:sp>
        <p:sp>
          <p:nvSpPr>
            <p:cNvPr id="110" name="Rectangle: Single Corner Snipped 109">
              <a:extLst>
                <a:ext uri="{FF2B5EF4-FFF2-40B4-BE49-F238E27FC236}">
                  <a16:creationId xmlns:a16="http://schemas.microsoft.com/office/drawing/2014/main" id="{82B315E2-323B-9AB0-D868-5719554B0701}"/>
                </a:ext>
              </a:extLst>
            </p:cNvPr>
            <p:cNvSpPr/>
            <p:nvPr/>
          </p:nvSpPr>
          <p:spPr>
            <a:xfrm>
              <a:off x="7916890" y="2199780"/>
              <a:ext cx="286770" cy="355197"/>
            </a:xfrm>
            <a:prstGeom prst="snip1Rect">
              <a:avLst/>
            </a:prstGeom>
            <a:solidFill>
              <a:schemeClr val="bg1"/>
            </a:solidFill>
            <a:ln w="158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  <a:latin typeface="+mj-lt"/>
                <a:cs typeface="Volvo Novum Medium" pitchFamily="50" charset="0"/>
              </a:endParaRPr>
            </a:p>
          </p:txBody>
        </p: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AEF8D158-7AC7-F721-7E45-A5B8773E2135}"/>
                </a:ext>
              </a:extLst>
            </p:cNvPr>
            <p:cNvGrpSpPr/>
            <p:nvPr/>
          </p:nvGrpSpPr>
          <p:grpSpPr>
            <a:xfrm>
              <a:off x="7979646" y="2139816"/>
              <a:ext cx="286770" cy="355197"/>
              <a:chOff x="3527916" y="3087960"/>
              <a:chExt cx="286770" cy="355197"/>
            </a:xfrm>
          </p:grpSpPr>
          <p:sp>
            <p:nvSpPr>
              <p:cNvPr id="112" name="Rectangle: Single Corner Snipped 111">
                <a:extLst>
                  <a:ext uri="{FF2B5EF4-FFF2-40B4-BE49-F238E27FC236}">
                    <a16:creationId xmlns:a16="http://schemas.microsoft.com/office/drawing/2014/main" id="{19C648FB-039E-8C53-6527-D9C50176661D}"/>
                  </a:ext>
                </a:extLst>
              </p:cNvPr>
              <p:cNvSpPr/>
              <p:nvPr/>
            </p:nvSpPr>
            <p:spPr>
              <a:xfrm>
                <a:off x="3527916" y="3087960"/>
                <a:ext cx="286770" cy="355197"/>
              </a:xfrm>
              <a:prstGeom prst="snip1Rect">
                <a:avLst/>
              </a:prstGeom>
              <a:solidFill>
                <a:schemeClr val="bg1"/>
              </a:solidFill>
              <a:ln w="15875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sv-SE" sz="1100">
                  <a:solidFill>
                    <a:schemeClr val="tx1"/>
                  </a:solidFill>
                  <a:latin typeface="+mj-lt"/>
                  <a:cs typeface="Volvo Novum Medium" pitchFamily="50" charset="0"/>
                </a:endParaRPr>
              </a:p>
            </p:txBody>
          </p: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9021AC8D-A7A2-CE28-F24A-8FD273EAA4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501" y="3180188"/>
                <a:ext cx="144016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FD0B90FD-D004-77C5-D3E4-A8FF860AF5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26644" y="3224241"/>
                <a:ext cx="101873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908F437A-7048-8459-FEED-6F948C780A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501" y="3312347"/>
                <a:ext cx="127347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1F30C52C-4584-0BB3-3B34-6CC1BA7353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501" y="3356400"/>
                <a:ext cx="144016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0DCCBFF4-ACC3-5FD2-4CE3-9DF916AF59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26644" y="3269231"/>
                <a:ext cx="101873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9" name="TextBox 128">
            <a:extLst>
              <a:ext uri="{FF2B5EF4-FFF2-40B4-BE49-F238E27FC236}">
                <a16:creationId xmlns:a16="http://schemas.microsoft.com/office/drawing/2014/main" id="{1AA29675-D2D7-0BC2-CAE0-F53CAD494650}"/>
              </a:ext>
            </a:extLst>
          </p:cNvPr>
          <p:cNvSpPr txBox="1"/>
          <p:nvPr/>
        </p:nvSpPr>
        <p:spPr>
          <a:xfrm>
            <a:off x="1331954" y="4535120"/>
            <a:ext cx="765058" cy="4053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sv-SE" sz="800" dirty="0">
                <a:latin typeface="Volvo Novum Light" panose="020B0303040502060204" pitchFamily="34" charset="77"/>
              </a:rPr>
              <a:t>Application</a:t>
            </a:r>
            <a:br>
              <a:rPr lang="sv-SE" sz="800" dirty="0">
                <a:latin typeface="Volvo Novum Light" panose="020B0303040502060204" pitchFamily="34" charset="77"/>
              </a:rPr>
            </a:br>
            <a:r>
              <a:rPr lang="sv-SE" sz="800" dirty="0">
                <a:latin typeface="Volvo Novum Light" panose="020B0303040502060204" pitchFamily="34" charset="77"/>
              </a:rPr>
              <a:t>Code</a:t>
            </a:r>
          </a:p>
        </p:txBody>
      </p:sp>
      <p:grpSp>
        <p:nvGrpSpPr>
          <p:cNvPr id="1054" name="Group 1053">
            <a:extLst>
              <a:ext uri="{FF2B5EF4-FFF2-40B4-BE49-F238E27FC236}">
                <a16:creationId xmlns:a16="http://schemas.microsoft.com/office/drawing/2014/main" id="{7F20DC93-DA64-9DD3-41D7-69D4D1000F3E}"/>
              </a:ext>
            </a:extLst>
          </p:cNvPr>
          <p:cNvGrpSpPr/>
          <p:nvPr/>
        </p:nvGrpSpPr>
        <p:grpSpPr>
          <a:xfrm>
            <a:off x="8444361" y="4129764"/>
            <a:ext cx="290492" cy="336053"/>
            <a:chOff x="7863347" y="2139816"/>
            <a:chExt cx="403069" cy="466288"/>
          </a:xfrm>
        </p:grpSpPr>
        <p:sp>
          <p:nvSpPr>
            <p:cNvPr id="1055" name="Rectangle: Single Corner Snipped 1054">
              <a:extLst>
                <a:ext uri="{FF2B5EF4-FFF2-40B4-BE49-F238E27FC236}">
                  <a16:creationId xmlns:a16="http://schemas.microsoft.com/office/drawing/2014/main" id="{597728A9-9AB0-3206-2424-EDF683B9C005}"/>
                </a:ext>
              </a:extLst>
            </p:cNvPr>
            <p:cNvSpPr/>
            <p:nvPr/>
          </p:nvSpPr>
          <p:spPr>
            <a:xfrm>
              <a:off x="7863347" y="2250907"/>
              <a:ext cx="286770" cy="355197"/>
            </a:xfrm>
            <a:prstGeom prst="snip1Rect">
              <a:avLst/>
            </a:prstGeom>
            <a:solidFill>
              <a:schemeClr val="bg1"/>
            </a:solidFill>
            <a:ln w="158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  <a:latin typeface="+mj-lt"/>
                <a:cs typeface="Volvo Novum Medium" pitchFamily="50" charset="0"/>
              </a:endParaRPr>
            </a:p>
          </p:txBody>
        </p:sp>
        <p:sp>
          <p:nvSpPr>
            <p:cNvPr id="1056" name="Rectangle: Single Corner Snipped 1055">
              <a:extLst>
                <a:ext uri="{FF2B5EF4-FFF2-40B4-BE49-F238E27FC236}">
                  <a16:creationId xmlns:a16="http://schemas.microsoft.com/office/drawing/2014/main" id="{D81B9818-B61D-32D2-8532-5559F304F315}"/>
                </a:ext>
              </a:extLst>
            </p:cNvPr>
            <p:cNvSpPr/>
            <p:nvPr/>
          </p:nvSpPr>
          <p:spPr>
            <a:xfrm>
              <a:off x="7916890" y="2199780"/>
              <a:ext cx="286770" cy="355197"/>
            </a:xfrm>
            <a:prstGeom prst="snip1Rect">
              <a:avLst/>
            </a:prstGeom>
            <a:solidFill>
              <a:schemeClr val="bg1"/>
            </a:solidFill>
            <a:ln w="158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  <a:latin typeface="+mj-lt"/>
                <a:cs typeface="Volvo Novum Medium" pitchFamily="50" charset="0"/>
              </a:endParaRPr>
            </a:p>
          </p:txBody>
        </p:sp>
        <p:grpSp>
          <p:nvGrpSpPr>
            <p:cNvPr id="1057" name="Group 1056">
              <a:extLst>
                <a:ext uri="{FF2B5EF4-FFF2-40B4-BE49-F238E27FC236}">
                  <a16:creationId xmlns:a16="http://schemas.microsoft.com/office/drawing/2014/main" id="{96AD6ABE-4197-FDBB-432C-CAC110D64C27}"/>
                </a:ext>
              </a:extLst>
            </p:cNvPr>
            <p:cNvGrpSpPr/>
            <p:nvPr/>
          </p:nvGrpSpPr>
          <p:grpSpPr>
            <a:xfrm>
              <a:off x="7979646" y="2139816"/>
              <a:ext cx="286770" cy="355197"/>
              <a:chOff x="3527916" y="3087960"/>
              <a:chExt cx="286770" cy="355197"/>
            </a:xfrm>
          </p:grpSpPr>
          <p:sp>
            <p:nvSpPr>
              <p:cNvPr id="1058" name="Rectangle: Single Corner Snipped 1057">
                <a:extLst>
                  <a:ext uri="{FF2B5EF4-FFF2-40B4-BE49-F238E27FC236}">
                    <a16:creationId xmlns:a16="http://schemas.microsoft.com/office/drawing/2014/main" id="{77B4165A-F5D8-D81B-214E-F29204BF7642}"/>
                  </a:ext>
                </a:extLst>
              </p:cNvPr>
              <p:cNvSpPr/>
              <p:nvPr/>
            </p:nvSpPr>
            <p:spPr>
              <a:xfrm>
                <a:off x="3527916" y="3087960"/>
                <a:ext cx="286770" cy="355197"/>
              </a:xfrm>
              <a:prstGeom prst="snip1Rect">
                <a:avLst/>
              </a:prstGeom>
              <a:solidFill>
                <a:schemeClr val="bg1"/>
              </a:solidFill>
              <a:ln w="15875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sv-SE" sz="1100">
                  <a:solidFill>
                    <a:schemeClr val="tx1"/>
                  </a:solidFill>
                  <a:latin typeface="+mj-lt"/>
                  <a:cs typeface="Volvo Novum Medium" pitchFamily="50" charset="0"/>
                </a:endParaRPr>
              </a:p>
            </p:txBody>
          </p:sp>
          <p:cxnSp>
            <p:nvCxnSpPr>
              <p:cNvPr id="1059" name="Straight Connector 1058">
                <a:extLst>
                  <a:ext uri="{FF2B5EF4-FFF2-40B4-BE49-F238E27FC236}">
                    <a16:creationId xmlns:a16="http://schemas.microsoft.com/office/drawing/2014/main" id="{0E62C036-8F30-A0AC-4B92-1CA51A5CFA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501" y="3180188"/>
                <a:ext cx="144016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0" name="Straight Connector 1059">
                <a:extLst>
                  <a:ext uri="{FF2B5EF4-FFF2-40B4-BE49-F238E27FC236}">
                    <a16:creationId xmlns:a16="http://schemas.microsoft.com/office/drawing/2014/main" id="{03C05706-7B04-9E49-87E5-372C81EC40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26644" y="3224241"/>
                <a:ext cx="101873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1" name="Straight Connector 1060">
                <a:extLst>
                  <a:ext uri="{FF2B5EF4-FFF2-40B4-BE49-F238E27FC236}">
                    <a16:creationId xmlns:a16="http://schemas.microsoft.com/office/drawing/2014/main" id="{D220CE84-CF4A-9DFA-C85B-11076111E7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501" y="3312347"/>
                <a:ext cx="127347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2" name="Straight Connector 1061">
                <a:extLst>
                  <a:ext uri="{FF2B5EF4-FFF2-40B4-BE49-F238E27FC236}">
                    <a16:creationId xmlns:a16="http://schemas.microsoft.com/office/drawing/2014/main" id="{788B3F3C-E01A-F12E-77A3-4F2C8D8477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501" y="3356400"/>
                <a:ext cx="144016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3" name="Straight Connector 1062">
                <a:extLst>
                  <a:ext uri="{FF2B5EF4-FFF2-40B4-BE49-F238E27FC236}">
                    <a16:creationId xmlns:a16="http://schemas.microsoft.com/office/drawing/2014/main" id="{20F86926-C487-9F2C-01E9-D5E5E03D801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26644" y="3269231"/>
                <a:ext cx="101873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64" name="TextBox 1063">
            <a:extLst>
              <a:ext uri="{FF2B5EF4-FFF2-40B4-BE49-F238E27FC236}">
                <a16:creationId xmlns:a16="http://schemas.microsoft.com/office/drawing/2014/main" id="{53F86033-5292-855A-4829-FCE3D2136C1D}"/>
              </a:ext>
            </a:extLst>
          </p:cNvPr>
          <p:cNvSpPr txBox="1"/>
          <p:nvPr/>
        </p:nvSpPr>
        <p:spPr>
          <a:xfrm>
            <a:off x="8216802" y="4537824"/>
            <a:ext cx="765058" cy="4053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sv-SE" sz="800" dirty="0">
                <a:latin typeface="Volvo Novum Light" panose="020B0303040502060204" pitchFamily="34" charset="77"/>
              </a:rPr>
              <a:t>Application</a:t>
            </a:r>
            <a:br>
              <a:rPr lang="sv-SE" sz="800" dirty="0">
                <a:latin typeface="Volvo Novum Light" panose="020B0303040502060204" pitchFamily="34" charset="77"/>
              </a:rPr>
            </a:br>
            <a:r>
              <a:rPr lang="sv-SE" sz="800" dirty="0">
                <a:latin typeface="Volvo Novum Light" panose="020B0303040502060204" pitchFamily="34" charset="77"/>
              </a:rPr>
              <a:t>Code</a:t>
            </a:r>
          </a:p>
        </p:txBody>
      </p:sp>
      <p:sp>
        <p:nvSpPr>
          <p:cNvPr id="1071" name="TextBox 1070">
            <a:extLst>
              <a:ext uri="{FF2B5EF4-FFF2-40B4-BE49-F238E27FC236}">
                <a16:creationId xmlns:a16="http://schemas.microsoft.com/office/drawing/2014/main" id="{E7CF9690-6DC2-B2BA-E6C5-C74A98735F65}"/>
              </a:ext>
            </a:extLst>
          </p:cNvPr>
          <p:cNvSpPr txBox="1"/>
          <p:nvPr/>
        </p:nvSpPr>
        <p:spPr>
          <a:xfrm>
            <a:off x="2449255" y="4557923"/>
            <a:ext cx="765058" cy="24564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sv-SE" sz="1000" dirty="0">
                <a:latin typeface="+mj-lt"/>
                <a:cs typeface="Volvo Novum Medium" pitchFamily="50" charset="0"/>
              </a:rPr>
              <a:t>IVI</a:t>
            </a:r>
            <a:br>
              <a:rPr lang="sv-SE" sz="1000" dirty="0">
                <a:latin typeface="+mj-lt"/>
                <a:cs typeface="Volvo Novum Medium" pitchFamily="50" charset="0"/>
              </a:rPr>
            </a:br>
            <a:r>
              <a:rPr lang="sv-SE" sz="1000" dirty="0">
                <a:latin typeface="+mj-lt"/>
                <a:cs typeface="Volvo Novum Medium" pitchFamily="50" charset="0"/>
              </a:rPr>
              <a:t>TCU</a:t>
            </a:r>
          </a:p>
          <a:p>
            <a:pPr algn="ctr">
              <a:lnSpc>
                <a:spcPct val="120000"/>
              </a:lnSpc>
            </a:pPr>
            <a:r>
              <a:rPr lang="sv-SE" sz="1000" dirty="0">
                <a:latin typeface="+mj-lt"/>
                <a:cs typeface="Volvo Novum Medium" pitchFamily="50" charset="0"/>
              </a:rPr>
              <a:t>...</a:t>
            </a:r>
          </a:p>
          <a:p>
            <a:pPr algn="ctr">
              <a:lnSpc>
                <a:spcPct val="120000"/>
              </a:lnSpc>
            </a:pPr>
            <a:endParaRPr lang="sv-SE" sz="1000" dirty="0">
              <a:latin typeface="+mj-lt"/>
              <a:cs typeface="Volvo Novum Medium" pitchFamily="50" charset="0"/>
            </a:endParaRPr>
          </a:p>
        </p:txBody>
      </p:sp>
      <p:sp>
        <p:nvSpPr>
          <p:cNvPr id="1073" name="TextBox 1072">
            <a:extLst>
              <a:ext uri="{FF2B5EF4-FFF2-40B4-BE49-F238E27FC236}">
                <a16:creationId xmlns:a16="http://schemas.microsoft.com/office/drawing/2014/main" id="{8F0A53AF-B3DE-0975-333D-2B459618FFFF}"/>
              </a:ext>
            </a:extLst>
          </p:cNvPr>
          <p:cNvSpPr txBox="1"/>
          <p:nvPr/>
        </p:nvSpPr>
        <p:spPr>
          <a:xfrm>
            <a:off x="7156620" y="4548663"/>
            <a:ext cx="765058" cy="24564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sv-SE" sz="1000" dirty="0" err="1">
                <a:latin typeface="+mj-lt"/>
                <a:cs typeface="Volvo Novum Medium" pitchFamily="50" charset="0"/>
              </a:rPr>
              <a:t>Zone</a:t>
            </a:r>
            <a:br>
              <a:rPr lang="sv-SE" sz="1000" dirty="0">
                <a:latin typeface="+mj-lt"/>
                <a:cs typeface="Volvo Novum Medium" pitchFamily="50" charset="0"/>
              </a:rPr>
            </a:br>
            <a:r>
              <a:rPr lang="sv-SE" sz="1000" dirty="0">
                <a:latin typeface="+mj-lt"/>
                <a:cs typeface="Volvo Novum Medium" pitchFamily="50" charset="0"/>
              </a:rPr>
              <a:t>Controller</a:t>
            </a:r>
          </a:p>
        </p:txBody>
      </p:sp>
      <p:pic>
        <p:nvPicPr>
          <p:cNvPr id="1074" name="Picture 1073" descr="A black background with white letters&#10;&#10;Description automatically generated">
            <a:extLst>
              <a:ext uri="{FF2B5EF4-FFF2-40B4-BE49-F238E27FC236}">
                <a16:creationId xmlns:a16="http://schemas.microsoft.com/office/drawing/2014/main" id="{F47E7373-B423-4848-DA31-66CC66DBF7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7130" y="2299768"/>
            <a:ext cx="408291" cy="121250"/>
          </a:xfrm>
          <a:prstGeom prst="rect">
            <a:avLst/>
          </a:prstGeom>
        </p:spPr>
      </p:pic>
      <p:grpSp>
        <p:nvGrpSpPr>
          <p:cNvPr id="1075" name="Group 1074">
            <a:extLst>
              <a:ext uri="{FF2B5EF4-FFF2-40B4-BE49-F238E27FC236}">
                <a16:creationId xmlns:a16="http://schemas.microsoft.com/office/drawing/2014/main" id="{AAC3C3AB-5A07-7DD6-E54D-5E80D0797CF4}"/>
              </a:ext>
            </a:extLst>
          </p:cNvPr>
          <p:cNvGrpSpPr/>
          <p:nvPr/>
        </p:nvGrpSpPr>
        <p:grpSpPr>
          <a:xfrm>
            <a:off x="3234041" y="1921736"/>
            <a:ext cx="310281" cy="358946"/>
            <a:chOff x="7863347" y="2139816"/>
            <a:chExt cx="403069" cy="466288"/>
          </a:xfrm>
        </p:grpSpPr>
        <p:sp>
          <p:nvSpPr>
            <p:cNvPr id="1076" name="Rectangle: Single Corner Snipped 1075">
              <a:extLst>
                <a:ext uri="{FF2B5EF4-FFF2-40B4-BE49-F238E27FC236}">
                  <a16:creationId xmlns:a16="http://schemas.microsoft.com/office/drawing/2014/main" id="{5A3DA7D6-EBAC-C3C5-A767-DAB29ED0D73D}"/>
                </a:ext>
              </a:extLst>
            </p:cNvPr>
            <p:cNvSpPr/>
            <p:nvPr/>
          </p:nvSpPr>
          <p:spPr>
            <a:xfrm>
              <a:off x="7863347" y="2250907"/>
              <a:ext cx="286770" cy="355197"/>
            </a:xfrm>
            <a:prstGeom prst="snip1Rect">
              <a:avLst/>
            </a:prstGeom>
            <a:solidFill>
              <a:schemeClr val="bg1"/>
            </a:solidFill>
            <a:ln w="158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  <a:latin typeface="+mj-lt"/>
                <a:cs typeface="Volvo Novum Medium" pitchFamily="50" charset="0"/>
              </a:endParaRPr>
            </a:p>
          </p:txBody>
        </p:sp>
        <p:sp>
          <p:nvSpPr>
            <p:cNvPr id="1077" name="Rectangle: Single Corner Snipped 1076">
              <a:extLst>
                <a:ext uri="{FF2B5EF4-FFF2-40B4-BE49-F238E27FC236}">
                  <a16:creationId xmlns:a16="http://schemas.microsoft.com/office/drawing/2014/main" id="{CB650443-1D7A-5BCF-1817-0334521F7B45}"/>
                </a:ext>
              </a:extLst>
            </p:cNvPr>
            <p:cNvSpPr/>
            <p:nvPr/>
          </p:nvSpPr>
          <p:spPr>
            <a:xfrm>
              <a:off x="7916890" y="2199780"/>
              <a:ext cx="286770" cy="355197"/>
            </a:xfrm>
            <a:prstGeom prst="snip1Rect">
              <a:avLst/>
            </a:prstGeom>
            <a:solidFill>
              <a:schemeClr val="bg1"/>
            </a:solidFill>
            <a:ln w="158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  <a:latin typeface="+mj-lt"/>
                <a:cs typeface="Volvo Novum Medium" pitchFamily="50" charset="0"/>
              </a:endParaRPr>
            </a:p>
          </p:txBody>
        </p:sp>
        <p:grpSp>
          <p:nvGrpSpPr>
            <p:cNvPr id="1078" name="Group 1077">
              <a:extLst>
                <a:ext uri="{FF2B5EF4-FFF2-40B4-BE49-F238E27FC236}">
                  <a16:creationId xmlns:a16="http://schemas.microsoft.com/office/drawing/2014/main" id="{B7E0E321-65EE-63A0-FCAC-EC25384126AF}"/>
                </a:ext>
              </a:extLst>
            </p:cNvPr>
            <p:cNvGrpSpPr/>
            <p:nvPr/>
          </p:nvGrpSpPr>
          <p:grpSpPr>
            <a:xfrm>
              <a:off x="7979646" y="2139816"/>
              <a:ext cx="286770" cy="355197"/>
              <a:chOff x="3527916" y="3087960"/>
              <a:chExt cx="286770" cy="355197"/>
            </a:xfrm>
          </p:grpSpPr>
          <p:sp>
            <p:nvSpPr>
              <p:cNvPr id="1079" name="Rectangle: Single Corner Snipped 1078">
                <a:extLst>
                  <a:ext uri="{FF2B5EF4-FFF2-40B4-BE49-F238E27FC236}">
                    <a16:creationId xmlns:a16="http://schemas.microsoft.com/office/drawing/2014/main" id="{15F11F7A-A502-9F72-930D-A0BB490562C5}"/>
                  </a:ext>
                </a:extLst>
              </p:cNvPr>
              <p:cNvSpPr/>
              <p:nvPr/>
            </p:nvSpPr>
            <p:spPr>
              <a:xfrm>
                <a:off x="3527916" y="3087960"/>
                <a:ext cx="286770" cy="355197"/>
              </a:xfrm>
              <a:prstGeom prst="snip1Rect">
                <a:avLst/>
              </a:prstGeom>
              <a:solidFill>
                <a:schemeClr val="bg1"/>
              </a:solidFill>
              <a:ln w="15875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sv-SE" sz="1100">
                  <a:solidFill>
                    <a:schemeClr val="tx1"/>
                  </a:solidFill>
                  <a:latin typeface="+mj-lt"/>
                  <a:cs typeface="Volvo Novum Medium" pitchFamily="50" charset="0"/>
                </a:endParaRPr>
              </a:p>
            </p:txBody>
          </p:sp>
          <p:cxnSp>
            <p:nvCxnSpPr>
              <p:cNvPr id="1080" name="Straight Connector 1079">
                <a:extLst>
                  <a:ext uri="{FF2B5EF4-FFF2-40B4-BE49-F238E27FC236}">
                    <a16:creationId xmlns:a16="http://schemas.microsoft.com/office/drawing/2014/main" id="{800FE1B8-C935-BF11-4B66-7D7CBFC8EF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501" y="3180188"/>
                <a:ext cx="144016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1" name="Straight Connector 1080">
                <a:extLst>
                  <a:ext uri="{FF2B5EF4-FFF2-40B4-BE49-F238E27FC236}">
                    <a16:creationId xmlns:a16="http://schemas.microsoft.com/office/drawing/2014/main" id="{8C84E91C-0F6F-DCBB-52FF-725A5F4914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26644" y="3224241"/>
                <a:ext cx="101873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2" name="Straight Connector 1081">
                <a:extLst>
                  <a:ext uri="{FF2B5EF4-FFF2-40B4-BE49-F238E27FC236}">
                    <a16:creationId xmlns:a16="http://schemas.microsoft.com/office/drawing/2014/main" id="{945C3D4C-E1BB-55A3-D89B-0CAADE3E5C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501" y="3312347"/>
                <a:ext cx="127347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3" name="Straight Connector 1082">
                <a:extLst>
                  <a:ext uri="{FF2B5EF4-FFF2-40B4-BE49-F238E27FC236}">
                    <a16:creationId xmlns:a16="http://schemas.microsoft.com/office/drawing/2014/main" id="{D13C0DD9-FC7A-E084-59BE-4366A71E57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501" y="3356400"/>
                <a:ext cx="144016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4" name="Straight Connector 1083">
                <a:extLst>
                  <a:ext uri="{FF2B5EF4-FFF2-40B4-BE49-F238E27FC236}">
                    <a16:creationId xmlns:a16="http://schemas.microsoft.com/office/drawing/2014/main" id="{998147E3-0C4E-3A5E-BBA3-0D7A70A046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26644" y="3269231"/>
                <a:ext cx="101873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Arrow: Bent 8">
            <a:extLst>
              <a:ext uri="{FF2B5EF4-FFF2-40B4-BE49-F238E27FC236}">
                <a16:creationId xmlns:a16="http://schemas.microsoft.com/office/drawing/2014/main" id="{1FC028DB-CA9B-7EF4-EE91-66BD94C7A5FC}"/>
              </a:ext>
            </a:extLst>
          </p:cNvPr>
          <p:cNvSpPr/>
          <p:nvPr/>
        </p:nvSpPr>
        <p:spPr>
          <a:xfrm rot="16200000">
            <a:off x="3819476" y="3780655"/>
            <a:ext cx="506346" cy="2015275"/>
          </a:xfrm>
          <a:prstGeom prst="bentArrow">
            <a:avLst>
              <a:gd name="adj1" fmla="val 18260"/>
              <a:gd name="adj2" fmla="val 19760"/>
              <a:gd name="adj3" fmla="val 22547"/>
              <a:gd name="adj4" fmla="val 37016"/>
            </a:avLst>
          </a:prstGeom>
          <a:solidFill>
            <a:schemeClr val="accent4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sv-SE" sz="1100">
              <a:solidFill>
                <a:schemeClr val="tx1"/>
              </a:solidFill>
              <a:latin typeface="+mj-lt"/>
              <a:cs typeface="Volvo Novum Medium" pitchFamily="50" charset="0"/>
            </a:endParaRPr>
          </a:p>
        </p:txBody>
      </p:sp>
      <p:sp>
        <p:nvSpPr>
          <p:cNvPr id="1065" name="Rectangle 1064">
            <a:extLst>
              <a:ext uri="{FF2B5EF4-FFF2-40B4-BE49-F238E27FC236}">
                <a16:creationId xmlns:a16="http://schemas.microsoft.com/office/drawing/2014/main" id="{B19FCE27-0F34-549D-89ED-671D539FEBAA}"/>
              </a:ext>
            </a:extLst>
          </p:cNvPr>
          <p:cNvSpPr/>
          <p:nvPr/>
        </p:nvSpPr>
        <p:spPr>
          <a:xfrm>
            <a:off x="4672516" y="4881750"/>
            <a:ext cx="895899" cy="25679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  <a:cs typeface="Volvo Novum Medium" pitchFamily="50" charset="0"/>
              </a:rPr>
              <a:t>SOME/IP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57E953AA-0CAC-96BE-4292-F8CCB6B613B4}"/>
              </a:ext>
            </a:extLst>
          </p:cNvPr>
          <p:cNvCxnSpPr>
            <a:cxnSpLocks/>
            <a:endCxn id="1076" idx="2"/>
          </p:cNvCxnSpPr>
          <p:nvPr/>
        </p:nvCxnSpPr>
        <p:spPr>
          <a:xfrm>
            <a:off x="2600330" y="1967896"/>
            <a:ext cx="633711" cy="176072"/>
          </a:xfrm>
          <a:prstGeom prst="line">
            <a:avLst/>
          </a:prstGeom>
          <a:ln w="12700" cap="rnd"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rrow: Bent 16">
            <a:extLst>
              <a:ext uri="{FF2B5EF4-FFF2-40B4-BE49-F238E27FC236}">
                <a16:creationId xmlns:a16="http://schemas.microsoft.com/office/drawing/2014/main" id="{D891E8C2-54DE-DA9B-9F26-4F402AFAE988}"/>
              </a:ext>
            </a:extLst>
          </p:cNvPr>
          <p:cNvSpPr/>
          <p:nvPr/>
        </p:nvSpPr>
        <p:spPr>
          <a:xfrm rot="5400000">
            <a:off x="3896642" y="1781466"/>
            <a:ext cx="906654" cy="1429561"/>
          </a:xfrm>
          <a:prstGeom prst="bentArrow">
            <a:avLst>
              <a:gd name="adj1" fmla="val 8311"/>
              <a:gd name="adj2" fmla="val 9098"/>
              <a:gd name="adj3" fmla="val 9428"/>
              <a:gd name="adj4" fmla="val 15638"/>
            </a:avLst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sv-SE" sz="1100">
              <a:solidFill>
                <a:schemeClr val="tx1"/>
              </a:solidFill>
              <a:latin typeface="+mj-lt"/>
              <a:cs typeface="Volvo Novum Medium" pitchFamily="50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807A593-2B5F-8F8C-6583-D9666CFF59E7}"/>
              </a:ext>
            </a:extLst>
          </p:cNvPr>
          <p:cNvSpPr/>
          <p:nvPr/>
        </p:nvSpPr>
        <p:spPr>
          <a:xfrm>
            <a:off x="3925428" y="1931315"/>
            <a:ext cx="776700" cy="31398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  <a:cs typeface="Volvo Novum Medium" pitchFamily="50" charset="0"/>
              </a:rPr>
              <a:t>Specification </a:t>
            </a:r>
            <a:br>
              <a:rPr lang="en-US" sz="800" dirty="0">
                <a:solidFill>
                  <a:schemeClr val="tx1"/>
                </a:solidFill>
                <a:cs typeface="Volvo Novum Medium" pitchFamily="50" charset="0"/>
              </a:rPr>
            </a:br>
            <a:r>
              <a:rPr lang="en-US" sz="800" dirty="0">
                <a:solidFill>
                  <a:schemeClr val="tx1"/>
                </a:solidFill>
                <a:cs typeface="Volvo Novum Medium" pitchFamily="50" charset="0"/>
              </a:rPr>
              <a:t>Converter</a:t>
            </a:r>
            <a:endParaRPr lang="sv-SE" sz="800" dirty="0">
              <a:solidFill>
                <a:schemeClr val="tx1"/>
              </a:solidFill>
              <a:cs typeface="Volvo Novum Medium" pitchFamily="50" charset="0"/>
            </a:endParaRPr>
          </a:p>
        </p:txBody>
      </p:sp>
      <p:sp>
        <p:nvSpPr>
          <p:cNvPr id="71" name="Arrow: Right 70">
            <a:extLst>
              <a:ext uri="{FF2B5EF4-FFF2-40B4-BE49-F238E27FC236}">
                <a16:creationId xmlns:a16="http://schemas.microsoft.com/office/drawing/2014/main" id="{A0BCB426-3148-E0AB-4611-6B0921337A6B}"/>
              </a:ext>
            </a:extLst>
          </p:cNvPr>
          <p:cNvSpPr/>
          <p:nvPr/>
        </p:nvSpPr>
        <p:spPr>
          <a:xfrm>
            <a:off x="1991502" y="4219368"/>
            <a:ext cx="601686" cy="174338"/>
          </a:xfrm>
          <a:prstGeom prst="rightArrow">
            <a:avLst>
              <a:gd name="adj1" fmla="val 44507"/>
              <a:gd name="adj2" fmla="val 50000"/>
            </a:avLst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>
              <a:solidFill>
                <a:schemeClr val="tx1"/>
              </a:solidFill>
              <a:latin typeface="+mj-lt"/>
              <a:cs typeface="Volvo Novum Medium" pitchFamily="50" charset="0"/>
            </a:endParaRPr>
          </a:p>
        </p:txBody>
      </p:sp>
      <p:sp>
        <p:nvSpPr>
          <p:cNvPr id="72" name="Arrow: Right 71">
            <a:extLst>
              <a:ext uri="{FF2B5EF4-FFF2-40B4-BE49-F238E27FC236}">
                <a16:creationId xmlns:a16="http://schemas.microsoft.com/office/drawing/2014/main" id="{7D9D6A40-4712-F69C-6212-C3CB3BC88CB0}"/>
              </a:ext>
            </a:extLst>
          </p:cNvPr>
          <p:cNvSpPr/>
          <p:nvPr/>
        </p:nvSpPr>
        <p:spPr>
          <a:xfrm rot="10800000">
            <a:off x="7720245" y="4219186"/>
            <a:ext cx="601686" cy="174338"/>
          </a:xfrm>
          <a:prstGeom prst="rightArrow">
            <a:avLst>
              <a:gd name="adj1" fmla="val 44507"/>
              <a:gd name="adj2" fmla="val 50000"/>
            </a:avLst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>
              <a:solidFill>
                <a:schemeClr val="tx1"/>
              </a:solidFill>
              <a:latin typeface="+mj-lt"/>
              <a:cs typeface="Volvo Novum Medium" pitchFamily="50" charset="0"/>
            </a:endParaRPr>
          </a:p>
        </p:txBody>
      </p:sp>
      <p:sp>
        <p:nvSpPr>
          <p:cNvPr id="77" name="Arrow: Bent 76">
            <a:extLst>
              <a:ext uri="{FF2B5EF4-FFF2-40B4-BE49-F238E27FC236}">
                <a16:creationId xmlns:a16="http://schemas.microsoft.com/office/drawing/2014/main" id="{1EB0B2EB-5382-DD80-BF67-09EEA6BA9413}"/>
              </a:ext>
            </a:extLst>
          </p:cNvPr>
          <p:cNvSpPr/>
          <p:nvPr/>
        </p:nvSpPr>
        <p:spPr>
          <a:xfrm rot="16200000" flipH="1">
            <a:off x="5154314" y="2080317"/>
            <a:ext cx="906655" cy="839857"/>
          </a:xfrm>
          <a:prstGeom prst="bentArrow">
            <a:avLst>
              <a:gd name="adj1" fmla="val 10021"/>
              <a:gd name="adj2" fmla="val 10238"/>
              <a:gd name="adj3" fmla="val 9428"/>
              <a:gd name="adj4" fmla="val 15638"/>
            </a:avLst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sv-SE" sz="1100">
              <a:solidFill>
                <a:schemeClr val="tx1"/>
              </a:solidFill>
              <a:latin typeface="+mj-lt"/>
              <a:cs typeface="Volvo Novum Medium" pitchFamily="50" charset="0"/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A83E383E-764E-96C3-20CD-636B60FF0DC4}"/>
              </a:ext>
            </a:extLst>
          </p:cNvPr>
          <p:cNvCxnSpPr>
            <a:cxnSpLocks/>
          </p:cNvCxnSpPr>
          <p:nvPr/>
        </p:nvCxnSpPr>
        <p:spPr>
          <a:xfrm>
            <a:off x="2593188" y="1807841"/>
            <a:ext cx="0" cy="336126"/>
          </a:xfrm>
          <a:prstGeom prst="line">
            <a:avLst/>
          </a:prstGeom>
          <a:ln w="12700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BD9999F5-C67D-F9FB-BFE1-F54FEF606C9B}"/>
              </a:ext>
            </a:extLst>
          </p:cNvPr>
          <p:cNvCxnSpPr>
            <a:cxnSpLocks/>
          </p:cNvCxnSpPr>
          <p:nvPr/>
        </p:nvCxnSpPr>
        <p:spPr>
          <a:xfrm>
            <a:off x="-2950350" y="1707738"/>
            <a:ext cx="538233" cy="161286"/>
          </a:xfrm>
          <a:prstGeom prst="line">
            <a:avLst/>
          </a:prstGeom>
          <a:ln w="12700" cap="rnd"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>
            <a:extLst>
              <a:ext uri="{FF2B5EF4-FFF2-40B4-BE49-F238E27FC236}">
                <a16:creationId xmlns:a16="http://schemas.microsoft.com/office/drawing/2014/main" id="{6A42D0AE-452C-3CDB-7E24-D4D3A931B086}"/>
              </a:ext>
            </a:extLst>
          </p:cNvPr>
          <p:cNvSpPr txBox="1"/>
          <p:nvPr/>
        </p:nvSpPr>
        <p:spPr>
          <a:xfrm>
            <a:off x="7293161" y="1707738"/>
            <a:ext cx="2630185" cy="72288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AUTOSAR ARXML export </a:t>
            </a:r>
          </a:p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Provides baseline specs</a:t>
            </a:r>
          </a:p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Exported from latest network release</a:t>
            </a:r>
          </a:p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1100" dirty="0">
              <a:latin typeface="Volvo Novum Light" panose="020B0303040502060204" pitchFamily="34" charset="77"/>
            </a:endParaRPr>
          </a:p>
        </p:txBody>
      </p:sp>
      <p:sp>
        <p:nvSpPr>
          <p:cNvPr id="2" name="Arrow: Bent 1">
            <a:extLst>
              <a:ext uri="{FF2B5EF4-FFF2-40B4-BE49-F238E27FC236}">
                <a16:creationId xmlns:a16="http://schemas.microsoft.com/office/drawing/2014/main" id="{4D309556-F971-7E2E-1A01-D83FF9B0913D}"/>
              </a:ext>
            </a:extLst>
          </p:cNvPr>
          <p:cNvSpPr/>
          <p:nvPr/>
        </p:nvSpPr>
        <p:spPr>
          <a:xfrm rot="10800000">
            <a:off x="3352526" y="3584133"/>
            <a:ext cx="1674665" cy="809219"/>
          </a:xfrm>
          <a:prstGeom prst="bentArrow">
            <a:avLst>
              <a:gd name="adj1" fmla="val 10086"/>
              <a:gd name="adj2" fmla="val 9098"/>
              <a:gd name="adj3" fmla="val 9428"/>
              <a:gd name="adj4" fmla="val 15638"/>
            </a:avLst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sv-SE" sz="1100">
              <a:solidFill>
                <a:schemeClr val="tx1"/>
              </a:solidFill>
              <a:latin typeface="+mj-lt"/>
              <a:cs typeface="Volvo Novum Medium" pitchFamily="50" charset="0"/>
            </a:endParaRPr>
          </a:p>
        </p:txBody>
      </p:sp>
      <p:sp>
        <p:nvSpPr>
          <p:cNvPr id="11" name="Arrow: Bent 10">
            <a:extLst>
              <a:ext uri="{FF2B5EF4-FFF2-40B4-BE49-F238E27FC236}">
                <a16:creationId xmlns:a16="http://schemas.microsoft.com/office/drawing/2014/main" id="{99B789D4-AFAC-9A8D-40B8-3BE5C9E1AA04}"/>
              </a:ext>
            </a:extLst>
          </p:cNvPr>
          <p:cNvSpPr/>
          <p:nvPr/>
        </p:nvSpPr>
        <p:spPr>
          <a:xfrm rot="10800000" flipH="1">
            <a:off x="5247681" y="3579038"/>
            <a:ext cx="1674665" cy="809219"/>
          </a:xfrm>
          <a:prstGeom prst="bentArrow">
            <a:avLst>
              <a:gd name="adj1" fmla="val 9495"/>
              <a:gd name="adj2" fmla="val 9098"/>
              <a:gd name="adj3" fmla="val 9428"/>
              <a:gd name="adj4" fmla="val 15638"/>
            </a:avLst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sv-SE" sz="1100">
              <a:solidFill>
                <a:schemeClr val="tx1"/>
              </a:solidFill>
              <a:latin typeface="+mj-lt"/>
              <a:cs typeface="Volvo Novum Medium" pitchFamily="50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65844AC3-BD01-50C9-59E2-B1E7638453E0}"/>
              </a:ext>
            </a:extLst>
          </p:cNvPr>
          <p:cNvSpPr/>
          <p:nvPr/>
        </p:nvSpPr>
        <p:spPr>
          <a:xfrm>
            <a:off x="3771033" y="4142388"/>
            <a:ext cx="857906" cy="31176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  <a:cs typeface="Volvo Novum Medium" pitchFamily="50" charset="0"/>
              </a:rPr>
              <a:t>Network Code Generator</a:t>
            </a:r>
            <a:endParaRPr lang="sv-SE" sz="800" dirty="0">
              <a:solidFill>
                <a:schemeClr val="tx1"/>
              </a:solidFill>
              <a:cs typeface="Volvo Novum Medium" pitchFamily="50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69E58C4-4370-4DBE-1F05-5189647726E5}"/>
              </a:ext>
            </a:extLst>
          </p:cNvPr>
          <p:cNvSpPr/>
          <p:nvPr/>
        </p:nvSpPr>
        <p:spPr>
          <a:xfrm>
            <a:off x="5699320" y="4132187"/>
            <a:ext cx="857906" cy="31176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  <a:cs typeface="Volvo Novum Medium" pitchFamily="50" charset="0"/>
              </a:rPr>
              <a:t>Network Code Generator</a:t>
            </a:r>
            <a:endParaRPr lang="sv-SE" sz="800" dirty="0">
              <a:solidFill>
                <a:schemeClr val="tx1"/>
              </a:solidFill>
              <a:cs typeface="Volvo Novum Medium" pitchFamily="50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D51D03C-11D0-C97B-AC43-0FF374981BB2}"/>
              </a:ext>
            </a:extLst>
          </p:cNvPr>
          <p:cNvSpPr/>
          <p:nvPr/>
        </p:nvSpPr>
        <p:spPr>
          <a:xfrm>
            <a:off x="4716882" y="3096062"/>
            <a:ext cx="776700" cy="31398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  <a:cs typeface="Volvo Novum Medium" pitchFamily="50" charset="0"/>
              </a:rPr>
              <a:t>Specification </a:t>
            </a:r>
            <a:br>
              <a:rPr lang="en-US" sz="800" dirty="0">
                <a:solidFill>
                  <a:schemeClr val="tx1"/>
                </a:solidFill>
                <a:cs typeface="Volvo Novum Medium" pitchFamily="50" charset="0"/>
              </a:rPr>
            </a:br>
            <a:r>
              <a:rPr lang="en-US" sz="800" dirty="0">
                <a:solidFill>
                  <a:schemeClr val="tx1"/>
                </a:solidFill>
                <a:cs typeface="Volvo Novum Medium" pitchFamily="50" charset="0"/>
              </a:rPr>
              <a:t>Merger</a:t>
            </a:r>
            <a:endParaRPr lang="sv-SE" sz="800" dirty="0">
              <a:solidFill>
                <a:schemeClr val="tx1"/>
              </a:solidFill>
              <a:cs typeface="Volvo Novum Medium" pitchFamily="50" charset="0"/>
            </a:endParaRPr>
          </a:p>
        </p:txBody>
      </p:sp>
      <p:cxnSp>
        <p:nvCxnSpPr>
          <p:cNvPr id="178" name="Straight Connector 177">
            <a:extLst>
              <a:ext uri="{FF2B5EF4-FFF2-40B4-BE49-F238E27FC236}">
                <a16:creationId xmlns:a16="http://schemas.microsoft.com/office/drawing/2014/main" id="{C74F60AB-89BA-D81C-4A0C-6733E88DB0DD}"/>
              </a:ext>
            </a:extLst>
          </p:cNvPr>
          <p:cNvCxnSpPr>
            <a:cxnSpLocks/>
            <a:endCxn id="28" idx="1"/>
          </p:cNvCxnSpPr>
          <p:nvPr/>
        </p:nvCxnSpPr>
        <p:spPr>
          <a:xfrm>
            <a:off x="3543367" y="3090909"/>
            <a:ext cx="1173515" cy="162144"/>
          </a:xfrm>
          <a:prstGeom prst="line">
            <a:avLst/>
          </a:prstGeom>
          <a:ln w="12700" cap="rnd"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Arrow: Right 98">
            <a:extLst>
              <a:ext uri="{FF2B5EF4-FFF2-40B4-BE49-F238E27FC236}">
                <a16:creationId xmlns:a16="http://schemas.microsoft.com/office/drawing/2014/main" id="{BC9DB309-BE06-8DC4-517B-15698F7D1EE7}"/>
              </a:ext>
            </a:extLst>
          </p:cNvPr>
          <p:cNvSpPr/>
          <p:nvPr/>
        </p:nvSpPr>
        <p:spPr>
          <a:xfrm>
            <a:off x="5639478" y="3134673"/>
            <a:ext cx="439729" cy="198910"/>
          </a:xfrm>
          <a:prstGeom prst="rightArrow">
            <a:avLst>
              <a:gd name="adj1" fmla="val 44507"/>
              <a:gd name="adj2" fmla="val 50000"/>
            </a:avLst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>
              <a:solidFill>
                <a:schemeClr val="tx1"/>
              </a:solidFill>
              <a:latin typeface="+mj-lt"/>
              <a:cs typeface="Volvo Novum Medium" pitchFamily="50" charset="0"/>
            </a:endParaRPr>
          </a:p>
        </p:txBody>
      </p: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5C33A408-BFD4-C9F4-5AE6-9040324328D7}"/>
              </a:ext>
            </a:extLst>
          </p:cNvPr>
          <p:cNvCxnSpPr>
            <a:cxnSpLocks/>
          </p:cNvCxnSpPr>
          <p:nvPr/>
        </p:nvCxnSpPr>
        <p:spPr>
          <a:xfrm>
            <a:off x="7221197" y="1791173"/>
            <a:ext cx="0" cy="549332"/>
          </a:xfrm>
          <a:prstGeom prst="line">
            <a:avLst/>
          </a:prstGeom>
          <a:ln w="12700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Box 145">
            <a:extLst>
              <a:ext uri="{FF2B5EF4-FFF2-40B4-BE49-F238E27FC236}">
                <a16:creationId xmlns:a16="http://schemas.microsoft.com/office/drawing/2014/main" id="{34D03974-CACF-C806-9B36-B612109E7BFE}"/>
              </a:ext>
            </a:extLst>
          </p:cNvPr>
          <p:cNvSpPr txBox="1"/>
          <p:nvPr/>
        </p:nvSpPr>
        <p:spPr>
          <a:xfrm>
            <a:off x="7284238" y="2736217"/>
            <a:ext cx="2630185" cy="72288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Updated ARXML imported to AUTOSAR tool  at end of dev cycle</a:t>
            </a:r>
          </a:p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100" dirty="0">
                <a:latin typeface="Volvo Novum Light" panose="020B0303040502060204" pitchFamily="34" charset="77"/>
              </a:rPr>
              <a:t>Integrated into next network release</a:t>
            </a:r>
          </a:p>
          <a:p>
            <a:pPr marL="128588" indent="-128588" algn="l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1100" dirty="0">
              <a:latin typeface="Volvo Novum Light" panose="020B0303040502060204" pitchFamily="34" charset="77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C603335F-8BFB-6B2C-E246-2F5F6348D846}"/>
              </a:ext>
            </a:extLst>
          </p:cNvPr>
          <p:cNvGrpSpPr/>
          <p:nvPr/>
        </p:nvGrpSpPr>
        <p:grpSpPr>
          <a:xfrm>
            <a:off x="6154991" y="1908833"/>
            <a:ext cx="310281" cy="358946"/>
            <a:chOff x="7863347" y="2139816"/>
            <a:chExt cx="403069" cy="466288"/>
          </a:xfrm>
        </p:grpSpPr>
        <p:sp>
          <p:nvSpPr>
            <p:cNvPr id="149" name="Rectangle: Single Corner Snipped 148">
              <a:extLst>
                <a:ext uri="{FF2B5EF4-FFF2-40B4-BE49-F238E27FC236}">
                  <a16:creationId xmlns:a16="http://schemas.microsoft.com/office/drawing/2014/main" id="{0739B48A-F6BE-F2AA-F559-F6755561CB1F}"/>
                </a:ext>
              </a:extLst>
            </p:cNvPr>
            <p:cNvSpPr/>
            <p:nvPr/>
          </p:nvSpPr>
          <p:spPr>
            <a:xfrm>
              <a:off x="7863347" y="2250907"/>
              <a:ext cx="286770" cy="355197"/>
            </a:xfrm>
            <a:prstGeom prst="snip1Rect">
              <a:avLst/>
            </a:prstGeom>
            <a:solidFill>
              <a:schemeClr val="bg1"/>
            </a:solidFill>
            <a:ln w="158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  <a:latin typeface="+mj-lt"/>
                <a:cs typeface="Volvo Novum Medium" pitchFamily="50" charset="0"/>
              </a:endParaRPr>
            </a:p>
          </p:txBody>
        </p:sp>
        <p:sp>
          <p:nvSpPr>
            <p:cNvPr id="150" name="Rectangle: Single Corner Snipped 149">
              <a:extLst>
                <a:ext uri="{FF2B5EF4-FFF2-40B4-BE49-F238E27FC236}">
                  <a16:creationId xmlns:a16="http://schemas.microsoft.com/office/drawing/2014/main" id="{60509047-C07B-E054-3814-374B3ADBE438}"/>
                </a:ext>
              </a:extLst>
            </p:cNvPr>
            <p:cNvSpPr/>
            <p:nvPr/>
          </p:nvSpPr>
          <p:spPr>
            <a:xfrm>
              <a:off x="7916890" y="2199780"/>
              <a:ext cx="286770" cy="355197"/>
            </a:xfrm>
            <a:prstGeom prst="snip1Rect">
              <a:avLst/>
            </a:prstGeom>
            <a:solidFill>
              <a:schemeClr val="bg1"/>
            </a:solidFill>
            <a:ln w="158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sv-SE" sz="1100">
                <a:solidFill>
                  <a:schemeClr val="tx1"/>
                </a:solidFill>
                <a:latin typeface="+mj-lt"/>
                <a:cs typeface="Volvo Novum Medium" pitchFamily="50" charset="0"/>
              </a:endParaRPr>
            </a:p>
          </p:txBody>
        </p: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C1E3DC02-0578-1DA2-02FD-8EEBCB315DAB}"/>
                </a:ext>
              </a:extLst>
            </p:cNvPr>
            <p:cNvGrpSpPr/>
            <p:nvPr/>
          </p:nvGrpSpPr>
          <p:grpSpPr>
            <a:xfrm>
              <a:off x="7979646" y="2139816"/>
              <a:ext cx="286770" cy="355197"/>
              <a:chOff x="3527916" y="3087960"/>
              <a:chExt cx="286770" cy="355197"/>
            </a:xfrm>
          </p:grpSpPr>
          <p:sp>
            <p:nvSpPr>
              <p:cNvPr id="152" name="Rectangle: Single Corner Snipped 151">
                <a:extLst>
                  <a:ext uri="{FF2B5EF4-FFF2-40B4-BE49-F238E27FC236}">
                    <a16:creationId xmlns:a16="http://schemas.microsoft.com/office/drawing/2014/main" id="{4EFC72CA-834C-7DA0-D22F-575C1B34F583}"/>
                  </a:ext>
                </a:extLst>
              </p:cNvPr>
              <p:cNvSpPr/>
              <p:nvPr/>
            </p:nvSpPr>
            <p:spPr>
              <a:xfrm>
                <a:off x="3527916" y="3087960"/>
                <a:ext cx="286770" cy="355197"/>
              </a:xfrm>
              <a:prstGeom prst="snip1Rect">
                <a:avLst/>
              </a:prstGeom>
              <a:solidFill>
                <a:schemeClr val="bg1"/>
              </a:solidFill>
              <a:ln w="15875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sv-SE" sz="1100">
                  <a:solidFill>
                    <a:schemeClr val="tx1"/>
                  </a:solidFill>
                  <a:latin typeface="+mj-lt"/>
                  <a:cs typeface="Volvo Novum Medium" pitchFamily="50" charset="0"/>
                </a:endParaRPr>
              </a:p>
            </p:txBody>
          </p:sp>
          <p:cxnSp>
            <p:nvCxnSpPr>
              <p:cNvPr id="153" name="Straight Connector 152">
                <a:extLst>
                  <a:ext uri="{FF2B5EF4-FFF2-40B4-BE49-F238E27FC236}">
                    <a16:creationId xmlns:a16="http://schemas.microsoft.com/office/drawing/2014/main" id="{1485989E-12BE-4EE3-94B5-3E3AAEBE15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501" y="3180188"/>
                <a:ext cx="144016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>
                <a:extLst>
                  <a:ext uri="{FF2B5EF4-FFF2-40B4-BE49-F238E27FC236}">
                    <a16:creationId xmlns:a16="http://schemas.microsoft.com/office/drawing/2014/main" id="{36E34985-2D21-F27C-E3A7-5652CD7081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26644" y="3224241"/>
                <a:ext cx="101873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>
                <a:extLst>
                  <a:ext uri="{FF2B5EF4-FFF2-40B4-BE49-F238E27FC236}">
                    <a16:creationId xmlns:a16="http://schemas.microsoft.com/office/drawing/2014/main" id="{1F9B8529-DF87-65F9-5FB2-6D5F21F021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501" y="3312347"/>
                <a:ext cx="127347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>
                <a:extLst>
                  <a:ext uri="{FF2B5EF4-FFF2-40B4-BE49-F238E27FC236}">
                    <a16:creationId xmlns:a16="http://schemas.microsoft.com/office/drawing/2014/main" id="{F4D88044-06DE-D104-0FDF-F822899CBE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501" y="3356400"/>
                <a:ext cx="144016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>
                <a:extLst>
                  <a:ext uri="{FF2B5EF4-FFF2-40B4-BE49-F238E27FC236}">
                    <a16:creationId xmlns:a16="http://schemas.microsoft.com/office/drawing/2014/main" id="{06FBD69D-5CA8-DE6E-82F2-38C35079FA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26644" y="3269231"/>
                <a:ext cx="101873" cy="0"/>
              </a:xfrm>
              <a:prstGeom prst="line">
                <a:avLst/>
              </a:prstGeom>
              <a:ln w="12700" cap="rnd"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2E65EB52-FCA0-EA74-71D1-5CD357BB8856}"/>
              </a:ext>
            </a:extLst>
          </p:cNvPr>
          <p:cNvCxnSpPr>
            <a:cxnSpLocks/>
            <a:endCxn id="152" idx="0"/>
          </p:cNvCxnSpPr>
          <p:nvPr/>
        </p:nvCxnSpPr>
        <p:spPr>
          <a:xfrm flipH="1">
            <a:off x="6465272" y="1887625"/>
            <a:ext cx="738362" cy="157923"/>
          </a:xfrm>
          <a:prstGeom prst="line">
            <a:avLst/>
          </a:prstGeom>
          <a:ln w="12700" cap="rnd"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B9C70851-2ACF-AA0F-1A18-6CDB25AD3BC8}"/>
              </a:ext>
            </a:extLst>
          </p:cNvPr>
          <p:cNvCxnSpPr>
            <a:cxnSpLocks/>
            <a:endCxn id="174" idx="20"/>
          </p:cNvCxnSpPr>
          <p:nvPr/>
        </p:nvCxnSpPr>
        <p:spPr>
          <a:xfrm flipH="1">
            <a:off x="6453159" y="2852159"/>
            <a:ext cx="775234" cy="356266"/>
          </a:xfrm>
          <a:prstGeom prst="line">
            <a:avLst/>
          </a:prstGeom>
          <a:ln w="12700" cap="rnd"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2A4B467D-04E0-ABD8-0F93-347E102BEC24}"/>
              </a:ext>
            </a:extLst>
          </p:cNvPr>
          <p:cNvGrpSpPr/>
          <p:nvPr/>
        </p:nvGrpSpPr>
        <p:grpSpPr>
          <a:xfrm>
            <a:off x="6194571" y="3058865"/>
            <a:ext cx="270701" cy="323048"/>
            <a:chOff x="6255362" y="2287926"/>
            <a:chExt cx="435053" cy="519182"/>
          </a:xfrm>
        </p:grpSpPr>
        <p:sp>
          <p:nvSpPr>
            <p:cNvPr id="174" name="Free-form: Shape 173">
              <a:extLst>
                <a:ext uri="{FF2B5EF4-FFF2-40B4-BE49-F238E27FC236}">
                  <a16:creationId xmlns:a16="http://schemas.microsoft.com/office/drawing/2014/main" id="{37A35E39-0758-A394-E353-918695A24DB0}"/>
                </a:ext>
              </a:extLst>
            </p:cNvPr>
            <p:cNvSpPr/>
            <p:nvPr/>
          </p:nvSpPr>
          <p:spPr>
            <a:xfrm>
              <a:off x="6255362" y="2287926"/>
              <a:ext cx="435053" cy="519182"/>
            </a:xfrm>
            <a:custGeom>
              <a:avLst/>
              <a:gdLst>
                <a:gd name="connsiteX0" fmla="*/ 435054 w 435053"/>
                <a:gd name="connsiteY0" fmla="*/ 430433 h 519182"/>
                <a:gd name="connsiteX1" fmla="*/ 435054 w 435053"/>
                <a:gd name="connsiteY1" fmla="*/ 88724 h 519182"/>
                <a:gd name="connsiteX2" fmla="*/ 217527 w 435053"/>
                <a:gd name="connsiteY2" fmla="*/ 0 h 519182"/>
                <a:gd name="connsiteX3" fmla="*/ 0 w 435053"/>
                <a:gd name="connsiteY3" fmla="*/ 88724 h 519182"/>
                <a:gd name="connsiteX4" fmla="*/ 0 w 435053"/>
                <a:gd name="connsiteY4" fmla="*/ 430459 h 519182"/>
                <a:gd name="connsiteX5" fmla="*/ 217527 w 435053"/>
                <a:gd name="connsiteY5" fmla="*/ 519183 h 519182"/>
                <a:gd name="connsiteX6" fmla="*/ 435054 w 435053"/>
                <a:gd name="connsiteY6" fmla="*/ 430459 h 519182"/>
                <a:gd name="connsiteX7" fmla="*/ 217527 w 435053"/>
                <a:gd name="connsiteY7" fmla="*/ 19468 h 519182"/>
                <a:gd name="connsiteX8" fmla="*/ 415585 w 435053"/>
                <a:gd name="connsiteY8" fmla="*/ 88724 h 519182"/>
                <a:gd name="connsiteX9" fmla="*/ 217527 w 435053"/>
                <a:gd name="connsiteY9" fmla="*/ 157979 h 519182"/>
                <a:gd name="connsiteX10" fmla="*/ 19468 w 435053"/>
                <a:gd name="connsiteY10" fmla="*/ 88724 h 519182"/>
                <a:gd name="connsiteX11" fmla="*/ 217527 w 435053"/>
                <a:gd name="connsiteY11" fmla="*/ 19468 h 519182"/>
                <a:gd name="connsiteX12" fmla="*/ 19468 w 435053"/>
                <a:gd name="connsiteY12" fmla="*/ 126622 h 519182"/>
                <a:gd name="connsiteX13" fmla="*/ 217527 w 435053"/>
                <a:gd name="connsiteY13" fmla="*/ 177422 h 519182"/>
                <a:gd name="connsiteX14" fmla="*/ 415585 w 435053"/>
                <a:gd name="connsiteY14" fmla="*/ 126622 h 519182"/>
                <a:gd name="connsiteX15" fmla="*/ 415585 w 435053"/>
                <a:gd name="connsiteY15" fmla="*/ 202491 h 519182"/>
                <a:gd name="connsiteX16" fmla="*/ 217527 w 435053"/>
                <a:gd name="connsiteY16" fmla="*/ 271746 h 519182"/>
                <a:gd name="connsiteX17" fmla="*/ 19468 w 435053"/>
                <a:gd name="connsiteY17" fmla="*/ 202491 h 519182"/>
                <a:gd name="connsiteX18" fmla="*/ 19468 w 435053"/>
                <a:gd name="connsiteY18" fmla="*/ 240363 h 519182"/>
                <a:gd name="connsiteX19" fmla="*/ 217527 w 435053"/>
                <a:gd name="connsiteY19" fmla="*/ 291163 h 519182"/>
                <a:gd name="connsiteX20" fmla="*/ 415585 w 435053"/>
                <a:gd name="connsiteY20" fmla="*/ 240363 h 519182"/>
                <a:gd name="connsiteX21" fmla="*/ 415585 w 435053"/>
                <a:gd name="connsiteY21" fmla="*/ 316413 h 519182"/>
                <a:gd name="connsiteX22" fmla="*/ 217527 w 435053"/>
                <a:gd name="connsiteY22" fmla="*/ 385669 h 519182"/>
                <a:gd name="connsiteX23" fmla="*/ 19468 w 435053"/>
                <a:gd name="connsiteY23" fmla="*/ 316413 h 519182"/>
                <a:gd name="connsiteX24" fmla="*/ 19468 w 435053"/>
                <a:gd name="connsiteY24" fmla="*/ 430433 h 519182"/>
                <a:gd name="connsiteX25" fmla="*/ 19468 w 435053"/>
                <a:gd name="connsiteY25" fmla="*/ 354383 h 519182"/>
                <a:gd name="connsiteX26" fmla="*/ 217527 w 435053"/>
                <a:gd name="connsiteY26" fmla="*/ 405132 h 519182"/>
                <a:gd name="connsiteX27" fmla="*/ 415585 w 435053"/>
                <a:gd name="connsiteY27" fmla="*/ 354383 h 519182"/>
                <a:gd name="connsiteX28" fmla="*/ 415585 w 435053"/>
                <a:gd name="connsiteY28" fmla="*/ 430433 h 519182"/>
                <a:gd name="connsiteX29" fmla="*/ 217527 w 435053"/>
                <a:gd name="connsiteY29" fmla="*/ 499688 h 519182"/>
                <a:gd name="connsiteX30" fmla="*/ 19468 w 435053"/>
                <a:gd name="connsiteY30" fmla="*/ 430433 h 519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35053" h="519182">
                  <a:moveTo>
                    <a:pt x="435054" y="430433"/>
                  </a:moveTo>
                  <a:lnTo>
                    <a:pt x="435054" y="88724"/>
                  </a:lnTo>
                  <a:cubicBezTo>
                    <a:pt x="435054" y="38177"/>
                    <a:pt x="341540" y="0"/>
                    <a:pt x="217527" y="0"/>
                  </a:cubicBezTo>
                  <a:cubicBezTo>
                    <a:pt x="93513" y="0"/>
                    <a:pt x="0" y="38151"/>
                    <a:pt x="0" y="88724"/>
                  </a:cubicBezTo>
                  <a:lnTo>
                    <a:pt x="0" y="430459"/>
                  </a:lnTo>
                  <a:cubicBezTo>
                    <a:pt x="0" y="481006"/>
                    <a:pt x="93513" y="519183"/>
                    <a:pt x="217527" y="519183"/>
                  </a:cubicBezTo>
                  <a:cubicBezTo>
                    <a:pt x="341540" y="519183"/>
                    <a:pt x="435054" y="481032"/>
                    <a:pt x="435054" y="430459"/>
                  </a:cubicBezTo>
                  <a:close/>
                  <a:moveTo>
                    <a:pt x="217527" y="19468"/>
                  </a:moveTo>
                  <a:cubicBezTo>
                    <a:pt x="334259" y="19468"/>
                    <a:pt x="415585" y="55946"/>
                    <a:pt x="415585" y="88724"/>
                  </a:cubicBezTo>
                  <a:cubicBezTo>
                    <a:pt x="415585" y="121502"/>
                    <a:pt x="334266" y="157979"/>
                    <a:pt x="217527" y="157979"/>
                  </a:cubicBezTo>
                  <a:cubicBezTo>
                    <a:pt x="100788" y="157979"/>
                    <a:pt x="19468" y="121502"/>
                    <a:pt x="19468" y="88724"/>
                  </a:cubicBezTo>
                  <a:cubicBezTo>
                    <a:pt x="19468" y="55946"/>
                    <a:pt x="100788" y="19468"/>
                    <a:pt x="217527" y="19468"/>
                  </a:cubicBezTo>
                  <a:close/>
                  <a:moveTo>
                    <a:pt x="19468" y="126622"/>
                  </a:moveTo>
                  <a:cubicBezTo>
                    <a:pt x="53082" y="157194"/>
                    <a:pt x="127206" y="177422"/>
                    <a:pt x="217527" y="177422"/>
                  </a:cubicBezTo>
                  <a:cubicBezTo>
                    <a:pt x="307873" y="177422"/>
                    <a:pt x="381970" y="157168"/>
                    <a:pt x="415585" y="126622"/>
                  </a:cubicBezTo>
                  <a:lnTo>
                    <a:pt x="415585" y="202491"/>
                  </a:lnTo>
                  <a:cubicBezTo>
                    <a:pt x="415585" y="235268"/>
                    <a:pt x="334266" y="271746"/>
                    <a:pt x="217527" y="271746"/>
                  </a:cubicBezTo>
                  <a:cubicBezTo>
                    <a:pt x="100788" y="271746"/>
                    <a:pt x="19468" y="235268"/>
                    <a:pt x="19468" y="202491"/>
                  </a:cubicBezTo>
                  <a:close/>
                  <a:moveTo>
                    <a:pt x="19468" y="240363"/>
                  </a:moveTo>
                  <a:cubicBezTo>
                    <a:pt x="53082" y="270934"/>
                    <a:pt x="127206" y="291163"/>
                    <a:pt x="217527" y="291163"/>
                  </a:cubicBezTo>
                  <a:cubicBezTo>
                    <a:pt x="307873" y="291163"/>
                    <a:pt x="381970" y="270909"/>
                    <a:pt x="415585" y="240363"/>
                  </a:cubicBezTo>
                  <a:lnTo>
                    <a:pt x="415585" y="316413"/>
                  </a:lnTo>
                  <a:cubicBezTo>
                    <a:pt x="415585" y="349190"/>
                    <a:pt x="334266" y="385669"/>
                    <a:pt x="217527" y="385669"/>
                  </a:cubicBezTo>
                  <a:cubicBezTo>
                    <a:pt x="100788" y="385669"/>
                    <a:pt x="19468" y="349191"/>
                    <a:pt x="19468" y="316413"/>
                  </a:cubicBezTo>
                  <a:close/>
                  <a:moveTo>
                    <a:pt x="19468" y="430433"/>
                  </a:moveTo>
                  <a:lnTo>
                    <a:pt x="19468" y="354383"/>
                  </a:lnTo>
                  <a:cubicBezTo>
                    <a:pt x="53082" y="384878"/>
                    <a:pt x="127206" y="405132"/>
                    <a:pt x="217527" y="405132"/>
                  </a:cubicBezTo>
                  <a:cubicBezTo>
                    <a:pt x="307873" y="405132"/>
                    <a:pt x="381970" y="384878"/>
                    <a:pt x="415585" y="354383"/>
                  </a:cubicBezTo>
                  <a:lnTo>
                    <a:pt x="415585" y="430433"/>
                  </a:lnTo>
                  <a:cubicBezTo>
                    <a:pt x="415585" y="463210"/>
                    <a:pt x="334266" y="499688"/>
                    <a:pt x="217527" y="499688"/>
                  </a:cubicBezTo>
                  <a:cubicBezTo>
                    <a:pt x="100788" y="499688"/>
                    <a:pt x="19468" y="463210"/>
                    <a:pt x="19468" y="430433"/>
                  </a:cubicBezTo>
                  <a:close/>
                </a:path>
              </a:pathLst>
            </a:custGeom>
            <a:solidFill>
              <a:srgbClr val="000000"/>
            </a:solidFill>
            <a:ln w="64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" name="Free-form: Shape 174">
              <a:extLst>
                <a:ext uri="{FF2B5EF4-FFF2-40B4-BE49-F238E27FC236}">
                  <a16:creationId xmlns:a16="http://schemas.microsoft.com/office/drawing/2014/main" id="{731B3B88-73F0-7C3C-0C02-56FCD514EE0F}"/>
                </a:ext>
              </a:extLst>
            </p:cNvPr>
            <p:cNvSpPr/>
            <p:nvPr/>
          </p:nvSpPr>
          <p:spPr>
            <a:xfrm>
              <a:off x="6294933" y="2468337"/>
              <a:ext cx="26920" cy="26920"/>
            </a:xfrm>
            <a:custGeom>
              <a:avLst/>
              <a:gdLst>
                <a:gd name="connsiteX0" fmla="*/ 13435 w 26920"/>
                <a:gd name="connsiteY0" fmla="*/ 26921 h 26920"/>
                <a:gd name="connsiteX1" fmla="*/ 26921 w 26920"/>
                <a:gd name="connsiteY1" fmla="*/ 13435 h 26920"/>
                <a:gd name="connsiteX2" fmla="*/ 13435 w 26920"/>
                <a:gd name="connsiteY2" fmla="*/ 0 h 26920"/>
                <a:gd name="connsiteX3" fmla="*/ 0 w 26920"/>
                <a:gd name="connsiteY3" fmla="*/ 13435 h 26920"/>
                <a:gd name="connsiteX4" fmla="*/ 13435 w 26920"/>
                <a:gd name="connsiteY4" fmla="*/ 26921 h 26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20" h="26920">
                  <a:moveTo>
                    <a:pt x="13435" y="26921"/>
                  </a:moveTo>
                  <a:cubicBezTo>
                    <a:pt x="20888" y="26921"/>
                    <a:pt x="26921" y="20888"/>
                    <a:pt x="26921" y="13435"/>
                  </a:cubicBezTo>
                  <a:cubicBezTo>
                    <a:pt x="26921" y="5983"/>
                    <a:pt x="20888" y="0"/>
                    <a:pt x="13435" y="0"/>
                  </a:cubicBezTo>
                  <a:cubicBezTo>
                    <a:pt x="5983" y="0"/>
                    <a:pt x="0" y="6033"/>
                    <a:pt x="0" y="13435"/>
                  </a:cubicBezTo>
                  <a:cubicBezTo>
                    <a:pt x="0" y="20837"/>
                    <a:pt x="6033" y="26921"/>
                    <a:pt x="13435" y="26921"/>
                  </a:cubicBezTo>
                  <a:close/>
                </a:path>
              </a:pathLst>
            </a:custGeom>
            <a:solidFill>
              <a:srgbClr val="000000"/>
            </a:solidFill>
            <a:ln w="64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" name="Free-form: Shape 178">
              <a:extLst>
                <a:ext uri="{FF2B5EF4-FFF2-40B4-BE49-F238E27FC236}">
                  <a16:creationId xmlns:a16="http://schemas.microsoft.com/office/drawing/2014/main" id="{7EA1B00D-DFF3-70D6-D2AA-5A8CB6F208FE}"/>
                </a:ext>
              </a:extLst>
            </p:cNvPr>
            <p:cNvSpPr/>
            <p:nvPr/>
          </p:nvSpPr>
          <p:spPr>
            <a:xfrm>
              <a:off x="6294933" y="2582083"/>
              <a:ext cx="26920" cy="26870"/>
            </a:xfrm>
            <a:custGeom>
              <a:avLst/>
              <a:gdLst>
                <a:gd name="connsiteX0" fmla="*/ 13435 w 26920"/>
                <a:gd name="connsiteY0" fmla="*/ 26870 h 26870"/>
                <a:gd name="connsiteX1" fmla="*/ 26921 w 26920"/>
                <a:gd name="connsiteY1" fmla="*/ 13435 h 26870"/>
                <a:gd name="connsiteX2" fmla="*/ 13435 w 26920"/>
                <a:gd name="connsiteY2" fmla="*/ 0 h 26870"/>
                <a:gd name="connsiteX3" fmla="*/ 0 w 26920"/>
                <a:gd name="connsiteY3" fmla="*/ 13435 h 26870"/>
                <a:gd name="connsiteX4" fmla="*/ 13435 w 26920"/>
                <a:gd name="connsiteY4" fmla="*/ 26870 h 2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20" h="26870">
                  <a:moveTo>
                    <a:pt x="13435" y="26870"/>
                  </a:moveTo>
                  <a:cubicBezTo>
                    <a:pt x="20888" y="26870"/>
                    <a:pt x="26921" y="20837"/>
                    <a:pt x="26921" y="13435"/>
                  </a:cubicBezTo>
                  <a:cubicBezTo>
                    <a:pt x="26921" y="6033"/>
                    <a:pt x="20888" y="0"/>
                    <a:pt x="13435" y="0"/>
                  </a:cubicBezTo>
                  <a:cubicBezTo>
                    <a:pt x="5983" y="0"/>
                    <a:pt x="0" y="6033"/>
                    <a:pt x="0" y="13435"/>
                  </a:cubicBezTo>
                  <a:cubicBezTo>
                    <a:pt x="0" y="20837"/>
                    <a:pt x="6033" y="26870"/>
                    <a:pt x="13435" y="26870"/>
                  </a:cubicBezTo>
                  <a:close/>
                </a:path>
              </a:pathLst>
            </a:custGeom>
            <a:solidFill>
              <a:srgbClr val="000000"/>
            </a:solidFill>
            <a:ln w="64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" name="Free-form: Shape 179">
              <a:extLst>
                <a:ext uri="{FF2B5EF4-FFF2-40B4-BE49-F238E27FC236}">
                  <a16:creationId xmlns:a16="http://schemas.microsoft.com/office/drawing/2014/main" id="{EB3EC255-C1E8-EC2C-7EAB-292CF6A55DFA}"/>
                </a:ext>
              </a:extLst>
            </p:cNvPr>
            <p:cNvSpPr/>
            <p:nvPr/>
          </p:nvSpPr>
          <p:spPr>
            <a:xfrm>
              <a:off x="6294933" y="2695802"/>
              <a:ext cx="26920" cy="26920"/>
            </a:xfrm>
            <a:custGeom>
              <a:avLst/>
              <a:gdLst>
                <a:gd name="connsiteX0" fmla="*/ 13435 w 26920"/>
                <a:gd name="connsiteY0" fmla="*/ 0 h 26920"/>
                <a:gd name="connsiteX1" fmla="*/ 0 w 26920"/>
                <a:gd name="connsiteY1" fmla="*/ 13486 h 26920"/>
                <a:gd name="connsiteX2" fmla="*/ 13435 w 26920"/>
                <a:gd name="connsiteY2" fmla="*/ 26921 h 26920"/>
                <a:gd name="connsiteX3" fmla="*/ 26921 w 26920"/>
                <a:gd name="connsiteY3" fmla="*/ 13486 h 26920"/>
                <a:gd name="connsiteX4" fmla="*/ 13435 w 26920"/>
                <a:gd name="connsiteY4" fmla="*/ 0 h 26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20" h="26920">
                  <a:moveTo>
                    <a:pt x="13435" y="0"/>
                  </a:moveTo>
                  <a:cubicBezTo>
                    <a:pt x="6033" y="0"/>
                    <a:pt x="0" y="6033"/>
                    <a:pt x="0" y="13486"/>
                  </a:cubicBezTo>
                  <a:cubicBezTo>
                    <a:pt x="0" y="20938"/>
                    <a:pt x="6033" y="26921"/>
                    <a:pt x="13435" y="26921"/>
                  </a:cubicBezTo>
                  <a:cubicBezTo>
                    <a:pt x="20837" y="26921"/>
                    <a:pt x="26921" y="20888"/>
                    <a:pt x="26921" y="13486"/>
                  </a:cubicBezTo>
                  <a:cubicBezTo>
                    <a:pt x="26921" y="6084"/>
                    <a:pt x="20888" y="0"/>
                    <a:pt x="13435" y="0"/>
                  </a:cubicBezTo>
                  <a:close/>
                </a:path>
              </a:pathLst>
            </a:custGeom>
            <a:solidFill>
              <a:srgbClr val="000000"/>
            </a:solidFill>
            <a:ln w="640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86" name="Arrow: Right 185">
            <a:extLst>
              <a:ext uri="{FF2B5EF4-FFF2-40B4-BE49-F238E27FC236}">
                <a16:creationId xmlns:a16="http://schemas.microsoft.com/office/drawing/2014/main" id="{4363E371-7F60-DDB0-6BE2-3DFFA3196598}"/>
              </a:ext>
            </a:extLst>
          </p:cNvPr>
          <p:cNvSpPr/>
          <p:nvPr/>
        </p:nvSpPr>
        <p:spPr>
          <a:xfrm rot="16200000">
            <a:off x="6026920" y="2586672"/>
            <a:ext cx="601686" cy="174338"/>
          </a:xfrm>
          <a:prstGeom prst="rightArrow">
            <a:avLst>
              <a:gd name="adj1" fmla="val 44507"/>
              <a:gd name="adj2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100">
              <a:solidFill>
                <a:schemeClr val="tx1"/>
              </a:solidFill>
              <a:latin typeface="+mj-lt"/>
              <a:cs typeface="Volvo Novum Medium" pitchFamily="50" charset="0"/>
            </a:endParaRPr>
          </a:p>
        </p:txBody>
      </p:sp>
      <p:sp>
        <p:nvSpPr>
          <p:cNvPr id="188" name="Rectangle 187">
            <a:extLst>
              <a:ext uri="{FF2B5EF4-FFF2-40B4-BE49-F238E27FC236}">
                <a16:creationId xmlns:a16="http://schemas.microsoft.com/office/drawing/2014/main" id="{D019C2B3-65A7-948D-17B0-C1F7E99949F1}"/>
              </a:ext>
            </a:extLst>
          </p:cNvPr>
          <p:cNvSpPr/>
          <p:nvPr/>
        </p:nvSpPr>
        <p:spPr>
          <a:xfrm>
            <a:off x="5917164" y="2605234"/>
            <a:ext cx="839856" cy="19388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  <a:cs typeface="Volvo Novum Medium" pitchFamily="50" charset="0"/>
              </a:rPr>
              <a:t>ARXML Export</a:t>
            </a:r>
            <a:endParaRPr lang="sv-SE" sz="800" dirty="0">
              <a:solidFill>
                <a:schemeClr val="tx1"/>
              </a:solidFill>
              <a:cs typeface="Volvo Novum Medium" pitchFamily="50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0A2A64-B034-4B49-7D6F-D348EDE4A2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674" y="3453802"/>
            <a:ext cx="634835" cy="65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0E41A576-4B9D-15E9-D5CA-EDB7A9B1B9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816" y="4528043"/>
            <a:ext cx="634835" cy="65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926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Volvo Cars">
  <a:themeElements>
    <a:clrScheme name="Volvo Ca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3D5881"/>
      </a:accent1>
      <a:accent2>
        <a:srgbClr val="8F9EB5"/>
      </a:accent2>
      <a:accent3>
        <a:srgbClr val="A13432"/>
      </a:accent3>
      <a:accent4>
        <a:srgbClr val="D7A59C"/>
      </a:accent4>
      <a:accent5>
        <a:srgbClr val="68875C"/>
      </a:accent5>
      <a:accent6>
        <a:srgbClr val="A4AE9B"/>
      </a:accent6>
      <a:hlink>
        <a:srgbClr val="3D5881"/>
      </a:hlink>
      <a:folHlink>
        <a:srgbClr val="8F9EB5"/>
      </a:folHlink>
    </a:clrScheme>
    <a:fontScheme name="Volvo Cars">
      <a:majorFont>
        <a:latin typeface="Volvo Novum"/>
        <a:ea typeface=""/>
        <a:cs typeface=""/>
      </a:majorFont>
      <a:minorFont>
        <a:latin typeface="Volvo Novum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>
          <a:noFill/>
        </a:ln>
      </a:spPr>
      <a:bodyPr lIns="0" tIns="0" rIns="0" bIns="0"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120000"/>
          </a:lnSpc>
          <a:defRPr sz="1200" dirty="0">
            <a:latin typeface="Volvo Novum Light" panose="020B0303040502060204" pitchFamily="34" charset="7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D7F690E3-EEFA-F34E-BA27-35AD66F7E227}" vid="{859B8CEB-D80A-B448-A84A-F1F9D0A29178}"/>
    </a:ext>
  </a:extLst>
</a:theme>
</file>

<file path=ppt/theme/theme2.xml><?xml version="1.0" encoding="utf-8"?>
<a:theme xmlns:a="http://schemas.openxmlformats.org/drawingml/2006/main" name="Volvo Cars (dark theme)">
  <a:themeElements>
    <a:clrScheme name="Volvo colours">
      <a:dk1>
        <a:srgbClr val="000000"/>
      </a:dk1>
      <a:lt1>
        <a:srgbClr val="FFFFFF"/>
      </a:lt1>
      <a:dk2>
        <a:srgbClr val="252A3A"/>
      </a:dk2>
      <a:lt2>
        <a:srgbClr val="3D567E"/>
      </a:lt2>
      <a:accent1>
        <a:srgbClr val="BF834B"/>
      </a:accent1>
      <a:accent2>
        <a:srgbClr val="D9B48B"/>
      </a:accent2>
      <a:accent3>
        <a:srgbClr val="A13432"/>
      </a:accent3>
      <a:accent4>
        <a:srgbClr val="D7A49C"/>
      </a:accent4>
      <a:accent5>
        <a:srgbClr val="68875C"/>
      </a:accent5>
      <a:accent6>
        <a:srgbClr val="A4AE9B"/>
      </a:accent6>
      <a:hlink>
        <a:srgbClr val="8897AF"/>
      </a:hlink>
      <a:folHlink>
        <a:srgbClr val="BFC8D2"/>
      </a:folHlink>
    </a:clrScheme>
    <a:fontScheme name="Volvo Cars">
      <a:majorFont>
        <a:latin typeface="Volvo Novum"/>
        <a:ea typeface=""/>
        <a:cs typeface=""/>
      </a:majorFont>
      <a:minorFont>
        <a:latin typeface="Volvo Novum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>
          <a:noFill/>
        </a:ln>
      </a:spPr>
      <a:bodyPr lIns="0" tIns="0" rIns="0" bIns="0"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120000"/>
          </a:lnSpc>
          <a:defRPr sz="1200" dirty="0">
            <a:latin typeface="Volvo Novum Light" panose="020B0303040502060204" pitchFamily="34" charset="77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D7F690E3-EEFA-F34E-BA27-35AD66F7E227}" vid="{888EFCF3-66A8-0B44-B3C7-B052F5EE0F1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7fea2623-af8f-4fb8-b1cf-b63cc8e496aa}" enabled="1" method="Privileged" siteId="{81fa766e-a349-4867-8bf4-ab35e250a08f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31136</TotalTime>
  <Words>726</Words>
  <Application>Microsoft Office PowerPoint</Application>
  <PresentationFormat>Custom</PresentationFormat>
  <Paragraphs>145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Volvo Novum</vt:lpstr>
      <vt:lpstr>Volvo Broad Pro</vt:lpstr>
      <vt:lpstr>Volvo Novum Light</vt:lpstr>
      <vt:lpstr>Arial</vt:lpstr>
      <vt:lpstr>Volvo Novum Medium</vt:lpstr>
      <vt:lpstr>Calibri</vt:lpstr>
      <vt:lpstr>Volvo Cars</vt:lpstr>
      <vt:lpstr>Volvo Cars (dark theme)</vt:lpstr>
      <vt:lpstr>Collaboration through Interoperability</vt:lpstr>
      <vt:lpstr>Previously on “Why do we suck so badly at this?”</vt:lpstr>
      <vt:lpstr>What are we trying to solve today?</vt:lpstr>
      <vt:lpstr>PowerPoint Presentation</vt:lpstr>
      <vt:lpstr>SDV, SOA, API-First: Different impacts from a single philosophy</vt:lpstr>
      <vt:lpstr>Bridging the cultures of  AUTOSAR and POSIX</vt:lpstr>
      <vt:lpstr>Core Engineering Principles (from 2024 spring AMM)</vt:lpstr>
      <vt:lpstr>Cross-team interoperability through tools bridging</vt:lpstr>
      <vt:lpstr>Accelerated dev cycles using exported network release</vt:lpstr>
      <vt:lpstr>Developing POSIX services</vt:lpstr>
      <vt:lpstr>IMPACT</vt:lpstr>
      <vt:lpstr>How does this make us better software developers?</vt:lpstr>
      <vt:lpstr>PowerPoint Presentation</vt:lpstr>
    </vt:vector>
  </TitlesOfParts>
  <Company>Volvo Cars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VCC Open Source Engagement</dc:title>
  <dc:creator>Feuer, Magnus</dc:creator>
  <cp:lastModifiedBy>Feuer, Magnus</cp:lastModifiedBy>
  <cp:revision>3</cp:revision>
  <dcterms:created xsi:type="dcterms:W3CDTF">2024-08-08T09:22:34Z</dcterms:created>
  <dcterms:modified xsi:type="dcterms:W3CDTF">2024-09-25T13:01:48Z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fea2623-af8f-4fb8-b1cf-b63cc8e496aa_Enabled">
    <vt:lpwstr>True</vt:lpwstr>
  </property>
  <property fmtid="{D5CDD505-2E9C-101B-9397-08002B2CF9AE}" pid="3" name="MSIP_Label_7fea2623-af8f-4fb8-b1cf-b63cc8e496aa_SiteId">
    <vt:lpwstr>81fa766e-a349-4867-8bf4-ab35e250a08f</vt:lpwstr>
  </property>
  <property fmtid="{D5CDD505-2E9C-101B-9397-08002B2CF9AE}" pid="4" name="MSIP_Label_7fea2623-af8f-4fb8-b1cf-b63cc8e496aa_Owner">
    <vt:lpwstr>OHALLGRE@volvocars.com</vt:lpwstr>
  </property>
  <property fmtid="{D5CDD505-2E9C-101B-9397-08002B2CF9AE}" pid="5" name="MSIP_Label_7fea2623-af8f-4fb8-b1cf-b63cc8e496aa_SetDate">
    <vt:lpwstr>2019-03-28T06:51:05.8847724Z</vt:lpwstr>
  </property>
  <property fmtid="{D5CDD505-2E9C-101B-9397-08002B2CF9AE}" pid="6" name="MSIP_Label_7fea2623-af8f-4fb8-b1cf-b63cc8e496aa_Name">
    <vt:lpwstr>Proprietary</vt:lpwstr>
  </property>
  <property fmtid="{D5CDD505-2E9C-101B-9397-08002B2CF9AE}" pid="7" name="MSIP_Label_7fea2623-af8f-4fb8-b1cf-b63cc8e496aa_Application">
    <vt:lpwstr>Microsoft Azure Information Protection</vt:lpwstr>
  </property>
  <property fmtid="{D5CDD505-2E9C-101B-9397-08002B2CF9AE}" pid="8" name="MSIP_Label_7fea2623-af8f-4fb8-b1cf-b63cc8e496aa_Extended_MSFT_Method">
    <vt:lpwstr>Automatic</vt:lpwstr>
  </property>
  <property fmtid="{D5CDD505-2E9C-101B-9397-08002B2CF9AE}" pid="9" name="Sensitivity">
    <vt:lpwstr>Proprietary</vt:lpwstr>
  </property>
</Properties>
</file>