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4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4430" r:id="rId5"/>
    <p:sldMasterId id="2147484444" r:id="rId6"/>
    <p:sldMasterId id="2147484472" r:id="rId7"/>
    <p:sldMasterId id="2147484550" r:id="rId8"/>
  </p:sldMasterIdLst>
  <p:notesMasterIdLst>
    <p:notesMasterId r:id="rId15"/>
  </p:notesMasterIdLst>
  <p:sldIdLst>
    <p:sldId id="1147" r:id="rId9"/>
    <p:sldId id="2147473956" r:id="rId10"/>
    <p:sldId id="2147473969" r:id="rId11"/>
    <p:sldId id="2147473970" r:id="rId12"/>
    <p:sldId id="2147473966" r:id="rId13"/>
    <p:sldId id="214747397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 Swift" initials="KS" lastIdx="12" clrIdx="0"/>
  <p:cmAuthor id="2" name="Phillip Weskalnies" initials="PW" lastIdx="4" clrIdx="1">
    <p:extLst>
      <p:ext uri="{19B8F6BF-5375-455C-9EA6-DF929625EA0E}">
        <p15:presenceInfo xmlns:p15="http://schemas.microsoft.com/office/powerpoint/2012/main" userId="S::phillip@cdg-la.com::3c190514-6734-419d-a459-64a94fd28d04" providerId="AD"/>
      </p:ext>
    </p:extLst>
  </p:cmAuthor>
  <p:cmAuthor id="3" name="Phillip W" initials="PW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4074"/>
    <a:srgbClr val="12213C"/>
    <a:srgbClr val="4472C4"/>
    <a:srgbClr val="1D345E"/>
    <a:srgbClr val="83C2FF"/>
    <a:srgbClr val="F8C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332"/>
    <p:restoredTop sz="93904"/>
  </p:normalViewPr>
  <p:slideViewPr>
    <p:cSldViewPr snapToGrid="0">
      <p:cViewPr varScale="1">
        <p:scale>
          <a:sx n="136" d="100"/>
          <a:sy n="136" d="100"/>
        </p:scale>
        <p:origin x="115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1A115D-417B-054B-9A0B-6A6BE283416A}" type="datetimeFigureOut">
              <a:rPr lang="en-US" smtClean="0"/>
              <a:t>9/24/24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AC2BA5-2B53-184B-9F2B-04FF10658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12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A970DA-05E0-4AB9-BADF-C6FF6DC87B7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3991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A970DA-05E0-4AB9-BADF-C6FF6DC87B7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1549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A970DA-05E0-4AB9-BADF-C6FF6DC87B7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3846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A970DA-05E0-4AB9-BADF-C6FF6DC87B7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49430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A970DA-05E0-4AB9-BADF-C6FF6DC87B7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0549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E59159-070A-875F-0859-393F9E7BC6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174E034-9422-15D9-9D66-2D49ED1706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1F28D25-7A54-F798-0651-A3DEFC9E0D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1C748A-6E69-8755-187C-CB5FE05D77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A970DA-05E0-4AB9-BADF-C6FF6DC87B7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0496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oad Network cop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71260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98801F-C180-8F6D-55CE-EBFB06BE6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879C68-FD34-5822-8D3B-D15E3BEF5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AC2C33-1BC9-BA2F-269C-DB3A43A6A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57D7C-6AED-EC47-9114-56260148D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212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6BD34E2-8D09-D740-1AB1-5BD94AF1133A}"/>
              </a:ext>
            </a:extLst>
          </p:cNvPr>
          <p:cNvSpPr/>
          <p:nvPr userDrawn="1"/>
        </p:nvSpPr>
        <p:spPr>
          <a:xfrm>
            <a:off x="0" y="0"/>
            <a:ext cx="12192003" cy="70757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22000">
                <a:schemeClr val="accent1">
                  <a:lumMod val="40000"/>
                  <a:lumOff val="60000"/>
                </a:schemeClr>
              </a:gs>
              <a:gs pos="99000">
                <a:schemeClr val="accent1">
                  <a:lumMod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04BF5171-9763-DF14-01BD-5FD9D33567E7}"/>
              </a:ext>
            </a:extLst>
          </p:cNvPr>
          <p:cNvSpPr/>
          <p:nvPr userDrawn="1"/>
        </p:nvSpPr>
        <p:spPr>
          <a:xfrm>
            <a:off x="1" y="21408"/>
            <a:ext cx="12192000" cy="68616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457200" tIns="45720" rIns="91440" bIns="45720" rtlCol="0" anchor="ctr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Submerged Vehicle Needs</a:t>
            </a:r>
          </a:p>
        </p:txBody>
      </p:sp>
    </p:spTree>
    <p:extLst>
      <p:ext uri="{BB962C8B-B14F-4D97-AF65-F5344CB8AC3E}">
        <p14:creationId xmlns:p14="http://schemas.microsoft.com/office/powerpoint/2010/main" val="2791133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4E452-B664-F5E7-77EF-404EA5DCB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5CC77A-E5D6-5AC8-6CE9-396D03965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D62021-9823-530F-4606-6DA83DD139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BC389F-C3A2-A73C-6DD4-F3ED06CA5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29A1C-C137-C872-145E-344904986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36F27-6610-A233-ACE7-7140824EF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4086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9924F-DDCA-7B84-A3B6-A26952D57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0F2C59-9AAF-9AAC-7DB6-47914D3E8D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FC5EF5-F147-B344-AC0D-69A3AEFF64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84BB19-09BD-29F2-6702-356D1DA35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FA255B-AF40-465D-ED67-58E94C803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E835C8-42B5-5932-6C4C-4D061FBC3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951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5A913-BD2C-AA38-1A98-EFC0433D9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C5DA74-B81E-93E7-3B3A-79583DE2AC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3E0E2B-A8E4-F8A3-0DC9-CB5C9E65B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F321BA-1B25-F1C0-5857-1939FC694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40FDC-58C9-7686-FDB1-E6B4E2B46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825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8D9BD1-0E7B-2EE8-BBD2-057AFBD2E3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2E0CF4-08F5-DB4A-4B99-09ED5C4F40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EF0E49-68EA-2BCE-C79E-36F2C2A4C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7A1B7-556C-4F3E-CA31-027BFEBEA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F8FA4A-E177-09C3-7169-DC44B346C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537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Road Network cop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877049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4679A-0758-4BAD-9177-B285880A25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5399" y="3670491"/>
            <a:ext cx="11161203" cy="1620837"/>
          </a:xfrm>
        </p:spPr>
        <p:txBody>
          <a:bodyPr anchor="t" anchorCtr="1">
            <a:noAutofit/>
          </a:bodyPr>
          <a:lstStyle>
            <a:lvl1pPr algn="ctr">
              <a:lnSpc>
                <a:spcPct val="90000"/>
              </a:lnSpc>
              <a:defRPr sz="4800" b="1" cap="none" spc="0" baseline="0">
                <a:solidFill>
                  <a:schemeClr val="accent2"/>
                </a:solidFill>
              </a:defRPr>
            </a:lvl1pPr>
          </a:lstStyle>
          <a:p>
            <a:r>
              <a:rPr lang="en-US" noProof="0" dirty="0"/>
              <a:t>Master title style</a:t>
            </a:r>
            <a:endParaRPr lang="en-GB" noProof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6CAB40-4B32-4259-9FB8-2535A42EAD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399" y="1628776"/>
            <a:ext cx="11161202" cy="1800224"/>
          </a:xfrm>
        </p:spPr>
        <p:txBody>
          <a:bodyPr wrap="square" anchor="b" anchorCtr="1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2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637F961-9BB4-4CE6-AEC1-7DA16092489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99" y="5625284"/>
            <a:ext cx="6840000" cy="941148"/>
          </a:xfrm>
        </p:spPr>
        <p:txBody>
          <a:bodyPr anchor="b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lang="en-GB" sz="1600" dirty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 dirty="0"/>
              <a:t>Click to enter name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71B38E-3295-4CDF-8D84-94284DDF23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984" y="6358324"/>
            <a:ext cx="1649016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7561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4679A-0758-4BAD-9177-B285880A25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5400" y="3670491"/>
            <a:ext cx="6839400" cy="1620837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4800" b="1" cap="none" spc="0" baseline="0">
                <a:solidFill>
                  <a:schemeClr val="accent2"/>
                </a:solidFill>
              </a:defRPr>
            </a:lvl1pPr>
          </a:lstStyle>
          <a:p>
            <a:r>
              <a:rPr lang="en-US" noProof="0" dirty="0"/>
              <a:t>Master title style</a:t>
            </a:r>
            <a:endParaRPr lang="en-GB" noProof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6CAB40-4B32-4259-9FB8-2535A42EAD4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5399" y="1628776"/>
            <a:ext cx="6839399" cy="1800224"/>
          </a:xfrm>
        </p:spPr>
        <p:txBody>
          <a:bodyPr wrap="square" anchor="b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>
                <a:solidFill>
                  <a:schemeClr val="accent2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Click to edit Master subtitle style</a:t>
            </a:r>
            <a:endParaRPr lang="en-GB" noProof="0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637F961-9BB4-4CE6-AEC1-7DA16092489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99" y="5625284"/>
            <a:ext cx="6840000" cy="941148"/>
          </a:xfrm>
        </p:spPr>
        <p:txBody>
          <a:bodyPr anchor="b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lang="en-GB" sz="1600" dirty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 dirty="0"/>
              <a:t>Click to enter name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71B38E-3295-4CDF-8D84-94284DDF23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984" y="6358324"/>
            <a:ext cx="1649016" cy="216000"/>
          </a:xfrm>
          <a:prstGeom prst="rect">
            <a:avLst/>
          </a:prstGeom>
        </p:spPr>
      </p:pic>
      <p:pic>
        <p:nvPicPr>
          <p:cNvPr id="9" name="Bildobjekt 8" descr="En bild som visar text, tecken, clipart&#10;&#10;Automatiskt genererad beskrivning">
            <a:extLst>
              <a:ext uri="{FF2B5EF4-FFF2-40B4-BE49-F238E27FC236}">
                <a16:creationId xmlns:a16="http://schemas.microsoft.com/office/drawing/2014/main" id="{C7B44F65-1038-4639-B070-6795F242E1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00" y="561601"/>
            <a:ext cx="1648971" cy="216408"/>
          </a:xfrm>
          <a:prstGeom prst="rect">
            <a:avLst/>
          </a:prstGeom>
        </p:spPr>
      </p:pic>
      <p:sp>
        <p:nvSpPr>
          <p:cNvPr id="4" name="Platshållare för bild 4">
            <a:extLst>
              <a:ext uri="{FF2B5EF4-FFF2-40B4-BE49-F238E27FC236}">
                <a16:creationId xmlns:a16="http://schemas.microsoft.com/office/drawing/2014/main" id="{C9781813-470F-57CB-FB36-81D99B61D070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7398889" y="0"/>
            <a:ext cx="4824177" cy="6902450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6"/>
              <a:gd name="connsiteY0" fmla="*/ 0 h 10000"/>
              <a:gd name="connsiteX1" fmla="*/ 10000 w 10006"/>
              <a:gd name="connsiteY1" fmla="*/ 0 h 10000"/>
              <a:gd name="connsiteX2" fmla="*/ 10006 w 10006"/>
              <a:gd name="connsiteY2" fmla="*/ 10000 h 10000"/>
              <a:gd name="connsiteX3" fmla="*/ 2000 w 10006"/>
              <a:gd name="connsiteY3" fmla="*/ 10000 h 10000"/>
              <a:gd name="connsiteX4" fmla="*/ 0 w 10006"/>
              <a:gd name="connsiteY4" fmla="*/ 0 h 10000"/>
              <a:gd name="connsiteX0" fmla="*/ 0 w 10006"/>
              <a:gd name="connsiteY0" fmla="*/ 0 h 10000"/>
              <a:gd name="connsiteX1" fmla="*/ 10000 w 10006"/>
              <a:gd name="connsiteY1" fmla="*/ 0 h 10000"/>
              <a:gd name="connsiteX2" fmla="*/ 10006 w 10006"/>
              <a:gd name="connsiteY2" fmla="*/ 10000 h 10000"/>
              <a:gd name="connsiteX3" fmla="*/ 3636 w 10006"/>
              <a:gd name="connsiteY3" fmla="*/ 9983 h 10000"/>
              <a:gd name="connsiteX4" fmla="*/ 0 w 10006"/>
              <a:gd name="connsiteY4" fmla="*/ 0 h 10000"/>
              <a:gd name="connsiteX0" fmla="*/ 0 w 10006"/>
              <a:gd name="connsiteY0" fmla="*/ 0 h 10000"/>
              <a:gd name="connsiteX1" fmla="*/ 10000 w 10006"/>
              <a:gd name="connsiteY1" fmla="*/ 0 h 10000"/>
              <a:gd name="connsiteX2" fmla="*/ 10006 w 10006"/>
              <a:gd name="connsiteY2" fmla="*/ 10000 h 10000"/>
              <a:gd name="connsiteX3" fmla="*/ 3636 w 10006"/>
              <a:gd name="connsiteY3" fmla="*/ 10000 h 10000"/>
              <a:gd name="connsiteX4" fmla="*/ 0 w 10006"/>
              <a:gd name="connsiteY4" fmla="*/ 0 h 10000"/>
              <a:gd name="connsiteX0" fmla="*/ 0 w 7869"/>
              <a:gd name="connsiteY0" fmla="*/ 18 h 10000"/>
              <a:gd name="connsiteX1" fmla="*/ 7863 w 7869"/>
              <a:gd name="connsiteY1" fmla="*/ 0 h 10000"/>
              <a:gd name="connsiteX2" fmla="*/ 7869 w 7869"/>
              <a:gd name="connsiteY2" fmla="*/ 10000 h 10000"/>
              <a:gd name="connsiteX3" fmla="*/ 1499 w 7869"/>
              <a:gd name="connsiteY3" fmla="*/ 10000 h 10000"/>
              <a:gd name="connsiteX4" fmla="*/ 0 w 7869"/>
              <a:gd name="connsiteY4" fmla="*/ 18 h 10000"/>
              <a:gd name="connsiteX0" fmla="*/ 0 w 10000"/>
              <a:gd name="connsiteY0" fmla="*/ 18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4151 w 10000"/>
              <a:gd name="connsiteY3" fmla="*/ 10000 h 10000"/>
              <a:gd name="connsiteX4" fmla="*/ 0 w 10000"/>
              <a:gd name="connsiteY4" fmla="*/ 18 h 10000"/>
              <a:gd name="connsiteX0" fmla="*/ 0 w 9922"/>
              <a:gd name="connsiteY0" fmla="*/ 0 h 10000"/>
              <a:gd name="connsiteX1" fmla="*/ 9914 w 9922"/>
              <a:gd name="connsiteY1" fmla="*/ 0 h 10000"/>
              <a:gd name="connsiteX2" fmla="*/ 9922 w 9922"/>
              <a:gd name="connsiteY2" fmla="*/ 10000 h 10000"/>
              <a:gd name="connsiteX3" fmla="*/ 4073 w 9922"/>
              <a:gd name="connsiteY3" fmla="*/ 10000 h 10000"/>
              <a:gd name="connsiteX4" fmla="*/ 0 w 9922"/>
              <a:gd name="connsiteY4" fmla="*/ 0 h 10000"/>
              <a:gd name="connsiteX0" fmla="*/ 0 w 10000"/>
              <a:gd name="connsiteY0" fmla="*/ 0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4105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4105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5341 w 10000"/>
              <a:gd name="connsiteY3" fmla="*/ 9985 h 10000"/>
              <a:gd name="connsiteX4" fmla="*/ 0 w 10000"/>
              <a:gd name="connsiteY4" fmla="*/ 0 h 10000"/>
              <a:gd name="connsiteX0" fmla="*/ 0 w 7858"/>
              <a:gd name="connsiteY0" fmla="*/ 0 h 10000"/>
              <a:gd name="connsiteX1" fmla="*/ 7850 w 7858"/>
              <a:gd name="connsiteY1" fmla="*/ 0 h 10000"/>
              <a:gd name="connsiteX2" fmla="*/ 7858 w 7858"/>
              <a:gd name="connsiteY2" fmla="*/ 10000 h 10000"/>
              <a:gd name="connsiteX3" fmla="*/ 3199 w 7858"/>
              <a:gd name="connsiteY3" fmla="*/ 9985 h 10000"/>
              <a:gd name="connsiteX4" fmla="*/ 0 w 7858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8" h="10000">
                <a:moveTo>
                  <a:pt x="0" y="0"/>
                </a:moveTo>
                <a:lnTo>
                  <a:pt x="7850" y="0"/>
                </a:lnTo>
                <a:cubicBezTo>
                  <a:pt x="7853" y="3333"/>
                  <a:pt x="7855" y="6667"/>
                  <a:pt x="7858" y="10000"/>
                </a:cubicBezTo>
                <a:lnTo>
                  <a:pt x="3199" y="9985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/>
          <a:lstStyle>
            <a:lvl1pPr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picture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167544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icture 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sv-S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44679A-0758-4BAD-9177-B285880A25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5399" y="3670491"/>
            <a:ext cx="11161203" cy="1620837"/>
          </a:xfrm>
        </p:spPr>
        <p:txBody>
          <a:bodyPr anchor="t" anchorCtr="1">
            <a:noAutofit/>
          </a:bodyPr>
          <a:lstStyle>
            <a:lvl1pPr algn="ctr">
              <a:lnSpc>
                <a:spcPct val="90000"/>
              </a:lnSpc>
              <a:defRPr sz="4800" b="1" cap="none" spc="0" baseline="0">
                <a:solidFill>
                  <a:schemeClr val="accent2"/>
                </a:solidFill>
              </a:defRPr>
            </a:lvl1pPr>
          </a:lstStyle>
          <a:p>
            <a:r>
              <a:rPr lang="en-US" noProof="0" dirty="0"/>
              <a:t>Master title style</a:t>
            </a:r>
            <a:endParaRPr lang="en-GB" noProof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6CAB40-4B32-4259-9FB8-2535A42EAD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399" y="1628776"/>
            <a:ext cx="11161202" cy="1800224"/>
          </a:xfrm>
        </p:spPr>
        <p:txBody>
          <a:bodyPr wrap="square" anchor="b" anchorCtr="1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2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637F961-9BB4-4CE6-AEC1-7DA16092489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99" y="5625284"/>
            <a:ext cx="6840000" cy="941148"/>
          </a:xfrm>
        </p:spPr>
        <p:txBody>
          <a:bodyPr anchor="b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lang="en-GB" sz="1600" dirty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 dirty="0"/>
              <a:t>Click to enter name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71B38E-3295-4CDF-8D84-94284DDF23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984" y="6358324"/>
            <a:ext cx="1649016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042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Road Network cop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E43E179-B263-17D8-DDF3-B6BA042B7CF7}"/>
              </a:ext>
            </a:extLst>
          </p:cNvPr>
          <p:cNvSpPr txBox="1"/>
          <p:nvPr userDrawn="1"/>
        </p:nvSpPr>
        <p:spPr>
          <a:xfrm>
            <a:off x="5282314" y="6415802"/>
            <a:ext cx="1627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accent1"/>
                </a:solidFill>
                <a:latin typeface="Century Gothic" panose="020B0502020202020204" pitchFamily="34" charset="0"/>
              </a:rPr>
              <a:t>Proprietary &amp; Confidential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797B1E-09A7-5454-775D-FE0E22206271}"/>
              </a:ext>
            </a:extLst>
          </p:cNvPr>
          <p:cNvSpPr txBox="1"/>
          <p:nvPr userDrawn="1"/>
        </p:nvSpPr>
        <p:spPr>
          <a:xfrm>
            <a:off x="10856304" y="6415802"/>
            <a:ext cx="1335696" cy="230832"/>
          </a:xfrm>
          <a:prstGeom prst="rect">
            <a:avLst/>
          </a:prstGeom>
          <a:noFill/>
        </p:spPr>
        <p:txBody>
          <a:bodyPr wrap="square" lIns="91440" rIns="274320" rtlCol="0">
            <a:spAutoFit/>
          </a:bodyPr>
          <a:lstStyle/>
          <a:p>
            <a:pPr algn="r"/>
            <a:r>
              <a:rPr lang="en-US" sz="900">
                <a:solidFill>
                  <a:schemeClr val="accent1"/>
                </a:solidFill>
                <a:latin typeface="Century Gothic" panose="020B0502020202020204" pitchFamily="34" charset="0"/>
              </a:rPr>
              <a:t>Page </a:t>
            </a:r>
            <a:fld id="{AC200433-A44C-D042-8141-3CF98E46C750}" type="slidenum">
              <a:rPr lang="en-US" sz="900" smtClean="0">
                <a:solidFill>
                  <a:schemeClr val="accent1"/>
                </a:solidFill>
                <a:latin typeface="Century Gothic" panose="020B0502020202020204" pitchFamily="34" charset="0"/>
              </a:rPr>
              <a:pPr algn="r"/>
              <a:t>‹#›</a:t>
            </a:fld>
            <a:endParaRPr lang="en-US" sz="90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410117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view of a city&#10;&#10;Description automatically generated">
            <a:extLst>
              <a:ext uri="{FF2B5EF4-FFF2-40B4-BE49-F238E27FC236}">
                <a16:creationId xmlns:a16="http://schemas.microsoft.com/office/drawing/2014/main" id="{38D1CA3D-0849-433C-B8CF-A9F0CE67D5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DC9DF73-9A34-4EF4-A739-D4D92ADB9C1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8834" y="2669390"/>
            <a:ext cx="9354331" cy="122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8874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tabell 5">
            <a:extLst>
              <a:ext uri="{FF2B5EF4-FFF2-40B4-BE49-F238E27FC236}">
                <a16:creationId xmlns:a16="http://schemas.microsoft.com/office/drawing/2014/main" id="{C0B0FD16-F0C1-4898-A833-250EE0B1B0BC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6275662" y="1628775"/>
            <a:ext cx="5400675" cy="4491038"/>
          </a:xfrm>
        </p:spPr>
        <p:txBody>
          <a:bodyPr/>
          <a:lstStyle>
            <a:lvl1pPr marL="0" indent="0">
              <a:buNone/>
              <a:defRPr lang="en-GB" sz="1200" noProof="0"/>
            </a:lvl1pPr>
          </a:lstStyle>
          <a:p>
            <a:r>
              <a:rPr lang="en-US" noProof="0"/>
              <a:t>Click icon to add table</a:t>
            </a:r>
            <a:endParaRPr lang="en-GB" noProof="0" dirty="0"/>
          </a:p>
        </p:txBody>
      </p:sp>
      <p:sp>
        <p:nvSpPr>
          <p:cNvPr id="6" name="Platshållare för tabell 5">
            <a:extLst>
              <a:ext uri="{FF2B5EF4-FFF2-40B4-BE49-F238E27FC236}">
                <a16:creationId xmlns:a16="http://schemas.microsoft.com/office/drawing/2014/main" id="{20FA8165-D5D7-4675-B99D-4AB2BBC382B6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515938" y="1628775"/>
            <a:ext cx="5400675" cy="4491038"/>
          </a:xfrm>
        </p:spPr>
        <p:txBody>
          <a:bodyPr/>
          <a:lstStyle>
            <a:lvl1pPr marL="0" indent="0">
              <a:buNone/>
              <a:defRPr lang="en-GB" sz="1200" noProof="0">
                <a:solidFill>
                  <a:schemeClr val="accent2"/>
                </a:solidFill>
              </a:defRPr>
            </a:lvl1pPr>
          </a:lstStyle>
          <a:p>
            <a:r>
              <a:rPr lang="en-US" noProof="0"/>
              <a:t>Click icon to add table</a:t>
            </a:r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B9DAD8-F056-4968-99AB-4E7CB351D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000" y="360000"/>
            <a:ext cx="11160000" cy="1080000"/>
          </a:xfrm>
        </p:spPr>
        <p:txBody>
          <a:bodyPr anchor="t" anchorCtr="0">
            <a:noAutofit/>
          </a:bodyPr>
          <a:lstStyle>
            <a:lvl1pPr>
              <a:defRPr lang="en-GB" noProof="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051262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>
          <p15:clr>
            <a:srgbClr val="FBAE40"/>
          </p15:clr>
        </p15:guide>
        <p15:guide id="2" pos="3953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 descr="En bild som visar text, tecken, clipart&#10;&#10;Automatiskt genererad beskrivning">
            <a:extLst>
              <a:ext uri="{FF2B5EF4-FFF2-40B4-BE49-F238E27FC236}">
                <a16:creationId xmlns:a16="http://schemas.microsoft.com/office/drawing/2014/main" id="{CC3C027B-3E05-4C17-A49F-AF25528A62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00" y="561601"/>
            <a:ext cx="1648971" cy="216408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637F961-9BB4-4CE6-AEC1-7DA16092489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98" y="5400000"/>
            <a:ext cx="6840000" cy="729338"/>
          </a:xfrm>
        </p:spPr>
        <p:txBody>
          <a:bodyPr anchor="b" anchorCtr="0"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Click to enter name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44679A-0758-4BAD-9177-B285880A25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4799" y="2259000"/>
            <a:ext cx="6840000" cy="2340000"/>
          </a:xfrm>
        </p:spPr>
        <p:txBody>
          <a:bodyPr anchor="t" anchorCtr="0">
            <a:noAutofit/>
          </a:bodyPr>
          <a:lstStyle>
            <a:lvl1pPr algn="l">
              <a:defRPr sz="6000" b="1" spc="0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Click to edit Master </a:t>
            </a:r>
            <a:br>
              <a:rPr lang="en-US" noProof="0" dirty="0"/>
            </a:br>
            <a:r>
              <a:rPr lang="en-US" noProof="0" dirty="0"/>
              <a:t>title style</a:t>
            </a:r>
            <a:endParaRPr lang="en-GB" noProof="0" dirty="0"/>
          </a:p>
        </p:txBody>
      </p:sp>
      <p:sp>
        <p:nvSpPr>
          <p:cNvPr id="3" name="Platshållare för bild 4">
            <a:extLst>
              <a:ext uri="{FF2B5EF4-FFF2-40B4-BE49-F238E27FC236}">
                <a16:creationId xmlns:a16="http://schemas.microsoft.com/office/drawing/2014/main" id="{61A1C75E-2AED-479B-29D7-9A8EDC5F1156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7398889" y="0"/>
            <a:ext cx="4824177" cy="6902450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6"/>
              <a:gd name="connsiteY0" fmla="*/ 0 h 10000"/>
              <a:gd name="connsiteX1" fmla="*/ 10000 w 10006"/>
              <a:gd name="connsiteY1" fmla="*/ 0 h 10000"/>
              <a:gd name="connsiteX2" fmla="*/ 10006 w 10006"/>
              <a:gd name="connsiteY2" fmla="*/ 10000 h 10000"/>
              <a:gd name="connsiteX3" fmla="*/ 2000 w 10006"/>
              <a:gd name="connsiteY3" fmla="*/ 10000 h 10000"/>
              <a:gd name="connsiteX4" fmla="*/ 0 w 10006"/>
              <a:gd name="connsiteY4" fmla="*/ 0 h 10000"/>
              <a:gd name="connsiteX0" fmla="*/ 0 w 10006"/>
              <a:gd name="connsiteY0" fmla="*/ 0 h 10000"/>
              <a:gd name="connsiteX1" fmla="*/ 10000 w 10006"/>
              <a:gd name="connsiteY1" fmla="*/ 0 h 10000"/>
              <a:gd name="connsiteX2" fmla="*/ 10006 w 10006"/>
              <a:gd name="connsiteY2" fmla="*/ 10000 h 10000"/>
              <a:gd name="connsiteX3" fmla="*/ 3636 w 10006"/>
              <a:gd name="connsiteY3" fmla="*/ 9983 h 10000"/>
              <a:gd name="connsiteX4" fmla="*/ 0 w 10006"/>
              <a:gd name="connsiteY4" fmla="*/ 0 h 10000"/>
              <a:gd name="connsiteX0" fmla="*/ 0 w 10006"/>
              <a:gd name="connsiteY0" fmla="*/ 0 h 10000"/>
              <a:gd name="connsiteX1" fmla="*/ 10000 w 10006"/>
              <a:gd name="connsiteY1" fmla="*/ 0 h 10000"/>
              <a:gd name="connsiteX2" fmla="*/ 10006 w 10006"/>
              <a:gd name="connsiteY2" fmla="*/ 10000 h 10000"/>
              <a:gd name="connsiteX3" fmla="*/ 3636 w 10006"/>
              <a:gd name="connsiteY3" fmla="*/ 10000 h 10000"/>
              <a:gd name="connsiteX4" fmla="*/ 0 w 10006"/>
              <a:gd name="connsiteY4" fmla="*/ 0 h 10000"/>
              <a:gd name="connsiteX0" fmla="*/ 0 w 7869"/>
              <a:gd name="connsiteY0" fmla="*/ 18 h 10000"/>
              <a:gd name="connsiteX1" fmla="*/ 7863 w 7869"/>
              <a:gd name="connsiteY1" fmla="*/ 0 h 10000"/>
              <a:gd name="connsiteX2" fmla="*/ 7869 w 7869"/>
              <a:gd name="connsiteY2" fmla="*/ 10000 h 10000"/>
              <a:gd name="connsiteX3" fmla="*/ 1499 w 7869"/>
              <a:gd name="connsiteY3" fmla="*/ 10000 h 10000"/>
              <a:gd name="connsiteX4" fmla="*/ 0 w 7869"/>
              <a:gd name="connsiteY4" fmla="*/ 18 h 10000"/>
              <a:gd name="connsiteX0" fmla="*/ 0 w 10000"/>
              <a:gd name="connsiteY0" fmla="*/ 18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4151 w 10000"/>
              <a:gd name="connsiteY3" fmla="*/ 10000 h 10000"/>
              <a:gd name="connsiteX4" fmla="*/ 0 w 10000"/>
              <a:gd name="connsiteY4" fmla="*/ 18 h 10000"/>
              <a:gd name="connsiteX0" fmla="*/ 0 w 9922"/>
              <a:gd name="connsiteY0" fmla="*/ 0 h 10000"/>
              <a:gd name="connsiteX1" fmla="*/ 9914 w 9922"/>
              <a:gd name="connsiteY1" fmla="*/ 0 h 10000"/>
              <a:gd name="connsiteX2" fmla="*/ 9922 w 9922"/>
              <a:gd name="connsiteY2" fmla="*/ 10000 h 10000"/>
              <a:gd name="connsiteX3" fmla="*/ 4073 w 9922"/>
              <a:gd name="connsiteY3" fmla="*/ 10000 h 10000"/>
              <a:gd name="connsiteX4" fmla="*/ 0 w 9922"/>
              <a:gd name="connsiteY4" fmla="*/ 0 h 10000"/>
              <a:gd name="connsiteX0" fmla="*/ 0 w 10000"/>
              <a:gd name="connsiteY0" fmla="*/ 0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4105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4105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5341 w 10000"/>
              <a:gd name="connsiteY3" fmla="*/ 9985 h 10000"/>
              <a:gd name="connsiteX4" fmla="*/ 0 w 10000"/>
              <a:gd name="connsiteY4" fmla="*/ 0 h 10000"/>
              <a:gd name="connsiteX0" fmla="*/ 0 w 7858"/>
              <a:gd name="connsiteY0" fmla="*/ 0 h 10000"/>
              <a:gd name="connsiteX1" fmla="*/ 7850 w 7858"/>
              <a:gd name="connsiteY1" fmla="*/ 0 h 10000"/>
              <a:gd name="connsiteX2" fmla="*/ 7858 w 7858"/>
              <a:gd name="connsiteY2" fmla="*/ 10000 h 10000"/>
              <a:gd name="connsiteX3" fmla="*/ 3199 w 7858"/>
              <a:gd name="connsiteY3" fmla="*/ 9985 h 10000"/>
              <a:gd name="connsiteX4" fmla="*/ 0 w 7858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8" h="10000">
                <a:moveTo>
                  <a:pt x="0" y="0"/>
                </a:moveTo>
                <a:lnTo>
                  <a:pt x="7850" y="0"/>
                </a:lnTo>
                <a:cubicBezTo>
                  <a:pt x="7853" y="3333"/>
                  <a:pt x="7855" y="6667"/>
                  <a:pt x="7858" y="10000"/>
                </a:cubicBezTo>
                <a:lnTo>
                  <a:pt x="3199" y="9985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/>
          <a:lstStyle>
            <a:lvl1pPr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picture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64179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637F961-9BB4-4CE6-AEC1-7DA16092489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98" y="5400000"/>
            <a:ext cx="9000000" cy="729338"/>
          </a:xfrm>
        </p:spPr>
        <p:txBody>
          <a:bodyPr anchor="b" anchorCtr="0"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Click to enter name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44679A-0758-4BAD-9177-B285880A25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4799" y="2259000"/>
            <a:ext cx="9000000" cy="2340000"/>
          </a:xfrm>
        </p:spPr>
        <p:txBody>
          <a:bodyPr anchor="t" anchorCtr="0">
            <a:noAutofit/>
          </a:bodyPr>
          <a:lstStyle>
            <a:lvl1pPr algn="l">
              <a:defRPr sz="6000" b="1" spc="0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Click to edit Master </a:t>
            </a:r>
            <a:br>
              <a:rPr lang="en-US" noProof="0" dirty="0"/>
            </a:br>
            <a:r>
              <a:rPr lang="en-US" noProof="0" dirty="0"/>
              <a:t>title style</a:t>
            </a:r>
            <a:endParaRPr lang="en-GB" noProof="0" dirty="0"/>
          </a:p>
        </p:txBody>
      </p:sp>
      <p:pic>
        <p:nvPicPr>
          <p:cNvPr id="5" name="Bildobjekt 4" descr="En bild som visar text, tecken, clipart&#10;&#10;Automatiskt genererad beskrivning">
            <a:extLst>
              <a:ext uri="{FF2B5EF4-FFF2-40B4-BE49-F238E27FC236}">
                <a16:creationId xmlns:a16="http://schemas.microsoft.com/office/drawing/2014/main" id="{900F1E16-3CA7-4232-B969-362E4EA4A3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00" y="561601"/>
            <a:ext cx="1648971" cy="21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1426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22">
          <p15:clr>
            <a:srgbClr val="FBAE40"/>
          </p15:clr>
        </p15:guide>
        <p15:guide id="2" pos="5995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637F961-9BB4-4CE6-AEC1-7DA16092489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98" y="5400000"/>
            <a:ext cx="9000000" cy="729338"/>
          </a:xfrm>
        </p:spPr>
        <p:txBody>
          <a:bodyPr anchor="b" anchorCtr="0"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Click to enter name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44679A-0758-4BAD-9177-B285880A25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4799" y="2259000"/>
            <a:ext cx="9000000" cy="2340000"/>
          </a:xfrm>
        </p:spPr>
        <p:txBody>
          <a:bodyPr anchor="t" anchorCtr="0">
            <a:noAutofit/>
          </a:bodyPr>
          <a:lstStyle>
            <a:lvl1pPr algn="l">
              <a:defRPr sz="6000" b="1" spc="0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to edit Master </a:t>
            </a:r>
            <a:br>
              <a:rPr lang="en-US" noProof="0" dirty="0"/>
            </a:br>
            <a:r>
              <a:rPr lang="en-US" noProof="0" dirty="0"/>
              <a:t>title style</a:t>
            </a:r>
            <a:endParaRPr lang="en-GB" noProof="0" dirty="0"/>
          </a:p>
        </p:txBody>
      </p:sp>
      <p:pic>
        <p:nvPicPr>
          <p:cNvPr id="4" name="Picture 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EE4959D-5917-445F-A977-563A4EBD4A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00" y="561601"/>
            <a:ext cx="1648971" cy="21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7259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22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Blac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637F961-9BB4-4CE6-AEC1-7DA16092489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98" y="5400000"/>
            <a:ext cx="9000000" cy="729338"/>
          </a:xfrm>
        </p:spPr>
        <p:txBody>
          <a:bodyPr anchor="b" anchorCtr="0"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Click to enter name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44679A-0758-4BAD-9177-B285880A25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4799" y="2259000"/>
            <a:ext cx="9000000" cy="2340000"/>
          </a:xfrm>
        </p:spPr>
        <p:txBody>
          <a:bodyPr anchor="t" anchorCtr="0">
            <a:noAutofit/>
          </a:bodyPr>
          <a:lstStyle>
            <a:lvl1pPr algn="l">
              <a:defRPr sz="6000" b="1" spc="0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to edit Master </a:t>
            </a:r>
            <a:br>
              <a:rPr lang="en-US" noProof="0" dirty="0"/>
            </a:br>
            <a:r>
              <a:rPr lang="en-US" noProof="0" dirty="0"/>
              <a:t>title style</a:t>
            </a:r>
            <a:endParaRPr lang="en-GB" noProof="0" dirty="0"/>
          </a:p>
        </p:txBody>
      </p:sp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5691859-1162-4D78-B1CB-DBEC8F7FF1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00" y="561601"/>
            <a:ext cx="1648971" cy="21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8075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22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637F961-9BB4-4CE6-AEC1-7DA16092489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98" y="5400000"/>
            <a:ext cx="5410514" cy="729338"/>
          </a:xfrm>
        </p:spPr>
        <p:txBody>
          <a:bodyPr anchor="b" anchorCtr="0"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Click to enter name</a:t>
            </a:r>
          </a:p>
        </p:txBody>
      </p:sp>
      <p:pic>
        <p:nvPicPr>
          <p:cNvPr id="21" name="Bildobjekt 1">
            <a:extLst>
              <a:ext uri="{FF2B5EF4-FFF2-40B4-BE49-F238E27FC236}">
                <a16:creationId xmlns:a16="http://schemas.microsoft.com/office/drawing/2014/main" id="{FAB36D6B-D472-4CA6-99AC-2DDCBEE95F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800" y="561601"/>
            <a:ext cx="1644178" cy="216000"/>
          </a:xfrm>
          <a:prstGeom prst="rect">
            <a:avLst/>
          </a:prstGeom>
        </p:spPr>
      </p:pic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78B62778-6FA6-468E-920F-7A824E84CC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89876">
            <a:off x="1775208" y="2510026"/>
            <a:ext cx="3447295" cy="1837948"/>
          </a:xfrm>
          <a:prstGeom prst="rect">
            <a:avLst/>
          </a:prstGeom>
        </p:spPr>
      </p:pic>
      <p:sp>
        <p:nvSpPr>
          <p:cNvPr id="2" name="Platshållare för bild 4">
            <a:extLst>
              <a:ext uri="{FF2B5EF4-FFF2-40B4-BE49-F238E27FC236}">
                <a16:creationId xmlns:a16="http://schemas.microsoft.com/office/drawing/2014/main" id="{5095170E-D0A7-0696-8AB1-AC56AB1B0A46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7398889" y="0"/>
            <a:ext cx="4824177" cy="6902450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6"/>
              <a:gd name="connsiteY0" fmla="*/ 0 h 10000"/>
              <a:gd name="connsiteX1" fmla="*/ 10000 w 10006"/>
              <a:gd name="connsiteY1" fmla="*/ 0 h 10000"/>
              <a:gd name="connsiteX2" fmla="*/ 10006 w 10006"/>
              <a:gd name="connsiteY2" fmla="*/ 10000 h 10000"/>
              <a:gd name="connsiteX3" fmla="*/ 2000 w 10006"/>
              <a:gd name="connsiteY3" fmla="*/ 10000 h 10000"/>
              <a:gd name="connsiteX4" fmla="*/ 0 w 10006"/>
              <a:gd name="connsiteY4" fmla="*/ 0 h 10000"/>
              <a:gd name="connsiteX0" fmla="*/ 0 w 10006"/>
              <a:gd name="connsiteY0" fmla="*/ 0 h 10000"/>
              <a:gd name="connsiteX1" fmla="*/ 10000 w 10006"/>
              <a:gd name="connsiteY1" fmla="*/ 0 h 10000"/>
              <a:gd name="connsiteX2" fmla="*/ 10006 w 10006"/>
              <a:gd name="connsiteY2" fmla="*/ 10000 h 10000"/>
              <a:gd name="connsiteX3" fmla="*/ 3636 w 10006"/>
              <a:gd name="connsiteY3" fmla="*/ 9983 h 10000"/>
              <a:gd name="connsiteX4" fmla="*/ 0 w 10006"/>
              <a:gd name="connsiteY4" fmla="*/ 0 h 10000"/>
              <a:gd name="connsiteX0" fmla="*/ 0 w 10006"/>
              <a:gd name="connsiteY0" fmla="*/ 0 h 10000"/>
              <a:gd name="connsiteX1" fmla="*/ 10000 w 10006"/>
              <a:gd name="connsiteY1" fmla="*/ 0 h 10000"/>
              <a:gd name="connsiteX2" fmla="*/ 10006 w 10006"/>
              <a:gd name="connsiteY2" fmla="*/ 10000 h 10000"/>
              <a:gd name="connsiteX3" fmla="*/ 3636 w 10006"/>
              <a:gd name="connsiteY3" fmla="*/ 10000 h 10000"/>
              <a:gd name="connsiteX4" fmla="*/ 0 w 10006"/>
              <a:gd name="connsiteY4" fmla="*/ 0 h 10000"/>
              <a:gd name="connsiteX0" fmla="*/ 0 w 7869"/>
              <a:gd name="connsiteY0" fmla="*/ 18 h 10000"/>
              <a:gd name="connsiteX1" fmla="*/ 7863 w 7869"/>
              <a:gd name="connsiteY1" fmla="*/ 0 h 10000"/>
              <a:gd name="connsiteX2" fmla="*/ 7869 w 7869"/>
              <a:gd name="connsiteY2" fmla="*/ 10000 h 10000"/>
              <a:gd name="connsiteX3" fmla="*/ 1499 w 7869"/>
              <a:gd name="connsiteY3" fmla="*/ 10000 h 10000"/>
              <a:gd name="connsiteX4" fmla="*/ 0 w 7869"/>
              <a:gd name="connsiteY4" fmla="*/ 18 h 10000"/>
              <a:gd name="connsiteX0" fmla="*/ 0 w 10000"/>
              <a:gd name="connsiteY0" fmla="*/ 18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4151 w 10000"/>
              <a:gd name="connsiteY3" fmla="*/ 10000 h 10000"/>
              <a:gd name="connsiteX4" fmla="*/ 0 w 10000"/>
              <a:gd name="connsiteY4" fmla="*/ 18 h 10000"/>
              <a:gd name="connsiteX0" fmla="*/ 0 w 9922"/>
              <a:gd name="connsiteY0" fmla="*/ 0 h 10000"/>
              <a:gd name="connsiteX1" fmla="*/ 9914 w 9922"/>
              <a:gd name="connsiteY1" fmla="*/ 0 h 10000"/>
              <a:gd name="connsiteX2" fmla="*/ 9922 w 9922"/>
              <a:gd name="connsiteY2" fmla="*/ 10000 h 10000"/>
              <a:gd name="connsiteX3" fmla="*/ 4073 w 9922"/>
              <a:gd name="connsiteY3" fmla="*/ 10000 h 10000"/>
              <a:gd name="connsiteX4" fmla="*/ 0 w 9922"/>
              <a:gd name="connsiteY4" fmla="*/ 0 h 10000"/>
              <a:gd name="connsiteX0" fmla="*/ 0 w 10000"/>
              <a:gd name="connsiteY0" fmla="*/ 0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4105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4105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5341 w 10000"/>
              <a:gd name="connsiteY3" fmla="*/ 9985 h 10000"/>
              <a:gd name="connsiteX4" fmla="*/ 0 w 10000"/>
              <a:gd name="connsiteY4" fmla="*/ 0 h 10000"/>
              <a:gd name="connsiteX0" fmla="*/ 0 w 7858"/>
              <a:gd name="connsiteY0" fmla="*/ 0 h 10000"/>
              <a:gd name="connsiteX1" fmla="*/ 7850 w 7858"/>
              <a:gd name="connsiteY1" fmla="*/ 0 h 10000"/>
              <a:gd name="connsiteX2" fmla="*/ 7858 w 7858"/>
              <a:gd name="connsiteY2" fmla="*/ 10000 h 10000"/>
              <a:gd name="connsiteX3" fmla="*/ 3199 w 7858"/>
              <a:gd name="connsiteY3" fmla="*/ 9985 h 10000"/>
              <a:gd name="connsiteX4" fmla="*/ 0 w 7858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8" h="10000">
                <a:moveTo>
                  <a:pt x="0" y="0"/>
                </a:moveTo>
                <a:lnTo>
                  <a:pt x="7850" y="0"/>
                </a:lnTo>
                <a:cubicBezTo>
                  <a:pt x="7853" y="3333"/>
                  <a:pt x="7855" y="6667"/>
                  <a:pt x="7858" y="10000"/>
                </a:cubicBezTo>
                <a:lnTo>
                  <a:pt x="3199" y="9985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/>
          <a:lstStyle>
            <a:lvl1pPr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picture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449588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35702-F886-4700-B7C6-39BA358B5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799" y="360000"/>
            <a:ext cx="11160000" cy="1080000"/>
          </a:xfrm>
        </p:spPr>
        <p:txBody>
          <a:bodyPr/>
          <a:lstStyle>
            <a:lvl1pPr>
              <a:defRPr lang="en-GB" dirty="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C42D5A-033A-4F09-B789-A73DED3B12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800" y="1628775"/>
            <a:ext cx="11160000" cy="449122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576055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256BC-3A9E-48EA-BA26-2DF1FA9ED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000" y="360000"/>
            <a:ext cx="11160000" cy="576000"/>
          </a:xfrm>
        </p:spPr>
        <p:txBody>
          <a:bodyPr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0DA32B-5B1F-4B03-B271-A6C22171A8D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15938" y="1628775"/>
            <a:ext cx="11160126" cy="4492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628B9C0A-ED49-44CB-9A0A-1BE8BF8237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5875" y="936000"/>
            <a:ext cx="11160125" cy="504000"/>
          </a:xfrm>
        </p:spPr>
        <p:txBody>
          <a:bodyPr wrap="square" t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1800" b="0">
                <a:solidFill>
                  <a:srgbClr val="3C3C3C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83185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35702-F886-4700-B7C6-39BA358B5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799" y="360000"/>
            <a:ext cx="11161264" cy="1080000"/>
          </a:xfrm>
        </p:spPr>
        <p:txBody>
          <a:bodyPr/>
          <a:lstStyle>
            <a:lvl1pPr>
              <a:defRPr lang="en-GB" dirty="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9C6836-3195-4E75-B1C1-5F920F16F7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4351" y="1628775"/>
            <a:ext cx="6917808" cy="449122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777778" y="1628775"/>
            <a:ext cx="3872753" cy="44912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08969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86">
          <p15:clr>
            <a:srgbClr val="FBAE40"/>
          </p15:clr>
        </p15:guide>
        <p15:guide id="2" pos="489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Road Network cop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9CD1540-5FE9-F5B7-7DA8-37BAE5E7609F}"/>
              </a:ext>
            </a:extLst>
          </p:cNvPr>
          <p:cNvSpPr txBox="1"/>
          <p:nvPr userDrawn="1"/>
        </p:nvSpPr>
        <p:spPr>
          <a:xfrm>
            <a:off x="5282314" y="6415802"/>
            <a:ext cx="1627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accent1"/>
                </a:solidFill>
                <a:latin typeface="Century Gothic" panose="020B0502020202020204" pitchFamily="34" charset="0"/>
              </a:rPr>
              <a:t>Proprietary &amp; Confidential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B615B3-3F52-93E2-6F7E-72AB14BDB26A}"/>
              </a:ext>
            </a:extLst>
          </p:cNvPr>
          <p:cNvSpPr txBox="1"/>
          <p:nvPr userDrawn="1"/>
        </p:nvSpPr>
        <p:spPr>
          <a:xfrm>
            <a:off x="10856304" y="6415802"/>
            <a:ext cx="1335696" cy="230832"/>
          </a:xfrm>
          <a:prstGeom prst="rect">
            <a:avLst/>
          </a:prstGeom>
          <a:noFill/>
        </p:spPr>
        <p:txBody>
          <a:bodyPr wrap="square" lIns="91440" rIns="274320" rtlCol="0">
            <a:spAutoFit/>
          </a:bodyPr>
          <a:lstStyle/>
          <a:p>
            <a:pPr algn="r"/>
            <a:r>
              <a:rPr lang="en-US" sz="900">
                <a:solidFill>
                  <a:schemeClr val="accent1"/>
                </a:solidFill>
                <a:latin typeface="Century Gothic" panose="020B0502020202020204" pitchFamily="34" charset="0"/>
              </a:rPr>
              <a:t>Page </a:t>
            </a:r>
            <a:fld id="{AC200433-A44C-D042-8141-3CF98E46C750}" type="slidenum">
              <a:rPr lang="en-US" sz="900" smtClean="0">
                <a:solidFill>
                  <a:schemeClr val="accent1"/>
                </a:solidFill>
                <a:latin typeface="Century Gothic" panose="020B0502020202020204" pitchFamily="34" charset="0"/>
              </a:rPr>
              <a:pPr algn="r"/>
              <a:t>‹#›</a:t>
            </a:fld>
            <a:endParaRPr lang="en-US" sz="90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155501B-8303-AF09-B397-E4855C96F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624" y="311337"/>
            <a:ext cx="11609292" cy="603063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4803149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half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35702-F886-4700-B7C6-39BA358B5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799" y="360000"/>
            <a:ext cx="11161201" cy="1080000"/>
          </a:xfrm>
        </p:spPr>
        <p:txBody>
          <a:bodyPr/>
          <a:lstStyle>
            <a:lvl1pPr>
              <a:defRPr lang="en-GB" dirty="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9C6836-3195-4E75-B1C1-5F920F16F7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4351" y="1628775"/>
            <a:ext cx="5227230" cy="449122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096000" y="1628775"/>
            <a:ext cx="6096000" cy="44912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693279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9DAD8-F056-4968-99AB-4E7CB351D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000" y="360000"/>
            <a:ext cx="11160000" cy="1080000"/>
          </a:xfrm>
        </p:spPr>
        <p:txBody>
          <a:bodyPr/>
          <a:lstStyle>
            <a:lvl1pPr>
              <a:defRPr lang="en-GB" dirty="0"/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B0FC57-66D7-4D5E-AA56-AA9164AC5A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6000" y="1628775"/>
            <a:ext cx="5400000" cy="4491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D5836A-B780-4C73-A0F7-306B7639B3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6000" y="1628775"/>
            <a:ext cx="5400000" cy="4491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235544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32">
          <p15:clr>
            <a:srgbClr val="FBAE40"/>
          </p15:clr>
        </p15:guide>
        <p15:guide id="2" pos="3948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9DAD8-F056-4968-99AB-4E7CB351D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000" y="1628775"/>
            <a:ext cx="5400000" cy="1080000"/>
          </a:xfrm>
        </p:spPr>
        <p:txBody>
          <a:bodyPr anchor="b" anchorCtr="0"/>
          <a:lstStyle>
            <a:lvl1pPr>
              <a:defRPr lang="en-GB" dirty="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D5836A-B780-4C73-A0F7-306B7639B3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6000" y="1628775"/>
            <a:ext cx="5400000" cy="4491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DF49726-EAD4-4002-99F5-FAAE2A1FE0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6000" y="2885704"/>
            <a:ext cx="5400000" cy="323429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85301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32">
          <p15:clr>
            <a:srgbClr val="FBAE40"/>
          </p15:clr>
        </p15:guide>
        <p15:guide id="2" pos="3948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4A0E3-A103-4CC0-A21C-E4D041D11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360000"/>
            <a:ext cx="11160000" cy="1080000"/>
          </a:xfrm>
        </p:spPr>
        <p:txBody>
          <a:bodyPr/>
          <a:lstStyle>
            <a:lvl1pPr>
              <a:defRPr lang="en-GB" dirty="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63E409-78FD-4534-A9F8-FEDF7EAA2A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4799" y="1628775"/>
            <a:ext cx="5400000" cy="823912"/>
          </a:xfrm>
        </p:spPr>
        <p:txBody>
          <a:bodyPr anchor="b"/>
          <a:lstStyle>
            <a:lvl1pPr marL="0" indent="0">
              <a:buNone/>
              <a:defRPr sz="2400" b="1">
                <a:latin typeface="Avenir Next LT Pro Light" panose="020B03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A54247-7CA6-45C1-B27E-98462F2FBA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799" y="2641463"/>
            <a:ext cx="5400000" cy="3478538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C4A612-3634-4CD9-8EBC-02263D1467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4800" y="1628775"/>
            <a:ext cx="5400000" cy="823912"/>
          </a:xfrm>
        </p:spPr>
        <p:txBody>
          <a:bodyPr anchor="b"/>
          <a:lstStyle>
            <a:lvl1pPr marL="0" indent="0">
              <a:buNone/>
              <a:defRPr sz="2400" b="1">
                <a:latin typeface="Avenir Next LT Pro Light" panose="020B03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EBEF9D-2E92-43AF-BDC8-0B370E10DE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4800" y="2641463"/>
            <a:ext cx="5400000" cy="3478538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883983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>
          <p15:clr>
            <a:srgbClr val="FBAE40"/>
          </p15:clr>
        </p15:guide>
        <p15:guide id="2" pos="3948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smal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256BC-3A9E-48EA-BA26-2DF1FA9ED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000" y="360000"/>
            <a:ext cx="11160000" cy="576000"/>
          </a:xfrm>
        </p:spPr>
        <p:txBody>
          <a:bodyPr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628B9C0A-ED49-44CB-9A0A-1BE8BF8237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875" y="936000"/>
            <a:ext cx="11160125" cy="252000"/>
          </a:xfrm>
        </p:spPr>
        <p:txBody>
          <a:bodyPr wrap="square" t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800" b="0">
                <a:solidFill>
                  <a:srgbClr val="3C3C3C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53" name="Picture Placeholder 52">
            <a:extLst>
              <a:ext uri="{FF2B5EF4-FFF2-40B4-BE49-F238E27FC236}">
                <a16:creationId xmlns:a16="http://schemas.microsoft.com/office/drawing/2014/main" id="{0CD552D1-76F1-40CB-8901-3FEA01BC892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5938" y="1447800"/>
            <a:ext cx="3600000" cy="1152000"/>
          </a:xfrm>
        </p:spPr>
        <p:txBody>
          <a:bodyPr/>
          <a:lstStyle>
            <a:lvl1pPr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  <a:endParaRPr lang="sv-SE" dirty="0"/>
          </a:p>
        </p:txBody>
      </p:sp>
      <p:sp>
        <p:nvSpPr>
          <p:cNvPr id="54" name="Picture Placeholder 52">
            <a:extLst>
              <a:ext uri="{FF2B5EF4-FFF2-40B4-BE49-F238E27FC236}">
                <a16:creationId xmlns:a16="http://schemas.microsoft.com/office/drawing/2014/main" id="{1E41D14F-4CDB-4E4E-9924-9E84C0F10CF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293265" y="1447800"/>
            <a:ext cx="3600000" cy="1152000"/>
          </a:xfrm>
        </p:spPr>
        <p:txBody>
          <a:bodyPr/>
          <a:lstStyle>
            <a:lvl1pPr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  <a:endParaRPr lang="sv-SE" dirty="0"/>
          </a:p>
        </p:txBody>
      </p:sp>
      <p:sp>
        <p:nvSpPr>
          <p:cNvPr id="55" name="Picture Placeholder 52">
            <a:extLst>
              <a:ext uri="{FF2B5EF4-FFF2-40B4-BE49-F238E27FC236}">
                <a16:creationId xmlns:a16="http://schemas.microsoft.com/office/drawing/2014/main" id="{EB7B9B92-6850-4661-9BD3-8B92CFAC651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070592" y="1447800"/>
            <a:ext cx="3598862" cy="1152000"/>
          </a:xfrm>
        </p:spPr>
        <p:txBody>
          <a:bodyPr/>
          <a:lstStyle>
            <a:lvl1pPr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  <a:endParaRPr lang="sv-SE" dirty="0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CFDF09D-B246-47DD-8664-4E93B73513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5938" y="2641271"/>
            <a:ext cx="3600450" cy="360000"/>
          </a:xfrm>
        </p:spPr>
        <p:txBody>
          <a:bodyPr wrap="none" lIns="0" tIns="0" rIns="0" bIns="0" anchor="ctr"/>
          <a:lstStyle>
            <a:lvl1pPr algn="ctr">
              <a:defRPr sz="1800" b="1" i="0">
                <a:latin typeface="+mn-lt"/>
              </a:defRPr>
            </a:lvl1pPr>
            <a:lvl2pPr algn="ctr">
              <a:defRPr sz="1800"/>
            </a:lvl2pPr>
            <a:lvl3pPr algn="ctr">
              <a:defRPr sz="1800"/>
            </a:lvl3pPr>
            <a:lvl4pPr algn="ctr">
              <a:defRPr sz="1800"/>
            </a:lvl4pPr>
            <a:lvl5pPr algn="ctr"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8" name="Text Placeholder 56">
            <a:extLst>
              <a:ext uri="{FF2B5EF4-FFF2-40B4-BE49-F238E27FC236}">
                <a16:creationId xmlns:a16="http://schemas.microsoft.com/office/drawing/2014/main" id="{AE2FF359-B0CA-4E5A-9547-0B52147FF4B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93265" y="2641271"/>
            <a:ext cx="3600450" cy="360000"/>
          </a:xfrm>
        </p:spPr>
        <p:txBody>
          <a:bodyPr wrap="none" lIns="0" tIns="0" rIns="0" bIns="0" anchor="ctr"/>
          <a:lstStyle>
            <a:lvl1pPr algn="ctr">
              <a:defRPr sz="1800" b="1" i="0">
                <a:latin typeface="+mn-lt"/>
              </a:defRPr>
            </a:lvl1pPr>
            <a:lvl2pPr algn="ctr">
              <a:defRPr sz="1800"/>
            </a:lvl2pPr>
            <a:lvl3pPr algn="ctr">
              <a:defRPr sz="1800"/>
            </a:lvl3pPr>
            <a:lvl4pPr algn="ctr">
              <a:defRPr sz="1800"/>
            </a:lvl4pPr>
            <a:lvl5pPr algn="ctr"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9" name="Text Placeholder 56">
            <a:extLst>
              <a:ext uri="{FF2B5EF4-FFF2-40B4-BE49-F238E27FC236}">
                <a16:creationId xmlns:a16="http://schemas.microsoft.com/office/drawing/2014/main" id="{F383363F-F276-4D5F-A413-D892FF1ECC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070592" y="2641271"/>
            <a:ext cx="3600450" cy="360000"/>
          </a:xfrm>
        </p:spPr>
        <p:txBody>
          <a:bodyPr wrap="none" lIns="0" tIns="0" rIns="0" bIns="0" anchor="ctr"/>
          <a:lstStyle>
            <a:lvl1pPr algn="ctr">
              <a:defRPr sz="1800" b="1" i="0">
                <a:latin typeface="+mn-lt"/>
              </a:defRPr>
            </a:lvl1pPr>
            <a:lvl2pPr algn="ctr">
              <a:defRPr sz="1800"/>
            </a:lvl2pPr>
            <a:lvl3pPr algn="ctr">
              <a:defRPr sz="1800"/>
            </a:lvl3pPr>
            <a:lvl4pPr algn="ctr">
              <a:defRPr sz="1800"/>
            </a:lvl4pPr>
            <a:lvl5pPr algn="ctr"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E7CC9D70-773C-4744-8D09-CA59D709A2F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5938" y="3001963"/>
            <a:ext cx="3598862" cy="720000"/>
          </a:xfrm>
        </p:spPr>
        <p:txBody>
          <a:bodyPr lIns="180000" rIns="180000"/>
          <a:lstStyle>
            <a:lvl1pPr algn="ctr">
              <a:defRPr sz="1400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60">
            <a:extLst>
              <a:ext uri="{FF2B5EF4-FFF2-40B4-BE49-F238E27FC236}">
                <a16:creationId xmlns:a16="http://schemas.microsoft.com/office/drawing/2014/main" id="{22625FDF-4A63-4980-9902-60AB660394E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93265" y="3001963"/>
            <a:ext cx="3598862" cy="720000"/>
          </a:xfrm>
        </p:spPr>
        <p:txBody>
          <a:bodyPr lIns="180000" rIns="180000"/>
          <a:lstStyle>
            <a:lvl1pPr algn="ctr">
              <a:defRPr sz="1400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60">
            <a:extLst>
              <a:ext uri="{FF2B5EF4-FFF2-40B4-BE49-F238E27FC236}">
                <a16:creationId xmlns:a16="http://schemas.microsoft.com/office/drawing/2014/main" id="{70490504-4BCE-44F0-821F-760636468C3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070592" y="3001963"/>
            <a:ext cx="3598862" cy="720000"/>
          </a:xfrm>
        </p:spPr>
        <p:txBody>
          <a:bodyPr lIns="180000" rIns="180000"/>
          <a:lstStyle>
            <a:lvl1pPr algn="ctr">
              <a:defRPr sz="1400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4" name="Picture Placeholder 52">
            <a:extLst>
              <a:ext uri="{FF2B5EF4-FFF2-40B4-BE49-F238E27FC236}">
                <a16:creationId xmlns:a16="http://schemas.microsoft.com/office/drawing/2014/main" id="{DB7108F5-D6B8-4B02-AAB7-10F511A6B9C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15938" y="3854331"/>
            <a:ext cx="3600450" cy="1152000"/>
          </a:xfrm>
        </p:spPr>
        <p:txBody>
          <a:bodyPr/>
          <a:lstStyle>
            <a:lvl1pPr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  <a:endParaRPr lang="sv-SE" dirty="0"/>
          </a:p>
        </p:txBody>
      </p:sp>
      <p:sp>
        <p:nvSpPr>
          <p:cNvPr id="65" name="Text Placeholder 56">
            <a:extLst>
              <a:ext uri="{FF2B5EF4-FFF2-40B4-BE49-F238E27FC236}">
                <a16:creationId xmlns:a16="http://schemas.microsoft.com/office/drawing/2014/main" id="{7035D222-30CC-4000-8D16-2AD109B90DE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15938" y="5047802"/>
            <a:ext cx="3600450" cy="360000"/>
          </a:xfrm>
        </p:spPr>
        <p:txBody>
          <a:bodyPr wrap="none" lIns="0" tIns="0" rIns="0" bIns="0" anchor="ctr"/>
          <a:lstStyle>
            <a:lvl1pPr algn="ctr">
              <a:defRPr sz="1800" b="1" i="0">
                <a:latin typeface="+mn-lt"/>
              </a:defRPr>
            </a:lvl1pPr>
            <a:lvl2pPr algn="ctr">
              <a:defRPr sz="1800"/>
            </a:lvl2pPr>
            <a:lvl3pPr algn="ctr">
              <a:defRPr sz="1800"/>
            </a:lvl3pPr>
            <a:lvl4pPr algn="ctr">
              <a:defRPr sz="1800"/>
            </a:lvl4pPr>
            <a:lvl5pPr algn="ctr"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6" name="Text Placeholder 60">
            <a:extLst>
              <a:ext uri="{FF2B5EF4-FFF2-40B4-BE49-F238E27FC236}">
                <a16:creationId xmlns:a16="http://schemas.microsoft.com/office/drawing/2014/main" id="{31FFF34F-7E4B-4C0A-BCCF-5D755DFB004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15938" y="5408494"/>
            <a:ext cx="3598862" cy="720000"/>
          </a:xfrm>
        </p:spPr>
        <p:txBody>
          <a:bodyPr lIns="180000" rIns="180000"/>
          <a:lstStyle>
            <a:lvl1pPr algn="ctr">
              <a:defRPr sz="1400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7" name="Picture Placeholder 52">
            <a:extLst>
              <a:ext uri="{FF2B5EF4-FFF2-40B4-BE49-F238E27FC236}">
                <a16:creationId xmlns:a16="http://schemas.microsoft.com/office/drawing/2014/main" id="{763AB190-4EDF-414F-B061-5728D02E026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293490" y="3854331"/>
            <a:ext cx="3600000" cy="1152000"/>
          </a:xfrm>
        </p:spPr>
        <p:txBody>
          <a:bodyPr/>
          <a:lstStyle>
            <a:lvl1pPr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  <a:endParaRPr lang="sv-SE" dirty="0"/>
          </a:p>
        </p:txBody>
      </p:sp>
      <p:sp>
        <p:nvSpPr>
          <p:cNvPr id="68" name="Text Placeholder 56">
            <a:extLst>
              <a:ext uri="{FF2B5EF4-FFF2-40B4-BE49-F238E27FC236}">
                <a16:creationId xmlns:a16="http://schemas.microsoft.com/office/drawing/2014/main" id="{73A5D769-C61F-4AC3-BEC5-E8E0B5504CE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297667" y="5047802"/>
            <a:ext cx="3600450" cy="360000"/>
          </a:xfrm>
        </p:spPr>
        <p:txBody>
          <a:bodyPr wrap="none" lIns="0" tIns="0" rIns="0" bIns="0" anchor="ctr"/>
          <a:lstStyle>
            <a:lvl1pPr algn="ctr">
              <a:defRPr sz="1800" b="1" i="0">
                <a:latin typeface="+mn-lt"/>
              </a:defRPr>
            </a:lvl1pPr>
            <a:lvl2pPr algn="ctr">
              <a:defRPr sz="1800"/>
            </a:lvl2pPr>
            <a:lvl3pPr algn="ctr">
              <a:defRPr sz="1800"/>
            </a:lvl3pPr>
            <a:lvl4pPr algn="ctr">
              <a:defRPr sz="1800"/>
            </a:lvl4pPr>
            <a:lvl5pPr algn="ctr"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60">
            <a:extLst>
              <a:ext uri="{FF2B5EF4-FFF2-40B4-BE49-F238E27FC236}">
                <a16:creationId xmlns:a16="http://schemas.microsoft.com/office/drawing/2014/main" id="{444E678A-C6FE-4D1F-BA87-D958D514965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293265" y="5408494"/>
            <a:ext cx="3598862" cy="720000"/>
          </a:xfrm>
        </p:spPr>
        <p:txBody>
          <a:bodyPr lIns="180000" rIns="180000"/>
          <a:lstStyle>
            <a:lvl1pPr algn="ctr">
              <a:defRPr sz="1400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0" name="Picture Placeholder 52">
            <a:extLst>
              <a:ext uri="{FF2B5EF4-FFF2-40B4-BE49-F238E27FC236}">
                <a16:creationId xmlns:a16="http://schemas.microsoft.com/office/drawing/2014/main" id="{F5FD9C64-9891-421B-A66C-122D64FC3E3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070592" y="3854331"/>
            <a:ext cx="3600000" cy="1152000"/>
          </a:xfrm>
        </p:spPr>
        <p:txBody>
          <a:bodyPr/>
          <a:lstStyle>
            <a:lvl1pPr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  <a:endParaRPr lang="sv-SE" dirty="0"/>
          </a:p>
        </p:txBody>
      </p:sp>
      <p:sp>
        <p:nvSpPr>
          <p:cNvPr id="71" name="Text Placeholder 56">
            <a:extLst>
              <a:ext uri="{FF2B5EF4-FFF2-40B4-BE49-F238E27FC236}">
                <a16:creationId xmlns:a16="http://schemas.microsoft.com/office/drawing/2014/main" id="{E82CBEA0-3A5C-4B07-B8F9-04F55474600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079396" y="5047802"/>
            <a:ext cx="3600450" cy="360000"/>
          </a:xfrm>
        </p:spPr>
        <p:txBody>
          <a:bodyPr wrap="none" lIns="0" tIns="0" rIns="0" bIns="0" anchor="ctr"/>
          <a:lstStyle>
            <a:lvl1pPr algn="ctr">
              <a:defRPr sz="1800" b="1" i="0">
                <a:latin typeface="+mn-lt"/>
              </a:defRPr>
            </a:lvl1pPr>
            <a:lvl2pPr algn="ctr">
              <a:defRPr sz="1800"/>
            </a:lvl2pPr>
            <a:lvl3pPr algn="ctr">
              <a:defRPr sz="1800"/>
            </a:lvl3pPr>
            <a:lvl4pPr algn="ctr">
              <a:defRPr sz="1800"/>
            </a:lvl4pPr>
            <a:lvl5pPr algn="ctr"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2" name="Text Placeholder 60">
            <a:extLst>
              <a:ext uri="{FF2B5EF4-FFF2-40B4-BE49-F238E27FC236}">
                <a16:creationId xmlns:a16="http://schemas.microsoft.com/office/drawing/2014/main" id="{24D453BC-046D-482D-B9E8-03678DFF795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070592" y="5408494"/>
            <a:ext cx="3598862" cy="720000"/>
          </a:xfrm>
        </p:spPr>
        <p:txBody>
          <a:bodyPr lIns="180000" rIns="180000"/>
          <a:lstStyle>
            <a:lvl1pPr algn="ctr">
              <a:defRPr sz="1400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93355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82">
          <p15:clr>
            <a:srgbClr val="FBAE40"/>
          </p15:clr>
        </p15:guide>
        <p15:guide id="2" pos="2700">
          <p15:clr>
            <a:srgbClr val="FBAE40"/>
          </p15:clr>
        </p15:guide>
        <p15:guide id="3" orient="horz" pos="2424">
          <p15:clr>
            <a:srgbClr val="FBAE40"/>
          </p15:clr>
        </p15:guide>
        <p15:guide id="4" orient="horz" pos="1661">
          <p15:clr>
            <a:srgbClr val="FBAE40"/>
          </p15:clr>
        </p15:guide>
        <p15:guide id="5" orient="horz" pos="1896">
          <p15:clr>
            <a:srgbClr val="FBAE40"/>
          </p15:clr>
        </p15:guide>
        <p15:guide id="6" orient="horz" pos="3174">
          <p15:clr>
            <a:srgbClr val="FBAE40"/>
          </p15:clr>
        </p15:guide>
        <p15:guide id="7" orient="horz" pos="3402">
          <p15:clr>
            <a:srgbClr val="FBAE40"/>
          </p15:clr>
        </p15:guide>
        <p15:guide id="8" pos="2598">
          <p15:clr>
            <a:srgbClr val="FBAE40"/>
          </p15:clr>
        </p15:guide>
        <p15:guide id="9" pos="4974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8697A-E409-4E26-8036-3DB64399C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GB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800218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0213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upper Text, 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3C2A1A6-36C3-47FB-BC49-7577864160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 tIns="0" anchor="b"/>
          <a:lstStyle>
            <a:lvl1pPr marL="0" indent="0">
              <a:buNone/>
              <a:defRPr sz="1200">
                <a:solidFill>
                  <a:schemeClr val="accent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  <a:endParaRPr lang="sv-SE" dirty="0"/>
          </a:p>
        </p:txBody>
      </p:sp>
      <p:sp>
        <p:nvSpPr>
          <p:cNvPr id="25" name="Platshållare för text 4">
            <a:extLst>
              <a:ext uri="{FF2B5EF4-FFF2-40B4-BE49-F238E27FC236}">
                <a16:creationId xmlns:a16="http://schemas.microsoft.com/office/drawing/2014/main" id="{CD6F3EC8-E830-48F3-958D-96105EA4320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5875" y="0"/>
            <a:ext cx="5231781" cy="4085112"/>
          </a:xfrm>
          <a:solidFill>
            <a:schemeClr val="accent2">
              <a:alpha val="50000"/>
            </a:schemeClr>
          </a:solidFill>
        </p:spPr>
        <p:txBody>
          <a:bodyPr tIns="1666800"/>
          <a:lstStyle>
            <a:lvl1pPr marL="108000" indent="0">
              <a:spcAft>
                <a:spcPts val="0"/>
              </a:spcAft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</a:lstStyle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en-US" noProof="0" dirty="0"/>
              <a:t>add</a:t>
            </a:r>
            <a:r>
              <a:rPr lang="sv-SE" dirty="0"/>
              <a:t> text</a:t>
            </a:r>
          </a:p>
        </p:txBody>
      </p:sp>
      <p:sp>
        <p:nvSpPr>
          <p:cNvPr id="31" name="Title 30">
            <a:extLst>
              <a:ext uri="{FF2B5EF4-FFF2-40B4-BE49-F238E27FC236}">
                <a16:creationId xmlns:a16="http://schemas.microsoft.com/office/drawing/2014/main" id="{8FCF919D-07BF-4385-B878-11896BBF4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360000"/>
            <a:ext cx="5231718" cy="1080000"/>
          </a:xfrm>
        </p:spPr>
        <p:txBody>
          <a:bodyPr/>
          <a:lstStyle>
            <a:lvl1pPr marL="108000">
              <a:spcBef>
                <a:spcPts val="30"/>
              </a:spcBef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3908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24">
          <p15:clr>
            <a:srgbClr val="FBAE40"/>
          </p15:clr>
        </p15:guide>
        <p15:guide id="2" orient="horz" pos="2574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lower Text, 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3C2A1A6-36C3-47FB-BC49-7577864160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 tIns="0"/>
          <a:lstStyle>
            <a:lvl1pPr marL="0" indent="0">
              <a:buNone/>
              <a:defRPr sz="1200">
                <a:solidFill>
                  <a:schemeClr val="accent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  <a:endParaRPr lang="sv-SE" dirty="0"/>
          </a:p>
        </p:txBody>
      </p:sp>
      <p:sp>
        <p:nvSpPr>
          <p:cNvPr id="25" name="Platshållare för text 4">
            <a:extLst>
              <a:ext uri="{FF2B5EF4-FFF2-40B4-BE49-F238E27FC236}">
                <a16:creationId xmlns:a16="http://schemas.microsoft.com/office/drawing/2014/main" id="{CD6F3EC8-E830-48F3-958D-96105EA4320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6000" y="2772000"/>
            <a:ext cx="5219782" cy="4086000"/>
          </a:xfrm>
          <a:solidFill>
            <a:schemeClr val="accent2">
              <a:alpha val="50000"/>
            </a:schemeClr>
          </a:solidFill>
        </p:spPr>
        <p:txBody>
          <a:bodyPr tIns="1666800"/>
          <a:lstStyle>
            <a:lvl1pPr marL="10800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</a:lstStyle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en-US" noProof="0" dirty="0"/>
              <a:t>add text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763CDB-B3A7-4023-87DC-F7A17A744A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2950420"/>
            <a:ext cx="5219781" cy="1080000"/>
          </a:xfrm>
        </p:spPr>
        <p:txBody>
          <a:bodyPr tIns="36000" bIns="0" anchor="b" anchorCtr="0"/>
          <a:lstStyle>
            <a:lvl1pPr marL="108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26204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18">
          <p15:clr>
            <a:srgbClr val="FBAE40"/>
          </p15:clr>
        </p15:guide>
        <p15:guide id="2" orient="horz" pos="1746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, half uppe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2916000"/>
          </a:xfrm>
        </p:spPr>
        <p:txBody>
          <a:bodyPr anchor="b" anchorCtr="0"/>
          <a:lstStyle>
            <a:lvl1pPr marL="0" indent="0" algn="l"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1" hasCustomPrompt="1"/>
          </p:nvPr>
        </p:nvSpPr>
        <p:spPr>
          <a:xfrm>
            <a:off x="515938" y="3096000"/>
            <a:ext cx="11160000" cy="3029878"/>
          </a:xfrm>
        </p:spPr>
        <p:txBody>
          <a:bodyPr/>
          <a:lstStyle>
            <a:lvl1pPr marL="0" indent="0">
              <a:buNone/>
              <a:defRPr sz="1800"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</a:lstStyle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en-US" noProof="0" dirty="0"/>
              <a:t>add</a:t>
            </a:r>
            <a:r>
              <a:rPr lang="sv-SE" dirty="0"/>
              <a:t> text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182D21B-DB33-4DF9-9809-290E6C46C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9874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42">
          <p15:clr>
            <a:srgbClr val="FBAE40"/>
          </p15:clr>
        </p15:guide>
        <p15:guide id="2" orient="horz" pos="195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13CFA-20F8-D7CA-35B1-FC32793278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3BC457-DEA0-8353-E8DC-1108D461E2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06CC1-025C-FF4E-5154-8D0401456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4E79FD-9848-057C-8089-FBE2D58E9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284859-6D4C-8B37-8892-0A5C61A69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57D7C-6AED-EC47-9114-56260148D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2793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ext, half lowe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/>
          <p:cNvSpPr>
            <a:spLocks noGrp="1"/>
          </p:cNvSpPr>
          <p:nvPr>
            <p:ph type="pic" sz="quarter" idx="13"/>
          </p:nvPr>
        </p:nvSpPr>
        <p:spPr>
          <a:xfrm>
            <a:off x="0" y="3942000"/>
            <a:ext cx="12192000" cy="2916000"/>
          </a:xfrm>
        </p:spPr>
        <p:txBody>
          <a:bodyPr anchor="t" anchorCtr="0"/>
          <a:lstStyle>
            <a:lvl1pPr marL="0" indent="0" algn="l"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1" hasCustomPrompt="1"/>
          </p:nvPr>
        </p:nvSpPr>
        <p:spPr>
          <a:xfrm>
            <a:off x="516000" y="1628776"/>
            <a:ext cx="11159999" cy="2160612"/>
          </a:xfrm>
        </p:spPr>
        <p:txBody>
          <a:bodyPr tIns="46800"/>
          <a:lstStyle>
            <a:lvl1pPr marL="0" indent="0">
              <a:buNone/>
              <a:defRPr sz="1800"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</a:lstStyle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en-US" noProof="0" dirty="0"/>
              <a:t>add</a:t>
            </a:r>
            <a:r>
              <a:rPr lang="sv-SE" dirty="0"/>
              <a:t> text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ADB5D4E0-5BDA-4879-9A32-D5481C36C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402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8">
          <p15:clr>
            <a:srgbClr val="FBAE40"/>
          </p15:clr>
        </p15:guide>
        <p15:guide id="2" orient="horz" pos="2478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ext, half r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B9765097-A99D-4375-BFC9-96B8C1B857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5938" y="1627200"/>
            <a:ext cx="6311581" cy="449280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Platshållare för bild 5"/>
          <p:cNvSpPr>
            <a:spLocks noGrp="1"/>
          </p:cNvSpPr>
          <p:nvPr>
            <p:ph type="pic" sz="quarter" idx="13" hasCustomPrompt="1"/>
          </p:nvPr>
        </p:nvSpPr>
        <p:spPr>
          <a:xfrm>
            <a:off x="7181088" y="0"/>
            <a:ext cx="5010912" cy="6858000"/>
          </a:xfrm>
        </p:spPr>
        <p:txBody>
          <a:bodyPr anchor="t" anchorCtr="0"/>
          <a:lstStyle>
            <a:lvl1pPr marL="0" indent="0" algn="l"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sv-S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AC6909-129B-4842-92EA-80600DCE0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000" y="360000"/>
            <a:ext cx="6311519" cy="108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46521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02">
          <p15:clr>
            <a:srgbClr val="FBAE40"/>
          </p15:clr>
        </p15:guide>
        <p15:guide id="2" pos="452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, half lef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B9765097-A99D-4375-BFC9-96B8C1B857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375275" y="1628775"/>
            <a:ext cx="6313169" cy="4492800"/>
          </a:xfrm>
        </p:spPr>
        <p:txBody>
          <a:bodyPr/>
          <a:lstStyle>
            <a:lvl1pPr marL="0" indent="0">
              <a:buNone/>
              <a:defRPr>
                <a:solidFill>
                  <a:schemeClr val="accent2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Platshållare för bild 5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5010912" cy="6858000"/>
          </a:xfrm>
        </p:spPr>
        <p:txBody>
          <a:bodyPr anchor="t" anchorCtr="0"/>
          <a:lstStyle>
            <a:lvl1pPr marL="0" indent="0" algn="l"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sv-S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E588F5-80B8-45A2-AA6D-DA4796668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5274" y="360000"/>
            <a:ext cx="6300725" cy="108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8779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386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99970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4679A-0758-4BAD-9177-B285880A25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5399" y="3670491"/>
            <a:ext cx="11161203" cy="1620837"/>
          </a:xfrm>
        </p:spPr>
        <p:txBody>
          <a:bodyPr anchor="t" anchorCtr="1">
            <a:noAutofit/>
          </a:bodyPr>
          <a:lstStyle>
            <a:lvl1pPr algn="ctr">
              <a:lnSpc>
                <a:spcPct val="90000"/>
              </a:lnSpc>
              <a:defRPr sz="4800" b="1" cap="none" spc="0" baseline="0">
                <a:solidFill>
                  <a:srgbClr val="FFFFFF"/>
                </a:solidFill>
              </a:defRPr>
            </a:lvl1pPr>
          </a:lstStyle>
          <a:p>
            <a:r>
              <a:rPr lang="en-US" noProof="0" dirty="0"/>
              <a:t>Master title style</a:t>
            </a:r>
            <a:endParaRPr lang="en-GB" noProof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6CAB40-4B32-4259-9FB8-2535A42EAD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399" y="1628776"/>
            <a:ext cx="11161202" cy="1800224"/>
          </a:xfrm>
        </p:spPr>
        <p:txBody>
          <a:bodyPr wrap="square" anchor="b" anchorCtr="1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Click to edit Master subtitle style</a:t>
            </a:r>
            <a:endParaRPr lang="en-GB" noProof="0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637F961-9BB4-4CE6-AEC1-7DA16092489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99" y="5625284"/>
            <a:ext cx="6840000" cy="941148"/>
          </a:xfrm>
        </p:spPr>
        <p:txBody>
          <a:bodyPr anchor="b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lang="en-GB" sz="1600" dirty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dirty="0"/>
              <a:t>Click to enter name</a:t>
            </a:r>
          </a:p>
        </p:txBody>
      </p:sp>
    </p:spTree>
    <p:extLst>
      <p:ext uri="{BB962C8B-B14F-4D97-AF65-F5344CB8AC3E}">
        <p14:creationId xmlns:p14="http://schemas.microsoft.com/office/powerpoint/2010/main" val="9838776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4679A-0758-4BAD-9177-B285880A25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5400" y="3670491"/>
            <a:ext cx="6839400" cy="1620837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4800" b="1" cap="none" spc="0" baseline="0">
                <a:solidFill>
                  <a:srgbClr val="FFFFFF"/>
                </a:solidFill>
              </a:defRPr>
            </a:lvl1pPr>
          </a:lstStyle>
          <a:p>
            <a:r>
              <a:rPr lang="en-US" noProof="0" dirty="0"/>
              <a:t>Master title style</a:t>
            </a:r>
            <a:endParaRPr lang="en-GB" noProof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6CAB40-4B32-4259-9FB8-2535A42EAD4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5399" y="1628776"/>
            <a:ext cx="6839399" cy="1800224"/>
          </a:xfrm>
        </p:spPr>
        <p:txBody>
          <a:bodyPr wrap="square" anchor="b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Click to edit Master subtitle style</a:t>
            </a:r>
            <a:endParaRPr lang="en-GB" noProof="0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637F961-9BB4-4CE6-AEC1-7DA16092489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99" y="5625284"/>
            <a:ext cx="6840000" cy="941148"/>
          </a:xfrm>
        </p:spPr>
        <p:txBody>
          <a:bodyPr anchor="b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lang="en-GB" sz="1600" dirty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dirty="0"/>
              <a:t>Click to enter name</a:t>
            </a:r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6864499-F405-4848-BDD9-D4BCA9829F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00" y="561601"/>
            <a:ext cx="1648971" cy="216408"/>
          </a:xfrm>
          <a:prstGeom prst="rect">
            <a:avLst/>
          </a:prstGeom>
        </p:spPr>
      </p:pic>
      <p:sp>
        <p:nvSpPr>
          <p:cNvPr id="4" name="Platshållare för bild 4">
            <a:extLst>
              <a:ext uri="{FF2B5EF4-FFF2-40B4-BE49-F238E27FC236}">
                <a16:creationId xmlns:a16="http://schemas.microsoft.com/office/drawing/2014/main" id="{2410CCB0-3BFC-970B-A3D3-AB45E1256EF4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7398889" y="0"/>
            <a:ext cx="4824177" cy="6902450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6"/>
              <a:gd name="connsiteY0" fmla="*/ 0 h 10000"/>
              <a:gd name="connsiteX1" fmla="*/ 10000 w 10006"/>
              <a:gd name="connsiteY1" fmla="*/ 0 h 10000"/>
              <a:gd name="connsiteX2" fmla="*/ 10006 w 10006"/>
              <a:gd name="connsiteY2" fmla="*/ 10000 h 10000"/>
              <a:gd name="connsiteX3" fmla="*/ 2000 w 10006"/>
              <a:gd name="connsiteY3" fmla="*/ 10000 h 10000"/>
              <a:gd name="connsiteX4" fmla="*/ 0 w 10006"/>
              <a:gd name="connsiteY4" fmla="*/ 0 h 10000"/>
              <a:gd name="connsiteX0" fmla="*/ 0 w 10006"/>
              <a:gd name="connsiteY0" fmla="*/ 0 h 10000"/>
              <a:gd name="connsiteX1" fmla="*/ 10000 w 10006"/>
              <a:gd name="connsiteY1" fmla="*/ 0 h 10000"/>
              <a:gd name="connsiteX2" fmla="*/ 10006 w 10006"/>
              <a:gd name="connsiteY2" fmla="*/ 10000 h 10000"/>
              <a:gd name="connsiteX3" fmla="*/ 3636 w 10006"/>
              <a:gd name="connsiteY3" fmla="*/ 9983 h 10000"/>
              <a:gd name="connsiteX4" fmla="*/ 0 w 10006"/>
              <a:gd name="connsiteY4" fmla="*/ 0 h 10000"/>
              <a:gd name="connsiteX0" fmla="*/ 0 w 10006"/>
              <a:gd name="connsiteY0" fmla="*/ 0 h 10000"/>
              <a:gd name="connsiteX1" fmla="*/ 10000 w 10006"/>
              <a:gd name="connsiteY1" fmla="*/ 0 h 10000"/>
              <a:gd name="connsiteX2" fmla="*/ 10006 w 10006"/>
              <a:gd name="connsiteY2" fmla="*/ 10000 h 10000"/>
              <a:gd name="connsiteX3" fmla="*/ 3636 w 10006"/>
              <a:gd name="connsiteY3" fmla="*/ 10000 h 10000"/>
              <a:gd name="connsiteX4" fmla="*/ 0 w 10006"/>
              <a:gd name="connsiteY4" fmla="*/ 0 h 10000"/>
              <a:gd name="connsiteX0" fmla="*/ 0 w 7869"/>
              <a:gd name="connsiteY0" fmla="*/ 18 h 10000"/>
              <a:gd name="connsiteX1" fmla="*/ 7863 w 7869"/>
              <a:gd name="connsiteY1" fmla="*/ 0 h 10000"/>
              <a:gd name="connsiteX2" fmla="*/ 7869 w 7869"/>
              <a:gd name="connsiteY2" fmla="*/ 10000 h 10000"/>
              <a:gd name="connsiteX3" fmla="*/ 1499 w 7869"/>
              <a:gd name="connsiteY3" fmla="*/ 10000 h 10000"/>
              <a:gd name="connsiteX4" fmla="*/ 0 w 7869"/>
              <a:gd name="connsiteY4" fmla="*/ 18 h 10000"/>
              <a:gd name="connsiteX0" fmla="*/ 0 w 10000"/>
              <a:gd name="connsiteY0" fmla="*/ 18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4151 w 10000"/>
              <a:gd name="connsiteY3" fmla="*/ 10000 h 10000"/>
              <a:gd name="connsiteX4" fmla="*/ 0 w 10000"/>
              <a:gd name="connsiteY4" fmla="*/ 18 h 10000"/>
              <a:gd name="connsiteX0" fmla="*/ 0 w 9922"/>
              <a:gd name="connsiteY0" fmla="*/ 0 h 10000"/>
              <a:gd name="connsiteX1" fmla="*/ 9914 w 9922"/>
              <a:gd name="connsiteY1" fmla="*/ 0 h 10000"/>
              <a:gd name="connsiteX2" fmla="*/ 9922 w 9922"/>
              <a:gd name="connsiteY2" fmla="*/ 10000 h 10000"/>
              <a:gd name="connsiteX3" fmla="*/ 4073 w 9922"/>
              <a:gd name="connsiteY3" fmla="*/ 10000 h 10000"/>
              <a:gd name="connsiteX4" fmla="*/ 0 w 9922"/>
              <a:gd name="connsiteY4" fmla="*/ 0 h 10000"/>
              <a:gd name="connsiteX0" fmla="*/ 0 w 10000"/>
              <a:gd name="connsiteY0" fmla="*/ 0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4105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4105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5341 w 10000"/>
              <a:gd name="connsiteY3" fmla="*/ 9985 h 10000"/>
              <a:gd name="connsiteX4" fmla="*/ 0 w 10000"/>
              <a:gd name="connsiteY4" fmla="*/ 0 h 10000"/>
              <a:gd name="connsiteX0" fmla="*/ 0 w 7858"/>
              <a:gd name="connsiteY0" fmla="*/ 0 h 10000"/>
              <a:gd name="connsiteX1" fmla="*/ 7850 w 7858"/>
              <a:gd name="connsiteY1" fmla="*/ 0 h 10000"/>
              <a:gd name="connsiteX2" fmla="*/ 7858 w 7858"/>
              <a:gd name="connsiteY2" fmla="*/ 10000 h 10000"/>
              <a:gd name="connsiteX3" fmla="*/ 3199 w 7858"/>
              <a:gd name="connsiteY3" fmla="*/ 9985 h 10000"/>
              <a:gd name="connsiteX4" fmla="*/ 0 w 7858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8" h="10000">
                <a:moveTo>
                  <a:pt x="0" y="0"/>
                </a:moveTo>
                <a:lnTo>
                  <a:pt x="7850" y="0"/>
                </a:lnTo>
                <a:cubicBezTo>
                  <a:pt x="7853" y="3333"/>
                  <a:pt x="7855" y="6667"/>
                  <a:pt x="7858" y="10000"/>
                </a:cubicBezTo>
                <a:lnTo>
                  <a:pt x="3199" y="9985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/>
          <a:lstStyle>
            <a:lvl1pPr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99208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icture 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en-US" dirty="0"/>
              <a:t>Click icon to add picture</a:t>
            </a:r>
            <a:endParaRPr lang="sv-S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44679A-0758-4BAD-9177-B285880A25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5399" y="3670491"/>
            <a:ext cx="11161203" cy="1620837"/>
          </a:xfrm>
        </p:spPr>
        <p:txBody>
          <a:bodyPr anchor="t" anchorCtr="1">
            <a:noAutofit/>
          </a:bodyPr>
          <a:lstStyle>
            <a:lvl1pPr algn="ctr">
              <a:lnSpc>
                <a:spcPct val="90000"/>
              </a:lnSpc>
              <a:defRPr sz="4800" b="1" cap="none" spc="0" baseline="0">
                <a:solidFill>
                  <a:srgbClr val="FFFFFF"/>
                </a:solidFill>
              </a:defRPr>
            </a:lvl1pPr>
          </a:lstStyle>
          <a:p>
            <a:r>
              <a:rPr lang="en-US" noProof="0" dirty="0"/>
              <a:t>Master title style</a:t>
            </a:r>
            <a:endParaRPr lang="en-GB" noProof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6CAB40-4B32-4259-9FB8-2535A42EAD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399" y="1628776"/>
            <a:ext cx="11161202" cy="1800224"/>
          </a:xfrm>
        </p:spPr>
        <p:txBody>
          <a:bodyPr wrap="square" anchor="b" anchorCtr="1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Click to edit Master subtitle style</a:t>
            </a:r>
            <a:endParaRPr lang="en-GB" noProof="0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637F961-9BB4-4CE6-AEC1-7DA16092489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99" y="5625284"/>
            <a:ext cx="6840000" cy="941148"/>
          </a:xfrm>
        </p:spPr>
        <p:txBody>
          <a:bodyPr anchor="b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lang="en-GB" sz="1600" dirty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dirty="0"/>
              <a:t>Click to enter name</a:t>
            </a:r>
          </a:p>
        </p:txBody>
      </p:sp>
    </p:spTree>
    <p:extLst>
      <p:ext uri="{BB962C8B-B14F-4D97-AF65-F5344CB8AC3E}">
        <p14:creationId xmlns:p14="http://schemas.microsoft.com/office/powerpoint/2010/main" val="1942582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tabell 5">
            <a:extLst>
              <a:ext uri="{FF2B5EF4-FFF2-40B4-BE49-F238E27FC236}">
                <a16:creationId xmlns:a16="http://schemas.microsoft.com/office/drawing/2014/main" id="{C0B0FD16-F0C1-4898-A833-250EE0B1B0BC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6275662" y="1628775"/>
            <a:ext cx="5400675" cy="4491038"/>
          </a:xfrm>
        </p:spPr>
        <p:txBody>
          <a:bodyPr/>
          <a:lstStyle>
            <a:lvl1pPr marL="0" indent="0">
              <a:buNone/>
              <a:defRPr lang="en-GB" sz="1200" noProof="0">
                <a:solidFill>
                  <a:srgbClr val="FFFFFF"/>
                </a:solidFill>
              </a:defRPr>
            </a:lvl1pPr>
          </a:lstStyle>
          <a:p>
            <a:r>
              <a:rPr lang="en-US" noProof="0" dirty="0"/>
              <a:t>Click icon to add table</a:t>
            </a:r>
            <a:endParaRPr lang="en-GB" noProof="0" dirty="0"/>
          </a:p>
        </p:txBody>
      </p:sp>
      <p:sp>
        <p:nvSpPr>
          <p:cNvPr id="6" name="Platshållare för tabell 5">
            <a:extLst>
              <a:ext uri="{FF2B5EF4-FFF2-40B4-BE49-F238E27FC236}">
                <a16:creationId xmlns:a16="http://schemas.microsoft.com/office/drawing/2014/main" id="{20FA8165-D5D7-4675-B99D-4AB2BBC382B6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515938" y="1628775"/>
            <a:ext cx="5400675" cy="4491038"/>
          </a:xfrm>
        </p:spPr>
        <p:txBody>
          <a:bodyPr/>
          <a:lstStyle>
            <a:lvl1pPr marL="0" indent="0">
              <a:buNone/>
              <a:defRPr lang="en-GB" sz="1200" noProof="0">
                <a:solidFill>
                  <a:srgbClr val="FFFFFF"/>
                </a:solidFill>
              </a:defRPr>
            </a:lvl1pPr>
          </a:lstStyle>
          <a:p>
            <a:r>
              <a:rPr lang="en-US" noProof="0" dirty="0"/>
              <a:t>Click icon to add table</a:t>
            </a:r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B9DAD8-F056-4968-99AB-4E7CB351D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000" y="360000"/>
            <a:ext cx="11160000" cy="1080000"/>
          </a:xfrm>
        </p:spPr>
        <p:txBody>
          <a:bodyPr anchor="t" anchorCtr="0">
            <a:noAutofit/>
          </a:bodyPr>
          <a:lstStyle>
            <a:lvl1pPr>
              <a:defRPr lang="en-GB" noProof="0">
                <a:solidFill>
                  <a:srgbClr val="FFFFFF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506504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>
          <p15:clr>
            <a:srgbClr val="FBAE40"/>
          </p15:clr>
        </p15:guide>
        <p15:guide id="2" pos="3953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Pictur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637F961-9BB4-4CE6-AEC1-7DA16092489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98" y="5400000"/>
            <a:ext cx="6840000" cy="729338"/>
          </a:xfrm>
        </p:spPr>
        <p:txBody>
          <a:bodyPr anchor="b" anchorCtr="0"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200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dirty="0"/>
              <a:t>Click to enter name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44679A-0758-4BAD-9177-B285880A25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4799" y="2259000"/>
            <a:ext cx="6840000" cy="2340000"/>
          </a:xfrm>
        </p:spPr>
        <p:txBody>
          <a:bodyPr anchor="t" anchorCtr="0">
            <a:noAutofit/>
          </a:bodyPr>
          <a:lstStyle>
            <a:lvl1pPr algn="l">
              <a:defRPr sz="6000" b="1" spc="0" baseline="0">
                <a:solidFill>
                  <a:srgbClr val="FFFFFF"/>
                </a:solidFill>
              </a:defRPr>
            </a:lvl1pPr>
          </a:lstStyle>
          <a:p>
            <a:r>
              <a:rPr lang="en-US" noProof="0" dirty="0"/>
              <a:t>Click to edit Master </a:t>
            </a:r>
            <a:br>
              <a:rPr lang="en-US" noProof="0" dirty="0"/>
            </a:br>
            <a:r>
              <a:rPr lang="en-US" noProof="0" dirty="0"/>
              <a:t>title style</a:t>
            </a:r>
            <a:endParaRPr lang="en-GB" noProof="0" dirty="0"/>
          </a:p>
        </p:txBody>
      </p:sp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8B5D68E-7548-4163-8B10-FE0B988FEF4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00" y="561601"/>
            <a:ext cx="1648971" cy="216408"/>
          </a:xfrm>
          <a:prstGeom prst="rect">
            <a:avLst/>
          </a:prstGeom>
        </p:spPr>
      </p:pic>
      <p:sp>
        <p:nvSpPr>
          <p:cNvPr id="3" name="Platshållare för bild 4">
            <a:extLst>
              <a:ext uri="{FF2B5EF4-FFF2-40B4-BE49-F238E27FC236}">
                <a16:creationId xmlns:a16="http://schemas.microsoft.com/office/drawing/2014/main" id="{89ACFA9A-3F29-AADC-30FA-2CC206B7FF81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7398889" y="0"/>
            <a:ext cx="4824177" cy="6902450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6"/>
              <a:gd name="connsiteY0" fmla="*/ 0 h 10000"/>
              <a:gd name="connsiteX1" fmla="*/ 10000 w 10006"/>
              <a:gd name="connsiteY1" fmla="*/ 0 h 10000"/>
              <a:gd name="connsiteX2" fmla="*/ 10006 w 10006"/>
              <a:gd name="connsiteY2" fmla="*/ 10000 h 10000"/>
              <a:gd name="connsiteX3" fmla="*/ 2000 w 10006"/>
              <a:gd name="connsiteY3" fmla="*/ 10000 h 10000"/>
              <a:gd name="connsiteX4" fmla="*/ 0 w 10006"/>
              <a:gd name="connsiteY4" fmla="*/ 0 h 10000"/>
              <a:gd name="connsiteX0" fmla="*/ 0 w 10006"/>
              <a:gd name="connsiteY0" fmla="*/ 0 h 10000"/>
              <a:gd name="connsiteX1" fmla="*/ 10000 w 10006"/>
              <a:gd name="connsiteY1" fmla="*/ 0 h 10000"/>
              <a:gd name="connsiteX2" fmla="*/ 10006 w 10006"/>
              <a:gd name="connsiteY2" fmla="*/ 10000 h 10000"/>
              <a:gd name="connsiteX3" fmla="*/ 3636 w 10006"/>
              <a:gd name="connsiteY3" fmla="*/ 9983 h 10000"/>
              <a:gd name="connsiteX4" fmla="*/ 0 w 10006"/>
              <a:gd name="connsiteY4" fmla="*/ 0 h 10000"/>
              <a:gd name="connsiteX0" fmla="*/ 0 w 10006"/>
              <a:gd name="connsiteY0" fmla="*/ 0 h 10000"/>
              <a:gd name="connsiteX1" fmla="*/ 10000 w 10006"/>
              <a:gd name="connsiteY1" fmla="*/ 0 h 10000"/>
              <a:gd name="connsiteX2" fmla="*/ 10006 w 10006"/>
              <a:gd name="connsiteY2" fmla="*/ 10000 h 10000"/>
              <a:gd name="connsiteX3" fmla="*/ 3636 w 10006"/>
              <a:gd name="connsiteY3" fmla="*/ 10000 h 10000"/>
              <a:gd name="connsiteX4" fmla="*/ 0 w 10006"/>
              <a:gd name="connsiteY4" fmla="*/ 0 h 10000"/>
              <a:gd name="connsiteX0" fmla="*/ 0 w 7869"/>
              <a:gd name="connsiteY0" fmla="*/ 18 h 10000"/>
              <a:gd name="connsiteX1" fmla="*/ 7863 w 7869"/>
              <a:gd name="connsiteY1" fmla="*/ 0 h 10000"/>
              <a:gd name="connsiteX2" fmla="*/ 7869 w 7869"/>
              <a:gd name="connsiteY2" fmla="*/ 10000 h 10000"/>
              <a:gd name="connsiteX3" fmla="*/ 1499 w 7869"/>
              <a:gd name="connsiteY3" fmla="*/ 10000 h 10000"/>
              <a:gd name="connsiteX4" fmla="*/ 0 w 7869"/>
              <a:gd name="connsiteY4" fmla="*/ 18 h 10000"/>
              <a:gd name="connsiteX0" fmla="*/ 0 w 10000"/>
              <a:gd name="connsiteY0" fmla="*/ 18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4151 w 10000"/>
              <a:gd name="connsiteY3" fmla="*/ 10000 h 10000"/>
              <a:gd name="connsiteX4" fmla="*/ 0 w 10000"/>
              <a:gd name="connsiteY4" fmla="*/ 18 h 10000"/>
              <a:gd name="connsiteX0" fmla="*/ 0 w 9922"/>
              <a:gd name="connsiteY0" fmla="*/ 0 h 10000"/>
              <a:gd name="connsiteX1" fmla="*/ 9914 w 9922"/>
              <a:gd name="connsiteY1" fmla="*/ 0 h 10000"/>
              <a:gd name="connsiteX2" fmla="*/ 9922 w 9922"/>
              <a:gd name="connsiteY2" fmla="*/ 10000 h 10000"/>
              <a:gd name="connsiteX3" fmla="*/ 4073 w 9922"/>
              <a:gd name="connsiteY3" fmla="*/ 10000 h 10000"/>
              <a:gd name="connsiteX4" fmla="*/ 0 w 9922"/>
              <a:gd name="connsiteY4" fmla="*/ 0 h 10000"/>
              <a:gd name="connsiteX0" fmla="*/ 0 w 10000"/>
              <a:gd name="connsiteY0" fmla="*/ 0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4105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4105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5341 w 10000"/>
              <a:gd name="connsiteY3" fmla="*/ 9985 h 10000"/>
              <a:gd name="connsiteX4" fmla="*/ 0 w 10000"/>
              <a:gd name="connsiteY4" fmla="*/ 0 h 10000"/>
              <a:gd name="connsiteX0" fmla="*/ 0 w 7858"/>
              <a:gd name="connsiteY0" fmla="*/ 0 h 10000"/>
              <a:gd name="connsiteX1" fmla="*/ 7850 w 7858"/>
              <a:gd name="connsiteY1" fmla="*/ 0 h 10000"/>
              <a:gd name="connsiteX2" fmla="*/ 7858 w 7858"/>
              <a:gd name="connsiteY2" fmla="*/ 10000 h 10000"/>
              <a:gd name="connsiteX3" fmla="*/ 3199 w 7858"/>
              <a:gd name="connsiteY3" fmla="*/ 9985 h 10000"/>
              <a:gd name="connsiteX4" fmla="*/ 0 w 7858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8" h="10000">
                <a:moveTo>
                  <a:pt x="0" y="0"/>
                </a:moveTo>
                <a:lnTo>
                  <a:pt x="7850" y="0"/>
                </a:lnTo>
                <a:cubicBezTo>
                  <a:pt x="7853" y="3333"/>
                  <a:pt x="7855" y="6667"/>
                  <a:pt x="7858" y="10000"/>
                </a:cubicBezTo>
                <a:lnTo>
                  <a:pt x="3199" y="9985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/>
          <a:lstStyle>
            <a:lvl1pPr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976283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637F961-9BB4-4CE6-AEC1-7DA16092489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98" y="5400000"/>
            <a:ext cx="5410514" cy="729338"/>
          </a:xfrm>
        </p:spPr>
        <p:txBody>
          <a:bodyPr anchor="b" anchorCtr="0"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16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/>
              <a:t>Click to enter name</a:t>
            </a:r>
          </a:p>
        </p:txBody>
      </p:sp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78B62778-6FA6-468E-920F-7A824E84CC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89876">
            <a:off x="1775208" y="2510026"/>
            <a:ext cx="3447295" cy="1837948"/>
          </a:xfrm>
          <a:prstGeom prst="rect">
            <a:avLst/>
          </a:prstGeom>
        </p:spPr>
      </p:pic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22A6021-0415-4F80-B7DB-4D117A53CC0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00" y="561601"/>
            <a:ext cx="1648971" cy="216408"/>
          </a:xfrm>
          <a:prstGeom prst="rect">
            <a:avLst/>
          </a:prstGeom>
        </p:spPr>
      </p:pic>
      <p:sp>
        <p:nvSpPr>
          <p:cNvPr id="2" name="Platshållare för bild 4">
            <a:extLst>
              <a:ext uri="{FF2B5EF4-FFF2-40B4-BE49-F238E27FC236}">
                <a16:creationId xmlns:a16="http://schemas.microsoft.com/office/drawing/2014/main" id="{25F6C19C-8BA9-4125-3A3B-1B950926A22B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7398889" y="0"/>
            <a:ext cx="4824177" cy="6902450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6"/>
              <a:gd name="connsiteY0" fmla="*/ 0 h 10000"/>
              <a:gd name="connsiteX1" fmla="*/ 10000 w 10006"/>
              <a:gd name="connsiteY1" fmla="*/ 0 h 10000"/>
              <a:gd name="connsiteX2" fmla="*/ 10006 w 10006"/>
              <a:gd name="connsiteY2" fmla="*/ 10000 h 10000"/>
              <a:gd name="connsiteX3" fmla="*/ 2000 w 10006"/>
              <a:gd name="connsiteY3" fmla="*/ 10000 h 10000"/>
              <a:gd name="connsiteX4" fmla="*/ 0 w 10006"/>
              <a:gd name="connsiteY4" fmla="*/ 0 h 10000"/>
              <a:gd name="connsiteX0" fmla="*/ 0 w 10006"/>
              <a:gd name="connsiteY0" fmla="*/ 0 h 10000"/>
              <a:gd name="connsiteX1" fmla="*/ 10000 w 10006"/>
              <a:gd name="connsiteY1" fmla="*/ 0 h 10000"/>
              <a:gd name="connsiteX2" fmla="*/ 10006 w 10006"/>
              <a:gd name="connsiteY2" fmla="*/ 10000 h 10000"/>
              <a:gd name="connsiteX3" fmla="*/ 3636 w 10006"/>
              <a:gd name="connsiteY3" fmla="*/ 9983 h 10000"/>
              <a:gd name="connsiteX4" fmla="*/ 0 w 10006"/>
              <a:gd name="connsiteY4" fmla="*/ 0 h 10000"/>
              <a:gd name="connsiteX0" fmla="*/ 0 w 10006"/>
              <a:gd name="connsiteY0" fmla="*/ 0 h 10000"/>
              <a:gd name="connsiteX1" fmla="*/ 10000 w 10006"/>
              <a:gd name="connsiteY1" fmla="*/ 0 h 10000"/>
              <a:gd name="connsiteX2" fmla="*/ 10006 w 10006"/>
              <a:gd name="connsiteY2" fmla="*/ 10000 h 10000"/>
              <a:gd name="connsiteX3" fmla="*/ 3636 w 10006"/>
              <a:gd name="connsiteY3" fmla="*/ 10000 h 10000"/>
              <a:gd name="connsiteX4" fmla="*/ 0 w 10006"/>
              <a:gd name="connsiteY4" fmla="*/ 0 h 10000"/>
              <a:gd name="connsiteX0" fmla="*/ 0 w 7869"/>
              <a:gd name="connsiteY0" fmla="*/ 18 h 10000"/>
              <a:gd name="connsiteX1" fmla="*/ 7863 w 7869"/>
              <a:gd name="connsiteY1" fmla="*/ 0 h 10000"/>
              <a:gd name="connsiteX2" fmla="*/ 7869 w 7869"/>
              <a:gd name="connsiteY2" fmla="*/ 10000 h 10000"/>
              <a:gd name="connsiteX3" fmla="*/ 1499 w 7869"/>
              <a:gd name="connsiteY3" fmla="*/ 10000 h 10000"/>
              <a:gd name="connsiteX4" fmla="*/ 0 w 7869"/>
              <a:gd name="connsiteY4" fmla="*/ 18 h 10000"/>
              <a:gd name="connsiteX0" fmla="*/ 0 w 10000"/>
              <a:gd name="connsiteY0" fmla="*/ 18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4151 w 10000"/>
              <a:gd name="connsiteY3" fmla="*/ 10000 h 10000"/>
              <a:gd name="connsiteX4" fmla="*/ 0 w 10000"/>
              <a:gd name="connsiteY4" fmla="*/ 18 h 10000"/>
              <a:gd name="connsiteX0" fmla="*/ 0 w 9922"/>
              <a:gd name="connsiteY0" fmla="*/ 0 h 10000"/>
              <a:gd name="connsiteX1" fmla="*/ 9914 w 9922"/>
              <a:gd name="connsiteY1" fmla="*/ 0 h 10000"/>
              <a:gd name="connsiteX2" fmla="*/ 9922 w 9922"/>
              <a:gd name="connsiteY2" fmla="*/ 10000 h 10000"/>
              <a:gd name="connsiteX3" fmla="*/ 4073 w 9922"/>
              <a:gd name="connsiteY3" fmla="*/ 10000 h 10000"/>
              <a:gd name="connsiteX4" fmla="*/ 0 w 9922"/>
              <a:gd name="connsiteY4" fmla="*/ 0 h 10000"/>
              <a:gd name="connsiteX0" fmla="*/ 0 w 10000"/>
              <a:gd name="connsiteY0" fmla="*/ 0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4105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4105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9992 w 10000"/>
              <a:gd name="connsiteY1" fmla="*/ 0 h 10000"/>
              <a:gd name="connsiteX2" fmla="*/ 10000 w 10000"/>
              <a:gd name="connsiteY2" fmla="*/ 10000 h 10000"/>
              <a:gd name="connsiteX3" fmla="*/ 5341 w 10000"/>
              <a:gd name="connsiteY3" fmla="*/ 9985 h 10000"/>
              <a:gd name="connsiteX4" fmla="*/ 0 w 10000"/>
              <a:gd name="connsiteY4" fmla="*/ 0 h 10000"/>
              <a:gd name="connsiteX0" fmla="*/ 0 w 7858"/>
              <a:gd name="connsiteY0" fmla="*/ 0 h 10000"/>
              <a:gd name="connsiteX1" fmla="*/ 7850 w 7858"/>
              <a:gd name="connsiteY1" fmla="*/ 0 h 10000"/>
              <a:gd name="connsiteX2" fmla="*/ 7858 w 7858"/>
              <a:gd name="connsiteY2" fmla="*/ 10000 h 10000"/>
              <a:gd name="connsiteX3" fmla="*/ 3199 w 7858"/>
              <a:gd name="connsiteY3" fmla="*/ 9985 h 10000"/>
              <a:gd name="connsiteX4" fmla="*/ 0 w 7858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8" h="10000">
                <a:moveTo>
                  <a:pt x="0" y="0"/>
                </a:moveTo>
                <a:lnTo>
                  <a:pt x="7850" y="0"/>
                </a:lnTo>
                <a:cubicBezTo>
                  <a:pt x="7853" y="3333"/>
                  <a:pt x="7855" y="6667"/>
                  <a:pt x="7858" y="10000"/>
                </a:cubicBezTo>
                <a:lnTo>
                  <a:pt x="3199" y="9985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/>
          <a:lstStyle>
            <a:lvl1pPr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176194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E1B9B-B049-8C57-181E-4C388506E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F5BE7E-1D6B-5D9D-0537-B9168A9F23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49C7E-FEF6-732F-A92E-FD8A51AED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2C54AE-377B-EDDE-BDC6-E4F556278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B251FF-CA1D-0194-AAA8-C5E961258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5031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35702-F886-4700-B7C6-39BA358B5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799" y="360000"/>
            <a:ext cx="11160000" cy="1080000"/>
          </a:xfrm>
        </p:spPr>
        <p:txBody>
          <a:bodyPr/>
          <a:lstStyle>
            <a:lvl1pPr>
              <a:defRPr lang="en-GB" dirty="0"/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C42D5A-033A-4F09-B789-A73DED3B12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800" y="1628775"/>
            <a:ext cx="11160000" cy="4491225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8661514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256BC-3A9E-48EA-BA26-2DF1FA9ED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000" y="360000"/>
            <a:ext cx="11160000" cy="576000"/>
          </a:xfrm>
        </p:spPr>
        <p:txBody>
          <a:bodyPr bIns="0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0DA32B-5B1F-4B03-B271-A6C22171A8D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15938" y="1628775"/>
            <a:ext cx="11160126" cy="4492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628B9C0A-ED49-44CB-9A0A-1BE8BF8237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5875" y="936000"/>
            <a:ext cx="11160125" cy="504000"/>
          </a:xfrm>
        </p:spPr>
        <p:txBody>
          <a:bodyPr wrap="square" t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1800" b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026863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35702-F886-4700-B7C6-39BA358B5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799" y="360000"/>
            <a:ext cx="11161264" cy="1080000"/>
          </a:xfrm>
        </p:spPr>
        <p:txBody>
          <a:bodyPr/>
          <a:lstStyle>
            <a:lvl1pPr>
              <a:defRPr lang="en-GB" dirty="0"/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9C6836-3195-4E75-B1C1-5F920F16F7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4351" y="1628775"/>
            <a:ext cx="6917808" cy="4491225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777778" y="1628775"/>
            <a:ext cx="3872753" cy="44912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Click icon to add picture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19157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86">
          <p15:clr>
            <a:srgbClr val="FBAE40"/>
          </p15:clr>
        </p15:guide>
        <p15:guide id="2" pos="4896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half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35702-F886-4700-B7C6-39BA358B5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799" y="360000"/>
            <a:ext cx="11161201" cy="1080000"/>
          </a:xfrm>
        </p:spPr>
        <p:txBody>
          <a:bodyPr/>
          <a:lstStyle>
            <a:lvl1pPr>
              <a:defRPr lang="en-GB" dirty="0"/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9C6836-3195-4E75-B1C1-5F920F16F7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4351" y="1628775"/>
            <a:ext cx="5227230" cy="4491225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096000" y="1628775"/>
            <a:ext cx="6096000" cy="44912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Click icon to add picture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390862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9DAD8-F056-4968-99AB-4E7CB351D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000" y="360000"/>
            <a:ext cx="11160000" cy="1080000"/>
          </a:xfrm>
        </p:spPr>
        <p:txBody>
          <a:bodyPr/>
          <a:lstStyle>
            <a:lvl1pPr>
              <a:defRPr lang="en-GB" dirty="0"/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B0FC57-66D7-4D5E-AA56-AA9164AC5A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6000" y="1628775"/>
            <a:ext cx="5400000" cy="4491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D5836A-B780-4C73-A0F7-306B7639B3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6000" y="1628775"/>
            <a:ext cx="5400000" cy="4491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435803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32">
          <p15:clr>
            <a:srgbClr val="FBAE40"/>
          </p15:clr>
        </p15:guide>
        <p15:guide id="2" pos="3948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9DAD8-F056-4968-99AB-4E7CB351D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000" y="1628775"/>
            <a:ext cx="5400000" cy="1080000"/>
          </a:xfrm>
        </p:spPr>
        <p:txBody>
          <a:bodyPr anchor="b" anchorCtr="0"/>
          <a:lstStyle>
            <a:lvl1pPr>
              <a:defRPr lang="en-GB" dirty="0"/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D5836A-B780-4C73-A0F7-306B7639B3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6000" y="1628775"/>
            <a:ext cx="5400000" cy="4491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DF49726-EAD4-4002-99F5-FAAE2A1FE0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6000" y="2885704"/>
            <a:ext cx="5400000" cy="323429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59747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32">
          <p15:clr>
            <a:srgbClr val="FBAE40"/>
          </p15:clr>
        </p15:guide>
        <p15:guide id="2" pos="3948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4A0E3-A103-4CC0-A21C-E4D041D11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360000"/>
            <a:ext cx="11160000" cy="1080000"/>
          </a:xfrm>
        </p:spPr>
        <p:txBody>
          <a:bodyPr/>
          <a:lstStyle>
            <a:lvl1pPr>
              <a:defRPr lang="en-GB" dirty="0"/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63E409-78FD-4534-A9F8-FEDF7EAA2A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4799" y="1628775"/>
            <a:ext cx="5400000" cy="823912"/>
          </a:xfrm>
        </p:spPr>
        <p:txBody>
          <a:bodyPr anchor="b"/>
          <a:lstStyle>
            <a:lvl1pPr marL="0" indent="0">
              <a:buNone/>
              <a:defRPr sz="2400" b="1">
                <a:latin typeface="Avenir Next LT Pro Light" panose="020B03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A54247-7CA6-45C1-B27E-98462F2FBA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799" y="2641463"/>
            <a:ext cx="5400000" cy="3478538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C4A612-3634-4CD9-8EBC-02263D1467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4800" y="1628775"/>
            <a:ext cx="5400000" cy="823912"/>
          </a:xfrm>
        </p:spPr>
        <p:txBody>
          <a:bodyPr anchor="b"/>
          <a:lstStyle>
            <a:lvl1pPr marL="0" indent="0">
              <a:buNone/>
              <a:defRPr sz="2400" b="1">
                <a:latin typeface="Avenir Next LT Pro Light" panose="020B03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EBEF9D-2E92-43AF-BDC8-0B370E10DE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4800" y="2641463"/>
            <a:ext cx="5400000" cy="3478538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625793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>
          <p15:clr>
            <a:srgbClr val="FBAE40"/>
          </p15:clr>
        </p15:guide>
        <p15:guide id="2" pos="3948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smal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256BC-3A9E-48EA-BA26-2DF1FA9ED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000" y="360000"/>
            <a:ext cx="11160000" cy="576000"/>
          </a:xfrm>
        </p:spPr>
        <p:txBody>
          <a:bodyPr bIns="0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628B9C0A-ED49-44CB-9A0A-1BE8BF8237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875" y="936000"/>
            <a:ext cx="11160125" cy="252000"/>
          </a:xfrm>
        </p:spPr>
        <p:txBody>
          <a:bodyPr wrap="square" t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800" b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Click to edit Master subtitle style</a:t>
            </a:r>
            <a:endParaRPr lang="en-GB" noProof="0" dirty="0"/>
          </a:p>
        </p:txBody>
      </p:sp>
      <p:sp>
        <p:nvSpPr>
          <p:cNvPr id="53" name="Picture Placeholder 52">
            <a:extLst>
              <a:ext uri="{FF2B5EF4-FFF2-40B4-BE49-F238E27FC236}">
                <a16:creationId xmlns:a16="http://schemas.microsoft.com/office/drawing/2014/main" id="{0CD552D1-76F1-40CB-8901-3FEA01BC892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5938" y="1447800"/>
            <a:ext cx="3600000" cy="1152000"/>
          </a:xfrm>
        </p:spPr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  <a:endParaRPr lang="sv-SE" dirty="0"/>
          </a:p>
        </p:txBody>
      </p:sp>
      <p:sp>
        <p:nvSpPr>
          <p:cNvPr id="54" name="Picture Placeholder 52">
            <a:extLst>
              <a:ext uri="{FF2B5EF4-FFF2-40B4-BE49-F238E27FC236}">
                <a16:creationId xmlns:a16="http://schemas.microsoft.com/office/drawing/2014/main" id="{1E41D14F-4CDB-4E4E-9924-9E84C0F10CF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293265" y="1447800"/>
            <a:ext cx="3600000" cy="1152000"/>
          </a:xfrm>
        </p:spPr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  <a:endParaRPr lang="sv-SE" dirty="0"/>
          </a:p>
        </p:txBody>
      </p:sp>
      <p:sp>
        <p:nvSpPr>
          <p:cNvPr id="55" name="Picture Placeholder 52">
            <a:extLst>
              <a:ext uri="{FF2B5EF4-FFF2-40B4-BE49-F238E27FC236}">
                <a16:creationId xmlns:a16="http://schemas.microsoft.com/office/drawing/2014/main" id="{EB7B9B92-6850-4661-9BD3-8B92CFAC651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070592" y="1447800"/>
            <a:ext cx="3598862" cy="1152000"/>
          </a:xfrm>
        </p:spPr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  <a:endParaRPr lang="sv-SE" dirty="0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CFDF09D-B246-47DD-8664-4E93B73513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5938" y="2641271"/>
            <a:ext cx="3600450" cy="360000"/>
          </a:xfrm>
        </p:spPr>
        <p:txBody>
          <a:bodyPr wrap="none" lIns="0" tIns="0" rIns="0" bIns="0" anchor="ctr"/>
          <a:lstStyle>
            <a:lvl1pPr algn="ctr">
              <a:defRPr sz="1800" b="1" i="0">
                <a:solidFill>
                  <a:srgbClr val="FFFFFF"/>
                </a:solidFill>
                <a:latin typeface="+mn-lt"/>
              </a:defRPr>
            </a:lvl1pPr>
            <a:lvl2pPr algn="ctr">
              <a:defRPr sz="1800"/>
            </a:lvl2pPr>
            <a:lvl3pPr algn="ctr">
              <a:defRPr sz="1800"/>
            </a:lvl3pPr>
            <a:lvl4pPr algn="ctr">
              <a:defRPr sz="1800"/>
            </a:lvl4pPr>
            <a:lvl5pPr algn="ctr"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8" name="Text Placeholder 56">
            <a:extLst>
              <a:ext uri="{FF2B5EF4-FFF2-40B4-BE49-F238E27FC236}">
                <a16:creationId xmlns:a16="http://schemas.microsoft.com/office/drawing/2014/main" id="{AE2FF359-B0CA-4E5A-9547-0B52147FF4B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93265" y="2641271"/>
            <a:ext cx="3600450" cy="360000"/>
          </a:xfrm>
        </p:spPr>
        <p:txBody>
          <a:bodyPr wrap="none" lIns="0" tIns="0" rIns="0" bIns="0" anchor="ctr"/>
          <a:lstStyle>
            <a:lvl1pPr algn="ctr">
              <a:defRPr sz="1800" b="1" i="0">
                <a:solidFill>
                  <a:srgbClr val="FFFFFF"/>
                </a:solidFill>
                <a:latin typeface="+mn-lt"/>
              </a:defRPr>
            </a:lvl1pPr>
            <a:lvl2pPr algn="ctr">
              <a:defRPr sz="1800"/>
            </a:lvl2pPr>
            <a:lvl3pPr algn="ctr">
              <a:defRPr sz="1800"/>
            </a:lvl3pPr>
            <a:lvl4pPr algn="ctr">
              <a:defRPr sz="1800"/>
            </a:lvl4pPr>
            <a:lvl5pPr algn="ctr"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9" name="Text Placeholder 56">
            <a:extLst>
              <a:ext uri="{FF2B5EF4-FFF2-40B4-BE49-F238E27FC236}">
                <a16:creationId xmlns:a16="http://schemas.microsoft.com/office/drawing/2014/main" id="{F383363F-F276-4D5F-A413-D892FF1ECC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070592" y="2641271"/>
            <a:ext cx="3600450" cy="360000"/>
          </a:xfrm>
        </p:spPr>
        <p:txBody>
          <a:bodyPr wrap="none" lIns="0" tIns="0" rIns="0" bIns="0" anchor="ctr"/>
          <a:lstStyle>
            <a:lvl1pPr algn="ctr">
              <a:defRPr sz="1800" b="1" i="0">
                <a:solidFill>
                  <a:srgbClr val="FFFFFF"/>
                </a:solidFill>
                <a:latin typeface="+mn-lt"/>
              </a:defRPr>
            </a:lvl1pPr>
            <a:lvl2pPr algn="ctr">
              <a:defRPr sz="1800"/>
            </a:lvl2pPr>
            <a:lvl3pPr algn="ctr">
              <a:defRPr sz="1800"/>
            </a:lvl3pPr>
            <a:lvl4pPr algn="ctr">
              <a:defRPr sz="1800"/>
            </a:lvl4pPr>
            <a:lvl5pPr algn="ctr"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E7CC9D70-773C-4744-8D09-CA59D709A2F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5938" y="3001963"/>
            <a:ext cx="3598862" cy="720000"/>
          </a:xfrm>
        </p:spPr>
        <p:txBody>
          <a:bodyPr lIns="180000" rIns="180000"/>
          <a:lstStyle>
            <a:lvl1pPr algn="ctr">
              <a:defRPr sz="1400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2" name="Text Placeholder 60">
            <a:extLst>
              <a:ext uri="{FF2B5EF4-FFF2-40B4-BE49-F238E27FC236}">
                <a16:creationId xmlns:a16="http://schemas.microsoft.com/office/drawing/2014/main" id="{22625FDF-4A63-4980-9902-60AB660394E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93265" y="3001963"/>
            <a:ext cx="3598862" cy="720000"/>
          </a:xfrm>
        </p:spPr>
        <p:txBody>
          <a:bodyPr lIns="180000" rIns="180000"/>
          <a:lstStyle>
            <a:lvl1pPr algn="ctr">
              <a:defRPr sz="1400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3" name="Text Placeholder 60">
            <a:extLst>
              <a:ext uri="{FF2B5EF4-FFF2-40B4-BE49-F238E27FC236}">
                <a16:creationId xmlns:a16="http://schemas.microsoft.com/office/drawing/2014/main" id="{70490504-4BCE-44F0-821F-760636468C3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070592" y="3001963"/>
            <a:ext cx="3598862" cy="720000"/>
          </a:xfrm>
        </p:spPr>
        <p:txBody>
          <a:bodyPr lIns="180000" rIns="180000"/>
          <a:lstStyle>
            <a:lvl1pPr algn="ctr">
              <a:defRPr sz="1400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4" name="Picture Placeholder 52">
            <a:extLst>
              <a:ext uri="{FF2B5EF4-FFF2-40B4-BE49-F238E27FC236}">
                <a16:creationId xmlns:a16="http://schemas.microsoft.com/office/drawing/2014/main" id="{DB7108F5-D6B8-4B02-AAB7-10F511A6B9C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15938" y="3854331"/>
            <a:ext cx="3600450" cy="1152000"/>
          </a:xfrm>
        </p:spPr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  <a:endParaRPr lang="sv-SE" dirty="0"/>
          </a:p>
        </p:txBody>
      </p:sp>
      <p:sp>
        <p:nvSpPr>
          <p:cNvPr id="65" name="Text Placeholder 56">
            <a:extLst>
              <a:ext uri="{FF2B5EF4-FFF2-40B4-BE49-F238E27FC236}">
                <a16:creationId xmlns:a16="http://schemas.microsoft.com/office/drawing/2014/main" id="{7035D222-30CC-4000-8D16-2AD109B90DE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15938" y="5047802"/>
            <a:ext cx="3600450" cy="360000"/>
          </a:xfrm>
        </p:spPr>
        <p:txBody>
          <a:bodyPr wrap="none" lIns="0" tIns="0" rIns="0" bIns="0" anchor="ctr"/>
          <a:lstStyle>
            <a:lvl1pPr algn="ctr">
              <a:defRPr sz="1800" b="1" i="0">
                <a:solidFill>
                  <a:srgbClr val="FFFFFF"/>
                </a:solidFill>
                <a:latin typeface="+mn-lt"/>
              </a:defRPr>
            </a:lvl1pPr>
            <a:lvl2pPr algn="ctr">
              <a:defRPr sz="1800"/>
            </a:lvl2pPr>
            <a:lvl3pPr algn="ctr">
              <a:defRPr sz="1800"/>
            </a:lvl3pPr>
            <a:lvl4pPr algn="ctr">
              <a:defRPr sz="1800"/>
            </a:lvl4pPr>
            <a:lvl5pPr algn="ctr"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6" name="Text Placeholder 60">
            <a:extLst>
              <a:ext uri="{FF2B5EF4-FFF2-40B4-BE49-F238E27FC236}">
                <a16:creationId xmlns:a16="http://schemas.microsoft.com/office/drawing/2014/main" id="{31FFF34F-7E4B-4C0A-BCCF-5D755DFB004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15938" y="5408494"/>
            <a:ext cx="3598862" cy="720000"/>
          </a:xfrm>
        </p:spPr>
        <p:txBody>
          <a:bodyPr lIns="180000" rIns="180000"/>
          <a:lstStyle>
            <a:lvl1pPr algn="ctr">
              <a:defRPr sz="1400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7" name="Picture Placeholder 52">
            <a:extLst>
              <a:ext uri="{FF2B5EF4-FFF2-40B4-BE49-F238E27FC236}">
                <a16:creationId xmlns:a16="http://schemas.microsoft.com/office/drawing/2014/main" id="{763AB190-4EDF-414F-B061-5728D02E026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293490" y="3854331"/>
            <a:ext cx="3600000" cy="1152000"/>
          </a:xfrm>
        </p:spPr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  <a:endParaRPr lang="sv-SE" dirty="0"/>
          </a:p>
        </p:txBody>
      </p:sp>
      <p:sp>
        <p:nvSpPr>
          <p:cNvPr id="68" name="Text Placeholder 56">
            <a:extLst>
              <a:ext uri="{FF2B5EF4-FFF2-40B4-BE49-F238E27FC236}">
                <a16:creationId xmlns:a16="http://schemas.microsoft.com/office/drawing/2014/main" id="{73A5D769-C61F-4AC3-BEC5-E8E0B5504CE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297667" y="5047802"/>
            <a:ext cx="3600450" cy="360000"/>
          </a:xfrm>
        </p:spPr>
        <p:txBody>
          <a:bodyPr wrap="none" lIns="0" tIns="0" rIns="0" bIns="0" anchor="ctr"/>
          <a:lstStyle>
            <a:lvl1pPr algn="ctr">
              <a:defRPr sz="1800" b="1" i="0">
                <a:solidFill>
                  <a:srgbClr val="FFFFFF"/>
                </a:solidFill>
                <a:latin typeface="+mn-lt"/>
              </a:defRPr>
            </a:lvl1pPr>
            <a:lvl2pPr algn="ctr">
              <a:defRPr sz="1800"/>
            </a:lvl2pPr>
            <a:lvl3pPr algn="ctr">
              <a:defRPr sz="1800"/>
            </a:lvl3pPr>
            <a:lvl4pPr algn="ctr">
              <a:defRPr sz="1800"/>
            </a:lvl4pPr>
            <a:lvl5pPr algn="ctr"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9" name="Text Placeholder 60">
            <a:extLst>
              <a:ext uri="{FF2B5EF4-FFF2-40B4-BE49-F238E27FC236}">
                <a16:creationId xmlns:a16="http://schemas.microsoft.com/office/drawing/2014/main" id="{444E678A-C6FE-4D1F-BA87-D958D514965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293265" y="5408494"/>
            <a:ext cx="3598862" cy="720000"/>
          </a:xfrm>
        </p:spPr>
        <p:txBody>
          <a:bodyPr lIns="180000" rIns="180000"/>
          <a:lstStyle>
            <a:lvl1pPr algn="ctr">
              <a:defRPr sz="1400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0" name="Picture Placeholder 52">
            <a:extLst>
              <a:ext uri="{FF2B5EF4-FFF2-40B4-BE49-F238E27FC236}">
                <a16:creationId xmlns:a16="http://schemas.microsoft.com/office/drawing/2014/main" id="{F5FD9C64-9891-421B-A66C-122D64FC3E3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070592" y="3854331"/>
            <a:ext cx="3600000" cy="1152000"/>
          </a:xfrm>
        </p:spPr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  <a:endParaRPr lang="sv-SE" dirty="0"/>
          </a:p>
        </p:txBody>
      </p:sp>
      <p:sp>
        <p:nvSpPr>
          <p:cNvPr id="71" name="Text Placeholder 56">
            <a:extLst>
              <a:ext uri="{FF2B5EF4-FFF2-40B4-BE49-F238E27FC236}">
                <a16:creationId xmlns:a16="http://schemas.microsoft.com/office/drawing/2014/main" id="{E82CBEA0-3A5C-4B07-B8F9-04F55474600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079396" y="5047802"/>
            <a:ext cx="3600450" cy="360000"/>
          </a:xfrm>
        </p:spPr>
        <p:txBody>
          <a:bodyPr wrap="none" lIns="0" tIns="0" rIns="0" bIns="0" anchor="ctr"/>
          <a:lstStyle>
            <a:lvl1pPr algn="ctr">
              <a:defRPr sz="1800" b="1" i="0">
                <a:solidFill>
                  <a:srgbClr val="FFFFFF"/>
                </a:solidFill>
                <a:latin typeface="+mn-lt"/>
              </a:defRPr>
            </a:lvl1pPr>
            <a:lvl2pPr algn="ctr">
              <a:defRPr sz="1800"/>
            </a:lvl2pPr>
            <a:lvl3pPr algn="ctr">
              <a:defRPr sz="1800"/>
            </a:lvl3pPr>
            <a:lvl4pPr algn="ctr">
              <a:defRPr sz="1800"/>
            </a:lvl4pPr>
            <a:lvl5pPr algn="ctr"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2" name="Text Placeholder 60">
            <a:extLst>
              <a:ext uri="{FF2B5EF4-FFF2-40B4-BE49-F238E27FC236}">
                <a16:creationId xmlns:a16="http://schemas.microsoft.com/office/drawing/2014/main" id="{24D453BC-046D-482D-B9E8-03678DFF795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070592" y="5408494"/>
            <a:ext cx="3598862" cy="720000"/>
          </a:xfrm>
        </p:spPr>
        <p:txBody>
          <a:bodyPr lIns="180000" rIns="180000"/>
          <a:lstStyle>
            <a:lvl1pPr algn="ctr">
              <a:defRPr sz="1400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57258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82">
          <p15:clr>
            <a:srgbClr val="FBAE40"/>
          </p15:clr>
        </p15:guide>
        <p15:guide id="2" pos="2700">
          <p15:clr>
            <a:srgbClr val="FBAE40"/>
          </p15:clr>
        </p15:guide>
        <p15:guide id="3" orient="horz" pos="2424">
          <p15:clr>
            <a:srgbClr val="FBAE40"/>
          </p15:clr>
        </p15:guide>
        <p15:guide id="4" orient="horz" pos="1661">
          <p15:clr>
            <a:srgbClr val="FBAE40"/>
          </p15:clr>
        </p15:guide>
        <p15:guide id="5" orient="horz" pos="1896">
          <p15:clr>
            <a:srgbClr val="FBAE40"/>
          </p15:clr>
        </p15:guide>
        <p15:guide id="6" orient="horz" pos="3174">
          <p15:clr>
            <a:srgbClr val="FBAE40"/>
          </p15:clr>
        </p15:guide>
        <p15:guide id="7" orient="horz" pos="3402">
          <p15:clr>
            <a:srgbClr val="FBAE40"/>
          </p15:clr>
        </p15:guide>
        <p15:guide id="8" pos="2598">
          <p15:clr>
            <a:srgbClr val="FBAE40"/>
          </p15:clr>
        </p15:guide>
        <p15:guide id="9" pos="4974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8697A-E409-4E26-8036-3DB64399C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GB"/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6423479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2814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6F57B-8D17-F85C-A3DC-27BAC4BAF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50EF9-DF11-3F6A-2B5C-6E5F48580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C27FB6-8920-81B5-241A-612EEE79E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41ACAC-B312-1056-95B2-315DB2A75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54FECB-6FC1-9B92-91CB-EB21965AD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57D7C-6AED-EC47-9114-56260148D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00970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, half uppe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2916000"/>
          </a:xfrm>
        </p:spPr>
        <p:txBody>
          <a:bodyPr anchor="b" anchorCtr="0"/>
          <a:lstStyle>
            <a:lvl1pPr marL="0" indent="0" algn="l">
              <a:buNone/>
              <a:defRPr sz="14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1" hasCustomPrompt="1"/>
          </p:nvPr>
        </p:nvSpPr>
        <p:spPr>
          <a:xfrm>
            <a:off x="515938" y="3096000"/>
            <a:ext cx="11160000" cy="3029878"/>
          </a:xfrm>
        </p:spPr>
        <p:txBody>
          <a:bodyPr/>
          <a:lstStyle>
            <a:lvl1pPr marL="0" indent="0">
              <a:buNone/>
              <a:defRPr sz="1800"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</a:lstStyle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en-US" noProof="0" dirty="0"/>
              <a:t>add</a:t>
            </a:r>
            <a:r>
              <a:rPr lang="sv-SE" dirty="0"/>
              <a:t> text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182D21B-DB33-4DF9-9809-290E6C46C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604409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42">
          <p15:clr>
            <a:srgbClr val="FBAE40"/>
          </p15:clr>
        </p15:guide>
        <p15:guide id="2" orient="horz" pos="195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ext, half lowe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/>
          <p:cNvSpPr>
            <a:spLocks noGrp="1"/>
          </p:cNvSpPr>
          <p:nvPr>
            <p:ph type="pic" sz="quarter" idx="13"/>
          </p:nvPr>
        </p:nvSpPr>
        <p:spPr>
          <a:xfrm>
            <a:off x="0" y="3942000"/>
            <a:ext cx="12192000" cy="2916000"/>
          </a:xfrm>
        </p:spPr>
        <p:txBody>
          <a:bodyPr anchor="t" anchorCtr="0"/>
          <a:lstStyle>
            <a:lvl1pPr marL="0" indent="0" algn="l">
              <a:buNone/>
              <a:defRPr sz="14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1" hasCustomPrompt="1"/>
          </p:nvPr>
        </p:nvSpPr>
        <p:spPr>
          <a:xfrm>
            <a:off x="516000" y="1628776"/>
            <a:ext cx="11159999" cy="2160612"/>
          </a:xfrm>
        </p:spPr>
        <p:txBody>
          <a:bodyPr tIns="46800"/>
          <a:lstStyle>
            <a:lvl1pPr marL="0" indent="0">
              <a:buNone/>
              <a:defRPr sz="1800"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</a:lstStyle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en-US" noProof="0" dirty="0"/>
              <a:t>add</a:t>
            </a:r>
            <a:r>
              <a:rPr lang="sv-SE" dirty="0"/>
              <a:t> text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ADB5D4E0-5BDA-4879-9A32-D5481C36C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21737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8">
          <p15:clr>
            <a:srgbClr val="FBAE40"/>
          </p15:clr>
        </p15:guide>
        <p15:guide id="2" orient="horz" pos="2478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ext, half r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B9765097-A99D-4375-BFC9-96B8C1B857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5938" y="1627200"/>
            <a:ext cx="6311581" cy="449280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6" name="Platshållare för bild 5"/>
          <p:cNvSpPr>
            <a:spLocks noGrp="1"/>
          </p:cNvSpPr>
          <p:nvPr>
            <p:ph type="pic" sz="quarter" idx="13" hasCustomPrompt="1"/>
          </p:nvPr>
        </p:nvSpPr>
        <p:spPr>
          <a:xfrm>
            <a:off x="7181088" y="0"/>
            <a:ext cx="5010912" cy="6858000"/>
          </a:xfrm>
        </p:spPr>
        <p:txBody>
          <a:bodyPr anchor="t" anchorCtr="0"/>
          <a:lstStyle>
            <a:lvl1pPr marL="0" indent="0" algn="l">
              <a:buNone/>
              <a:defRPr sz="14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sv-S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AC6909-129B-4842-92EA-80600DCE0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000" y="360000"/>
            <a:ext cx="6311519" cy="108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22997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02">
          <p15:clr>
            <a:srgbClr val="FBAE40"/>
          </p15:clr>
        </p15:guide>
        <p15:guide id="2" pos="452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, half lef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B9765097-A99D-4375-BFC9-96B8C1B857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375275" y="1628775"/>
            <a:ext cx="6313169" cy="4492800"/>
          </a:xfrm>
        </p:spPr>
        <p:txBody>
          <a:bodyPr/>
          <a:lstStyle>
            <a:lvl1pPr marL="0" indent="0">
              <a:buNone/>
              <a:defRPr>
                <a:solidFill>
                  <a:srgbClr val="FFFFFF"/>
                </a:solidFill>
              </a:defRPr>
            </a:lvl1pPr>
            <a:lvl2pPr marL="457200" indent="0">
              <a:buNone/>
              <a:defRPr>
                <a:solidFill>
                  <a:srgbClr val="FFFFFF"/>
                </a:solidFill>
              </a:defRPr>
            </a:lvl2pPr>
            <a:lvl3pPr marL="914400" indent="0">
              <a:buNone/>
              <a:defRPr>
                <a:solidFill>
                  <a:srgbClr val="FFFFFF"/>
                </a:solidFill>
              </a:defRPr>
            </a:lvl3pPr>
            <a:lvl4pPr marL="1371600" indent="0">
              <a:buNone/>
              <a:defRPr>
                <a:solidFill>
                  <a:srgbClr val="FFFFFF"/>
                </a:solidFill>
              </a:defRPr>
            </a:lvl4pPr>
            <a:lvl5pPr marL="182880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6" name="Platshållare för bild 5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5010912" cy="6858000"/>
          </a:xfrm>
        </p:spPr>
        <p:txBody>
          <a:bodyPr anchor="t" anchorCtr="0"/>
          <a:lstStyle>
            <a:lvl1pPr marL="0" indent="0" algn="l">
              <a:buNone/>
              <a:defRPr sz="14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sv-S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E588F5-80B8-45A2-AA6D-DA4796668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5274" y="360000"/>
            <a:ext cx="6300725" cy="1080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9477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386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oad Network cop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6736266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Road Network cop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4330682-BFE1-4BFB-047F-BF9F37519D2D}"/>
              </a:ext>
            </a:extLst>
          </p:cNvPr>
          <p:cNvSpPr txBox="1"/>
          <p:nvPr userDrawn="1"/>
        </p:nvSpPr>
        <p:spPr>
          <a:xfrm>
            <a:off x="5282320" y="6515402"/>
            <a:ext cx="162737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accent1"/>
                </a:solidFill>
                <a:latin typeface="Century Gothic" panose="020B0502020202020204" pitchFamily="34" charset="0"/>
              </a:rPr>
              <a:t>Confidential &amp; Proprietary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7DBA0A-48E7-A617-FE0C-4E38C81B1887}"/>
              </a:ext>
            </a:extLst>
          </p:cNvPr>
          <p:cNvSpPr txBox="1"/>
          <p:nvPr userDrawn="1"/>
        </p:nvSpPr>
        <p:spPr>
          <a:xfrm>
            <a:off x="10856304" y="6515402"/>
            <a:ext cx="1335696" cy="230832"/>
          </a:xfrm>
          <a:prstGeom prst="rect">
            <a:avLst/>
          </a:prstGeom>
          <a:noFill/>
        </p:spPr>
        <p:txBody>
          <a:bodyPr wrap="square" lIns="91440" rIns="274320" rtlCol="0">
            <a:spAutoFit/>
          </a:bodyPr>
          <a:lstStyle/>
          <a:p>
            <a:pPr algn="r"/>
            <a:r>
              <a:rPr lang="en-US" sz="900" dirty="0">
                <a:solidFill>
                  <a:schemeClr val="accent1"/>
                </a:solidFill>
                <a:latin typeface="Century Gothic" panose="020B0502020202020204" pitchFamily="34" charset="0"/>
              </a:rPr>
              <a:t>Page </a:t>
            </a:r>
            <a:fld id="{AC200433-A44C-D042-8141-3CF98E46C750}" type="slidenum">
              <a:rPr lang="en-US" sz="900" smtClean="0">
                <a:solidFill>
                  <a:schemeClr val="accent1"/>
                </a:solidFill>
                <a:latin typeface="Century Gothic" panose="020B0502020202020204" pitchFamily="34" charset="0"/>
              </a:rPr>
              <a:pPr algn="r"/>
              <a:t>‹#›</a:t>
            </a:fld>
            <a:endParaRPr lang="en-US" sz="9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1D6700-E338-6DBE-F6A7-2EB69587F2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0643" y="6402218"/>
            <a:ext cx="551329" cy="457200"/>
          </a:xfrm>
          <a:prstGeom prst="rect">
            <a:avLst/>
          </a:prstGeom>
        </p:spPr>
      </p:pic>
      <p:pic>
        <p:nvPicPr>
          <p:cNvPr id="9" name="Picture 4" descr="Emergency Safety Solutions and Roadside Telematics Corp. Execute  Collaboration Agreement to Incorporate H.E.L.P.® Lighting Alerts into  ROADMEDIC® Next Generation 9-1-1 Solution">
            <a:extLst>
              <a:ext uri="{FF2B5EF4-FFF2-40B4-BE49-F238E27FC236}">
                <a16:creationId xmlns:a16="http://schemas.microsoft.com/office/drawing/2014/main" id="{E873CF18-2B8A-BF55-922C-82726974A2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90" y="6402218"/>
            <a:ext cx="869523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966835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Road Network cop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2155501B-8303-AF09-B397-E4855C96F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624" y="311337"/>
            <a:ext cx="11609292" cy="603063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21607A-F978-A24E-F76D-29C6C6CF7225}"/>
              </a:ext>
            </a:extLst>
          </p:cNvPr>
          <p:cNvSpPr txBox="1"/>
          <p:nvPr userDrawn="1"/>
        </p:nvSpPr>
        <p:spPr>
          <a:xfrm>
            <a:off x="10856304" y="6515402"/>
            <a:ext cx="1335696" cy="230832"/>
          </a:xfrm>
          <a:prstGeom prst="rect">
            <a:avLst/>
          </a:prstGeom>
          <a:noFill/>
        </p:spPr>
        <p:txBody>
          <a:bodyPr wrap="square" lIns="91440" rIns="274320" rtlCol="0">
            <a:spAutoFit/>
          </a:bodyPr>
          <a:lstStyle/>
          <a:p>
            <a:pPr algn="r"/>
            <a:r>
              <a:rPr lang="en-US" sz="900">
                <a:solidFill>
                  <a:schemeClr val="accent1"/>
                </a:solidFill>
                <a:latin typeface="Century Gothic" panose="020B0502020202020204" pitchFamily="34" charset="0"/>
              </a:rPr>
              <a:t>Page </a:t>
            </a:r>
            <a:fld id="{AC200433-A44C-D042-8141-3CF98E46C750}" type="slidenum">
              <a:rPr lang="en-US" sz="900" smtClean="0">
                <a:solidFill>
                  <a:schemeClr val="accent1"/>
                </a:solidFill>
                <a:latin typeface="Century Gothic" panose="020B0502020202020204" pitchFamily="34" charset="0"/>
              </a:rPr>
              <a:pPr algn="r"/>
              <a:t>‹#›</a:t>
            </a:fld>
            <a:endParaRPr lang="en-US" sz="90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73526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1A46-2893-3698-1C82-685A5751E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39649D-8F78-24CA-1964-F916E62686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9A3377-9F48-39B6-55FE-9729C1F882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BD35E0-FFBC-3545-F0DF-B0F6CFD90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334C6F-7C81-42BD-9C30-E6BE3BCA1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4C589E-B545-0CD3-ECD6-006EEAC21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7422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1038F-FA20-E404-23B7-30D18ECB3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4855F2-F9B3-6B4D-9142-6FA88C66C5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C79437-B6C7-210D-6B72-905875CDD2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BD68C0-9B9D-6F58-7236-8F3D45B4DD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6EC7C7-0EF5-AAE2-27F9-7B2CEB45A5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13A252-46E6-D15A-6FB9-786B3DC7A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3FE810-0B5C-90A2-B75B-79AADE8C6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BC1666-74BE-AE0C-3DCC-52817CEB6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699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CC4AE-DD2B-E6BE-FE84-CE5ED2702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4FD933-7C2F-3099-A21F-9CA079697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B59757-AE83-1982-3647-703F0147B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E17BAC-2ABE-8761-1746-7DFF64B42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57D7C-6AED-EC47-9114-56260148D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664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37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theme" Target="../theme/theme3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1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46.xml"/><Relationship Id="rId21" Type="http://schemas.openxmlformats.org/officeDocument/2006/relationships/theme" Target="../theme/theme4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19" Type="http://schemas.openxmlformats.org/officeDocument/2006/relationships/slideLayout" Target="../slideLayouts/slideLayout62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Relationship Id="rId22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Text"/>
          <p:cNvSpPr txBox="1">
            <a:spLocks noGrp="1"/>
          </p:cNvSpPr>
          <p:nvPr>
            <p:ph type="title"/>
          </p:nvPr>
        </p:nvSpPr>
        <p:spPr>
          <a:xfrm>
            <a:off x="591592" y="360263"/>
            <a:ext cx="11008817" cy="954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10" name="Body Level One…"/>
          <p:cNvSpPr txBox="1">
            <a:spLocks noGrp="1"/>
          </p:cNvSpPr>
          <p:nvPr>
            <p:ph type="body" idx="1"/>
          </p:nvPr>
        </p:nvSpPr>
        <p:spPr>
          <a:xfrm>
            <a:off x="604366" y="1619250"/>
            <a:ext cx="10983269" cy="46037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789404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ransition spd="med"/>
  <p:hf hdr="0" ftr="0" dt="0"/>
  <p:txStyles>
    <p:titleStyle>
      <a:lvl1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317500" marR="0" indent="-317500" algn="l" defTabSz="412750" rtl="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635000" marR="0" indent="-317500" algn="l" defTabSz="412750" rtl="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952500" marR="0" indent="-317500" algn="l" defTabSz="412750" rtl="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1270000" marR="0" indent="-317500" algn="l" defTabSz="412750" rtl="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1587500" marR="0" indent="-317500" algn="l" defTabSz="412750" rtl="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1905000" marR="0" indent="-317500" algn="l" defTabSz="412750" rtl="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2222500" marR="0" indent="-317500" algn="l" defTabSz="412750" rtl="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2540000" marR="0" indent="-317500" algn="l" defTabSz="412750" rtl="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2857500" marR="0" indent="-317500" algn="l" defTabSz="412750" rtl="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327C4B-CF35-A379-E039-AB9F37E0A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ADEFF1-4A27-BE89-81B2-A04E833A1C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9290FD-5BDC-2B85-B7CE-7B3B07DB71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815BC3-7B25-812C-27EB-FA66532CC7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A5686E-FDF4-983C-9D2D-F32819794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57D7C-6AED-EC47-9114-56260148D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946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31" r:id="rId1"/>
    <p:sldLayoutId id="2147484432" r:id="rId2"/>
    <p:sldLayoutId id="2147484433" r:id="rId3"/>
    <p:sldLayoutId id="2147484434" r:id="rId4"/>
    <p:sldLayoutId id="2147484435" r:id="rId5"/>
    <p:sldLayoutId id="2147484436" r:id="rId6"/>
    <p:sldLayoutId id="2147484437" r:id="rId7"/>
    <p:sldLayoutId id="2147484443" r:id="rId8"/>
    <p:sldLayoutId id="2147484438" r:id="rId9"/>
    <p:sldLayoutId id="2147484439" r:id="rId10"/>
    <p:sldLayoutId id="2147484440" r:id="rId11"/>
    <p:sldLayoutId id="2147484441" r:id="rId12"/>
    <p:sldLayoutId id="214748444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60CD56-486B-477D-866D-FAFE587B7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9" y="360001"/>
            <a:ext cx="11160124" cy="1080000"/>
          </a:xfrm>
          <a:prstGeom prst="rect">
            <a:avLst/>
          </a:prstGeom>
          <a:ln w="12700">
            <a:noFill/>
          </a:ln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F1C333-CE72-45BA-8619-ACF617A807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9" y="1628775"/>
            <a:ext cx="11160124" cy="44912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10" name="Bildobjekt 9" descr="En bild som visar text, tecken, clipart&#10;&#10;Automatiskt genererad beskrivning">
            <a:extLst>
              <a:ext uri="{FF2B5EF4-FFF2-40B4-BE49-F238E27FC236}">
                <a16:creationId xmlns:a16="http://schemas.microsoft.com/office/drawing/2014/main" id="{4457345A-B0E7-44E2-8279-F22251F20B52}"/>
              </a:ext>
            </a:extLst>
          </p:cNvPr>
          <p:cNvPicPr>
            <a:picLocks noChangeAspect="1"/>
          </p:cNvPicPr>
          <p:nvPr userDrawn="1"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092" y="6362192"/>
            <a:ext cx="1648971" cy="21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91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5" r:id="rId1"/>
    <p:sldLayoutId id="2147484446" r:id="rId2"/>
    <p:sldLayoutId id="2147484447" r:id="rId3"/>
    <p:sldLayoutId id="2147484448" r:id="rId4"/>
    <p:sldLayoutId id="2147484449" r:id="rId5"/>
    <p:sldLayoutId id="2147484450" r:id="rId6"/>
    <p:sldLayoutId id="2147484451" r:id="rId7"/>
    <p:sldLayoutId id="2147484452" r:id="rId8"/>
    <p:sldLayoutId id="2147484453" r:id="rId9"/>
    <p:sldLayoutId id="2147484454" r:id="rId10"/>
    <p:sldLayoutId id="2147484455" r:id="rId11"/>
    <p:sldLayoutId id="2147484456" r:id="rId12"/>
    <p:sldLayoutId id="2147484457" r:id="rId13"/>
    <p:sldLayoutId id="2147484458" r:id="rId14"/>
    <p:sldLayoutId id="2147484459" r:id="rId15"/>
    <p:sldLayoutId id="2147484460" r:id="rId16"/>
    <p:sldLayoutId id="2147484461" r:id="rId17"/>
    <p:sldLayoutId id="2147484462" r:id="rId18"/>
    <p:sldLayoutId id="2147484463" r:id="rId19"/>
    <p:sldLayoutId id="2147484464" r:id="rId20"/>
    <p:sldLayoutId id="2147484465" r:id="rId21"/>
    <p:sldLayoutId id="2147484466" r:id="rId22"/>
    <p:sldLayoutId id="2147484467" r:id="rId23"/>
    <p:sldLayoutId id="2147484468" r:id="rId24"/>
    <p:sldLayoutId id="2147484469" r:id="rId25"/>
    <p:sldLayoutId id="2147484470" r:id="rId26"/>
    <p:sldLayoutId id="2147484471" r:id="rId2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accent2"/>
          </a:solidFill>
          <a:latin typeface="Avenir Next LT Pro" panose="020B0504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accent2"/>
          </a:solidFill>
          <a:latin typeface="Avenir Next LT Pro Light" panose="020B03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Avenir Next LT Pro Light" panose="020B03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/>
          </a:solidFill>
          <a:latin typeface="Avenir Next LT Pro Light" panose="020B03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accent2"/>
          </a:solidFill>
          <a:latin typeface="Avenir Next LT Pro Light" panose="020B03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accent2"/>
          </a:solidFill>
          <a:latin typeface="Avenir Next LT Pro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5">
          <p15:clr>
            <a:srgbClr val="F26B43"/>
          </p15:clr>
        </p15:guide>
        <p15:guide id="2" orient="horz" pos="222">
          <p15:clr>
            <a:srgbClr val="F26B43"/>
          </p15:clr>
        </p15:guide>
        <p15:guide id="3" orient="horz" pos="1026">
          <p15:clr>
            <a:srgbClr val="F26B43"/>
          </p15:clr>
        </p15:guide>
        <p15:guide id="4" orient="horz" pos="913">
          <p15:clr>
            <a:srgbClr val="F26B43"/>
          </p15:clr>
        </p15:guide>
        <p15:guide id="5" orient="horz" pos="3858">
          <p15:clr>
            <a:srgbClr val="F26B43"/>
          </p15:clr>
        </p15:guide>
        <p15:guide id="6" orient="horz" pos="4144">
          <p15:clr>
            <a:srgbClr val="F26B43"/>
          </p15:clr>
        </p15:guide>
        <p15:guide id="7" pos="7355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60CD56-486B-477D-866D-FAFE587B7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9" y="360001"/>
            <a:ext cx="11160124" cy="1080000"/>
          </a:xfrm>
          <a:prstGeom prst="rect">
            <a:avLst/>
          </a:prstGeom>
          <a:ln w="12700">
            <a:noFill/>
          </a:ln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F1C333-CE72-45BA-8619-ACF617A807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9" y="1628775"/>
            <a:ext cx="11160124" cy="44912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5C28BC6-1A02-449D-B7CB-C98EC5560F7A}"/>
              </a:ext>
            </a:extLst>
          </p:cNvPr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000" y="6362192"/>
            <a:ext cx="1648971" cy="21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356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3" r:id="rId1"/>
    <p:sldLayoutId id="2147484474" r:id="rId2"/>
    <p:sldLayoutId id="2147484475" r:id="rId3"/>
    <p:sldLayoutId id="2147484476" r:id="rId4"/>
    <p:sldLayoutId id="2147484477" r:id="rId5"/>
    <p:sldLayoutId id="2147484478" r:id="rId6"/>
    <p:sldLayoutId id="2147484479" r:id="rId7"/>
    <p:sldLayoutId id="2147484480" r:id="rId8"/>
    <p:sldLayoutId id="2147484481" r:id="rId9"/>
    <p:sldLayoutId id="2147484482" r:id="rId10"/>
    <p:sldLayoutId id="2147484483" r:id="rId11"/>
    <p:sldLayoutId id="2147484484" r:id="rId12"/>
    <p:sldLayoutId id="2147484485" r:id="rId13"/>
    <p:sldLayoutId id="2147484486" r:id="rId14"/>
    <p:sldLayoutId id="2147484487" r:id="rId15"/>
    <p:sldLayoutId id="2147484488" r:id="rId16"/>
    <p:sldLayoutId id="2147484489" r:id="rId17"/>
    <p:sldLayoutId id="2147484490" r:id="rId18"/>
    <p:sldLayoutId id="2147484491" r:id="rId19"/>
    <p:sldLayoutId id="2147484492" r:id="rId2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FFFFFF"/>
          </a:solidFill>
          <a:latin typeface="Avenir Next LT Pro" panose="020B0504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rgbClr val="FFFFFF"/>
          </a:solidFill>
          <a:latin typeface="Avenir Next LT Pro Light" panose="020B03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FFFFFF"/>
          </a:solidFill>
          <a:latin typeface="Avenir Next LT Pro Light" panose="020B03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FF"/>
          </a:solidFill>
          <a:latin typeface="Avenir Next LT Pro Light" panose="020B03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FFFFFF"/>
          </a:solidFill>
          <a:latin typeface="Avenir Next LT Pro Light" panose="020B03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FFFFFF"/>
          </a:solidFill>
          <a:latin typeface="Avenir Next LT Pro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5">
          <p15:clr>
            <a:srgbClr val="F26B43"/>
          </p15:clr>
        </p15:guide>
        <p15:guide id="2" orient="horz" pos="222">
          <p15:clr>
            <a:srgbClr val="F26B43"/>
          </p15:clr>
        </p15:guide>
        <p15:guide id="3" orient="horz" pos="1026">
          <p15:clr>
            <a:srgbClr val="F26B43"/>
          </p15:clr>
        </p15:guide>
        <p15:guide id="4" orient="horz" pos="913">
          <p15:clr>
            <a:srgbClr val="F26B43"/>
          </p15:clr>
        </p15:guide>
        <p15:guide id="5" orient="horz" pos="3858">
          <p15:clr>
            <a:srgbClr val="F26B43"/>
          </p15:clr>
        </p15:guide>
        <p15:guide id="6" orient="horz" pos="4144">
          <p15:clr>
            <a:srgbClr val="F26B43"/>
          </p15:clr>
        </p15:guide>
        <p15:guide id="7" pos="7355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Text"/>
          <p:cNvSpPr txBox="1">
            <a:spLocks noGrp="1"/>
          </p:cNvSpPr>
          <p:nvPr>
            <p:ph type="title"/>
          </p:nvPr>
        </p:nvSpPr>
        <p:spPr>
          <a:xfrm>
            <a:off x="591592" y="360263"/>
            <a:ext cx="11008817" cy="954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10" name="Body Level One…"/>
          <p:cNvSpPr txBox="1">
            <a:spLocks noGrp="1"/>
          </p:cNvSpPr>
          <p:nvPr>
            <p:ph type="body" idx="1"/>
          </p:nvPr>
        </p:nvSpPr>
        <p:spPr>
          <a:xfrm>
            <a:off x="604366" y="1619250"/>
            <a:ext cx="10983269" cy="46037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7A6E894-9992-33F0-181D-1B8A0155C021}"/>
              </a:ext>
            </a:extLst>
          </p:cNvPr>
          <p:cNvSpPr txBox="1"/>
          <p:nvPr userDrawn="1"/>
        </p:nvSpPr>
        <p:spPr>
          <a:xfrm>
            <a:off x="10856304" y="6515402"/>
            <a:ext cx="1335696" cy="230832"/>
          </a:xfrm>
          <a:prstGeom prst="rect">
            <a:avLst/>
          </a:prstGeom>
          <a:noFill/>
        </p:spPr>
        <p:txBody>
          <a:bodyPr wrap="square" lIns="91440" rIns="274320" rtlCol="0">
            <a:spAutoFit/>
          </a:bodyPr>
          <a:lstStyle/>
          <a:p>
            <a:pPr algn="r"/>
            <a:r>
              <a:rPr lang="en-US" sz="900" dirty="0">
                <a:solidFill>
                  <a:schemeClr val="accent1"/>
                </a:solidFill>
                <a:latin typeface="Century Gothic" panose="020B0502020202020204" pitchFamily="34" charset="0"/>
              </a:rPr>
              <a:t>Page </a:t>
            </a:r>
            <a:fld id="{AC200433-A44C-D042-8141-3CF98E46C750}" type="slidenum">
              <a:rPr lang="en-US" sz="900" smtClean="0">
                <a:solidFill>
                  <a:schemeClr val="accent1"/>
                </a:solidFill>
                <a:latin typeface="Century Gothic" panose="020B0502020202020204" pitchFamily="34" charset="0"/>
              </a:rPr>
              <a:pPr algn="r"/>
              <a:t>‹#›</a:t>
            </a:fld>
            <a:endParaRPr lang="en-US" sz="9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434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51" r:id="rId1"/>
    <p:sldLayoutId id="2147484552" r:id="rId2"/>
    <p:sldLayoutId id="2147484553" r:id="rId3"/>
  </p:sldLayoutIdLst>
  <p:transition spd="med"/>
  <p:txStyles>
    <p:titleStyle>
      <a:lvl1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317500" marR="0" indent="-317500" algn="l" defTabSz="412750" rtl="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635000" marR="0" indent="-317500" algn="l" defTabSz="412750" rtl="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952500" marR="0" indent="-317500" algn="l" defTabSz="412750" rtl="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1270000" marR="0" indent="-317500" algn="l" defTabSz="412750" rtl="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1587500" marR="0" indent="-317500" algn="l" defTabSz="412750" rtl="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1905000" marR="0" indent="-317500" algn="l" defTabSz="412750" rtl="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2222500" marR="0" indent="-317500" algn="l" defTabSz="412750" rtl="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2540000" marR="0" indent="-317500" algn="l" defTabSz="412750" rtl="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2857500" marR="0" indent="-317500" algn="l" defTabSz="412750" rtl="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16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Freeform: Shape 19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EC89647-66B0-51EE-E63B-BDE336917A1F}"/>
              </a:ext>
            </a:extLst>
          </p:cNvPr>
          <p:cNvSpPr txBox="1">
            <a:spLocks/>
          </p:cNvSpPr>
          <p:nvPr/>
        </p:nvSpPr>
        <p:spPr>
          <a:xfrm>
            <a:off x="198783" y="780445"/>
            <a:ext cx="3702190" cy="529711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  <a:sym typeface="Helvetica"/>
              </a:rPr>
              <a:t>Connected Safety Birds of a Feather Working Group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sz="4000" b="1" dirty="0">
              <a:latin typeface="Calibri Light" panose="020F0302020204030204"/>
            </a:endParaRPr>
          </a:p>
          <a:p>
            <a:r>
              <a:rPr lang="en-US" sz="2400" kern="0" dirty="0">
                <a:solidFill>
                  <a:schemeClr val="bg1"/>
                </a:solidFill>
                <a:latin typeface="Calibri Light" panose="020F0302020204030204"/>
                <a:ea typeface="Helvetica Neue"/>
                <a:cs typeface="Helvetica Neue"/>
              </a:rPr>
              <a:t>All Members Meeting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/>
              <a:ea typeface="Helvetica Neue"/>
              <a:cs typeface="Helvetica Neue"/>
            </a:endParaRPr>
          </a:p>
          <a:p>
            <a:r>
              <a:rPr lang="en-US" sz="2400" kern="0" dirty="0">
                <a:solidFill>
                  <a:schemeClr val="bg1"/>
                </a:solidFill>
                <a:latin typeface="Calibri Light" panose="020F0302020204030204"/>
                <a:ea typeface="Helvetica Neue"/>
                <a:cs typeface="Helvetica Neue"/>
              </a:rPr>
              <a:t>September 25, 2024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8B3D8A-764D-2FC6-A9E8-2B89199852E4}"/>
              </a:ext>
            </a:extLst>
          </p:cNvPr>
          <p:cNvSpPr txBox="1"/>
          <p:nvPr/>
        </p:nvSpPr>
        <p:spPr>
          <a:xfrm>
            <a:off x="8888947" y="4602164"/>
            <a:ext cx="3172424" cy="9541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anchor="ctr" anchorCtr="0">
            <a:spAutoFit/>
          </a:bodyPr>
          <a:lstStyle/>
          <a:p>
            <a:pPr defTabSz="475488">
              <a:spcAft>
                <a:spcPts val="600"/>
              </a:spcAft>
              <a:defRPr/>
            </a:pPr>
            <a:r>
              <a:rPr lang="en-US" kern="0" dirty="0">
                <a:solidFill>
                  <a:srgbClr val="0365C0"/>
                </a:solidFill>
                <a:latin typeface="Calibri Light" panose="020F0302020204030204"/>
                <a:ea typeface="Helvetica Neue"/>
                <a:cs typeface="Helvetica Neue"/>
              </a:rPr>
              <a:t>Larry Williams</a:t>
            </a:r>
          </a:p>
          <a:p>
            <a:pPr defTabSz="475488">
              <a:spcAft>
                <a:spcPts val="600"/>
              </a:spcAft>
              <a:defRPr/>
            </a:pPr>
            <a:r>
              <a:rPr lang="en-US" sz="1400" dirty="0">
                <a:solidFill>
                  <a:srgbClr val="333333"/>
                </a:solidFill>
                <a:latin typeface="Calibri Light" panose="020F0302020204030204"/>
                <a:cs typeface="Calibri Light" panose="020F0302020204030204" pitchFamily="34" charset="0"/>
              </a:rPr>
              <a:t>Co-founder</a:t>
            </a:r>
          </a:p>
          <a:p>
            <a:pPr defTabSz="475488">
              <a:spcAft>
                <a:spcPts val="600"/>
              </a:spcAft>
              <a:defRPr/>
            </a:pPr>
            <a:r>
              <a:rPr lang="en-US" sz="1400" dirty="0">
                <a:solidFill>
                  <a:srgbClr val="333333"/>
                </a:solidFill>
                <a:latin typeface="Calibri Light" panose="020F0302020204030204"/>
                <a:cs typeface="Calibri Light" panose="020F0302020204030204" pitchFamily="34" charset="0"/>
              </a:rPr>
              <a:t>LiDAR Saving 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+mj-lt"/>
              </a:rPr>
              <a:t>Lives Public Safety Coalition </a:t>
            </a:r>
            <a:endParaRPr lang="en-US" sz="1400" b="0" i="0" u="none" strike="noStrike" dirty="0">
              <a:solidFill>
                <a:srgbClr val="212121"/>
              </a:solidFill>
              <a:effectLst/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D78A6A-110C-61BE-668A-178ADF8940DF}"/>
              </a:ext>
            </a:extLst>
          </p:cNvPr>
          <p:cNvSpPr txBox="1"/>
          <p:nvPr/>
        </p:nvSpPr>
        <p:spPr>
          <a:xfrm>
            <a:off x="5402566" y="4602164"/>
            <a:ext cx="3414448" cy="9541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anchor="ctr" anchorCtr="0">
            <a:spAutoFit/>
          </a:bodyPr>
          <a:lstStyle/>
          <a:p>
            <a:pPr marL="0" marR="0" lvl="0" indent="0" algn="l" defTabSz="4754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rgbClr val="0365C0"/>
                </a:solidFill>
                <a:latin typeface="Calibri Light" panose="020F0302020204030204"/>
                <a:ea typeface="Helvetica Neue"/>
                <a:cs typeface="Helvetica Neue"/>
              </a:rPr>
              <a:t>Tim VanGoethem</a:t>
            </a:r>
          </a:p>
          <a:p>
            <a:pPr marL="0" marR="0" lvl="0" indent="0" algn="l" defTabSz="4754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 Light" panose="020F0302020204030204"/>
                <a:ea typeface="+mn-ea"/>
                <a:cs typeface="Calibri Light" panose="020F0302020204030204" pitchFamily="34" charset="0"/>
              </a:rPr>
              <a:t>Chief Product Officer</a:t>
            </a:r>
          </a:p>
          <a:p>
            <a:pPr marL="0" marR="0" lvl="0" indent="0" algn="l" defTabSz="4754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 Light" panose="020F0302020204030204"/>
                <a:ea typeface="+mn-ea"/>
                <a:cs typeface="Calibri Light" panose="020F0302020204030204" pitchFamily="34" charset="0"/>
              </a:rPr>
              <a:t>Emergency Safety Solutions</a:t>
            </a:r>
          </a:p>
        </p:txBody>
      </p:sp>
      <p:pic>
        <p:nvPicPr>
          <p:cNvPr id="19" name="Picture 4">
            <a:extLst>
              <a:ext uri="{FF2B5EF4-FFF2-40B4-BE49-F238E27FC236}">
                <a16:creationId xmlns:a16="http://schemas.microsoft.com/office/drawing/2014/main" id="{C0E6B91F-0B7A-F94A-C1DB-304EFA4038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166" y="4622017"/>
            <a:ext cx="914400" cy="9144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C906CB2-553F-FB54-7560-E7A35D6C853E}"/>
              </a:ext>
            </a:extLst>
          </p:cNvPr>
          <p:cNvSpPr txBox="1"/>
          <p:nvPr/>
        </p:nvSpPr>
        <p:spPr>
          <a:xfrm>
            <a:off x="4162998" y="3869060"/>
            <a:ext cx="61667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/>
                <a:ea typeface="Helvetica Neue"/>
                <a:cs typeface="Helvetica Neue"/>
              </a:rPr>
              <a:t>Hosted by: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21B72A-FBD6-1ECE-7F6D-6768401D33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9976" y="1367274"/>
            <a:ext cx="6246826" cy="1916271"/>
          </a:xfrm>
          <a:prstGeom prst="rect">
            <a:avLst/>
          </a:prstGeom>
        </p:spPr>
      </p:pic>
      <p:sp>
        <p:nvSpPr>
          <p:cNvPr id="3" name="TextBox 5">
            <a:extLst>
              <a:ext uri="{FF2B5EF4-FFF2-40B4-BE49-F238E27FC236}">
                <a16:creationId xmlns:a16="http://schemas.microsoft.com/office/drawing/2014/main" id="{16DF5FD2-853C-5C03-442B-5BD56BDA3E75}"/>
              </a:ext>
            </a:extLst>
          </p:cNvPr>
          <p:cNvSpPr txBox="1">
            <a:spLocks/>
          </p:cNvSpPr>
          <p:nvPr/>
        </p:nvSpPr>
        <p:spPr>
          <a:xfrm>
            <a:off x="11668590" y="6552544"/>
            <a:ext cx="438580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wrap="none" lIns="45719" tIns="45720" rIns="45719" bIns="4572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4572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9144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13716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18288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22860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27432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32004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36576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 Light" panose="020F0302020204030204"/>
                <a:ea typeface="Helvetica Neue"/>
                <a:cs typeface="Helvetica Neue"/>
                <a:sym typeface="Helvetica Neue"/>
              </a:rPr>
              <a:t>Page </a:t>
            </a:r>
            <a:fld id="{86CB4B4D-7CA3-9044-876B-883B54F8677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 Light" panose="020F0302020204030204"/>
                <a:ea typeface="Helvetica Neue"/>
                <a:cs typeface="Helvetica Neue"/>
                <a:sym typeface="Helvetica Neue"/>
              </a:rPr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 Light" panose="020F0302020204030204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" name="Picture 2" descr="Lawrence E. Williams">
            <a:extLst>
              <a:ext uri="{FF2B5EF4-FFF2-40B4-BE49-F238E27FC236}">
                <a16:creationId xmlns:a16="http://schemas.microsoft.com/office/drawing/2014/main" id="{B16B6425-7A41-7264-43B3-C9B2A550D5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040" y="4622017"/>
            <a:ext cx="914400" cy="9144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45750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91A11-A5E1-373D-F78C-D62717F26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563" y="126278"/>
            <a:ext cx="11831353" cy="603063"/>
          </a:xfrm>
        </p:spPr>
        <p:txBody>
          <a:bodyPr>
            <a:normAutofit/>
          </a:bodyPr>
          <a:lstStyle/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COVESA Connected Safety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BoF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catalyzing change   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A94287B-3781-D1A9-0AC2-086A0B7F4797}"/>
              </a:ext>
            </a:extLst>
          </p:cNvPr>
          <p:cNvSpPr/>
          <p:nvPr/>
        </p:nvSpPr>
        <p:spPr>
          <a:xfrm>
            <a:off x="298958" y="1009424"/>
            <a:ext cx="5676092" cy="63610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Connected Safety </a:t>
            </a:r>
            <a:r>
              <a:rPr kumimoji="0" lang="en-US" sz="240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BoaF</a:t>
            </a:r>
            <a:r>
              <a:rPr kumimoji="0" lang="en-US" sz="240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 Goal &amp; Strategies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7E6B0E-DB32-5CEF-3057-A66CC094434A}"/>
              </a:ext>
            </a:extLst>
          </p:cNvPr>
          <p:cNvSpPr txBox="1"/>
          <p:nvPr/>
        </p:nvSpPr>
        <p:spPr>
          <a:xfrm>
            <a:off x="326607" y="1989247"/>
            <a:ext cx="565786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Bring together public safety, automotive, commercial transportation, and government to make our roadways safer for everyone: </a:t>
            </a:r>
          </a:p>
          <a:p>
            <a:pPr marL="233363" marR="0" lvl="0" indent="-233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Define comprehensive stakeholder-based safety-related scenarios and value propositions</a:t>
            </a:r>
            <a:endParaRPr kumimoji="0" lang="en-US" b="1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alibri Light" panose="020F0302020204030204" pitchFamily="34" charset="0"/>
              <a:ea typeface="Helvetica Neue"/>
              <a:cs typeface="Calibri Light" panose="020F0302020204030204" pitchFamily="34" charset="0"/>
            </a:endParaRPr>
          </a:p>
          <a:p>
            <a:pPr marL="233363" marR="0" lvl="0" indent="-233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Collaborate with COVESA members and others safety-related organizations to develop safety expertise and community within COVESA</a:t>
            </a:r>
            <a:endParaRPr kumimoji="0" lang="en-US" b="1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alibri Light" panose="020F0302020204030204" pitchFamily="34" charset="0"/>
              <a:ea typeface="Helvetica Neue"/>
              <a:cs typeface="Calibri Light" panose="020F0302020204030204" pitchFamily="34" charset="0"/>
            </a:endParaRPr>
          </a:p>
          <a:p>
            <a:pPr marL="233363" marR="0" lvl="0" indent="-233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Develop integrated safety system prototypes and references implementations</a:t>
            </a:r>
            <a:endParaRPr kumimoji="0" lang="en-US" b="1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alibri Light" panose="020F0302020204030204" pitchFamily="34" charset="0"/>
              <a:ea typeface="Helvetica Neue"/>
              <a:cs typeface="Calibri Light" panose="020F0302020204030204" pitchFamily="34" charset="0"/>
            </a:endParaRPr>
          </a:p>
          <a:p>
            <a:pPr marL="233363" marR="0" lvl="0" indent="-233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Publish white papers on key findings, best practices, and implementation recommendations</a:t>
            </a:r>
            <a:endParaRPr kumimoji="0" lang="en-US" b="1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alibri Light" panose="020F0302020204030204" pitchFamily="34" charset="0"/>
              <a:ea typeface="Helvetica Neue"/>
              <a:cs typeface="Calibri Light" panose="020F0302020204030204" pitchFamily="34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B553B2F-FB41-C524-E322-3310C6B33EBE}"/>
              </a:ext>
            </a:extLst>
          </p:cNvPr>
          <p:cNvSpPr/>
          <p:nvPr/>
        </p:nvSpPr>
        <p:spPr>
          <a:xfrm>
            <a:off x="6346090" y="1009424"/>
            <a:ext cx="5676092" cy="63610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Connected Safety </a:t>
            </a:r>
            <a:r>
              <a:rPr kumimoji="0" lang="en-US" sz="240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BoaF</a:t>
            </a:r>
            <a:r>
              <a:rPr kumimoji="0" lang="en-US" sz="240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 Result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71C5AB-6A2D-AD05-5ED8-F74E4F2EBFB5}"/>
              </a:ext>
            </a:extLst>
          </p:cNvPr>
          <p:cNvSpPr txBox="1"/>
          <p:nvPr/>
        </p:nvSpPr>
        <p:spPr>
          <a:xfrm>
            <a:off x="6373739" y="1989247"/>
            <a:ext cx="565786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Accelerate delivery of connected technologies to benefit everyone that shares, protects, and maintains our roadways.  Examples:</a:t>
            </a:r>
          </a:p>
          <a:p>
            <a:pPr marL="233363" marR="0" lvl="0" indent="-233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Protect and give aid to vulnerable vehicles and occupants stranded along roadways</a:t>
            </a:r>
            <a:endParaRPr kumimoji="0" lang="en-US" b="1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alibri Light" panose="020F0302020204030204" pitchFamily="34" charset="0"/>
              <a:ea typeface="Helvetica Neue"/>
              <a:cs typeface="Calibri Light" panose="020F0302020204030204" pitchFamily="34" charset="0"/>
            </a:endParaRPr>
          </a:p>
          <a:p>
            <a:pPr marL="233363" marR="0" lvl="0" indent="-233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Reduce response time and secondary collision risk for motorists involved in a crash</a:t>
            </a:r>
          </a:p>
          <a:p>
            <a:pPr marL="233363" marR="0" lvl="0" indent="-233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Provide 911 Public Safety organizations with critical information so that they dispatch the right personnel and equipment to the scene</a:t>
            </a:r>
          </a:p>
          <a:p>
            <a:pPr marL="233363" marR="0" lvl="0" indent="-233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Mitigate liability and lost productivity for commercial vehicles involved in roadway crashes</a:t>
            </a:r>
          </a:p>
        </p:txBody>
      </p:sp>
    </p:spTree>
    <p:extLst>
      <p:ext uri="{BB962C8B-B14F-4D97-AF65-F5344CB8AC3E}">
        <p14:creationId xmlns:p14="http://schemas.microsoft.com/office/powerpoint/2010/main" val="29410403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91A11-A5E1-373D-F78C-D62717F26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563" y="126278"/>
            <a:ext cx="11831353" cy="603063"/>
          </a:xfrm>
        </p:spPr>
        <p:txBody>
          <a:bodyPr>
            <a:normAutofit/>
          </a:bodyPr>
          <a:lstStyle/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Connected Safety Journey Map (1 of 2)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572EC41-CD70-8A35-1885-BA0C7B2BCE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6291" y="852714"/>
            <a:ext cx="11819417" cy="576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81368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91A11-A5E1-373D-F78C-D62717F26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563" y="126278"/>
            <a:ext cx="11831353" cy="603063"/>
          </a:xfrm>
        </p:spPr>
        <p:txBody>
          <a:bodyPr>
            <a:normAutofit/>
          </a:bodyPr>
          <a:lstStyle/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Connected Safety Journey Map (1 of 2)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A8221D52-6291-713E-AA83-0C04776D3A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6291" y="852714"/>
            <a:ext cx="11802856" cy="576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43168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91A11-A5E1-373D-F78C-D62717F26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563" y="126278"/>
            <a:ext cx="11831353" cy="603063"/>
          </a:xfrm>
        </p:spPr>
        <p:txBody>
          <a:bodyPr>
            <a:normAutofit/>
          </a:bodyPr>
          <a:lstStyle/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Proposed Projects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65653F87-6C3E-926D-EF67-0E37A1824076}"/>
              </a:ext>
            </a:extLst>
          </p:cNvPr>
          <p:cNvSpPr/>
          <p:nvPr/>
        </p:nvSpPr>
        <p:spPr>
          <a:xfrm>
            <a:off x="621915" y="2080364"/>
            <a:ext cx="4848188" cy="51077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Helvetica Neue"/>
                <a:cs typeface="Helvetica Neue"/>
              </a:rPr>
              <a:t>Protect the Scene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Helvetica Neue"/>
              <a:cs typeface="Helvetica Neue"/>
              <a:sym typeface="Helvetica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128DFA-3816-A50D-2EB7-9EE7A552D83A}"/>
              </a:ext>
            </a:extLst>
          </p:cNvPr>
          <p:cNvSpPr txBox="1"/>
          <p:nvPr/>
        </p:nvSpPr>
        <p:spPr>
          <a:xfrm>
            <a:off x="217077" y="2793619"/>
            <a:ext cx="5657865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Build prototype system to showcase the following:</a:t>
            </a:r>
          </a:p>
          <a:p>
            <a:pPr marL="233363" marR="0" lvl="0" indent="-233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Simulate having on-board sensors determine root cause of crash (e.g., submersion, collision, tire blow-out, etc.)</a:t>
            </a:r>
          </a:p>
          <a:p>
            <a:pPr marL="233363" marR="0" lvl="0" indent="-233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Leverage conspicuous lighting to warn on-coming motorists of disabled vehicles</a:t>
            </a:r>
          </a:p>
          <a:p>
            <a:pPr marL="233363" marR="0" lvl="0" indent="-233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Develop instantaneous IP connection to post-crash care Cloud ecosystem augmenting 9-1-1 voice call using extended VSS payload to exchange critical data</a:t>
            </a:r>
          </a:p>
          <a:p>
            <a:pPr marL="690563" marR="0" lvl="1" indent="-233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TSP use data to decrease 9-1-1 response time</a:t>
            </a:r>
          </a:p>
          <a:p>
            <a:pPr marL="690563" marR="0" lvl="1" indent="-233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Post-crash care Cloud ecosystem uses data to create in-app / in-dash warnings to approaching motorists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53D6807-961D-612D-52F5-099003D84247}"/>
              </a:ext>
            </a:extLst>
          </p:cNvPr>
          <p:cNvSpPr/>
          <p:nvPr/>
        </p:nvSpPr>
        <p:spPr>
          <a:xfrm>
            <a:off x="6682732" y="2080364"/>
            <a:ext cx="4848188" cy="51077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Helvetica Neue"/>
                <a:cs typeface="Helvetica Neue"/>
              </a:rPr>
              <a:t>9-1-1 Dispatcher Visibility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Helvetica Neue"/>
              <a:cs typeface="Helvetica Neue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7D0941-9BD5-B38B-0360-52CF179D0AA4}"/>
              </a:ext>
            </a:extLst>
          </p:cNvPr>
          <p:cNvSpPr txBox="1"/>
          <p:nvPr/>
        </p:nvSpPr>
        <p:spPr>
          <a:xfrm>
            <a:off x="6277894" y="2793619"/>
            <a:ext cx="565786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Build prototype system to showcase the following:</a:t>
            </a:r>
          </a:p>
          <a:p>
            <a:pPr marL="233363" marR="0" lvl="0" indent="-233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Simulate having on-board sensors determine root cause of crash (e.g., submersion, collision, etc.)</a:t>
            </a:r>
          </a:p>
          <a:p>
            <a:pPr marL="233363" marR="0" lvl="0" indent="-233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Send vision-based sensor data (e.g., LiDAR, radar, camera) via instantaneous IP connection to post-crash care Cloud ecosystem using extended VSS payload/control</a:t>
            </a:r>
          </a:p>
          <a:p>
            <a:pPr marL="233363" marR="0" lvl="0" indent="-233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Route vision-based data and controls to Next-Generation 9-1-1 call handling and computer-aided dispatch systems</a:t>
            </a:r>
          </a:p>
          <a:p>
            <a:pPr marL="233363" marR="0" lvl="0" indent="-233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9-1-1 Dispatcher uses vision-based data to accurately identify, verify and deploy the appropriate equipment and personnel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C2C973-D213-F5A1-B59A-85BB2F4EDC4C}"/>
              </a:ext>
            </a:extLst>
          </p:cNvPr>
          <p:cNvSpPr txBox="1"/>
          <p:nvPr/>
        </p:nvSpPr>
        <p:spPr>
          <a:xfrm>
            <a:off x="217077" y="884167"/>
            <a:ext cx="11718682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>
              <a:spcAft>
                <a:spcPts val="1200"/>
              </a:spcAft>
              <a:defRPr/>
            </a:pPr>
            <a:r>
              <a:rPr kumimoji="0" lang="en-US" sz="2400" b="1" i="1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Calibri Light" panose="020F0302020204030204" pitchFamily="34" charset="0"/>
                <a:ea typeface="Helvetica Neue"/>
                <a:cs typeface="Calibri Light" panose="020F0302020204030204" pitchFamily="34" charset="0"/>
              </a:rPr>
              <a:t>Extend Vehicle Signal Specification (VSS) and publish a common data interface for sensor-based data as key components of an end-to-end reference solution </a:t>
            </a:r>
          </a:p>
        </p:txBody>
      </p:sp>
    </p:spTree>
    <p:extLst>
      <p:ext uri="{BB962C8B-B14F-4D97-AF65-F5344CB8AC3E}">
        <p14:creationId xmlns:p14="http://schemas.microsoft.com/office/powerpoint/2010/main" val="251076389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6EFDA4-B5AC-6521-12DB-0EAAFB022D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86B18-7FEB-C91F-4765-035CC805E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563" y="126278"/>
            <a:ext cx="11831353" cy="603063"/>
          </a:xfrm>
        </p:spPr>
        <p:txBody>
          <a:bodyPr>
            <a:normAutofit/>
          </a:bodyPr>
          <a:lstStyle/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Next steps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F53467-B287-0A72-EA14-DFDDF89E4A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603" t="20377" r="7836" b="17066"/>
          <a:stretch/>
        </p:blipFill>
        <p:spPr>
          <a:xfrm>
            <a:off x="626301" y="1453020"/>
            <a:ext cx="4584527" cy="34321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DC3976-B963-DD87-6199-D255A4C468CE}"/>
              </a:ext>
            </a:extLst>
          </p:cNvPr>
          <p:cNvSpPr txBox="1"/>
          <p:nvPr/>
        </p:nvSpPr>
        <p:spPr>
          <a:xfrm>
            <a:off x="1139868" y="2292264"/>
            <a:ext cx="4296427" cy="313150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 anchorCtr="0">
            <a:noAutofit/>
          </a:bodyPr>
          <a:lstStyle/>
          <a:p>
            <a:pPr marL="0" marR="0" indent="0" algn="l" defTabSz="8255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6400" b="0" i="0" u="none" strike="noStrike" cap="none" spc="255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5834D83-B88D-2963-0439-C2E808E9AEFB}"/>
              </a:ext>
            </a:extLst>
          </p:cNvPr>
          <p:cNvSpPr/>
          <p:nvPr/>
        </p:nvSpPr>
        <p:spPr>
          <a:xfrm>
            <a:off x="1428123" y="2565355"/>
            <a:ext cx="350713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>
                <a:ln>
                  <a:solidFill>
                    <a:schemeClr val="accent5"/>
                  </a:solidFill>
                </a:ln>
                <a:solidFill>
                  <a:schemeClr val="accent4"/>
                </a:solidFill>
              </a:rPr>
              <a:t>You’re Cordially Invited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86D3FD-5ECC-68D1-DFD7-1C85F30DF1EA}"/>
              </a:ext>
            </a:extLst>
          </p:cNvPr>
          <p:cNvSpPr txBox="1"/>
          <p:nvPr/>
        </p:nvSpPr>
        <p:spPr>
          <a:xfrm>
            <a:off x="5724396" y="2345789"/>
            <a:ext cx="6062596" cy="21852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91440" tIns="45720" rIns="91440" bIns="45720" anchor="ctr" anchorCtr="0">
            <a:spAutoFit/>
          </a:bodyPr>
          <a:lstStyle/>
          <a:p>
            <a:pPr algn="ctr"/>
            <a:r>
              <a:rPr lang="en-US" sz="2800" kern="0" dirty="0">
                <a:solidFill>
                  <a:srgbClr val="0365C0"/>
                </a:solidFill>
                <a:latin typeface="Century Gothic"/>
                <a:sym typeface="Helvetica"/>
              </a:rPr>
              <a:t>Advancing 9-1-1 Dispatcher Visibility for Post-Crash Care</a:t>
            </a:r>
          </a:p>
          <a:p>
            <a:endParaRPr lang="en-US" sz="2000" kern="0" dirty="0">
              <a:solidFill>
                <a:srgbClr val="0365C0"/>
              </a:solidFill>
              <a:latin typeface="Century Gothic"/>
              <a:sym typeface="Helvetic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kern="0" dirty="0">
                <a:solidFill>
                  <a:srgbClr val="0365C0"/>
                </a:solidFill>
                <a:latin typeface="Century Gothic"/>
                <a:sym typeface="Helvetica"/>
              </a:rPr>
              <a:t>Cornerstone 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kern="0" dirty="0">
              <a:solidFill>
                <a:srgbClr val="0365C0"/>
              </a:solidFill>
              <a:latin typeface="Century Gothic"/>
              <a:sym typeface="Helvetic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kern="0" dirty="0">
                <a:solidFill>
                  <a:srgbClr val="0365C0"/>
                </a:solidFill>
                <a:latin typeface="Century Gothic"/>
                <a:sym typeface="Helvetica"/>
              </a:rPr>
              <a:t>4:30 – 5:10 PM</a:t>
            </a:r>
          </a:p>
        </p:txBody>
      </p:sp>
    </p:spTree>
    <p:extLst>
      <p:ext uri="{BB962C8B-B14F-4D97-AF65-F5344CB8AC3E}">
        <p14:creationId xmlns:p14="http://schemas.microsoft.com/office/powerpoint/2010/main" val="82671313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3_White">
  <a:themeElements>
    <a:clrScheme name="White">
      <a:dk1>
        <a:srgbClr val="FFFFFF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6400" b="0" i="0" u="none" strike="noStrike" cap="none" spc="255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6400" b="0" i="0" u="none" strike="noStrike" cap="none" spc="255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WirelessCar White">
  <a:themeElements>
    <a:clrScheme name="WirelessCar">
      <a:dk1>
        <a:srgbClr val="3C3C3C"/>
      </a:dk1>
      <a:lt1>
        <a:sysClr val="window" lastClr="FFFFFF"/>
      </a:lt1>
      <a:dk2>
        <a:srgbClr val="58C8FC"/>
      </a:dk2>
      <a:lt2>
        <a:srgbClr val="AFABAB"/>
      </a:lt2>
      <a:accent1>
        <a:srgbClr val="58C8FC"/>
      </a:accent1>
      <a:accent2>
        <a:srgbClr val="595959"/>
      </a:accent2>
      <a:accent3>
        <a:srgbClr val="E3E3E3"/>
      </a:accent3>
      <a:accent4>
        <a:srgbClr val="69CFCA"/>
      </a:accent4>
      <a:accent5>
        <a:srgbClr val="28345F"/>
      </a:accent5>
      <a:accent6>
        <a:srgbClr val="9BDEFD"/>
      </a:accent6>
      <a:hlink>
        <a:srgbClr val="28345F"/>
      </a:hlink>
      <a:folHlink>
        <a:srgbClr val="A258AB"/>
      </a:folHlink>
    </a:clrScheme>
    <a:fontScheme name="WirelessCar">
      <a:majorFont>
        <a:latin typeface="Avenir Next LT Pro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solidFill>
            <a:srgbClr val="EDEDED"/>
          </a:solidFill>
        </a:ln>
      </a:spPr>
      <a:bodyPr rot="0" spcFirstLastPara="0" vertOverflow="overflow" horzOverflow="overflow" vert="horz" wrap="square" lIns="0" tIns="0" rIns="0" bIns="0" numCol="1" spcCol="0" rtlCol="0" fromWordArt="0" anchor="ctr" anchorCtr="1" forceAA="0" compatLnSpc="1">
        <a:prstTxWarp prst="textNoShape">
          <a:avLst/>
        </a:prstTxWarp>
        <a:noAutofit/>
      </a:bodyPr>
      <a:lstStyle>
        <a:defPPr algn="ctr">
          <a:defRPr sz="1200" dirty="0">
            <a:solidFill>
              <a:srgbClr val="3C3C3C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defRPr sz="1600" noProof="0" smtClean="0">
            <a:solidFill>
              <a:srgbClr val="3C3C3C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WirelessCar Company presentation" id="{3A7BB38B-D39E-4ECA-80AD-FD697AA95E53}" vid="{AB6D534A-0C76-4693-8ACD-0F71299485C4}"/>
    </a:ext>
  </a:extLst>
</a:theme>
</file>

<file path=ppt/theme/theme4.xml><?xml version="1.0" encoding="utf-8"?>
<a:theme xmlns:a="http://schemas.openxmlformats.org/drawingml/2006/main" name="WirelessCar Black">
  <a:themeElements>
    <a:clrScheme name="WirelessCar">
      <a:dk1>
        <a:srgbClr val="3C3C3C"/>
      </a:dk1>
      <a:lt1>
        <a:sysClr val="window" lastClr="FFFFFF"/>
      </a:lt1>
      <a:dk2>
        <a:srgbClr val="58C8FC"/>
      </a:dk2>
      <a:lt2>
        <a:srgbClr val="AFABAB"/>
      </a:lt2>
      <a:accent1>
        <a:srgbClr val="58C8FC"/>
      </a:accent1>
      <a:accent2>
        <a:srgbClr val="595959"/>
      </a:accent2>
      <a:accent3>
        <a:srgbClr val="E3E3E3"/>
      </a:accent3>
      <a:accent4>
        <a:srgbClr val="69CFCA"/>
      </a:accent4>
      <a:accent5>
        <a:srgbClr val="28345F"/>
      </a:accent5>
      <a:accent6>
        <a:srgbClr val="9BDEFD"/>
      </a:accent6>
      <a:hlink>
        <a:srgbClr val="28345F"/>
      </a:hlink>
      <a:folHlink>
        <a:srgbClr val="A258AB"/>
      </a:folHlink>
    </a:clrScheme>
    <a:fontScheme name="WirelessCar">
      <a:majorFont>
        <a:latin typeface="Avenir Next LT Pro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solidFill>
            <a:srgbClr val="EDEDED"/>
          </a:solidFill>
        </a:ln>
      </a:spPr>
      <a:bodyPr rot="0" spcFirstLastPara="0" vertOverflow="overflow" horzOverflow="overflow" vert="horz" wrap="square" lIns="0" tIns="0" rIns="0" bIns="0" numCol="1" spcCol="0" rtlCol="0" fromWordArt="0" anchor="ctr" anchorCtr="1" forceAA="0" compatLnSpc="1">
        <a:prstTxWarp prst="textNoShape">
          <a:avLst/>
        </a:prstTxWarp>
        <a:noAutofit/>
      </a:bodyPr>
      <a:lstStyle>
        <a:defPPr algn="ctr">
          <a:defRPr sz="1200" dirty="0">
            <a:solidFill>
              <a:srgbClr val="3C3C3C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defRPr sz="1600" noProof="0" smtClean="0">
            <a:solidFill>
              <a:srgbClr val="3C3C3C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WirelessCar Company presentation" id="{3A7BB38B-D39E-4ECA-80AD-FD697AA95E53}" vid="{24C2400E-7CC8-423A-8B95-2BEF5652C548}"/>
    </a:ext>
  </a:extLst>
</a:theme>
</file>

<file path=ppt/theme/theme5.xml><?xml version="1.0" encoding="utf-8"?>
<a:theme xmlns:a="http://schemas.openxmlformats.org/drawingml/2006/main" name="1_White">
  <a:themeElements>
    <a:clrScheme name="White">
      <a:dk1>
        <a:srgbClr val="FFFFFF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6400" b="0" i="0" u="none" strike="noStrike" cap="none" spc="255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6400" b="0" i="0" u="none" strike="noStrike" cap="none" spc="255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1F8F879282F543A045DFEFFC8BC2B2" ma:contentTypeVersion="15" ma:contentTypeDescription="Create a new document." ma:contentTypeScope="" ma:versionID="d681e34952a7ee93598ad952ad1b6d82">
  <xsd:schema xmlns:xsd="http://www.w3.org/2001/XMLSchema" xmlns:xs="http://www.w3.org/2001/XMLSchema" xmlns:p="http://schemas.microsoft.com/office/2006/metadata/properties" xmlns:ns2="de7d54d7-44f1-4923-a67e-06b0367c5258" xmlns:ns3="3c736091-3fe4-4f84-a553-3289b1a6817f" targetNamespace="http://schemas.microsoft.com/office/2006/metadata/properties" ma:root="true" ma:fieldsID="35121be4d5be1767d27ecc552df10579" ns2:_="" ns3:_="">
    <xsd:import namespace="de7d54d7-44f1-4923-a67e-06b0367c5258"/>
    <xsd:import namespace="3c736091-3fe4-4f84-a553-3289b1a6817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7d54d7-44f1-4923-a67e-06b0367c52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311c54c7-264f-4553-919d-46b89403a8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36091-3fe4-4f84-a553-3289b1a6817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9977b0fd-3d59-4045-825f-04c2b5976d94}" ma:internalName="TaxCatchAll" ma:showField="CatchAllData" ma:web="3c736091-3fe4-4f84-a553-3289b1a6817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e7d54d7-44f1-4923-a67e-06b0367c5258">
      <Terms xmlns="http://schemas.microsoft.com/office/infopath/2007/PartnerControls"/>
    </lcf76f155ced4ddcb4097134ff3c332f>
    <TaxCatchAll xmlns="3c736091-3fe4-4f84-a553-3289b1a6817f" xsi:nil="true"/>
    <SharedWithUsers xmlns="3c736091-3fe4-4f84-a553-3289b1a6817f">
      <UserInfo>
        <DisplayName>Stephen Powers</DisplayName>
        <AccountId>17</AccountId>
        <AccountType/>
      </UserInfo>
      <UserInfo>
        <DisplayName>Tim VanGoethem</DisplayName>
        <AccountId>10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9456CC33-EFEE-4BCD-9B2A-6A725DBFE7F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34BFC76-B534-4B52-AC8F-14A40BAEDA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e7d54d7-44f1-4923-a67e-06b0367c5258"/>
    <ds:schemaRef ds:uri="3c736091-3fe4-4f84-a553-3289b1a681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9A82DF5-8DD8-464E-9B24-AB8C94F8FAF2}">
  <ds:schemaRefs>
    <ds:schemaRef ds:uri="http://purl.org/dc/dcmitype/"/>
    <ds:schemaRef ds:uri="de7d54d7-44f1-4923-a67e-06b0367c5258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3c736091-3fe4-4f84-a553-3289b1a6817f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2105</TotalTime>
  <Words>443</Words>
  <Application>Microsoft Macintosh PowerPoint</Application>
  <PresentationFormat>Widescreen</PresentationFormat>
  <Paragraphs>55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6</vt:i4>
      </vt:variant>
    </vt:vector>
  </HeadingPairs>
  <TitlesOfParts>
    <vt:vector size="19" baseType="lpstr">
      <vt:lpstr>Arial</vt:lpstr>
      <vt:lpstr>Avenir Next LT Pro</vt:lpstr>
      <vt:lpstr>Avenir Next LT Pro Light</vt:lpstr>
      <vt:lpstr>Calibri</vt:lpstr>
      <vt:lpstr>Calibri Light</vt:lpstr>
      <vt:lpstr>Century Gothic</vt:lpstr>
      <vt:lpstr>Helvetica</vt:lpstr>
      <vt:lpstr>Helvetica Light</vt:lpstr>
      <vt:lpstr>3_White</vt:lpstr>
      <vt:lpstr>Office Theme</vt:lpstr>
      <vt:lpstr>WirelessCar White</vt:lpstr>
      <vt:lpstr>WirelessCar Black</vt:lpstr>
      <vt:lpstr>1_White</vt:lpstr>
      <vt:lpstr>PowerPoint Presentation</vt:lpstr>
      <vt:lpstr>COVESA Connected Safety BoF catalyzing change   </vt:lpstr>
      <vt:lpstr>Connected Safety Journey Map (1 of 2)</vt:lpstr>
      <vt:lpstr>Connected Safety Journey Map (1 of 2)</vt:lpstr>
      <vt:lpstr>Proposed Projects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Timothy VanGoethem</dc:creator>
  <cp:lastModifiedBy>Tim VanGoethem</cp:lastModifiedBy>
  <cp:revision>123</cp:revision>
  <dcterms:created xsi:type="dcterms:W3CDTF">2023-08-16T14:14:50Z</dcterms:created>
  <dcterms:modified xsi:type="dcterms:W3CDTF">2024-09-24T15:41:39Z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0x010100C21F8F879282F543A045DFEFFC8BC2B2</vt:lpwstr>
  </property>
  <property fmtid="{D5CDD505-2E9C-101B-9397-08002B2CF9AE}" pid="3" name="MediaServiceImageTags">
    <vt:lpwstr/>
  </property>
</Properties>
</file>