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5.xml" ContentType="application/vnd.openxmlformats-officedocument.theme+xml"/>
  <Override PartName="/ppt/media/image37.jpg" ContentType="image/jpeg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831" r:id="rId2"/>
    <p:sldMasterId id="2147483845" r:id="rId3"/>
    <p:sldMasterId id="2147483851" r:id="rId4"/>
  </p:sldMasterIdLst>
  <p:notesMasterIdLst>
    <p:notesMasterId r:id="rId10"/>
  </p:notesMasterIdLst>
  <p:sldIdLst>
    <p:sldId id="262" r:id="rId5"/>
    <p:sldId id="290" r:id="rId6"/>
    <p:sldId id="263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91DA21C-9CDD-0B0F-8531-6820D42AFEC9}" name="Jason Snavlin (Design Farm)" initials="JS" userId="S::jasons@arioso.group::e7c4c462-0f56-4b86-9a4d-8c60eee21d4e" providerId="AD"/>
  <p188:author id="{2505A62E-05C4-39C7-FAB2-CB92893E9676}" name="Authenticate Conference" initials="AC" userId="wvJy9AnPL9N0uAhkm5JNIwRFlOmOlYcxkvkvYtsT+Vo=" providerId="None"/>
  <p188:author id="{54E44BA4-A0D3-C6E4-3AF2-DC4D1FD2CFAE}" name="Andrew Shikiar" initials="AS" userId="3f5f579839cc098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1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0" autoAdjust="0"/>
    <p:restoredTop sz="94660"/>
  </p:normalViewPr>
  <p:slideViewPr>
    <p:cSldViewPr snapToGrid="0">
      <p:cViewPr varScale="1">
        <p:scale>
          <a:sx n="200" d="100"/>
          <a:sy n="200" d="100"/>
        </p:scale>
        <p:origin x="912" y="184"/>
      </p:cViewPr>
      <p:guideLst/>
    </p:cSldViewPr>
  </p:slideViewPr>
  <p:notesTextViewPr>
    <p:cViewPr>
      <p:scale>
        <a:sx n="176" d="100"/>
        <a:sy n="176" d="100"/>
      </p:scale>
      <p:origin x="0" y="0"/>
    </p:cViewPr>
  </p:notesTextViewPr>
  <p:sorterViewPr>
    <p:cViewPr>
      <p:scale>
        <a:sx n="1" d="1"/>
        <a:sy n="1" d="1"/>
      </p:scale>
      <p:origin x="0" y="-256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FFF2C-EE04-4331-BB2D-B809325A966C}" type="datetimeFigureOut">
              <a:rPr lang="en-US" smtClean="0"/>
              <a:t>10/7/24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C480F-77A6-435B-AC2D-3F79487D4C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3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4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25.jpe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18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26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4.sv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1.xml"/><Relationship Id="rId6" Type="http://schemas.openxmlformats.org/officeDocument/2006/relationships/image" Target="../media/image23.png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1.bin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3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image" Target="../media/image30.sv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4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2.emf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5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0.sv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6.xml"/><Relationship Id="rId6" Type="http://schemas.openxmlformats.org/officeDocument/2006/relationships/image" Target="../media/image29.png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6.bin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7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8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9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0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Layouts/_rels/slideLayout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32.png"/><Relationship Id="rId7" Type="http://schemas.openxmlformats.org/officeDocument/2006/relationships/image" Target="../media/image2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1.x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21.bin"/><Relationship Id="rId4" Type="http://schemas.microsoft.com/office/2007/relationships/hdphoto" Target="../media/hdphoto1.wdp"/></Relationships>
</file>

<file path=ppt/slideLayouts/_rels/slideLayout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33.png"/><Relationship Id="rId7" Type="http://schemas.openxmlformats.org/officeDocument/2006/relationships/image" Target="../media/image2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2.x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22.bin"/><Relationship Id="rId4" Type="http://schemas.microsoft.com/office/2007/relationships/hdphoto" Target="../media/hdphoto2.wdp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34.png"/><Relationship Id="rId7" Type="http://schemas.openxmlformats.org/officeDocument/2006/relationships/image" Target="../media/image2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3.x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23.bin"/><Relationship Id="rId4" Type="http://schemas.microsoft.com/office/2007/relationships/hdphoto" Target="../media/hdphoto3.wdp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4.xml"/><Relationship Id="rId4" Type="http://schemas.openxmlformats.org/officeDocument/2006/relationships/image" Target="../media/image22.emf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5.xml"/><Relationship Id="rId4" Type="http://schemas.openxmlformats.org/officeDocument/2006/relationships/image" Target="../media/image22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quare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0408F-4A76-4E13-B20C-89E0FD40DC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63" y="2302431"/>
            <a:ext cx="5972854" cy="1231106"/>
          </a:xfrm>
          <a:noFill/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4800" dirty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>
              <a:lnSpc>
                <a:spcPct val="78036"/>
              </a:lnSpc>
            </a:pPr>
            <a:r>
              <a:rPr lang="en-US" dirty="0"/>
              <a:t>Event name or presentation title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2042" y="3810971"/>
            <a:ext cx="4164583" cy="246221"/>
          </a:xfrm>
          <a:noFill/>
        </p:spPr>
        <p:txBody>
          <a:bodyPr wrap="square"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1600" b="0" i="0" spc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Speaker name or subtitle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A70944-6090-B302-483F-3A37431A9574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11" name="object 33">
              <a:extLst>
                <a:ext uri="{FF2B5EF4-FFF2-40B4-BE49-F238E27FC236}">
                  <a16:creationId xmlns:a16="http://schemas.microsoft.com/office/drawing/2014/main" id="{E4764C9C-9443-E2B7-9DC4-A95675914DD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b="0" i="0" kern="1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13" name="object 33">
              <a:extLst>
                <a:ext uri="{FF2B5EF4-FFF2-40B4-BE49-F238E27FC236}">
                  <a16:creationId xmlns:a16="http://schemas.microsoft.com/office/drawing/2014/main" id="{C919A3BD-D94F-EE6A-1E69-66639264792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algn="r">
                <a:spcBef>
                  <a:spcPts val="150"/>
                </a:spcBef>
              </a:pPr>
              <a:endParaRPr lang="en-US" b="0" i="0" kern="1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5" name="Picture 14" descr="A black and white logo&#10;&#10;Description automatically generated">
            <a:extLst>
              <a:ext uri="{FF2B5EF4-FFF2-40B4-BE49-F238E27FC236}">
                <a16:creationId xmlns:a16="http://schemas.microsoft.com/office/drawing/2014/main" id="{EB60B6C8-49F4-834A-A4B8-FA5F694086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626" y="459873"/>
            <a:ext cx="1507517" cy="1002707"/>
          </a:xfrm>
          <a:prstGeom prst="rect">
            <a:avLst/>
          </a:prstGeom>
        </p:spPr>
      </p:pic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78DE34F4-65CD-1471-3029-B57505F2F16A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283809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DACA5BE5-C733-CD4E-8469-E9B5A2A7B19E}" type="slidenum">
              <a: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anose="020B060403050404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10" name="Picture 9" descr="A yellow padlock on a shield&#10;&#10;Description automatically generated">
            <a:extLst>
              <a:ext uri="{FF2B5EF4-FFF2-40B4-BE49-F238E27FC236}">
                <a16:creationId xmlns:a16="http://schemas.microsoft.com/office/drawing/2014/main" id="{D1761782-402E-6193-DAEB-FBC6EF3B5D0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965092" y="1835976"/>
            <a:ext cx="2994594" cy="299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64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orient="horz" pos="2496">
          <p15:clr>
            <a:srgbClr val="5ACBF0"/>
          </p15:clr>
        </p15:guide>
        <p15:guide id="3" pos="3355">
          <p15:clr>
            <a:srgbClr val="5ACBF0"/>
          </p15:clr>
        </p15:guide>
        <p15:guide id="5" orient="horz" pos="2160">
          <p15:clr>
            <a:srgbClr val="FBAE40"/>
          </p15:clr>
        </p15:guide>
        <p15:guide id="6" orient="horz" pos="2229">
          <p15:clr>
            <a:srgbClr val="5ACBF0"/>
          </p15:clr>
        </p15:guide>
        <p15:guide id="7" pos="2996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B655BA-10A4-4A57-89DB-CFFBE1CA1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b="1" i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6390" y="1434370"/>
            <a:ext cx="11018520" cy="4966430"/>
          </a:xfrm>
        </p:spPr>
        <p:txBody>
          <a:bodyPr wrap="square">
            <a:normAutofit/>
          </a:bodyPr>
          <a:lstStyle>
            <a:lvl1pPr marL="0" indent="0">
              <a:buNone/>
              <a:defRPr b="0" i="0">
                <a:solidFill>
                  <a:srgbClr val="091F2C"/>
                </a:solidFill>
              </a:defRPr>
            </a:lvl1pPr>
            <a:lvl2pPr marL="228600" indent="0">
              <a:buNone/>
              <a:defRPr b="0" i="0">
                <a:solidFill>
                  <a:srgbClr val="091F2C"/>
                </a:solidFill>
              </a:defRPr>
            </a:lvl2pPr>
            <a:lvl3pPr marL="457200" indent="0">
              <a:buNone/>
              <a:defRPr b="0" i="0">
                <a:solidFill>
                  <a:srgbClr val="091F2C"/>
                </a:solidFill>
              </a:defRPr>
            </a:lvl3pPr>
            <a:lvl4pPr marL="685800" indent="0">
              <a:buNone/>
              <a:defRPr b="0" i="0">
                <a:solidFill>
                  <a:srgbClr val="091F2C"/>
                </a:solidFill>
              </a:defRPr>
            </a:lvl4pPr>
            <a:lvl5pPr marL="914400" indent="0">
              <a:buNone/>
              <a:defRPr b="0" i="0">
                <a:solidFill>
                  <a:srgbClr val="091F2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1366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">
          <p15:clr>
            <a:srgbClr val="5ACBF0"/>
          </p15:clr>
        </p15:guide>
        <p15:guide id="2" orient="horz" pos="905">
          <p15:clr>
            <a:srgbClr val="5ACBF0"/>
          </p15:clr>
        </p15:guide>
        <p15:guide id="4" orient="horz" pos="1272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E2550-DA43-453C-A328-33C740E65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b="1" i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B7A288-CDAC-4184-9F73-137C95F5E64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84200" y="1435100"/>
            <a:ext cx="5211763" cy="4833938"/>
          </a:xfrm>
        </p:spPr>
        <p:txBody>
          <a:bodyPr>
            <a:normAutofit/>
          </a:bodyPr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EC22105-78D6-4753-94FA-3DA949361A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89688" y="1435100"/>
            <a:ext cx="5219700" cy="4833938"/>
          </a:xfrm>
        </p:spPr>
        <p:txBody>
          <a:bodyPr>
            <a:normAutofit/>
          </a:bodyPr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76125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">
          <p15:clr>
            <a:srgbClr val="5ACBF0"/>
          </p15:clr>
        </p15:guide>
        <p15:guide id="2" orient="horz" pos="1276">
          <p15:clr>
            <a:srgbClr val="5ACBF0"/>
          </p15:clr>
        </p15:guide>
        <p15:guide id="3" orient="horz" pos="904">
          <p15:clr>
            <a:srgbClr val="5ACBF0"/>
          </p15:clr>
        </p15:guide>
        <p15:guide id="4" pos="3660">
          <p15:clr>
            <a:srgbClr val="5ACBF0"/>
          </p15:clr>
        </p15:guide>
        <p15:guide id="5" pos="4024">
          <p15:clr>
            <a:srgbClr val="5ACBF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Bullet with Sub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76633-3E8D-4CF4-A5D4-D4E9D88A6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63" y="457200"/>
            <a:ext cx="11018520" cy="553998"/>
          </a:xfrm>
        </p:spPr>
        <p:txBody>
          <a:bodyPr>
            <a:normAutofit/>
          </a:bodyPr>
          <a:lstStyle>
            <a:lvl1pPr>
              <a:defRPr b="1" i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D525736-DEE8-4391-8135-23DE064005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4200" y="1436688"/>
            <a:ext cx="5219700" cy="430887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 b="1" i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8E90344-0294-48E2-AAF0-601BB99500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4200" y="2084388"/>
            <a:ext cx="5219700" cy="4369851"/>
          </a:xfrm>
        </p:spPr>
        <p:txBody>
          <a:bodyPr>
            <a:normAutofit/>
          </a:bodyPr>
          <a:lstStyle>
            <a:lvl1pPr marL="171450" indent="-171450">
              <a:defRPr lang="en-US" sz="2400" b="0" i="0" dirty="0"/>
            </a:lvl1pPr>
            <a:lvl2pPr marL="342900" indent="-171450">
              <a:defRPr lang="en-US" b="0" i="0" dirty="0"/>
            </a:lvl2pPr>
            <a:lvl3pPr marL="514350" indent="-171450">
              <a:defRPr lang="en-US" b="0" i="0" dirty="0"/>
            </a:lvl3pPr>
            <a:lvl4pPr marL="666750" indent="-152400">
              <a:defRPr lang="en-US" b="0" i="0" dirty="0"/>
            </a:lvl4pPr>
            <a:lvl5pPr marL="793750" indent="-120650"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B4F729D4-B1F1-45F2-A06A-40234B19C88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97625" y="1436688"/>
            <a:ext cx="5219700" cy="430887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 b="1" i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1F896FB-325C-4849-B372-8DF0D6C056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97625" y="2084388"/>
            <a:ext cx="5219700" cy="4369851"/>
          </a:xfrm>
        </p:spPr>
        <p:txBody>
          <a:bodyPr>
            <a:normAutofit/>
          </a:bodyPr>
          <a:lstStyle>
            <a:lvl1pPr marL="171450" indent="-171450">
              <a:defRPr lang="en-US" sz="2400" b="0" i="0" dirty="0"/>
            </a:lvl1pPr>
            <a:lvl2pPr marL="342900" indent="-171450">
              <a:defRPr lang="en-US" b="0" i="0" dirty="0"/>
            </a:lvl2pPr>
            <a:lvl3pPr marL="514350" indent="-171450">
              <a:defRPr lang="en-US" b="0" i="0" dirty="0"/>
            </a:lvl3pPr>
            <a:lvl4pPr marL="685800" indent="-136525">
              <a:defRPr lang="en-US" b="0" i="0" dirty="0"/>
            </a:lvl4pPr>
            <a:lvl5pPr marL="793750" indent="-120650"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55802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">
          <p15:clr>
            <a:srgbClr val="5ACBF0"/>
          </p15:clr>
        </p15:guide>
        <p15:guide id="2" orient="horz" pos="1311">
          <p15:clr>
            <a:srgbClr val="5ACBF0"/>
          </p15:clr>
        </p15:guide>
        <p15:guide id="4" pos="3656">
          <p15:clr>
            <a:srgbClr val="5ACBF0"/>
          </p15:clr>
        </p15:guide>
        <p15:guide id="5" pos="4024">
          <p15:clr>
            <a:srgbClr val="5ACBF0"/>
          </p15:clr>
        </p15:guide>
        <p15:guide id="7" orient="horz" pos="905">
          <p15:clr>
            <a:srgbClr val="5ACBF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 Bullet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60F77E-464D-46F7-A8F8-6F281DAB0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63" y="457200"/>
            <a:ext cx="11018520" cy="553998"/>
          </a:xfrm>
        </p:spPr>
        <p:txBody>
          <a:bodyPr>
            <a:normAutofit/>
          </a:bodyPr>
          <a:lstStyle>
            <a:lvl1pPr>
              <a:defRPr b="1" i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CB20F198-3776-433D-85A8-C2B6AC6235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5217" y="1438275"/>
            <a:ext cx="3264408" cy="677108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200" b="1" i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7BC59AA-6CF8-4091-8008-21AA9AD8E8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5217" y="2390774"/>
            <a:ext cx="3264408" cy="4081979"/>
          </a:xfrm>
        </p:spPr>
        <p:txBody>
          <a:bodyPr wrap="square">
            <a:normAutofit/>
          </a:bodyPr>
          <a:lstStyle>
            <a:lvl1pPr marL="176213" indent="-176213">
              <a:defRPr lang="en-US" sz="2000" b="0" i="0" dirty="0"/>
            </a:lvl1pPr>
            <a:lvl2pPr marL="322263" indent="-150813">
              <a:defRPr lang="en-US" sz="1800" b="0" i="0" dirty="0"/>
            </a:lvl2pPr>
            <a:lvl3pPr marL="466725" indent="-138113">
              <a:defRPr lang="en-US" b="0" i="0" dirty="0"/>
            </a:lvl3pPr>
            <a:lvl4pPr marL="595313" indent="-128588">
              <a:defRPr lang="en-US" b="0" i="0" dirty="0"/>
            </a:lvl4pPr>
            <a:lvl5pPr marL="731838" indent="-122238"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BECED387-BA3E-49B2-8F1E-0E371E09E0A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63796" y="1438275"/>
            <a:ext cx="3264408" cy="677108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200" b="1" i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B26A1CD-81F9-4C2F-896F-E69757C6658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63796" y="2384134"/>
            <a:ext cx="3264408" cy="4081979"/>
          </a:xfrm>
        </p:spPr>
        <p:txBody>
          <a:bodyPr wrap="square">
            <a:normAutofit/>
          </a:bodyPr>
          <a:lstStyle>
            <a:lvl1pPr marL="176213" indent="-176213">
              <a:defRPr lang="en-US" sz="2000" b="0" i="0" dirty="0"/>
            </a:lvl1pPr>
            <a:lvl2pPr marL="398463" indent="-169863">
              <a:defRPr lang="en-US" sz="1800" b="0" i="0" dirty="0"/>
            </a:lvl2pPr>
            <a:lvl3pPr marL="555625" indent="-157163">
              <a:defRPr lang="en-US" b="0" i="0" dirty="0"/>
            </a:lvl3pPr>
            <a:lvl4pPr marL="685800" indent="-136525">
              <a:defRPr lang="en-US" b="0" i="0" dirty="0"/>
            </a:lvl4pPr>
            <a:lvl5pPr marL="800100" indent="-111125"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9263A4B-A9A8-4CE5-96A8-6F6EC365E51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42375" y="1438275"/>
            <a:ext cx="3264408" cy="677108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200" b="1" i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2205743D-F71A-4647-9BE4-2900BDA258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342375" y="2390774"/>
            <a:ext cx="3264408" cy="4081979"/>
          </a:xfrm>
        </p:spPr>
        <p:txBody>
          <a:bodyPr wrap="square">
            <a:normAutofit/>
          </a:bodyPr>
          <a:lstStyle>
            <a:lvl1pPr marL="176213" indent="-176213">
              <a:defRPr lang="en-US" sz="2000" b="0" i="0" dirty="0"/>
            </a:lvl1pPr>
            <a:lvl2pPr marL="398463" indent="-169863">
              <a:defRPr lang="en-US" sz="1800" b="0" i="0" dirty="0"/>
            </a:lvl2pPr>
            <a:lvl3pPr marL="555625" indent="-157163">
              <a:defRPr lang="en-US" b="0" i="0" dirty="0"/>
            </a:lvl3pPr>
            <a:lvl4pPr marL="685800" indent="-136525">
              <a:defRPr lang="en-US" b="0" i="0" dirty="0"/>
            </a:lvl4pPr>
            <a:lvl5pPr marL="800100" indent="-111125"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38716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3" orient="horz" pos="1506">
          <p15:clr>
            <a:srgbClr val="5ACBF0"/>
          </p15:clr>
        </p15:guide>
        <p15:guide id="4" orient="horz" pos="906">
          <p15:clr>
            <a:srgbClr val="5ACBF0"/>
          </p15:clr>
        </p15:guide>
        <p15:guide id="5" orient="horz" pos="288">
          <p15:clr>
            <a:srgbClr val="5ACBF0"/>
          </p15:clr>
        </p15:guide>
        <p15:guide id="6" pos="2430">
          <p15:clr>
            <a:srgbClr val="5ACBF0"/>
          </p15:clr>
        </p15:guide>
        <p15:guide id="7" pos="2811">
          <p15:clr>
            <a:srgbClr val="5ACBF0"/>
          </p15:clr>
        </p15:guide>
        <p15:guide id="8" pos="4871">
          <p15:clr>
            <a:srgbClr val="5ACBF0"/>
          </p15:clr>
        </p15:guide>
        <p15:guide id="9" pos="5251">
          <p15:clr>
            <a:srgbClr val="5ACBF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60F77E-464D-46F7-A8F8-6F281DAB0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63" y="457200"/>
            <a:ext cx="11018520" cy="553998"/>
          </a:xfrm>
        </p:spPr>
        <p:txBody>
          <a:bodyPr>
            <a:normAutofit/>
          </a:bodyPr>
          <a:lstStyle>
            <a:lvl1pPr>
              <a:defRPr b="1" i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CB20F198-3776-433D-85A8-C2B6AC6235F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85217" y="1438275"/>
            <a:ext cx="3264408" cy="677108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7200" b="1" i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100%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7BC59AA-6CF8-4091-8008-21AA9AD8E8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5217" y="2597594"/>
            <a:ext cx="3264408" cy="3979994"/>
          </a:xfrm>
        </p:spPr>
        <p:txBody>
          <a:bodyPr wrap="square">
            <a:normAutofit/>
          </a:bodyPr>
          <a:lstStyle>
            <a:lvl1pPr marL="0" indent="0">
              <a:buNone/>
              <a:defRPr lang="en-US" sz="2000" b="0" i="0" dirty="0"/>
            </a:lvl1pPr>
            <a:lvl2pPr marL="171450" indent="0">
              <a:buNone/>
              <a:defRPr lang="en-US" sz="1800" b="0" i="0" dirty="0"/>
            </a:lvl2pPr>
            <a:lvl3pPr marL="328612" indent="0">
              <a:buNone/>
              <a:defRPr lang="en-US" b="0" i="0" dirty="0"/>
            </a:lvl3pPr>
            <a:lvl4pPr marL="466725" indent="0">
              <a:buNone/>
              <a:defRPr lang="en-US" b="0" i="0" dirty="0"/>
            </a:lvl4pPr>
            <a:lvl5pPr marL="609600" indent="0">
              <a:buNone/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BECED387-BA3E-49B2-8F1E-0E371E09E0A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63796" y="1438275"/>
            <a:ext cx="3264408" cy="677108"/>
          </a:xfrm>
        </p:spPr>
        <p:txBody>
          <a:bodyPr vert="horz" wrap="square" lIns="0" tIns="0" rIns="0" bIns="0" rtlCol="0" anchor="t">
            <a:noAutofit/>
          </a:bodyPr>
          <a:lstStyle>
            <a:lvl1pPr marL="0" indent="0">
              <a:buNone/>
              <a:defRPr lang="en-US" sz="7200" b="1" dirty="0">
                <a:solidFill>
                  <a:schemeClr val="accent3"/>
                </a:solidFill>
              </a:defRPr>
            </a:lvl1pPr>
          </a:lstStyle>
          <a:p>
            <a:pPr marL="228600" lvl="0" indent="-228600">
              <a:spcBef>
                <a:spcPts val="0"/>
              </a:spcBef>
            </a:pPr>
            <a:r>
              <a:rPr lang="en-US" dirty="0"/>
              <a:t>100%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B26A1CD-81F9-4C2F-896F-E69757C6658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63796" y="2590954"/>
            <a:ext cx="3264408" cy="3979994"/>
          </a:xfrm>
        </p:spPr>
        <p:txBody>
          <a:bodyPr wrap="square">
            <a:normAutofit/>
          </a:bodyPr>
          <a:lstStyle>
            <a:lvl1pPr marL="0" indent="0">
              <a:buNone/>
              <a:defRPr lang="en-US" sz="2000" b="0" i="0" dirty="0"/>
            </a:lvl1pPr>
            <a:lvl2pPr marL="228600" indent="0">
              <a:buNone/>
              <a:defRPr lang="en-US" sz="1800" b="0" i="0" dirty="0"/>
            </a:lvl2pPr>
            <a:lvl3pPr marL="398462" indent="0">
              <a:buNone/>
              <a:defRPr lang="en-US" b="0" i="0" dirty="0"/>
            </a:lvl3pPr>
            <a:lvl4pPr marL="549275" indent="0">
              <a:buNone/>
              <a:defRPr lang="en-US" b="0" i="0" dirty="0"/>
            </a:lvl4pPr>
            <a:lvl5pPr marL="688975" indent="0">
              <a:buNone/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9263A4B-A9A8-4CE5-96A8-6F6EC365E51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42375" y="1438275"/>
            <a:ext cx="3264408" cy="677108"/>
          </a:xfrm>
        </p:spPr>
        <p:txBody>
          <a:bodyPr vert="horz" wrap="square" lIns="0" tIns="0" rIns="0" bIns="0" rtlCol="0" anchor="t">
            <a:noAutofit/>
          </a:bodyPr>
          <a:lstStyle>
            <a:lvl1pPr marL="0" indent="0">
              <a:buNone/>
              <a:defRPr lang="en-US" sz="7200" b="1" dirty="0">
                <a:solidFill>
                  <a:schemeClr val="accent3"/>
                </a:solidFill>
              </a:defRPr>
            </a:lvl1pPr>
          </a:lstStyle>
          <a:p>
            <a:pPr marL="228600" lvl="0" indent="-228600">
              <a:spcBef>
                <a:spcPts val="0"/>
              </a:spcBef>
            </a:pPr>
            <a:r>
              <a:rPr lang="en-US" dirty="0"/>
              <a:t>100%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2205743D-F71A-4647-9BE4-2900BDA258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342375" y="2597594"/>
            <a:ext cx="3264408" cy="3979994"/>
          </a:xfrm>
        </p:spPr>
        <p:txBody>
          <a:bodyPr wrap="square">
            <a:normAutofit/>
          </a:bodyPr>
          <a:lstStyle>
            <a:lvl1pPr marL="0" indent="0">
              <a:buNone/>
              <a:defRPr lang="en-US" sz="2000" b="0" i="0" dirty="0"/>
            </a:lvl1pPr>
            <a:lvl2pPr marL="228600" indent="0">
              <a:buNone/>
              <a:defRPr lang="en-US" sz="1800" b="0" i="0" dirty="0"/>
            </a:lvl2pPr>
            <a:lvl3pPr marL="398462" indent="0">
              <a:buNone/>
              <a:defRPr lang="en-US" b="0" i="0" dirty="0"/>
            </a:lvl3pPr>
            <a:lvl4pPr marL="549275" indent="0">
              <a:buNone/>
              <a:defRPr lang="en-US" b="0" i="0" dirty="0"/>
            </a:lvl4pPr>
            <a:lvl5pPr marL="688975" indent="0">
              <a:buNone/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56F7220-7E3D-81B9-35BC-1DBA068FBDF2}"/>
              </a:ext>
            </a:extLst>
          </p:cNvPr>
          <p:cNvCxnSpPr>
            <a:cxnSpLocks/>
          </p:cNvCxnSpPr>
          <p:nvPr userDrawn="1"/>
        </p:nvCxnSpPr>
        <p:spPr>
          <a:xfrm flipH="1">
            <a:off x="585217" y="2486119"/>
            <a:ext cx="2577326" cy="0"/>
          </a:xfrm>
          <a:prstGeom prst="straightConnector1">
            <a:avLst/>
          </a:prstGeom>
          <a:noFill/>
          <a:ln w="34925" cap="rnd" cmpd="sng" algn="ctr">
            <a:solidFill>
              <a:srgbClr val="1294A7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4C24CE1-A8A1-53F4-0BDB-0556C4671EA4}"/>
              </a:ext>
            </a:extLst>
          </p:cNvPr>
          <p:cNvCxnSpPr>
            <a:cxnSpLocks/>
          </p:cNvCxnSpPr>
          <p:nvPr userDrawn="1"/>
        </p:nvCxnSpPr>
        <p:spPr>
          <a:xfrm flipH="1">
            <a:off x="4458313" y="2486119"/>
            <a:ext cx="2577326" cy="0"/>
          </a:xfrm>
          <a:prstGeom prst="straightConnector1">
            <a:avLst/>
          </a:prstGeom>
          <a:noFill/>
          <a:ln w="34925" cap="rnd" cmpd="sng" algn="ctr">
            <a:solidFill>
              <a:srgbClr val="1294A7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ECE0B9-89BD-BF0B-7BB6-EAA77037D1FD}"/>
              </a:ext>
            </a:extLst>
          </p:cNvPr>
          <p:cNvCxnSpPr>
            <a:cxnSpLocks/>
          </p:cNvCxnSpPr>
          <p:nvPr userDrawn="1"/>
        </p:nvCxnSpPr>
        <p:spPr>
          <a:xfrm flipH="1">
            <a:off x="8331409" y="2486119"/>
            <a:ext cx="2577326" cy="0"/>
          </a:xfrm>
          <a:prstGeom prst="straightConnector1">
            <a:avLst/>
          </a:prstGeom>
          <a:noFill/>
          <a:ln w="34925" cap="rnd" cmpd="sng" algn="ctr">
            <a:solidFill>
              <a:srgbClr val="1294A7"/>
            </a:solidFill>
            <a:prstDash val="solid"/>
            <a:headEnd type="none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380119344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3" orient="horz" pos="1506">
          <p15:clr>
            <a:srgbClr val="5ACBF0"/>
          </p15:clr>
        </p15:guide>
        <p15:guide id="4" orient="horz" pos="906">
          <p15:clr>
            <a:srgbClr val="5ACBF0"/>
          </p15:clr>
        </p15:guide>
        <p15:guide id="5" orient="horz" pos="288">
          <p15:clr>
            <a:srgbClr val="5ACBF0"/>
          </p15:clr>
        </p15:guide>
        <p15:guide id="6" pos="2430">
          <p15:clr>
            <a:srgbClr val="5ACBF0"/>
          </p15:clr>
        </p15:guide>
        <p15:guide id="7" pos="2811">
          <p15:clr>
            <a:srgbClr val="5ACBF0"/>
          </p15:clr>
        </p15:guide>
        <p15:guide id="8" pos="4871">
          <p15:clr>
            <a:srgbClr val="5ACBF0"/>
          </p15:clr>
        </p15:guide>
        <p15:guide id="9" pos="5251">
          <p15:clr>
            <a:srgbClr val="5ACBF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60F77E-464D-46F7-A8F8-6F281DAB0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63" y="457200"/>
            <a:ext cx="11018520" cy="553998"/>
          </a:xfrm>
        </p:spPr>
        <p:txBody>
          <a:bodyPr>
            <a:normAutofit/>
          </a:bodyPr>
          <a:lstStyle>
            <a:lvl1pPr>
              <a:defRPr b="1" i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CB20F198-3776-433D-85A8-C2B6AC6235F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85217" y="1917462"/>
            <a:ext cx="2327802" cy="1607575"/>
          </a:xfrm>
        </p:spPr>
        <p:txBody>
          <a:bodyPr anchor="t">
            <a:noAutofit/>
          </a:bodyPr>
          <a:lstStyle>
            <a:lvl1pPr marL="0" indent="0" algn="r">
              <a:spcBef>
                <a:spcPts val="0"/>
              </a:spcBef>
              <a:buNone/>
              <a:defRPr sz="6600" b="1" i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100%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7BC59AA-6CF8-4091-8008-21AA9AD8E8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12062" y="1917463"/>
            <a:ext cx="2125661" cy="1622321"/>
          </a:xfrm>
        </p:spPr>
        <p:txBody>
          <a:bodyPr wrap="square">
            <a:normAutofit/>
          </a:bodyPr>
          <a:lstStyle>
            <a:lvl1pPr marL="0" indent="0">
              <a:buNone/>
              <a:defRPr lang="en-US" sz="2000" b="0" i="0" dirty="0"/>
            </a:lvl1pPr>
            <a:lvl2pPr marL="171450" indent="0">
              <a:buNone/>
              <a:defRPr lang="en-US" sz="1800" b="0" i="0" dirty="0"/>
            </a:lvl2pPr>
            <a:lvl3pPr marL="328612" indent="0">
              <a:buNone/>
              <a:defRPr lang="en-US" b="0" i="0" dirty="0"/>
            </a:lvl3pPr>
            <a:lvl4pPr marL="466725" indent="0">
              <a:buNone/>
              <a:defRPr lang="en-US" b="0" i="0" dirty="0"/>
            </a:lvl4pPr>
            <a:lvl5pPr marL="609600" indent="0">
              <a:buNone/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56F7220-7E3D-81B9-35BC-1DBA068FBDF2}"/>
              </a:ext>
            </a:extLst>
          </p:cNvPr>
          <p:cNvCxnSpPr>
            <a:cxnSpLocks/>
          </p:cNvCxnSpPr>
          <p:nvPr userDrawn="1"/>
        </p:nvCxnSpPr>
        <p:spPr>
          <a:xfrm flipV="1">
            <a:off x="3162543" y="1917463"/>
            <a:ext cx="0" cy="1047844"/>
          </a:xfrm>
          <a:prstGeom prst="straightConnector1">
            <a:avLst/>
          </a:prstGeom>
          <a:noFill/>
          <a:ln w="34925" cap="rnd" cmpd="sng" algn="ctr">
            <a:solidFill>
              <a:srgbClr val="1294A7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BBF3C123-50F0-DAC4-71E3-1CED49B29518}"/>
              </a:ext>
            </a:extLst>
          </p:cNvPr>
          <p:cNvCxnSpPr>
            <a:cxnSpLocks/>
          </p:cNvCxnSpPr>
          <p:nvPr userDrawn="1"/>
        </p:nvCxnSpPr>
        <p:spPr>
          <a:xfrm>
            <a:off x="585217" y="3853656"/>
            <a:ext cx="4952506" cy="0"/>
          </a:xfrm>
          <a:prstGeom prst="straightConnector1">
            <a:avLst/>
          </a:prstGeom>
          <a:ln>
            <a:solidFill>
              <a:srgbClr val="E6E6E6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4E0589A-4AC8-3BD1-EA2D-8F0041F48908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438275"/>
            <a:ext cx="0" cy="4830763"/>
          </a:xfrm>
          <a:prstGeom prst="straightConnector1">
            <a:avLst/>
          </a:prstGeom>
          <a:ln>
            <a:solidFill>
              <a:srgbClr val="E6E6E6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607734B-E4E6-9092-89E9-2D0870A8D8C4}"/>
              </a:ext>
            </a:extLst>
          </p:cNvPr>
          <p:cNvCxnSpPr>
            <a:cxnSpLocks/>
          </p:cNvCxnSpPr>
          <p:nvPr userDrawn="1"/>
        </p:nvCxnSpPr>
        <p:spPr>
          <a:xfrm>
            <a:off x="6642389" y="3853656"/>
            <a:ext cx="4952506" cy="0"/>
          </a:xfrm>
          <a:prstGeom prst="straightConnector1">
            <a:avLst/>
          </a:prstGeom>
          <a:ln>
            <a:solidFill>
              <a:srgbClr val="E6E6E6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9564D3A2-2C73-D40E-0B52-931C52E354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36565" y="1917462"/>
            <a:ext cx="2327802" cy="1607575"/>
          </a:xfrm>
        </p:spPr>
        <p:txBody>
          <a:bodyPr anchor="t">
            <a:noAutofit/>
          </a:bodyPr>
          <a:lstStyle>
            <a:lvl1pPr marL="0" indent="0" algn="r">
              <a:spcBef>
                <a:spcPts val="0"/>
              </a:spcBef>
              <a:buNone/>
              <a:defRPr sz="6600" b="1" i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100%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3BFDC161-914C-0636-E099-CBB2006ACDF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463410" y="1917463"/>
            <a:ext cx="2125661" cy="1622321"/>
          </a:xfrm>
        </p:spPr>
        <p:txBody>
          <a:bodyPr wrap="square">
            <a:normAutofit/>
          </a:bodyPr>
          <a:lstStyle>
            <a:lvl1pPr marL="0" indent="0">
              <a:buNone/>
              <a:defRPr lang="en-US" sz="2000" b="0" i="0" dirty="0"/>
            </a:lvl1pPr>
            <a:lvl2pPr marL="171450" indent="0">
              <a:buNone/>
              <a:defRPr lang="en-US" sz="1800" b="0" i="0" dirty="0"/>
            </a:lvl2pPr>
            <a:lvl3pPr marL="328612" indent="0">
              <a:buNone/>
              <a:defRPr lang="en-US" b="0" i="0" dirty="0"/>
            </a:lvl3pPr>
            <a:lvl4pPr marL="466725" indent="0">
              <a:buNone/>
              <a:defRPr lang="en-US" b="0" i="0" dirty="0"/>
            </a:lvl4pPr>
            <a:lvl5pPr marL="609600" indent="0">
              <a:buNone/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E246B1-7C06-5CB4-14B7-43FA1AED1824}"/>
              </a:ext>
            </a:extLst>
          </p:cNvPr>
          <p:cNvCxnSpPr>
            <a:cxnSpLocks/>
          </p:cNvCxnSpPr>
          <p:nvPr userDrawn="1"/>
        </p:nvCxnSpPr>
        <p:spPr>
          <a:xfrm flipV="1">
            <a:off x="9213891" y="1917463"/>
            <a:ext cx="0" cy="1047844"/>
          </a:xfrm>
          <a:prstGeom prst="straightConnector1">
            <a:avLst/>
          </a:prstGeom>
          <a:noFill/>
          <a:ln w="34925" cap="rnd" cmpd="sng" algn="ctr">
            <a:solidFill>
              <a:srgbClr val="1294A7"/>
            </a:solidFill>
            <a:prstDash val="solid"/>
            <a:headEnd type="none"/>
            <a:tailEnd type="none"/>
          </a:ln>
          <a:effectLst/>
        </p:spPr>
      </p:cxn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A25C911A-E75A-17A3-DDE6-E9E94E068D0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85217" y="4218022"/>
            <a:ext cx="2327802" cy="1607575"/>
          </a:xfrm>
        </p:spPr>
        <p:txBody>
          <a:bodyPr anchor="t">
            <a:noAutofit/>
          </a:bodyPr>
          <a:lstStyle>
            <a:lvl1pPr marL="0" indent="0" algn="r">
              <a:spcBef>
                <a:spcPts val="0"/>
              </a:spcBef>
              <a:buNone/>
              <a:defRPr sz="6600" b="1" i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100%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A8FDDBE8-F1F6-0471-74EC-1339ADCFA4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12062" y="4218023"/>
            <a:ext cx="2125661" cy="1622321"/>
          </a:xfrm>
        </p:spPr>
        <p:txBody>
          <a:bodyPr wrap="square">
            <a:normAutofit/>
          </a:bodyPr>
          <a:lstStyle>
            <a:lvl1pPr marL="0" indent="0">
              <a:buNone/>
              <a:defRPr lang="en-US" sz="2000" b="0" i="0" dirty="0"/>
            </a:lvl1pPr>
            <a:lvl2pPr marL="171450" indent="0">
              <a:buNone/>
              <a:defRPr lang="en-US" sz="1800" b="0" i="0" dirty="0"/>
            </a:lvl2pPr>
            <a:lvl3pPr marL="328612" indent="0">
              <a:buNone/>
              <a:defRPr lang="en-US" b="0" i="0" dirty="0"/>
            </a:lvl3pPr>
            <a:lvl4pPr marL="466725" indent="0">
              <a:buNone/>
              <a:defRPr lang="en-US" b="0" i="0" dirty="0"/>
            </a:lvl4pPr>
            <a:lvl5pPr marL="609600" indent="0">
              <a:buNone/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731E81A-B099-8AC7-DA65-56B34FE26C5F}"/>
              </a:ext>
            </a:extLst>
          </p:cNvPr>
          <p:cNvCxnSpPr>
            <a:cxnSpLocks/>
          </p:cNvCxnSpPr>
          <p:nvPr userDrawn="1"/>
        </p:nvCxnSpPr>
        <p:spPr>
          <a:xfrm flipV="1">
            <a:off x="3162543" y="4218023"/>
            <a:ext cx="0" cy="1047844"/>
          </a:xfrm>
          <a:prstGeom prst="straightConnector1">
            <a:avLst/>
          </a:prstGeom>
          <a:noFill/>
          <a:ln w="34925" cap="rnd" cmpd="sng" algn="ctr">
            <a:solidFill>
              <a:srgbClr val="1294A7"/>
            </a:solidFill>
            <a:prstDash val="solid"/>
            <a:headEnd type="none"/>
            <a:tailEnd type="none"/>
          </a:ln>
          <a:effectLst/>
        </p:spPr>
      </p:cxn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F9861D61-2C24-5DC5-D2AF-F71E77818C8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36565" y="4218022"/>
            <a:ext cx="2327802" cy="1607575"/>
          </a:xfrm>
        </p:spPr>
        <p:txBody>
          <a:bodyPr anchor="t">
            <a:noAutofit/>
          </a:bodyPr>
          <a:lstStyle>
            <a:lvl1pPr marL="0" indent="0" algn="r">
              <a:spcBef>
                <a:spcPts val="0"/>
              </a:spcBef>
              <a:buNone/>
              <a:defRPr sz="6600" b="1" i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100%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44588607-2276-3F54-CD75-FD73E0E4A5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463410" y="4218023"/>
            <a:ext cx="2125661" cy="1622321"/>
          </a:xfrm>
        </p:spPr>
        <p:txBody>
          <a:bodyPr wrap="square">
            <a:normAutofit/>
          </a:bodyPr>
          <a:lstStyle>
            <a:lvl1pPr marL="0" indent="0">
              <a:buNone/>
              <a:defRPr lang="en-US" sz="2000" b="0" i="0" dirty="0"/>
            </a:lvl1pPr>
            <a:lvl2pPr marL="171450" indent="0">
              <a:buNone/>
              <a:defRPr lang="en-US" sz="1800" b="0" i="0" dirty="0"/>
            </a:lvl2pPr>
            <a:lvl3pPr marL="328612" indent="0">
              <a:buNone/>
              <a:defRPr lang="en-US" b="0" i="0" dirty="0"/>
            </a:lvl3pPr>
            <a:lvl4pPr marL="466725" indent="0">
              <a:buNone/>
              <a:defRPr lang="en-US" b="0" i="0" dirty="0"/>
            </a:lvl4pPr>
            <a:lvl5pPr marL="609600" indent="0">
              <a:buNone/>
              <a:defRPr lang="en-US" b="0" i="0" dirty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B6F8344-003B-E6E6-0FAE-120E0AC1DAD8}"/>
              </a:ext>
            </a:extLst>
          </p:cNvPr>
          <p:cNvCxnSpPr>
            <a:cxnSpLocks/>
          </p:cNvCxnSpPr>
          <p:nvPr userDrawn="1"/>
        </p:nvCxnSpPr>
        <p:spPr>
          <a:xfrm flipV="1">
            <a:off x="9213891" y="4218023"/>
            <a:ext cx="0" cy="1047844"/>
          </a:xfrm>
          <a:prstGeom prst="straightConnector1">
            <a:avLst/>
          </a:prstGeom>
          <a:noFill/>
          <a:ln w="34925" cap="rnd" cmpd="sng" algn="ctr">
            <a:solidFill>
              <a:srgbClr val="1294A7"/>
            </a:solidFill>
            <a:prstDash val="solid"/>
            <a:headEnd type="none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52864052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3" orient="horz" pos="1506">
          <p15:clr>
            <a:srgbClr val="5ACBF0"/>
          </p15:clr>
        </p15:guide>
        <p15:guide id="4" orient="horz" pos="906">
          <p15:clr>
            <a:srgbClr val="5ACBF0"/>
          </p15:clr>
        </p15:guide>
        <p15:guide id="5" orient="horz" pos="288">
          <p15:clr>
            <a:srgbClr val="5ACBF0"/>
          </p15:clr>
        </p15:guide>
        <p15:guide id="6" pos="2430">
          <p15:clr>
            <a:srgbClr val="5ACBF0"/>
          </p15:clr>
        </p15:guide>
        <p15:guide id="7" pos="2811">
          <p15:clr>
            <a:srgbClr val="5ACBF0"/>
          </p15:clr>
        </p15:guide>
        <p15:guide id="8" pos="4871">
          <p15:clr>
            <a:srgbClr val="5ACBF0"/>
          </p15:clr>
        </p15:guide>
        <p15:guide id="9" pos="5251">
          <p15:clr>
            <a:srgbClr val="5ACBF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5C076-3B78-4451-8068-576892A08E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5216" y="2309812"/>
            <a:ext cx="3182027" cy="3959225"/>
          </a:xfrm>
        </p:spPr>
        <p:txBody>
          <a:bodyPr anchor="t">
            <a:normAutofit/>
          </a:bodyPr>
          <a:lstStyle>
            <a:lvl1pPr>
              <a:defRPr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7E9DBFD9-3E1E-4F19-AF15-56780F9C79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56100" y="2309812"/>
            <a:ext cx="7253288" cy="3959223"/>
          </a:xfrm>
        </p:spPr>
        <p:txBody>
          <a:bodyPr anchor="t">
            <a:normAutofit/>
          </a:bodyPr>
          <a:lstStyle>
            <a:lvl1pPr marL="231775" indent="-231775">
              <a:spcAft>
                <a:spcPts val="600"/>
              </a:spcAft>
              <a:buFont typeface="Wingdings" panose="05000000000000000000" pitchFamily="2" charset="2"/>
              <a:buChar char=""/>
              <a:defRPr b="0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35867F2-3994-4092-B53B-5792FEE698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85216" y="2019300"/>
            <a:ext cx="3182112" cy="0"/>
          </a:xfrm>
          <a:prstGeom prst="line">
            <a:avLst/>
          </a:prstGeom>
          <a:ln w="28575">
            <a:solidFill>
              <a:schemeClr val="accent1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F1A9F7D-F14E-4BCE-9EB4-D9EF47B67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54523" y="2019300"/>
            <a:ext cx="7254865" cy="0"/>
          </a:xfrm>
          <a:prstGeom prst="line">
            <a:avLst/>
          </a:prstGeom>
          <a:ln w="19050">
            <a:solidFill>
              <a:schemeClr val="tx1">
                <a:alpha val="30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50461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3" pos="2744">
          <p15:clr>
            <a:srgbClr val="5ACBF0"/>
          </p15:clr>
        </p15:guide>
        <p15:guide id="29" orient="horz" pos="1272">
          <p15:clr>
            <a:srgbClr val="5ACBF0"/>
          </p15:clr>
        </p15:guide>
        <p15:guide id="30" pos="2376">
          <p15:clr>
            <a:srgbClr val="5ACBF0"/>
          </p15:clr>
        </p15:guide>
        <p15:guide id="32" orient="horz" pos="1455">
          <p15:clr>
            <a:srgbClr val="5ACBF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Title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2980408"/>
            <a:ext cx="9144000" cy="553998"/>
          </a:xfrm>
          <a:noFill/>
        </p:spPr>
        <p:txBody>
          <a:bodyPr lIns="0" tIns="0" rIns="0" bIns="0" anchor="b" anchorCtr="0">
            <a:norm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4085547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ection Titl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2980408"/>
            <a:ext cx="9144000" cy="553998"/>
          </a:xfrm>
          <a:noFill/>
        </p:spPr>
        <p:txBody>
          <a:bodyPr lIns="0" tIns="0" rIns="0" bIns="0" anchor="b" anchorCtr="0">
            <a:norm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166985-2637-C304-1835-2F2908A282EF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8" name="object 33">
              <a:extLst>
                <a:ext uri="{FF2B5EF4-FFF2-40B4-BE49-F238E27FC236}">
                  <a16:creationId xmlns:a16="http://schemas.microsoft.com/office/drawing/2014/main" id="{09249C14-AB0B-9087-C7C9-7755899A579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kern="100" dirty="0">
                  <a:solidFill>
                    <a:srgbClr val="FFFFFE"/>
                  </a:solidFill>
                  <a:latin typeface="arial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9" name="object 33">
              <a:extLst>
                <a:ext uri="{FF2B5EF4-FFF2-40B4-BE49-F238E27FC236}">
                  <a16:creationId xmlns:a16="http://schemas.microsoft.com/office/drawing/2014/main" id="{7C960575-CDC8-61FB-4CF0-00A8038BDD3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algn="r">
                <a:spcBef>
                  <a:spcPts val="150"/>
                </a:spcBef>
              </a:pPr>
              <a:endParaRPr lang="en-US" kern="100" dirty="0">
                <a:solidFill>
                  <a:srgbClr val="FFFFFE"/>
                </a:solidFill>
                <a:latin typeface="arial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6BBB6154-4B98-68CF-1CEF-B9BB319D3C81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367081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4400">
              <a:defRPr/>
            </a:pPr>
            <a:fld id="{DACA5BE5-C733-CD4E-8469-E9B5A2A7B19E}" type="slidenum">
              <a:rPr kern="0">
                <a:solidFill>
                  <a:srgbClr val="FFFFFE"/>
                </a:solidFill>
                <a:latin typeface="arial"/>
                <a:ea typeface="Verdana" panose="020B0604030504040204" pitchFamily="34" charset="0"/>
                <a:cs typeface="Arial" panose="020B0604020202020204" pitchFamily="34" charset="0"/>
              </a:rPr>
              <a:pPr defTabSz="914400">
                <a:defRPr/>
              </a:pPr>
              <a:t>‹#›</a:t>
            </a:fld>
            <a:endParaRPr kern="0" dirty="0">
              <a:solidFill>
                <a:srgbClr val="FFFFFE"/>
              </a:solidFill>
              <a:latin typeface="arial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6848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Titl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2980408"/>
            <a:ext cx="9144000" cy="553998"/>
          </a:xfrm>
          <a:noFill/>
        </p:spPr>
        <p:txBody>
          <a:bodyPr lIns="0" tIns="0" rIns="0" bIns="0" anchor="b" anchorCtr="0">
            <a:norm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172429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EBC00284-5D28-B833-22A8-352D5F4D3F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0" y="459873"/>
            <a:ext cx="1506463" cy="75323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DD15D25-F847-609B-37B2-3F13F435A224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15" name="object 33">
              <a:extLst>
                <a:ext uri="{FF2B5EF4-FFF2-40B4-BE49-F238E27FC236}">
                  <a16:creationId xmlns:a16="http://schemas.microsoft.com/office/drawing/2014/main" id="{75A8266D-F1F4-AE24-5C05-A1F9C6C56BA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b="0" i="0" kern="1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17" name="object 33">
              <a:extLst>
                <a:ext uri="{FF2B5EF4-FFF2-40B4-BE49-F238E27FC236}">
                  <a16:creationId xmlns:a16="http://schemas.microsoft.com/office/drawing/2014/main" id="{A139E4A2-9319-9F6A-D0CE-2321D59D629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algn="r">
                <a:spcBef>
                  <a:spcPts val="150"/>
                </a:spcBef>
              </a:pPr>
              <a:endParaRPr lang="en-US" b="0" i="0" kern="1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A60F4531-3FA8-38BD-3546-B2E691FC210A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301171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DACA5BE5-C733-CD4E-8469-E9B5A2A7B19E}" type="slidenum">
              <a: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anose="020B060403050404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3" name="Picture 2" descr="A person sitting at a computer&#10;&#10;Description automatically generated">
            <a:extLst>
              <a:ext uri="{FF2B5EF4-FFF2-40B4-BE49-F238E27FC236}">
                <a16:creationId xmlns:a16="http://schemas.microsoft.com/office/drawing/2014/main" id="{90F58F89-132E-9F94-866B-AD9A8B379A4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232" y="145520"/>
            <a:ext cx="5667768" cy="566776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8385958-F933-2304-C906-DC22BEC3F8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63" y="2302431"/>
            <a:ext cx="5972854" cy="1231106"/>
          </a:xfrm>
          <a:noFill/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4800" dirty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>
              <a:lnSpc>
                <a:spcPct val="78036"/>
              </a:lnSpc>
            </a:pPr>
            <a:r>
              <a:rPr lang="en-US" dirty="0"/>
              <a:t>Event name or presentation title 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348C078-D1A3-B5A9-FE5B-65D7007916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042" y="3810971"/>
            <a:ext cx="4164583" cy="246221"/>
          </a:xfrm>
          <a:noFill/>
        </p:spPr>
        <p:txBody>
          <a:bodyPr wrap="square"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1600" b="0" i="0" spc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Speaker name or subtitle</a:t>
            </a:r>
          </a:p>
        </p:txBody>
      </p:sp>
    </p:spTree>
    <p:extLst>
      <p:ext uri="{BB962C8B-B14F-4D97-AF65-F5344CB8AC3E}">
        <p14:creationId xmlns:p14="http://schemas.microsoft.com/office/powerpoint/2010/main" val="1734238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44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367856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61">
          <p15:clr>
            <a:srgbClr val="A4A3A4"/>
          </p15:clr>
        </p15:guide>
        <p15:guide id="15" pos="3348">
          <p15:clr>
            <a:srgbClr val="A4A3A4"/>
          </p15:clr>
        </p15:guide>
        <p15:guide id="16" pos="3754">
          <p15:clr>
            <a:srgbClr val="A4A3A4"/>
          </p15:clr>
        </p15:guide>
        <p15:guide id="17" pos="3931">
          <p15:clr>
            <a:srgbClr val="A4A3A4"/>
          </p15:clr>
        </p15:guide>
        <p15:guide id="18" pos="4342">
          <p15:clr>
            <a:srgbClr val="A4A3A4"/>
          </p15:clr>
        </p15:guide>
        <p15:guide id="19" pos="4531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logo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logo&#10;&#10;Description automatically generated">
            <a:extLst>
              <a:ext uri="{FF2B5EF4-FFF2-40B4-BE49-F238E27FC236}">
                <a16:creationId xmlns:a16="http://schemas.microsoft.com/office/drawing/2014/main" id="{88995C3B-D4FB-F0EA-DA08-37D546EAB9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0" y="459873"/>
            <a:ext cx="1506463" cy="75323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147A260-269F-4A55-D84D-AA3532A80AC0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12" name="object 33">
              <a:extLst>
                <a:ext uri="{FF2B5EF4-FFF2-40B4-BE49-F238E27FC236}">
                  <a16:creationId xmlns:a16="http://schemas.microsoft.com/office/drawing/2014/main" id="{4DAD32D1-27E4-1A20-4C6C-72D4D109E15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b="0" i="0" kern="1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14" name="object 33">
              <a:extLst>
                <a:ext uri="{FF2B5EF4-FFF2-40B4-BE49-F238E27FC236}">
                  <a16:creationId xmlns:a16="http://schemas.microsoft.com/office/drawing/2014/main" id="{45619BDF-4C79-75BA-4CE8-68B0E5319373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15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FF4BBD93-5DFB-51FC-069D-186DFAE3FDA2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367081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DACA5BE5-C733-CD4E-8469-E9B5A2A7B19E}" type="slidenum">
              <a: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anose="020B060403050404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4142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losing logo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147A260-269F-4A55-D84D-AA3532A80AC0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12" name="object 33">
              <a:extLst>
                <a:ext uri="{FF2B5EF4-FFF2-40B4-BE49-F238E27FC236}">
                  <a16:creationId xmlns:a16="http://schemas.microsoft.com/office/drawing/2014/main" id="{4DAD32D1-27E4-1A20-4C6C-72D4D109E15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b="0" i="0" kern="1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14" name="object 33">
              <a:extLst>
                <a:ext uri="{FF2B5EF4-FFF2-40B4-BE49-F238E27FC236}">
                  <a16:creationId xmlns:a16="http://schemas.microsoft.com/office/drawing/2014/main" id="{45619BDF-4C79-75BA-4CE8-68B0E5319373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15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106FB8C4-6A5B-7C42-B992-D6D858C087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626" y="459873"/>
            <a:ext cx="1507517" cy="1002707"/>
          </a:xfrm>
          <a:prstGeom prst="rect">
            <a:avLst/>
          </a:prstGeom>
        </p:spPr>
      </p:pic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9F064BD3-2E34-9E0F-704D-DB72EA441254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283809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DACA5BE5-C733-CD4E-8469-E9B5A2A7B19E}" type="slidenum">
              <a: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anose="020B060403050404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62382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F0A30-D11B-E4D4-EC59-EC2A453B3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369E2F-D97F-1AE1-1B13-773A93EF22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86152-1DB5-B2EA-40A5-70A443433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CFA5F-B205-D200-46EF-AB0E8A31C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725A2-9570-ECAF-49A4-056580131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46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4276D-8B2A-6379-DB11-B6DE12EDF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BB4D4-E033-9BA0-8F19-C4BDF2ED0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74AE3-FA75-1604-1586-A6542DEDC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C057C-A14F-EAD6-21B3-F1486FA9B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8E3B3-BB0A-1861-C8DE-09783D0E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954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C8044-4116-8A87-8AFE-937765445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6581F-D86E-37BB-EB9B-2D281C737F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E3449-54A9-934C-84DB-EF7FE3EBC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1585A-3F65-7A90-1EB0-F3DAD4BD0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2C631-AD0E-C078-F126-8197A3F38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2785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106B1-949A-9BEC-ADC5-72DA1EE97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8D1A1-440B-349B-ADDB-B41AD6EB58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32ED8A-0136-8D14-BE71-71EF9A26C2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446D69-7940-908D-20AF-CB8A09099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06080-E9E9-92C8-723D-A3AE87D5E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9487CD-80E3-8DAC-B4EF-3AB63612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6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D1252-E422-E55A-09C8-0BB952588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4C45BF-7630-1C7B-C692-1C9AED1E1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88D7A8-8A3C-200F-910A-9AF06F29FF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29F576-5C4A-C7A9-5289-B2F25C742E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7A58F7-F34A-D05D-4AFD-451EF51825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5B4F33-CFFB-759F-DDEB-7EE6BBEA1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8A4F19-3369-8722-1CE7-9112D48DC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00F46D-52BB-8EAF-94EC-6F5530C76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837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3D859-10F2-C520-D6DE-8383DED04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43A3C7-E393-6F14-44BF-66EFBA98A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FC676D-9537-FA2C-C0BB-C6EC8CEF9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71A85A-38CE-F3F1-D016-D62D7F1BA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01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BC8480-5502-950C-F619-A9D8A43B1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0C5EC1-D546-8975-871C-39E9BBA88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4325A5-E456-A0D5-2FB1-D2A4E1A86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07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4375BF-FCD1-391D-2BCD-80B553DEBE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65" r="14721" b="12817"/>
          <a:stretch/>
        </p:blipFill>
        <p:spPr>
          <a:xfrm>
            <a:off x="5564541" y="1102837"/>
            <a:ext cx="6627459" cy="5755164"/>
          </a:xfrm>
          <a:prstGeom prst="rect">
            <a:avLst/>
          </a:prstGeom>
        </p:spPr>
      </p:pic>
      <p:pic>
        <p:nvPicPr>
          <p:cNvPr id="4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EBC00284-5D28-B833-22A8-352D5F4D3F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0" y="459873"/>
            <a:ext cx="1506463" cy="75323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DD15D25-F847-609B-37B2-3F13F435A224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15" name="object 33">
              <a:extLst>
                <a:ext uri="{FF2B5EF4-FFF2-40B4-BE49-F238E27FC236}">
                  <a16:creationId xmlns:a16="http://schemas.microsoft.com/office/drawing/2014/main" id="{75A8266D-F1F4-AE24-5C05-A1F9C6C56BA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b="0" i="0" kern="1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17" name="object 33">
              <a:extLst>
                <a:ext uri="{FF2B5EF4-FFF2-40B4-BE49-F238E27FC236}">
                  <a16:creationId xmlns:a16="http://schemas.microsoft.com/office/drawing/2014/main" id="{A139E4A2-9319-9F6A-D0CE-2321D59D629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algn="r">
                <a:spcBef>
                  <a:spcPts val="150"/>
                </a:spcBef>
              </a:pPr>
              <a:endParaRPr lang="en-US" b="0" i="0" kern="10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A60F4531-3FA8-38BD-3546-B2E691FC210A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301171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DACA5BE5-C733-CD4E-8469-E9B5A2A7B19E}" type="slidenum">
              <a: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anose="020B060403050404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F66E07F-9595-5D24-1860-842F1EB37C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63" y="2302431"/>
            <a:ext cx="5972854" cy="1231106"/>
          </a:xfrm>
          <a:noFill/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4800" dirty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>
              <a:lnSpc>
                <a:spcPct val="78036"/>
              </a:lnSpc>
            </a:pPr>
            <a:r>
              <a:rPr lang="en-US" dirty="0"/>
              <a:t>Event name or presentation title 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9C3533C-D16C-97C5-A3CC-C6B009549DE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042" y="3810971"/>
            <a:ext cx="4164583" cy="246221"/>
          </a:xfrm>
          <a:noFill/>
        </p:spPr>
        <p:txBody>
          <a:bodyPr wrap="square"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1600" b="0" i="0" spc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Speaker name or subtitle</a:t>
            </a:r>
          </a:p>
        </p:txBody>
      </p:sp>
    </p:spTree>
    <p:extLst>
      <p:ext uri="{BB962C8B-B14F-4D97-AF65-F5344CB8AC3E}">
        <p14:creationId xmlns:p14="http://schemas.microsoft.com/office/powerpoint/2010/main" val="1637691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44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AA76F-E409-7DD2-0A9E-407919D79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7520F-943E-7599-6D91-38524DDF6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653345-B74F-EF7A-951D-5E6C51474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EE374A-47FF-5115-A2F9-B0E6229F8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17FD38-4E07-2554-F445-81DCFDC8B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CA91E1-CAE4-5263-7F32-939ABC238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21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8BDBF-47D4-9B84-5238-1753CA98C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E1346D-DC56-9D63-F3EE-0144B5AB3E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80266A-C9D6-9E6F-E31D-35D67479B6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2FE099-33A0-FFD0-3F5A-5D42D2908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311F78-764B-E60E-9557-62063E502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258663-43CE-1492-B258-900DA0A7E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8662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465CE-7A59-7A51-6559-D0A6BA8C0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B863CC-9E6D-DEE1-DA23-403E234C9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CA177-F139-C92C-1A77-AC5C6945E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0FDA5-A5FB-BD07-5A7B-18D37B16D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E03DB-1A97-7DBE-A2A1-1D975D612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640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A4DB94-FE71-A48A-4103-B18753A372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BCD506-D94B-83DE-B704-F05A5DFEFB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CCCF6-D1B2-8E0D-CA45-07E330485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E48BE-063F-1F66-EDF8-1E0451E8B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979AF-D1AE-A2C8-52EE-A92F10BD4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430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urved screen with cars on it&#10;&#10;Description automatically generated with medium confidence">
            <a:extLst>
              <a:ext uri="{FF2B5EF4-FFF2-40B4-BE49-F238E27FC236}">
                <a16:creationId xmlns:a16="http://schemas.microsoft.com/office/drawing/2014/main" id="{87AA689B-E995-3C03-9D7D-D926A12C29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0"/>
            <a:ext cx="12192000" cy="6858000"/>
          </a:xfrm>
          <a:prstGeom prst="rect">
            <a:avLst/>
          </a:prstGeom>
        </p:spPr>
      </p:pic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563880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18" name="Holder 2">
            <a:extLst>
              <a:ext uri="{FF2B5EF4-FFF2-40B4-BE49-F238E27FC236}">
                <a16:creationId xmlns:a16="http://schemas.microsoft.com/office/drawing/2014/main" id="{39058052-EF04-70CA-D25D-0A0284C8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072" y="5105400"/>
            <a:ext cx="8025856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00B1C3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84C9DEB-AFE8-F14F-2109-5BCD875462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5" y="298622"/>
            <a:ext cx="3816350" cy="113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5957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7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3248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87286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34994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46505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4068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4375BF-FCD1-391D-2BCD-80B553DEBE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4646" r="4646"/>
          <a:stretch/>
        </p:blipFill>
        <p:spPr>
          <a:xfrm>
            <a:off x="5564541" y="613604"/>
            <a:ext cx="6627459" cy="5755164"/>
          </a:xfrm>
          <a:prstGeom prst="rect">
            <a:avLst/>
          </a:prstGeom>
        </p:spPr>
      </p:pic>
      <p:pic>
        <p:nvPicPr>
          <p:cNvPr id="4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EBC00284-5D28-B833-22A8-352D5F4D3F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0" y="459873"/>
            <a:ext cx="1506463" cy="75323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DD15D25-F847-609B-37B2-3F13F435A224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15" name="object 33">
              <a:extLst>
                <a:ext uri="{FF2B5EF4-FFF2-40B4-BE49-F238E27FC236}">
                  <a16:creationId xmlns:a16="http://schemas.microsoft.com/office/drawing/2014/main" id="{75A8266D-F1F4-AE24-5C05-A1F9C6C56BA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b="0" i="0" kern="1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17" name="object 33">
              <a:extLst>
                <a:ext uri="{FF2B5EF4-FFF2-40B4-BE49-F238E27FC236}">
                  <a16:creationId xmlns:a16="http://schemas.microsoft.com/office/drawing/2014/main" id="{A139E4A2-9319-9F6A-D0CE-2321D59D629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algn="r">
                <a:spcBef>
                  <a:spcPts val="150"/>
                </a:spcBef>
              </a:pPr>
              <a:endParaRPr lang="en-US" b="0" i="0" kern="1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A60F4531-3FA8-38BD-3546-B2E691FC210A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301171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DACA5BE5-C733-CD4E-8469-E9B5A2A7B19E}" type="slidenum">
              <a: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anose="020B060403050404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0039B39-D8B3-E360-A668-E8525349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63" y="2302431"/>
            <a:ext cx="5972854" cy="1231106"/>
          </a:xfrm>
          <a:noFill/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4800" dirty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>
              <a:lnSpc>
                <a:spcPct val="78036"/>
              </a:lnSpc>
            </a:pPr>
            <a:r>
              <a:rPr lang="en-US" dirty="0"/>
              <a:t>Event name or presentation title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66AB7A89-39F2-702E-FFD8-391932B1BC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042" y="3810971"/>
            <a:ext cx="4164583" cy="246221"/>
          </a:xfrm>
          <a:noFill/>
        </p:spPr>
        <p:txBody>
          <a:bodyPr wrap="square"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1600" b="0" i="0" spc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Speaker name or subtitle</a:t>
            </a:r>
          </a:p>
        </p:txBody>
      </p:sp>
    </p:spTree>
    <p:extLst>
      <p:ext uri="{BB962C8B-B14F-4D97-AF65-F5344CB8AC3E}">
        <p14:creationId xmlns:p14="http://schemas.microsoft.com/office/powerpoint/2010/main" val="545951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44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017" y="5140549"/>
            <a:ext cx="3377546" cy="16717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2995479" y="2711196"/>
            <a:ext cx="1800665" cy="2371725"/>
          </a:xfrm>
          <a:custGeom>
            <a:avLst/>
            <a:gdLst/>
            <a:ahLst/>
            <a:cxnLst/>
            <a:rect l="l" t="t" r="r" b="b"/>
            <a:pathLst>
              <a:path w="1463039" h="2371725">
                <a:moveTo>
                  <a:pt x="1097280" y="2005583"/>
                </a:moveTo>
                <a:lnTo>
                  <a:pt x="365760" y="2005583"/>
                </a:lnTo>
                <a:lnTo>
                  <a:pt x="731520" y="2371343"/>
                </a:lnTo>
                <a:lnTo>
                  <a:pt x="1097280" y="2005583"/>
                </a:lnTo>
                <a:close/>
              </a:path>
              <a:path w="1463039" h="2371725">
                <a:moveTo>
                  <a:pt x="914400" y="548639"/>
                </a:moveTo>
                <a:lnTo>
                  <a:pt x="548640" y="548639"/>
                </a:lnTo>
                <a:lnTo>
                  <a:pt x="548640" y="2005583"/>
                </a:lnTo>
                <a:lnTo>
                  <a:pt x="914400" y="2005583"/>
                </a:lnTo>
                <a:lnTo>
                  <a:pt x="914400" y="548639"/>
                </a:lnTo>
                <a:close/>
              </a:path>
              <a:path w="1463039" h="2371725">
                <a:moveTo>
                  <a:pt x="365760" y="0"/>
                </a:moveTo>
                <a:lnTo>
                  <a:pt x="0" y="365759"/>
                </a:lnTo>
                <a:lnTo>
                  <a:pt x="365760" y="731519"/>
                </a:lnTo>
                <a:lnTo>
                  <a:pt x="365760" y="548639"/>
                </a:lnTo>
                <a:lnTo>
                  <a:pt x="1280159" y="548639"/>
                </a:lnTo>
                <a:lnTo>
                  <a:pt x="1463039" y="365759"/>
                </a:lnTo>
                <a:lnTo>
                  <a:pt x="1280160" y="182879"/>
                </a:lnTo>
                <a:lnTo>
                  <a:pt x="365760" y="182879"/>
                </a:lnTo>
                <a:lnTo>
                  <a:pt x="365760" y="0"/>
                </a:lnTo>
                <a:close/>
              </a:path>
              <a:path w="1463039" h="2371725">
                <a:moveTo>
                  <a:pt x="1280159" y="548639"/>
                </a:moveTo>
                <a:lnTo>
                  <a:pt x="1097280" y="548639"/>
                </a:lnTo>
                <a:lnTo>
                  <a:pt x="1097280" y="731519"/>
                </a:lnTo>
                <a:lnTo>
                  <a:pt x="1280159" y="548639"/>
                </a:lnTo>
                <a:close/>
              </a:path>
              <a:path w="1463039" h="2371725">
                <a:moveTo>
                  <a:pt x="1097280" y="0"/>
                </a:moveTo>
                <a:lnTo>
                  <a:pt x="1097280" y="182879"/>
                </a:lnTo>
                <a:lnTo>
                  <a:pt x="1280160" y="182879"/>
                </a:lnTo>
                <a:lnTo>
                  <a:pt x="1097280" y="0"/>
                </a:lnTo>
                <a:close/>
              </a:path>
            </a:pathLst>
          </a:custGeom>
          <a:solidFill>
            <a:srgbClr val="C5D9F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2995479" y="2711196"/>
            <a:ext cx="1800665" cy="2371725"/>
          </a:xfrm>
          <a:custGeom>
            <a:avLst/>
            <a:gdLst/>
            <a:ahLst/>
            <a:cxnLst/>
            <a:rect l="l" t="t" r="r" b="b"/>
            <a:pathLst>
              <a:path w="1463039" h="2371725">
                <a:moveTo>
                  <a:pt x="1463039" y="365759"/>
                </a:moveTo>
                <a:lnTo>
                  <a:pt x="1097280" y="731519"/>
                </a:lnTo>
                <a:lnTo>
                  <a:pt x="1097280" y="548639"/>
                </a:lnTo>
                <a:lnTo>
                  <a:pt x="914400" y="548639"/>
                </a:lnTo>
                <a:lnTo>
                  <a:pt x="914400" y="2005583"/>
                </a:lnTo>
                <a:lnTo>
                  <a:pt x="1097280" y="2005583"/>
                </a:lnTo>
                <a:lnTo>
                  <a:pt x="731520" y="2371343"/>
                </a:lnTo>
                <a:lnTo>
                  <a:pt x="365760" y="2005583"/>
                </a:lnTo>
                <a:lnTo>
                  <a:pt x="548640" y="2005583"/>
                </a:lnTo>
                <a:lnTo>
                  <a:pt x="548640" y="548639"/>
                </a:lnTo>
                <a:lnTo>
                  <a:pt x="365760" y="548639"/>
                </a:lnTo>
                <a:lnTo>
                  <a:pt x="365760" y="731519"/>
                </a:lnTo>
                <a:lnTo>
                  <a:pt x="0" y="365759"/>
                </a:lnTo>
                <a:lnTo>
                  <a:pt x="365760" y="0"/>
                </a:lnTo>
                <a:lnTo>
                  <a:pt x="365760" y="182879"/>
                </a:lnTo>
                <a:lnTo>
                  <a:pt x="1097280" y="182879"/>
                </a:lnTo>
                <a:lnTo>
                  <a:pt x="1097280" y="0"/>
                </a:lnTo>
                <a:lnTo>
                  <a:pt x="1463039" y="365759"/>
                </a:lnTo>
                <a:close/>
              </a:path>
            </a:pathLst>
          </a:custGeom>
          <a:ln w="9525">
            <a:solidFill>
              <a:srgbClr val="548ED4"/>
            </a:solidFill>
          </a:ln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78917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>
            <a:extLst>
              <a:ext uri="{FF2B5EF4-FFF2-40B4-BE49-F238E27FC236}">
                <a16:creationId xmlns:a16="http://schemas.microsoft.com/office/drawing/2014/main" id="{51F9E0BA-76E3-ED69-58ED-552EB75665C7}"/>
              </a:ext>
            </a:extLst>
          </p:cNvPr>
          <p:cNvSpPr/>
          <p:nvPr userDrawn="1"/>
        </p:nvSpPr>
        <p:spPr>
          <a:xfrm>
            <a:off x="5571789" y="0"/>
            <a:ext cx="7229811" cy="997196"/>
          </a:xfrm>
          <a:prstGeom prst="parallelogram">
            <a:avLst>
              <a:gd name="adj" fmla="val 59609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A716EB-1FCD-C920-A6D6-C9884BFDD6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5794" y="611918"/>
            <a:ext cx="5208219" cy="3604418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4DD1F00-EDD6-5216-C6FE-71B86FDB3412}"/>
              </a:ext>
            </a:extLst>
          </p:cNvPr>
          <p:cNvSpPr/>
          <p:nvPr userDrawn="1"/>
        </p:nvSpPr>
        <p:spPr>
          <a:xfrm>
            <a:off x="959677" y="1223535"/>
            <a:ext cx="546543" cy="554526"/>
          </a:xfrm>
          <a:prstGeom prst="roundRect">
            <a:avLst>
              <a:gd name="adj" fmla="val 292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13" name="Picture 1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83AC7C4-0535-3CCC-56E9-9A66BA61E7D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0269" y="1356780"/>
            <a:ext cx="425358" cy="34932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323A79D5-8028-5EED-74A7-0443881FC45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9677" y="611918"/>
            <a:ext cx="1546679" cy="297796"/>
          </a:xfrm>
          <a:prstGeom prst="rect">
            <a:avLst/>
          </a:pr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2F62CFBD-53F7-F87F-57F3-1667B1F2D8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9677" y="1911306"/>
            <a:ext cx="5624754" cy="1107996"/>
          </a:xfrm>
          <a:prstGeom prst="rect">
            <a:avLst/>
          </a:prstGeom>
        </p:spPr>
        <p:txBody>
          <a:bodyPr/>
          <a:lstStyle>
            <a:lvl1pPr>
              <a:defRPr sz="3600" b="1">
                <a:latin typeface="+mn-lt"/>
              </a:defRPr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GB"/>
              <a:t>Engaging headline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9A590090-218D-06F2-7EEB-D7CC6B91DA6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1078" y="3282747"/>
            <a:ext cx="5005387" cy="93358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defRPr sz="18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80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7B28D36-7EE2-167E-CDE1-C85193AF11FC}"/>
              </a:ext>
            </a:extLst>
          </p:cNvPr>
          <p:cNvSpPr/>
          <p:nvPr userDrawn="1"/>
        </p:nvSpPr>
        <p:spPr>
          <a:xfrm>
            <a:off x="11458128" y="6308725"/>
            <a:ext cx="733872" cy="549275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t"/>
          <a:lstStyle/>
          <a:p>
            <a:pPr algn="l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endParaRPr lang="en-US" sz="1200" b="0" err="1">
              <a:solidFill>
                <a:schemeClr val="tx1"/>
              </a:solidFill>
              <a:latin typeface="+mn-lt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68412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486441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6" name="RbReference" hidden="1">
            <a:extLst>
              <a:ext uri="{FF2B5EF4-FFF2-40B4-BE49-F238E27FC236}">
                <a16:creationId xmlns:a16="http://schemas.microsoft.com/office/drawing/2014/main" id="{B4AF2A08-95CE-6DAA-E544-897714DCF3BC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51282EF-BCBD-012F-16BC-0EDD25CB7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1419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gray_big white content">
    <p:bg>
      <p:bgPr>
        <a:solidFill>
          <a:schemeClr val="accent3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>
            <a:extLst>
              <a:ext uri="{FF2B5EF4-FFF2-40B4-BE49-F238E27FC236}">
                <a16:creationId xmlns:a16="http://schemas.microsoft.com/office/drawing/2014/main" id="{46FB113C-D739-09C5-C304-0825CEBA58F0}"/>
              </a:ext>
            </a:extLst>
          </p:cNvPr>
          <p:cNvSpPr/>
          <p:nvPr userDrawn="1"/>
        </p:nvSpPr>
        <p:spPr>
          <a:xfrm>
            <a:off x="-1331316" y="1818533"/>
            <a:ext cx="16652181" cy="5039467"/>
          </a:xfrm>
          <a:prstGeom prst="parallelogram">
            <a:avLst>
              <a:gd name="adj" fmla="val 616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Bef>
                <a:spcPts val="400"/>
              </a:spcBef>
              <a:buSzPct val="100000"/>
            </a:pPr>
            <a:endParaRPr lang="en-US" sz="1200">
              <a:solidFill>
                <a:schemeClr val="tx1"/>
              </a:solidFill>
              <a:latin typeface="+mn-lt"/>
              <a:sym typeface="+mn-lt"/>
            </a:endParaRP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538899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9" name="RbReference" hidden="1">
            <a:extLst>
              <a:ext uri="{FF2B5EF4-FFF2-40B4-BE49-F238E27FC236}">
                <a16:creationId xmlns:a16="http://schemas.microsoft.com/office/drawing/2014/main" id="{4ECE10F9-3764-DE01-D5FF-343A4535C85D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C7C4083-8C1E-9300-8B3D-0059799B5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4529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gray_white content">
    <p:bg>
      <p:bgPr>
        <a:solidFill>
          <a:schemeClr val="accent3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>
            <a:extLst>
              <a:ext uri="{FF2B5EF4-FFF2-40B4-BE49-F238E27FC236}">
                <a16:creationId xmlns:a16="http://schemas.microsoft.com/office/drawing/2014/main" id="{46FB113C-D739-09C5-C304-0825CEBA58F0}"/>
              </a:ext>
            </a:extLst>
          </p:cNvPr>
          <p:cNvSpPr/>
          <p:nvPr userDrawn="1"/>
        </p:nvSpPr>
        <p:spPr>
          <a:xfrm>
            <a:off x="4341697" y="1818533"/>
            <a:ext cx="10967129" cy="5039467"/>
          </a:xfrm>
          <a:prstGeom prst="parallelogram">
            <a:avLst>
              <a:gd name="adj" fmla="val 616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Bef>
                <a:spcPts val="400"/>
              </a:spcBef>
              <a:buSzPct val="100000"/>
            </a:pPr>
            <a:endParaRPr lang="en-US" sz="1200">
              <a:solidFill>
                <a:schemeClr val="tx1"/>
              </a:solidFill>
              <a:latin typeface="+mn-lt"/>
              <a:sym typeface="+mn-lt"/>
            </a:endParaRP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80100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9" name="RbReference" hidden="1">
            <a:extLst>
              <a:ext uri="{FF2B5EF4-FFF2-40B4-BE49-F238E27FC236}">
                <a16:creationId xmlns:a16="http://schemas.microsoft.com/office/drawing/2014/main" id="{B165C67F-CB02-D21C-2CCE-033371B28405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8CAA09F-DBFC-9631-B402-ED437C47F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29983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0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12698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B6C7A06A-26D8-6A00-C464-0DE0AB25820C}"/>
              </a:ext>
            </a:extLst>
          </p:cNvPr>
          <p:cNvSpPr/>
          <p:nvPr userDrawn="1"/>
        </p:nvSpPr>
        <p:spPr>
          <a:xfrm>
            <a:off x="-2118303" y="3452982"/>
            <a:ext cx="14310303" cy="3429000"/>
          </a:xfrm>
          <a:prstGeom prst="parallelogram">
            <a:avLst>
              <a:gd name="adj" fmla="val 616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CBEAD69D-C78B-7D1C-DF89-840DC0A6167D}"/>
              </a:ext>
            </a:extLst>
          </p:cNvPr>
          <p:cNvSpPr/>
          <p:nvPr userDrawn="1"/>
        </p:nvSpPr>
        <p:spPr>
          <a:xfrm>
            <a:off x="4734045" y="0"/>
            <a:ext cx="9602441" cy="3452982"/>
          </a:xfrm>
          <a:prstGeom prst="parallelogram">
            <a:avLst>
              <a:gd name="adj" fmla="val 616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F2D7A1EA-57FE-7B5C-74EB-692D57EC070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8FD38FA-1670-3491-17BE-B32335E040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4" name="Parallelogram 13">
            <a:extLst>
              <a:ext uri="{FF2B5EF4-FFF2-40B4-BE49-F238E27FC236}">
                <a16:creationId xmlns:a16="http://schemas.microsoft.com/office/drawing/2014/main" id="{B4735F35-FE4F-88AC-B31C-3DE4D992C7BB}"/>
              </a:ext>
            </a:extLst>
          </p:cNvPr>
          <p:cNvSpPr/>
          <p:nvPr userDrawn="1"/>
        </p:nvSpPr>
        <p:spPr>
          <a:xfrm>
            <a:off x="-600466" y="0"/>
            <a:ext cx="5637314" cy="798749"/>
          </a:xfrm>
          <a:prstGeom prst="parallelogram">
            <a:avLst>
              <a:gd name="adj" fmla="val 61641"/>
            </a:avLst>
          </a:prstGeom>
          <a:blipFill>
            <a:blip r:embed="rId7"/>
            <a:stretch>
              <a:fillRect t="-236779" b="-37553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4E8FB0D-A857-5FAC-948E-3F94A8C0C9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520825"/>
            <a:ext cx="4325937" cy="89255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>
                <a:latin typeface="+mn-lt"/>
              </a:defRPr>
            </a:lvl1pPr>
            <a:lvl2pPr marL="127000" indent="-127000">
              <a:lnSpc>
                <a:spcPct val="100000"/>
              </a:lnSpc>
              <a:buFont typeface="Arial" panose="020B0604020202020204" pitchFamily="34" charset="0"/>
              <a:buChar char="•"/>
              <a:defRPr>
                <a:latin typeface="+mn-lt"/>
              </a:defRPr>
            </a:lvl2pPr>
            <a:lvl3pPr>
              <a:lnSpc>
                <a:spcPct val="100000"/>
              </a:lnSpc>
              <a:defRPr>
                <a:latin typeface="+mn-lt"/>
              </a:defRPr>
            </a:lvl3pPr>
            <a:lvl4pPr>
              <a:lnSpc>
                <a:spcPct val="100000"/>
              </a:lnSpc>
              <a:defRPr>
                <a:latin typeface="+mn-lt"/>
              </a:defRPr>
            </a:lvl4pPr>
            <a:lvl5pPr>
              <a:lnSpc>
                <a:spcPct val="100000"/>
              </a:lnSpc>
              <a:defRPr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2" name="Text Placeholder 19">
            <a:extLst>
              <a:ext uri="{FF2B5EF4-FFF2-40B4-BE49-F238E27FC236}">
                <a16:creationId xmlns:a16="http://schemas.microsoft.com/office/drawing/2014/main" id="{E728E15D-C53A-373C-0053-C4A234FB57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99994" y="1520825"/>
            <a:ext cx="4325937" cy="89255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>
                <a:latin typeface="+mn-lt"/>
              </a:defRPr>
            </a:lvl1pPr>
            <a:lvl2pPr marL="127000" indent="-127000">
              <a:lnSpc>
                <a:spcPct val="100000"/>
              </a:lnSpc>
              <a:buFont typeface="Arial" panose="020B0604020202020204" pitchFamily="34" charset="0"/>
              <a:buChar char="•"/>
              <a:defRPr>
                <a:latin typeface="+mn-lt"/>
              </a:defRPr>
            </a:lvl2pPr>
            <a:lvl3pPr>
              <a:lnSpc>
                <a:spcPct val="100000"/>
              </a:lnSpc>
              <a:defRPr>
                <a:latin typeface="+mn-lt"/>
              </a:defRPr>
            </a:lvl3pPr>
            <a:lvl4pPr>
              <a:lnSpc>
                <a:spcPct val="100000"/>
              </a:lnSpc>
              <a:defRPr>
                <a:latin typeface="+mn-lt"/>
              </a:defRPr>
            </a:lvl4pPr>
            <a:lvl5pPr>
              <a:lnSpc>
                <a:spcPct val="100000"/>
              </a:lnSpc>
              <a:defRPr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3" name="Text Placeholder 19">
            <a:extLst>
              <a:ext uri="{FF2B5EF4-FFF2-40B4-BE49-F238E27FC236}">
                <a16:creationId xmlns:a16="http://schemas.microsoft.com/office/drawing/2014/main" id="{2ED7ECD7-5A18-BD8F-8090-3429E58EEBA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88" y="3833234"/>
            <a:ext cx="4325937" cy="89255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>
                <a:latin typeface="+mn-lt"/>
              </a:defRPr>
            </a:lvl1pPr>
            <a:lvl2pPr marL="127000" indent="-127000">
              <a:lnSpc>
                <a:spcPct val="100000"/>
              </a:lnSpc>
              <a:buFont typeface="Arial" panose="020B0604020202020204" pitchFamily="34" charset="0"/>
              <a:buChar char="•"/>
              <a:defRPr>
                <a:latin typeface="+mn-lt"/>
              </a:defRPr>
            </a:lvl2pPr>
            <a:lvl3pPr>
              <a:lnSpc>
                <a:spcPct val="100000"/>
              </a:lnSpc>
              <a:defRPr>
                <a:latin typeface="+mn-lt"/>
              </a:defRPr>
            </a:lvl3pPr>
            <a:lvl4pPr>
              <a:lnSpc>
                <a:spcPct val="100000"/>
              </a:lnSpc>
              <a:defRPr>
                <a:latin typeface="+mn-lt"/>
              </a:defRPr>
            </a:lvl4pPr>
            <a:lvl5pPr>
              <a:lnSpc>
                <a:spcPct val="100000"/>
              </a:lnSpc>
              <a:defRPr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EABC5F4B-B54B-D80C-C697-7515FA80A9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9994" y="3833234"/>
            <a:ext cx="4325937" cy="89255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>
                <a:latin typeface="+mn-lt"/>
              </a:defRPr>
            </a:lvl1pPr>
            <a:lvl2pPr marL="127000" indent="-127000">
              <a:lnSpc>
                <a:spcPct val="100000"/>
              </a:lnSpc>
              <a:buFont typeface="Arial" panose="020B0604020202020204" pitchFamily="34" charset="0"/>
              <a:buChar char="•"/>
              <a:defRPr>
                <a:latin typeface="+mn-lt"/>
              </a:defRPr>
            </a:lvl2pPr>
            <a:lvl3pPr>
              <a:lnSpc>
                <a:spcPct val="100000"/>
              </a:lnSpc>
              <a:defRPr>
                <a:latin typeface="+mn-lt"/>
              </a:defRPr>
            </a:lvl3pPr>
            <a:lvl4pPr>
              <a:lnSpc>
                <a:spcPct val="100000"/>
              </a:lnSpc>
              <a:defRPr>
                <a:latin typeface="+mn-lt"/>
              </a:defRPr>
            </a:lvl4pPr>
            <a:lvl5pPr>
              <a:lnSpc>
                <a:spcPct val="100000"/>
              </a:lnSpc>
              <a:defRPr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" name="RbReference" hidden="1">
            <a:extLst>
              <a:ext uri="{FF2B5EF4-FFF2-40B4-BE49-F238E27FC236}">
                <a16:creationId xmlns:a16="http://schemas.microsoft.com/office/drawing/2014/main" id="{6207A71F-DD19-B3CB-3844-CDDF65B76954}"/>
              </a:ext>
            </a:extLst>
          </p:cNvPr>
          <p:cNvSpPr>
            <a:spLocks/>
          </p:cNvSpPr>
          <p:nvPr userDrawn="1"/>
        </p:nvSpPr>
        <p:spPr>
          <a:xfrm>
            <a:off x="414000" y="1520826"/>
            <a:ext cx="11381174" cy="4537074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6440925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0423E9D-EF83-09A1-5985-61796D829B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47260"/>
            <a:ext cx="11370011" cy="3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845009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98BBDD-2837-F513-1F83-D79C4273F06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91957" y="3429000"/>
            <a:ext cx="5208219" cy="3604418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359F920-F9BC-5B49-BA39-3DC3A380CFB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7988" y="2024063"/>
            <a:ext cx="8305800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4" name="Slide Number">
            <a:extLst>
              <a:ext uri="{FF2B5EF4-FFF2-40B4-BE49-F238E27FC236}">
                <a16:creationId xmlns:a16="http://schemas.microsoft.com/office/drawing/2014/main" id="{824885D5-0790-357B-5772-7A56BC3EAB84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bg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6" name="RbReference" hidden="1">
            <a:extLst>
              <a:ext uri="{FF2B5EF4-FFF2-40B4-BE49-F238E27FC236}">
                <a16:creationId xmlns:a16="http://schemas.microsoft.com/office/drawing/2014/main" id="{092ED5B1-2C3A-A53A-2E6B-D79DA478ABB8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8299788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768B05E-CB13-3027-52D3-DDAA6F433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00" y="553166"/>
            <a:ext cx="11370011" cy="684000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794811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03">
    <p:bg>
      <p:bgPr>
        <a:solidFill>
          <a:schemeClr val="accent3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>
            <a:extLst>
              <a:ext uri="{FF2B5EF4-FFF2-40B4-BE49-F238E27FC236}">
                <a16:creationId xmlns:a16="http://schemas.microsoft.com/office/drawing/2014/main" id="{46FB113C-D739-09C5-C304-0825CEBA58F0}"/>
              </a:ext>
            </a:extLst>
          </p:cNvPr>
          <p:cNvSpPr/>
          <p:nvPr userDrawn="1"/>
        </p:nvSpPr>
        <p:spPr>
          <a:xfrm>
            <a:off x="4341697" y="1818533"/>
            <a:ext cx="10967129" cy="5039467"/>
          </a:xfrm>
          <a:prstGeom prst="parallelogram">
            <a:avLst>
              <a:gd name="adj" fmla="val 616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Bef>
                <a:spcPts val="400"/>
              </a:spcBef>
              <a:buSzPct val="100000"/>
            </a:pPr>
            <a:endParaRPr lang="en-US" sz="1200">
              <a:solidFill>
                <a:schemeClr val="tx1"/>
              </a:solidFill>
              <a:latin typeface="+mn-lt"/>
              <a:sym typeface="+mn-lt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0423E9D-EF83-09A1-5985-61796D829B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47260"/>
            <a:ext cx="11370011" cy="3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052214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359F920-F9BC-5B49-BA39-3DC3A380CFB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7988" y="2024063"/>
            <a:ext cx="5481824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Content Placeholder 11">
            <a:extLst>
              <a:ext uri="{FF2B5EF4-FFF2-40B4-BE49-F238E27FC236}">
                <a16:creationId xmlns:a16="http://schemas.microsoft.com/office/drawing/2014/main" id="{10248867-D34E-D475-87CD-E655B5A8851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02188" y="2024062"/>
            <a:ext cx="5481824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9" name="RbReference" hidden="1">
            <a:extLst>
              <a:ext uri="{FF2B5EF4-FFF2-40B4-BE49-F238E27FC236}">
                <a16:creationId xmlns:a16="http://schemas.microsoft.com/office/drawing/2014/main" id="{935CD952-9843-30CC-7D31-BA340DDAF693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BB88D20-6660-7879-4F9B-6623AFF4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00" y="553166"/>
            <a:ext cx="11370011" cy="684000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18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04">
    <p:bg>
      <p:bgPr>
        <a:solidFill>
          <a:schemeClr val="accent3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>
            <a:extLst>
              <a:ext uri="{FF2B5EF4-FFF2-40B4-BE49-F238E27FC236}">
                <a16:creationId xmlns:a16="http://schemas.microsoft.com/office/drawing/2014/main" id="{46FB113C-D739-09C5-C304-0825CEBA58F0}"/>
              </a:ext>
            </a:extLst>
          </p:cNvPr>
          <p:cNvSpPr/>
          <p:nvPr userDrawn="1"/>
        </p:nvSpPr>
        <p:spPr>
          <a:xfrm>
            <a:off x="-1331316" y="1818533"/>
            <a:ext cx="16652181" cy="5039467"/>
          </a:xfrm>
          <a:prstGeom prst="parallelogram">
            <a:avLst>
              <a:gd name="adj" fmla="val 616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Bef>
                <a:spcPts val="400"/>
              </a:spcBef>
              <a:buSzPct val="100000"/>
            </a:pPr>
            <a:endParaRPr lang="en-US" sz="1200">
              <a:solidFill>
                <a:schemeClr val="tx1"/>
              </a:solidFill>
              <a:latin typeface="+mn-lt"/>
              <a:sym typeface="+mn-lt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0423E9D-EF83-09A1-5985-61796D829B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47260"/>
            <a:ext cx="11370011" cy="3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612310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359F920-F9BC-5B49-BA39-3DC3A380CFB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7988" y="2024063"/>
            <a:ext cx="5481824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Content Placeholder 11">
            <a:extLst>
              <a:ext uri="{FF2B5EF4-FFF2-40B4-BE49-F238E27FC236}">
                <a16:creationId xmlns:a16="http://schemas.microsoft.com/office/drawing/2014/main" id="{10248867-D34E-D475-87CD-E655B5A8851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02188" y="2024062"/>
            <a:ext cx="5481824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238D291-B77C-3A09-7119-4A885705F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00" y="553166"/>
            <a:ext cx="11370011" cy="684000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RbReference" hidden="1">
            <a:extLst>
              <a:ext uri="{FF2B5EF4-FFF2-40B4-BE49-F238E27FC236}">
                <a16:creationId xmlns:a16="http://schemas.microsoft.com/office/drawing/2014/main" id="{F483B4B0-CBE6-6A97-A4E0-B82F6520EA76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5352368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0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12698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7" name="Content Placeholder 11">
            <a:extLst>
              <a:ext uri="{FF2B5EF4-FFF2-40B4-BE49-F238E27FC236}">
                <a16:creationId xmlns:a16="http://schemas.microsoft.com/office/drawing/2014/main" id="{10248867-D34E-D475-87CD-E655B5A8851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02188" y="2024062"/>
            <a:ext cx="5481824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D1B88B62-2453-472B-7838-150B09A1DAE0}"/>
              </a:ext>
            </a:extLst>
          </p:cNvPr>
          <p:cNvSpPr/>
          <p:nvPr userDrawn="1"/>
        </p:nvSpPr>
        <p:spPr>
          <a:xfrm>
            <a:off x="-4249271" y="0"/>
            <a:ext cx="9595081" cy="6857999"/>
          </a:xfrm>
          <a:prstGeom prst="parallelogram">
            <a:avLst>
              <a:gd name="adj" fmla="val 61641"/>
            </a:avLst>
          </a:prstGeom>
          <a:gradFill>
            <a:gsLst>
              <a:gs pos="49000">
                <a:srgbClr val="F8ED70"/>
              </a:gs>
              <a:gs pos="0">
                <a:schemeClr val="accent1"/>
              </a:gs>
              <a:gs pos="10000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359F920-F9BC-5B49-BA39-3DC3A380CFB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7988" y="2024063"/>
            <a:ext cx="5481824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RbReference" hidden="1">
            <a:extLst>
              <a:ext uri="{FF2B5EF4-FFF2-40B4-BE49-F238E27FC236}">
                <a16:creationId xmlns:a16="http://schemas.microsoft.com/office/drawing/2014/main" id="{09D442EF-4097-B95C-BA6F-352981EA52AA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323147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4375BF-FCD1-391D-2BCD-80B553DEBE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-25828" r="-25828"/>
          <a:stretch/>
        </p:blipFill>
        <p:spPr>
          <a:xfrm>
            <a:off x="5564541" y="613604"/>
            <a:ext cx="6965994" cy="5755164"/>
          </a:xfrm>
          <a:prstGeom prst="rect">
            <a:avLst/>
          </a:prstGeom>
        </p:spPr>
      </p:pic>
      <p:pic>
        <p:nvPicPr>
          <p:cNvPr id="4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EBC00284-5D28-B833-22A8-352D5F4D3F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0" y="459873"/>
            <a:ext cx="1506463" cy="75323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DD15D25-F847-609B-37B2-3F13F435A224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15" name="object 33">
              <a:extLst>
                <a:ext uri="{FF2B5EF4-FFF2-40B4-BE49-F238E27FC236}">
                  <a16:creationId xmlns:a16="http://schemas.microsoft.com/office/drawing/2014/main" id="{75A8266D-F1F4-AE24-5C05-A1F9C6C56BA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b="0" i="0" kern="1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17" name="object 33">
              <a:extLst>
                <a:ext uri="{FF2B5EF4-FFF2-40B4-BE49-F238E27FC236}">
                  <a16:creationId xmlns:a16="http://schemas.microsoft.com/office/drawing/2014/main" id="{A139E4A2-9319-9F6A-D0CE-2321D59D629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algn="r">
                <a:spcBef>
                  <a:spcPts val="150"/>
                </a:spcBef>
              </a:pPr>
              <a:endParaRPr lang="en-US" b="0" i="0" kern="1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A60F4531-3FA8-38BD-3546-B2E691FC210A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301171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DACA5BE5-C733-CD4E-8469-E9B5A2A7B19E}" type="slidenum">
              <a: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anose="020B060403050404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39FDC89-A5B3-93FA-F39C-269B4B9395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63" y="2302431"/>
            <a:ext cx="5972854" cy="1231106"/>
          </a:xfrm>
          <a:noFill/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4800" dirty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>
              <a:lnSpc>
                <a:spcPct val="78036"/>
              </a:lnSpc>
            </a:pPr>
            <a:r>
              <a:rPr lang="en-US" dirty="0"/>
              <a:t>Event name or presentation title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EDB79EA-B59F-B78D-D8D0-0BC97E9962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042" y="3810971"/>
            <a:ext cx="4164583" cy="246221"/>
          </a:xfrm>
          <a:noFill/>
        </p:spPr>
        <p:txBody>
          <a:bodyPr wrap="square"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1600" b="0" i="0" spc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Speaker name or subtitle</a:t>
            </a:r>
          </a:p>
        </p:txBody>
      </p:sp>
    </p:spTree>
    <p:extLst>
      <p:ext uri="{BB962C8B-B14F-4D97-AF65-F5344CB8AC3E}">
        <p14:creationId xmlns:p14="http://schemas.microsoft.com/office/powerpoint/2010/main" val="18623257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44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06">
    <p:bg>
      <p:bgPr>
        <a:solidFill>
          <a:schemeClr val="accent3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0423E9D-EF83-09A1-5985-61796D829B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47260"/>
            <a:ext cx="11370011" cy="3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824856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F627CBB8-1882-2914-CC25-8E3BAF329A80}"/>
              </a:ext>
            </a:extLst>
          </p:cNvPr>
          <p:cNvSpPr/>
          <p:nvPr userDrawn="1"/>
        </p:nvSpPr>
        <p:spPr>
          <a:xfrm>
            <a:off x="533738" y="1887703"/>
            <a:ext cx="10816598" cy="4970297"/>
          </a:xfrm>
          <a:prstGeom prst="parallelogram">
            <a:avLst>
              <a:gd name="adj" fmla="val 61641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Bef>
                <a:spcPts val="400"/>
              </a:spcBef>
              <a:buSzPct val="100000"/>
            </a:pPr>
            <a:endParaRPr lang="en-US" sz="1200">
              <a:solidFill>
                <a:schemeClr val="tx1"/>
              </a:solidFill>
              <a:latin typeface="+mn-lt"/>
              <a:sym typeface="+mn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2651FD3-9F67-E3F8-7137-DD8A6280BDAD}"/>
              </a:ext>
            </a:extLst>
          </p:cNvPr>
          <p:cNvGrpSpPr/>
          <p:nvPr userDrawn="1"/>
        </p:nvGrpSpPr>
        <p:grpSpPr>
          <a:xfrm>
            <a:off x="1486800" y="1806682"/>
            <a:ext cx="8844402" cy="5119571"/>
            <a:chOff x="1486800" y="1806682"/>
            <a:chExt cx="8844402" cy="5119571"/>
          </a:xfrm>
        </p:grpSpPr>
        <p:pic>
          <p:nvPicPr>
            <p:cNvPr id="14" name="laptop-01.png" descr="laptop-01.png">
              <a:extLst>
                <a:ext uri="{FF2B5EF4-FFF2-40B4-BE49-F238E27FC236}">
                  <a16:creationId xmlns:a16="http://schemas.microsoft.com/office/drawing/2014/main" id="{558904B1-6CEF-7E25-BBED-0EE994A81E0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86800" y="1806682"/>
              <a:ext cx="8844402" cy="5119571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317500" rotWithShape="0">
                <a:srgbClr val="000000">
                  <a:alpha val="50186"/>
                </a:srgbClr>
              </a:outerShdw>
            </a:effectLst>
          </p:spPr>
        </p:pic>
        <p:sp>
          <p:nvSpPr>
            <p:cNvPr id="15" name="Freeform 667">
              <a:extLst>
                <a:ext uri="{FF2B5EF4-FFF2-40B4-BE49-F238E27FC236}">
                  <a16:creationId xmlns:a16="http://schemas.microsoft.com/office/drawing/2014/main" id="{EF8701FE-E763-62EE-F656-4B1AB74320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16808" y="2105066"/>
              <a:ext cx="6784387" cy="4261927"/>
            </a:xfrm>
            <a:custGeom>
              <a:avLst/>
              <a:gdLst>
                <a:gd name="T0" fmla="*/ 3666 w 3666"/>
                <a:gd name="T1" fmla="*/ 2081 h 2081"/>
                <a:gd name="T2" fmla="*/ 0 w 3666"/>
                <a:gd name="T3" fmla="*/ 2081 h 2081"/>
                <a:gd name="T4" fmla="*/ 0 w 3666"/>
                <a:gd name="T5" fmla="*/ 0 h 2081"/>
                <a:gd name="T6" fmla="*/ 3666 w 3666"/>
                <a:gd name="T7" fmla="*/ 0 h 2081"/>
                <a:gd name="T8" fmla="*/ 3666 w 3666"/>
                <a:gd name="T9" fmla="*/ 2081 h 2081"/>
                <a:gd name="T10" fmla="*/ 6 w 3666"/>
                <a:gd name="T11" fmla="*/ 2075 h 2081"/>
                <a:gd name="T12" fmla="*/ 3659 w 3666"/>
                <a:gd name="T13" fmla="*/ 2075 h 2081"/>
                <a:gd name="T14" fmla="*/ 3659 w 3666"/>
                <a:gd name="T15" fmla="*/ 7 h 2081"/>
                <a:gd name="T16" fmla="*/ 6 w 3666"/>
                <a:gd name="T17" fmla="*/ 7 h 2081"/>
                <a:gd name="T18" fmla="*/ 6 w 3666"/>
                <a:gd name="T19" fmla="*/ 2075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6" h="2081">
                  <a:moveTo>
                    <a:pt x="3666" y="2081"/>
                  </a:moveTo>
                  <a:lnTo>
                    <a:pt x="0" y="2081"/>
                  </a:lnTo>
                  <a:lnTo>
                    <a:pt x="0" y="0"/>
                  </a:lnTo>
                  <a:lnTo>
                    <a:pt x="3666" y="0"/>
                  </a:lnTo>
                  <a:lnTo>
                    <a:pt x="3666" y="2081"/>
                  </a:lnTo>
                  <a:moveTo>
                    <a:pt x="6" y="2075"/>
                  </a:moveTo>
                  <a:lnTo>
                    <a:pt x="3659" y="2075"/>
                  </a:lnTo>
                  <a:lnTo>
                    <a:pt x="3659" y="7"/>
                  </a:lnTo>
                  <a:lnTo>
                    <a:pt x="6" y="7"/>
                  </a:lnTo>
                  <a:lnTo>
                    <a:pt x="6" y="2075"/>
                  </a:lnTo>
                </a:path>
              </a:pathLst>
            </a:custGeom>
            <a:no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+mn-lt"/>
              </a:endParaRPr>
            </a:p>
          </p:txBody>
        </p:sp>
      </p:grp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386C6DE-5BEC-B929-1430-A796D1199A0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16188" y="2105025"/>
            <a:ext cx="6784975" cy="4262438"/>
          </a:xfrm>
          <a:prstGeom prst="rect">
            <a:avLst/>
          </a:prstGeom>
          <a:solidFill>
            <a:schemeClr val="accent6"/>
          </a:solidFill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B0A9F8-F136-791F-71F6-942751956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00" y="553166"/>
            <a:ext cx="11370011" cy="684000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RbReference" hidden="1">
            <a:extLst>
              <a:ext uri="{FF2B5EF4-FFF2-40B4-BE49-F238E27FC236}">
                <a16:creationId xmlns:a16="http://schemas.microsoft.com/office/drawing/2014/main" id="{46A1165B-FECE-4797-77E3-73BD38E9F419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2391923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0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>
            <a:extLst>
              <a:ext uri="{FF2B5EF4-FFF2-40B4-BE49-F238E27FC236}">
                <a16:creationId xmlns:a16="http://schemas.microsoft.com/office/drawing/2014/main" id="{6AA31FAD-10D7-379F-01BB-06A3AA320D07}"/>
              </a:ext>
            </a:extLst>
          </p:cNvPr>
          <p:cNvSpPr/>
          <p:nvPr userDrawn="1"/>
        </p:nvSpPr>
        <p:spPr>
          <a:xfrm>
            <a:off x="-4249271" y="-620575"/>
            <a:ext cx="9595081" cy="6857999"/>
          </a:xfrm>
          <a:prstGeom prst="parallelogram">
            <a:avLst>
              <a:gd name="adj" fmla="val 61641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44159" r="1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id="{1CF7A000-7A76-A73E-E2FC-DF677E7BF475}"/>
              </a:ext>
            </a:extLst>
          </p:cNvPr>
          <p:cNvSpPr/>
          <p:nvPr userDrawn="1"/>
        </p:nvSpPr>
        <p:spPr>
          <a:xfrm>
            <a:off x="8201909" y="0"/>
            <a:ext cx="8749187" cy="6857999"/>
          </a:xfrm>
          <a:prstGeom prst="parallelogram">
            <a:avLst>
              <a:gd name="adj" fmla="val 61641"/>
            </a:avLst>
          </a:prstGeom>
          <a:gradFill>
            <a:gsLst>
              <a:gs pos="49000">
                <a:srgbClr val="F8ED70"/>
              </a:gs>
              <a:gs pos="0">
                <a:schemeClr val="accent1"/>
              </a:gs>
              <a:gs pos="10000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12698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592" imgH="591" progId="TCLayout.ActiveDocument.1">
                  <p:embed/>
                </p:oleObj>
              </mc:Choice>
              <mc:Fallback>
                <p:oleObj name="think-cell Slide" r:id="rId4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32F3CEAE-C0BE-19FA-2153-EDFF06B4F06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02188" y="2024062"/>
            <a:ext cx="5481824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RbReference" hidden="1">
            <a:extLst>
              <a:ext uri="{FF2B5EF4-FFF2-40B4-BE49-F238E27FC236}">
                <a16:creationId xmlns:a16="http://schemas.microsoft.com/office/drawing/2014/main" id="{C26BD4D1-BB8D-C22B-8748-5F1D8038AA1B}"/>
              </a:ext>
            </a:extLst>
          </p:cNvPr>
          <p:cNvSpPr>
            <a:spLocks/>
          </p:cNvSpPr>
          <p:nvPr userDrawn="1"/>
        </p:nvSpPr>
        <p:spPr>
          <a:xfrm>
            <a:off x="6302188" y="2024062"/>
            <a:ext cx="5492986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20676846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0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23F0688C-150D-81A7-8AB0-6DE5E09876EC}"/>
              </a:ext>
            </a:extLst>
          </p:cNvPr>
          <p:cNvSpPr/>
          <p:nvPr userDrawn="1"/>
        </p:nvSpPr>
        <p:spPr>
          <a:xfrm>
            <a:off x="-4279900" y="0"/>
            <a:ext cx="12160283" cy="6857999"/>
          </a:xfrm>
          <a:prstGeom prst="parallelogram">
            <a:avLst>
              <a:gd name="adj" fmla="val 61641"/>
            </a:avLst>
          </a:prstGeom>
          <a:gradFill>
            <a:gsLst>
              <a:gs pos="49000">
                <a:srgbClr val="F8ED70"/>
              </a:gs>
              <a:gs pos="0">
                <a:schemeClr val="accent1"/>
              </a:gs>
              <a:gs pos="10000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12698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32F3CEAE-C0BE-19FA-2153-EDFF06B4F06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955436" y="2024062"/>
            <a:ext cx="4828576" cy="40338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Content Placeholder 11">
            <a:extLst>
              <a:ext uri="{FF2B5EF4-FFF2-40B4-BE49-F238E27FC236}">
                <a16:creationId xmlns:a16="http://schemas.microsoft.com/office/drawing/2014/main" id="{B12922E0-CD9E-9F95-90FB-28F9835CA1F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29390" y="2024063"/>
            <a:ext cx="4960422" cy="40338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RbReference" hidden="1">
            <a:extLst>
              <a:ext uri="{FF2B5EF4-FFF2-40B4-BE49-F238E27FC236}">
                <a16:creationId xmlns:a16="http://schemas.microsoft.com/office/drawing/2014/main" id="{6899D498-7DBA-93CA-F967-F97AFE302E4B}"/>
              </a:ext>
            </a:extLst>
          </p:cNvPr>
          <p:cNvSpPr>
            <a:spLocks/>
          </p:cNvSpPr>
          <p:nvPr userDrawn="1"/>
        </p:nvSpPr>
        <p:spPr>
          <a:xfrm>
            <a:off x="414000" y="1520826"/>
            <a:ext cx="11381174" cy="4537074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1863404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_0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>
            <a:extLst>
              <a:ext uri="{FF2B5EF4-FFF2-40B4-BE49-F238E27FC236}">
                <a16:creationId xmlns:a16="http://schemas.microsoft.com/office/drawing/2014/main" id="{CD420ACF-3FBF-9D6D-C4AD-8500F87DA0C9}"/>
              </a:ext>
            </a:extLst>
          </p:cNvPr>
          <p:cNvSpPr/>
          <p:nvPr userDrawn="1"/>
        </p:nvSpPr>
        <p:spPr>
          <a:xfrm>
            <a:off x="-1008964" y="1818533"/>
            <a:ext cx="16338611" cy="5039467"/>
          </a:xfrm>
          <a:prstGeom prst="parallelogram">
            <a:avLst>
              <a:gd name="adj" fmla="val 61641"/>
            </a:avLst>
          </a:pr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Bef>
                <a:spcPts val="400"/>
              </a:spcBef>
              <a:buSzPct val="100000"/>
            </a:pPr>
            <a:endParaRPr lang="en-US" sz="1200">
              <a:solidFill>
                <a:schemeClr val="tx1"/>
              </a:solidFill>
              <a:latin typeface="+mn-lt"/>
              <a:sym typeface="+mn-lt"/>
            </a:endParaRP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344638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9" name="Content Placeholder 11">
            <a:extLst>
              <a:ext uri="{FF2B5EF4-FFF2-40B4-BE49-F238E27FC236}">
                <a16:creationId xmlns:a16="http://schemas.microsoft.com/office/drawing/2014/main" id="{B12922E0-CD9E-9F95-90FB-28F9835CA1F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93297" y="2024063"/>
            <a:ext cx="9190715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29FBF117-EBF9-AEBD-0406-9A2BBCE3DA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47260"/>
            <a:ext cx="11370011" cy="3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8811543-FD89-7864-24AD-63632034B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00" y="553166"/>
            <a:ext cx="11370011" cy="684000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bReference" hidden="1">
            <a:extLst>
              <a:ext uri="{FF2B5EF4-FFF2-40B4-BE49-F238E27FC236}">
                <a16:creationId xmlns:a16="http://schemas.microsoft.com/office/drawing/2014/main" id="{A2A1A034-DAFE-2E30-E389-6D285EFD1872}"/>
              </a:ext>
            </a:extLst>
          </p:cNvPr>
          <p:cNvSpPr>
            <a:spLocks/>
          </p:cNvSpPr>
          <p:nvPr userDrawn="1"/>
        </p:nvSpPr>
        <p:spPr>
          <a:xfrm>
            <a:off x="2118512" y="2024062"/>
            <a:ext cx="9676662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939014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0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12698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E5097B1-8456-555D-F0CD-34046A3CF09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alphaModFix amt="2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Parallelogram 14">
            <a:extLst>
              <a:ext uri="{FF2B5EF4-FFF2-40B4-BE49-F238E27FC236}">
                <a16:creationId xmlns:a16="http://schemas.microsoft.com/office/drawing/2014/main" id="{A76CD2C8-2E53-508A-324D-BBAE523F74C9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CC40FBFB-9F32-BA6C-79A6-7663D58D1AA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7" name="Slide Number">
            <a:extLst>
              <a:ext uri="{FF2B5EF4-FFF2-40B4-BE49-F238E27FC236}">
                <a16:creationId xmlns:a16="http://schemas.microsoft.com/office/drawing/2014/main" id="{45FB7E84-AC70-C7BD-1CDF-57D21E1CFCFF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bg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5197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A2DBF858-6EA8-B05B-2FF8-A3FA2B7BC069}"/>
              </a:ext>
            </a:extLst>
          </p:cNvPr>
          <p:cNvSpPr/>
          <p:nvPr userDrawn="1"/>
        </p:nvSpPr>
        <p:spPr>
          <a:xfrm>
            <a:off x="8201909" y="0"/>
            <a:ext cx="8749187" cy="6857999"/>
          </a:xfrm>
          <a:prstGeom prst="parallelogram">
            <a:avLst>
              <a:gd name="adj" fmla="val 61641"/>
            </a:avLst>
          </a:prstGeom>
          <a:gradFill>
            <a:gsLst>
              <a:gs pos="49000">
                <a:srgbClr val="F8ED70"/>
              </a:gs>
              <a:gs pos="0">
                <a:schemeClr val="accent1"/>
              </a:gs>
              <a:gs pos="10000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515837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9" name="Content Placeholder 11">
            <a:extLst>
              <a:ext uri="{FF2B5EF4-FFF2-40B4-BE49-F238E27FC236}">
                <a16:creationId xmlns:a16="http://schemas.microsoft.com/office/drawing/2014/main" id="{B12922E0-CD9E-9F95-90FB-28F9835CA1F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7987" y="2024063"/>
            <a:ext cx="11376026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29FBF117-EBF9-AEBD-0406-9A2BBCE3DA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47260"/>
            <a:ext cx="11370011" cy="3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D7D39CA-C76B-D348-AEAC-5F6915E92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00" y="553166"/>
            <a:ext cx="11370011" cy="684000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RbReference" hidden="1">
            <a:extLst>
              <a:ext uri="{FF2B5EF4-FFF2-40B4-BE49-F238E27FC236}">
                <a16:creationId xmlns:a16="http://schemas.microsoft.com/office/drawing/2014/main" id="{A4D837F6-1B6B-8B21-9201-54671EB6D4B6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560727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13BB64A-C2AE-2518-B578-FC14D7746C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12698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592" imgH="591" progId="TCLayout.ActiveDocument.1">
                  <p:embed/>
                </p:oleObj>
              </mc:Choice>
              <mc:Fallback>
                <p:oleObj name="think-cell Slide" r:id="rId4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A76CD2C8-2E53-508A-324D-BBAE523F74C9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CC40FBFB-9F32-BA6C-79A6-7663D58D1AA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7" name="Slide Number">
            <a:extLst>
              <a:ext uri="{FF2B5EF4-FFF2-40B4-BE49-F238E27FC236}">
                <a16:creationId xmlns:a16="http://schemas.microsoft.com/office/drawing/2014/main" id="{45FB7E84-AC70-C7BD-1CDF-57D21E1CFCFF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bg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50346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635492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1" name="Slide Number">
            <a:extLst>
              <a:ext uri="{FF2B5EF4-FFF2-40B4-BE49-F238E27FC236}">
                <a16:creationId xmlns:a16="http://schemas.microsoft.com/office/drawing/2014/main" id="{257BABC3-2B7B-17E0-0724-692306E7BF57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9" name="Content Placeholder 11">
            <a:extLst>
              <a:ext uri="{FF2B5EF4-FFF2-40B4-BE49-F238E27FC236}">
                <a16:creationId xmlns:a16="http://schemas.microsoft.com/office/drawing/2014/main" id="{B12922E0-CD9E-9F95-90FB-28F9835CA1F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7987" y="2024063"/>
            <a:ext cx="11376026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29FBF117-EBF9-AEBD-0406-9A2BBCE3DA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47260"/>
            <a:ext cx="11370011" cy="3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892B275-1278-C5FA-ED40-CDE98840B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00" y="553166"/>
            <a:ext cx="11370011" cy="684000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bReference" hidden="1">
            <a:extLst>
              <a:ext uri="{FF2B5EF4-FFF2-40B4-BE49-F238E27FC236}">
                <a16:creationId xmlns:a16="http://schemas.microsoft.com/office/drawing/2014/main" id="{2BAB94D5-50EA-E9C0-E227-3E735C8566EF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547869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4">
    <p:bg>
      <p:bgPr>
        <a:solidFill>
          <a:schemeClr val="accent3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61F5C86D-2BFD-3D73-1396-8CFA1BB9D52E}"/>
              </a:ext>
            </a:extLst>
          </p:cNvPr>
          <p:cNvSpPr/>
          <p:nvPr userDrawn="1"/>
        </p:nvSpPr>
        <p:spPr>
          <a:xfrm>
            <a:off x="-1779827" y="2046035"/>
            <a:ext cx="6719008" cy="5167744"/>
          </a:xfrm>
          <a:prstGeom prst="parallelogram">
            <a:avLst>
              <a:gd name="adj" fmla="val 616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0804B0D1-51FD-1662-09E8-5C68556E0D83}"/>
              </a:ext>
            </a:extLst>
          </p:cNvPr>
          <p:cNvSpPr/>
          <p:nvPr userDrawn="1"/>
        </p:nvSpPr>
        <p:spPr>
          <a:xfrm>
            <a:off x="2347340" y="2046035"/>
            <a:ext cx="6221919" cy="4785422"/>
          </a:xfrm>
          <a:prstGeom prst="parallelogram">
            <a:avLst>
              <a:gd name="adj" fmla="val 616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Parallelogram 12">
            <a:extLst>
              <a:ext uri="{FF2B5EF4-FFF2-40B4-BE49-F238E27FC236}">
                <a16:creationId xmlns:a16="http://schemas.microsoft.com/office/drawing/2014/main" id="{8ED933BA-E028-375A-3E65-11FF8C0D40E4}"/>
              </a:ext>
            </a:extLst>
          </p:cNvPr>
          <p:cNvSpPr/>
          <p:nvPr userDrawn="1"/>
        </p:nvSpPr>
        <p:spPr>
          <a:xfrm>
            <a:off x="5708519" y="2046035"/>
            <a:ext cx="6719008" cy="5167744"/>
          </a:xfrm>
          <a:prstGeom prst="parallelogram">
            <a:avLst>
              <a:gd name="adj" fmla="val 616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671209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29FBF117-EBF9-AEBD-0406-9A2BBCE3DA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47260"/>
            <a:ext cx="11370011" cy="3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BE0CD759-7E12-AFD7-F65E-AC5DC98F1082}"/>
              </a:ext>
            </a:extLst>
          </p:cNvPr>
          <p:cNvSpPr/>
          <p:nvPr userDrawn="1"/>
        </p:nvSpPr>
        <p:spPr>
          <a:xfrm flipH="1">
            <a:off x="-54708" y="4822252"/>
            <a:ext cx="12246708" cy="2035747"/>
          </a:xfrm>
          <a:prstGeom prst="rtTriangle">
            <a:avLst/>
          </a:prstGeom>
          <a:gradFill>
            <a:gsLst>
              <a:gs pos="49000">
                <a:srgbClr val="F8ED70"/>
              </a:gs>
              <a:gs pos="0">
                <a:schemeClr val="accent1"/>
              </a:gs>
              <a:gs pos="100000">
                <a:schemeClr val="accent2"/>
              </a:gs>
            </a:gsLst>
            <a:lin ang="13500000" scaled="1"/>
          </a:gradFill>
          <a:ln w="9525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2000" tIns="72000" rIns="72000" bIns="72000" rtlCol="0" anchor="t" anchorCtr="0">
            <a:noAutofit/>
          </a:bodyPr>
          <a:lstStyle/>
          <a:p>
            <a:pPr algn="l">
              <a:lnSpc>
                <a:spcPct val="90000"/>
              </a:lnSpc>
              <a:spcBef>
                <a:spcPts val="400"/>
              </a:spcBef>
            </a:pPr>
            <a:endParaRPr lang="en-US" sz="1100">
              <a:latin typeface="+mn-lt"/>
            </a:endParaRP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92102D73-6E6B-690C-6BE4-A043173458EF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8B5C9431-7501-1EC2-C2EB-A441F06D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00" y="553166"/>
            <a:ext cx="11370011" cy="684000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RbReference" hidden="1">
            <a:extLst>
              <a:ext uri="{FF2B5EF4-FFF2-40B4-BE49-F238E27FC236}">
                <a16:creationId xmlns:a16="http://schemas.microsoft.com/office/drawing/2014/main" id="{CCF378FE-C6B8-2F06-14A2-E501E34E4B05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40666382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rallelogram 8">
            <a:extLst>
              <a:ext uri="{FF2B5EF4-FFF2-40B4-BE49-F238E27FC236}">
                <a16:creationId xmlns:a16="http://schemas.microsoft.com/office/drawing/2014/main" id="{46BE7DBA-70C8-8B56-26D3-77C80A303D93}"/>
              </a:ext>
            </a:extLst>
          </p:cNvPr>
          <p:cNvSpPr/>
          <p:nvPr userDrawn="1"/>
        </p:nvSpPr>
        <p:spPr>
          <a:xfrm>
            <a:off x="7891896" y="1771056"/>
            <a:ext cx="7491533" cy="5086943"/>
          </a:xfrm>
          <a:prstGeom prst="parallelogram">
            <a:avLst>
              <a:gd name="adj" fmla="val 61641"/>
            </a:avLst>
          </a:prstGeom>
          <a:gradFill>
            <a:gsLst>
              <a:gs pos="49000">
                <a:srgbClr val="F8ED70"/>
              </a:gs>
              <a:gs pos="0">
                <a:schemeClr val="accent1"/>
              </a:gs>
              <a:gs pos="10000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790691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29FBF117-EBF9-AEBD-0406-9A2BBCE3DA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47260"/>
            <a:ext cx="11370011" cy="3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92102D73-6E6B-690C-6BE4-A043173458EF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22DDB1AC-C38F-2A5F-FC5E-C55A6E559F7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7989" y="2024063"/>
            <a:ext cx="11376024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0F5E0C9-A62A-1DDE-725B-A75BB3E15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00" y="553166"/>
            <a:ext cx="11370011" cy="684000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bReference" hidden="1">
            <a:extLst>
              <a:ext uri="{FF2B5EF4-FFF2-40B4-BE49-F238E27FC236}">
                <a16:creationId xmlns:a16="http://schemas.microsoft.com/office/drawing/2014/main" id="{C59ADE62-5911-DFBC-15ED-C257D5DFA26C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789427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4375BF-FCD1-391D-2BCD-80B553DEBE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0673" y="263660"/>
            <a:ext cx="6356361" cy="6330680"/>
          </a:xfrm>
          <a:prstGeom prst="rect">
            <a:avLst/>
          </a:prstGeom>
        </p:spPr>
      </p:pic>
      <p:pic>
        <p:nvPicPr>
          <p:cNvPr id="4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EBC00284-5D28-B833-22A8-352D5F4D3F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0" y="459873"/>
            <a:ext cx="1506463" cy="75323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DD15D25-F847-609B-37B2-3F13F435A224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15" name="object 33">
              <a:extLst>
                <a:ext uri="{FF2B5EF4-FFF2-40B4-BE49-F238E27FC236}">
                  <a16:creationId xmlns:a16="http://schemas.microsoft.com/office/drawing/2014/main" id="{75A8266D-F1F4-AE24-5C05-A1F9C6C56BA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b="0" i="0" kern="1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17" name="object 33">
              <a:extLst>
                <a:ext uri="{FF2B5EF4-FFF2-40B4-BE49-F238E27FC236}">
                  <a16:creationId xmlns:a16="http://schemas.microsoft.com/office/drawing/2014/main" id="{A139E4A2-9319-9F6A-D0CE-2321D59D629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algn="r">
                <a:spcBef>
                  <a:spcPts val="150"/>
                </a:spcBef>
              </a:pPr>
              <a:endParaRPr lang="en-US" b="0" i="0" kern="1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A60F4531-3FA8-38BD-3546-B2E691FC210A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301171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DACA5BE5-C733-CD4E-8469-E9B5A2A7B19E}" type="slidenum">
              <a: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anose="020B060403050404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38BF6B3-73DD-DF81-281E-439B3A2448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63" y="2302431"/>
            <a:ext cx="5972854" cy="1231106"/>
          </a:xfrm>
          <a:noFill/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4800" dirty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>
              <a:lnSpc>
                <a:spcPct val="78036"/>
              </a:lnSpc>
            </a:pPr>
            <a:r>
              <a:rPr lang="en-US" dirty="0"/>
              <a:t>Event name or presentation title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5714DB0A-D1A0-C88F-6934-469AB95D37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042" y="3810971"/>
            <a:ext cx="4164583" cy="246221"/>
          </a:xfrm>
          <a:noFill/>
        </p:spPr>
        <p:txBody>
          <a:bodyPr wrap="square"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1600" b="0" i="0" spc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Speaker name or subtitle</a:t>
            </a:r>
          </a:p>
        </p:txBody>
      </p:sp>
    </p:spTree>
    <p:extLst>
      <p:ext uri="{BB962C8B-B14F-4D97-AF65-F5344CB8AC3E}">
        <p14:creationId xmlns:p14="http://schemas.microsoft.com/office/powerpoint/2010/main" val="20220163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44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3330248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DC328DD-C8FE-153E-7B08-8A24AF9A9D24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17833DF-8681-46C1-1750-A50C9A707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29FBF117-EBF9-AEBD-0406-9A2BBCE3DA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47260"/>
            <a:ext cx="11370011" cy="3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90000"/>
              </a:lnSpc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92102D73-6E6B-690C-6BE4-A043173458EF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22DDB1AC-C38F-2A5F-FC5E-C55A6E559F7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7989" y="2024063"/>
            <a:ext cx="11376024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87EF658-19A7-2D2B-2E0F-DE923E27D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00" y="553166"/>
            <a:ext cx="11370011" cy="684000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RbReference" hidden="1">
            <a:extLst>
              <a:ext uri="{FF2B5EF4-FFF2-40B4-BE49-F238E27FC236}">
                <a16:creationId xmlns:a16="http://schemas.microsoft.com/office/drawing/2014/main" id="{F7B438BC-597D-60FE-CD42-A1891C8FC105}"/>
              </a:ext>
            </a:extLst>
          </p:cNvPr>
          <p:cNvSpPr>
            <a:spLocks/>
          </p:cNvSpPr>
          <p:nvPr userDrawn="1"/>
        </p:nvSpPr>
        <p:spPr>
          <a:xfrm>
            <a:off x="414000" y="2024062"/>
            <a:ext cx="1138117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29464786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7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A5C8A2-2CBC-2C17-031C-B9F7564B25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31277" b="31277"/>
          <a:stretch/>
        </p:blipFill>
        <p:spPr>
          <a:xfrm flipH="1">
            <a:off x="-53750" y="-20369"/>
            <a:ext cx="12245749" cy="6878369"/>
          </a:xfrm>
          <a:prstGeom prst="rect">
            <a:avLst/>
          </a:prstGeom>
        </p:spPr>
      </p:pic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12698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592" imgH="591" progId="TCLayout.ActiveDocument.1">
                  <p:embed/>
                </p:oleObj>
              </mc:Choice>
              <mc:Fallback>
                <p:oleObj name="think-cell Slide" r:id="rId5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A76CD2C8-2E53-508A-324D-BBAE523F74C9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CC40FBFB-9F32-BA6C-79A6-7663D58D1AA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7" name="Slide Number">
            <a:extLst>
              <a:ext uri="{FF2B5EF4-FFF2-40B4-BE49-F238E27FC236}">
                <a16:creationId xmlns:a16="http://schemas.microsoft.com/office/drawing/2014/main" id="{45FB7E84-AC70-C7BD-1CDF-57D21E1CFCFF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bg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0C3CFA1E-88D4-5511-BFD4-3E460C536684}"/>
              </a:ext>
            </a:extLst>
          </p:cNvPr>
          <p:cNvSpPr/>
          <p:nvPr userDrawn="1"/>
        </p:nvSpPr>
        <p:spPr>
          <a:xfrm>
            <a:off x="-1130240" y="1692772"/>
            <a:ext cx="13793295" cy="5193117"/>
          </a:xfrm>
          <a:prstGeom prst="parallelogram">
            <a:avLst>
              <a:gd name="adj" fmla="val 61641"/>
            </a:avLst>
          </a:prstGeom>
          <a:gradFill>
            <a:gsLst>
              <a:gs pos="49000">
                <a:srgbClr val="F8ED70"/>
              </a:gs>
              <a:gs pos="0">
                <a:schemeClr val="accent1"/>
              </a:gs>
              <a:gs pos="10000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7" name="Title Placeholder">
            <a:extLst>
              <a:ext uri="{FF2B5EF4-FFF2-40B4-BE49-F238E27FC236}">
                <a16:creationId xmlns:a16="http://schemas.microsoft.com/office/drawing/2014/main" id="{E8E2618A-6CE0-5035-EBF0-263F9800F7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6" y="553166"/>
            <a:ext cx="9650414" cy="684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112544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200" b="1" kern="1200" baseline="0" noProof="0" dirty="0">
                <a:solidFill>
                  <a:schemeClr val="bg1"/>
                </a:solidFill>
                <a:latin typeface="+mn-lt"/>
                <a:ea typeface="+mj-ea"/>
                <a:cs typeface="+mj-cs"/>
                <a:sym typeface="+mn-lt"/>
              </a:defRPr>
            </a:lvl1pPr>
          </a:lstStyle>
          <a:p>
            <a:r>
              <a:rPr lang="en-US" noProof="0"/>
              <a:t>Click to edit Action Title</a:t>
            </a:r>
            <a:br>
              <a:rPr lang="en-US" noProof="0"/>
            </a:br>
            <a:r>
              <a:rPr lang="en-US" noProof="0"/>
              <a:t>(max. 2 lines)</a:t>
            </a:r>
          </a:p>
        </p:txBody>
      </p:sp>
      <p:sp>
        <p:nvSpPr>
          <p:cNvPr id="8" name="Content Placeholder 11">
            <a:extLst>
              <a:ext uri="{FF2B5EF4-FFF2-40B4-BE49-F238E27FC236}">
                <a16:creationId xmlns:a16="http://schemas.microsoft.com/office/drawing/2014/main" id="{5829F13C-A755-695E-969C-DCAE644F9A4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363519" y="2024063"/>
            <a:ext cx="6945373" cy="40338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" name="RbReference" hidden="1">
            <a:extLst>
              <a:ext uri="{FF2B5EF4-FFF2-40B4-BE49-F238E27FC236}">
                <a16:creationId xmlns:a16="http://schemas.microsoft.com/office/drawing/2014/main" id="{EB60093D-9A17-1BCE-4C48-3FB825200D9D}"/>
              </a:ext>
            </a:extLst>
          </p:cNvPr>
          <p:cNvSpPr>
            <a:spLocks/>
          </p:cNvSpPr>
          <p:nvPr userDrawn="1"/>
        </p:nvSpPr>
        <p:spPr>
          <a:xfrm>
            <a:off x="2363518" y="2024062"/>
            <a:ext cx="6945373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1912124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8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33FA5A0-6023-5C52-33E9-AA9934B629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11102" cy="6861842"/>
          </a:xfrm>
          <a:prstGeom prst="rect">
            <a:avLst/>
          </a:prstGeom>
        </p:spPr>
      </p:pic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12698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592" imgH="591" progId="TCLayout.ActiveDocument.1">
                  <p:embed/>
                </p:oleObj>
              </mc:Choice>
              <mc:Fallback>
                <p:oleObj name="think-cell Slide" r:id="rId5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A76CD2C8-2E53-508A-324D-BBAE523F74C9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CC40FBFB-9F32-BA6C-79A6-7663D58D1AA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7" name="Slide Number">
            <a:extLst>
              <a:ext uri="{FF2B5EF4-FFF2-40B4-BE49-F238E27FC236}">
                <a16:creationId xmlns:a16="http://schemas.microsoft.com/office/drawing/2014/main" id="{45FB7E84-AC70-C7BD-1CDF-57D21E1CFCFF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bg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92488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9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16DAEB2-5023-01E0-15AB-28538A8B14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12698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592" imgH="591" progId="TCLayout.ActiveDocument.1">
                  <p:embed/>
                </p:oleObj>
              </mc:Choice>
              <mc:Fallback>
                <p:oleObj name="think-cell Slide" r:id="rId5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A76CD2C8-2E53-508A-324D-BBAE523F74C9}"/>
              </a:ext>
            </a:extLst>
          </p:cNvPr>
          <p:cNvSpPr/>
          <p:nvPr userDrawn="1"/>
        </p:nvSpPr>
        <p:spPr>
          <a:xfrm>
            <a:off x="10892971" y="503215"/>
            <a:ext cx="1637028" cy="221599"/>
          </a:xfrm>
          <a:prstGeom prst="parallelogram">
            <a:avLst>
              <a:gd name="adj" fmla="val 61641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CC40FBFB-9F32-BA6C-79A6-7663D58D1AA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21103" y="527197"/>
            <a:ext cx="1155574" cy="146011"/>
          </a:xfrm>
          <a:prstGeom prst="rect">
            <a:avLst/>
          </a:prstGeom>
        </p:spPr>
      </p:pic>
      <p:sp>
        <p:nvSpPr>
          <p:cNvPr id="17" name="Slide Number">
            <a:extLst>
              <a:ext uri="{FF2B5EF4-FFF2-40B4-BE49-F238E27FC236}">
                <a16:creationId xmlns:a16="http://schemas.microsoft.com/office/drawing/2014/main" id="{45FB7E84-AC70-C7BD-1CDF-57D21E1CFCFF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bg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0934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D6A1A97-DC98-4321-8060-8C27E488BC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012698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D6A1A97-DC98-4321-8060-8C27E488B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bReference" hidden="1">
            <a:extLst>
              <a:ext uri="{FF2B5EF4-FFF2-40B4-BE49-F238E27FC236}">
                <a16:creationId xmlns:a16="http://schemas.microsoft.com/office/drawing/2014/main" id="{3D73B0FD-E1EC-4559-8244-0B4A95A0AD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6799" y="2024064"/>
            <a:ext cx="11377214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</p:spTree>
    <p:extLst>
      <p:ext uri="{BB962C8B-B14F-4D97-AF65-F5344CB8AC3E}">
        <p14:creationId xmlns:p14="http://schemas.microsoft.com/office/powerpoint/2010/main" val="3380495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46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16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4224">
          <p15:clr>
            <a:srgbClr val="A4A3A4"/>
          </p15:clr>
        </p15:guide>
        <p15:guide id="7" orient="horz" pos="1275">
          <p15:clr>
            <a:srgbClr val="A4A3A4"/>
          </p15:clr>
        </p15:guide>
        <p15:guide id="8" orient="horz" pos="119">
          <p15:clr>
            <a:srgbClr val="A4A3A4"/>
          </p15:clr>
        </p15:guide>
        <p15:guide id="9" orient="horz" pos="255">
          <p15:clr>
            <a:srgbClr val="A4A3A4"/>
          </p15:clr>
        </p15:guide>
        <p15:guide id="10" orient="horz" pos="958">
          <p15:clr>
            <a:srgbClr val="F26B43"/>
          </p15:clr>
        </p15:guide>
        <p15:guide id="11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5F18748-0481-4E58-83F5-F730B3180A6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583564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5F18748-0481-4E58-83F5-F730B3180A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bReference" hidden="1">
            <a:extLst>
              <a:ext uri="{FF2B5EF4-FFF2-40B4-BE49-F238E27FC236}">
                <a16:creationId xmlns:a16="http://schemas.microsoft.com/office/drawing/2014/main" id="{FF71EFB0-13F1-40FB-96A7-3F061628DB5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7990" y="2024064"/>
            <a:ext cx="8208961" cy="4033837"/>
          </a:xfrm>
          <a:prstGeom prst="rect">
            <a:avLst/>
          </a:prstGeom>
          <a:solidFill>
            <a:srgbClr val="E2262D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72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r>
              <a:rPr lang="en-US" sz="1400">
                <a:solidFill>
                  <a:srgbClr val="E2262D"/>
                </a:solidFill>
                <a:latin typeface="+mn-lt"/>
                <a:ea typeface="+mn-ea"/>
                <a:cs typeface="+mn-cs"/>
              </a:rPr>
              <a:t>!! REQUIRED – Reference area !!</a:t>
            </a:r>
          </a:p>
        </p:txBody>
      </p:sp>
      <p:grpSp>
        <p:nvGrpSpPr>
          <p:cNvPr id="4" name="RbPattern">
            <a:extLst>
              <a:ext uri="{FF2B5EF4-FFF2-40B4-BE49-F238E27FC236}">
                <a16:creationId xmlns:a16="http://schemas.microsoft.com/office/drawing/2014/main" id="{B52D7C24-C959-E9FC-8653-91E7FD77D7D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975725" y="0"/>
            <a:ext cx="3216276" cy="6858000"/>
            <a:chOff x="8975725" y="0"/>
            <a:chExt cx="3216276" cy="6858000"/>
          </a:xfrm>
        </p:grpSpPr>
        <p:sp>
          <p:nvSpPr>
            <p:cNvPr id="7" name="RbPattern02">
              <a:extLst>
                <a:ext uri="{FF2B5EF4-FFF2-40B4-BE49-F238E27FC236}">
                  <a16:creationId xmlns:a16="http://schemas.microsoft.com/office/drawing/2014/main" id="{7189BBA5-E1BE-4372-B20F-5860F9E0130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975725" y="0"/>
              <a:ext cx="3216276" cy="6858000"/>
            </a:xfrm>
            <a:prstGeom prst="rect">
              <a:avLst/>
            </a:prstGeom>
            <a:gradFill flip="none" rotWithShape="1">
              <a:gsLst>
                <a:gs pos="0">
                  <a:schemeClr val="accent4"/>
                </a:gs>
                <a:gs pos="70000">
                  <a:schemeClr val="accent5"/>
                </a:gs>
                <a:gs pos="32000">
                  <a:schemeClr val="accent5"/>
                </a:gs>
              </a:gsLst>
              <a:lin ang="5400000" scaled="1"/>
              <a:tileRect/>
            </a:gradFill>
            <a:ln w="407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1800000" tIns="1440000" rIns="360000" bIns="36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defTabSz="1125444" rtl="0">
                <a:lnSpc>
                  <a:spcPct val="90000"/>
                </a:lnSpc>
                <a:spcBef>
                  <a:spcPts val="0"/>
                </a:spcBef>
              </a:pPr>
              <a:endParaRPr lang="en-US" sz="1200" b="0">
                <a:solidFill>
                  <a:srgbClr val="FFFFFF"/>
                </a:solidFill>
                <a:latin typeface="+mn-lt"/>
                <a:ea typeface="+mn-ea"/>
                <a:cs typeface="+mn-cs"/>
                <a:sym typeface="+mn-lt"/>
              </a:endParaRPr>
            </a:p>
          </p:txBody>
        </p:sp>
        <p:sp>
          <p:nvSpPr>
            <p:cNvPr id="2" name="RbPattern01">
              <a:extLst>
                <a:ext uri="{FF2B5EF4-FFF2-40B4-BE49-F238E27FC236}">
                  <a16:creationId xmlns:a16="http://schemas.microsoft.com/office/drawing/2014/main" id="{2026C859-0697-8C58-F852-5A56B2FDB5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977200" y="0"/>
              <a:ext cx="3214800" cy="3214812"/>
            </a:xfrm>
            <a:custGeom>
              <a:avLst/>
              <a:gdLst>
                <a:gd name="connsiteX0" fmla="*/ 1782032 w 1782032"/>
                <a:gd name="connsiteY0" fmla="*/ 0 h 1782032"/>
                <a:gd name="connsiteX1" fmla="*/ 1782032 w 1782032"/>
                <a:gd name="connsiteY1" fmla="*/ 1782032 h 1782032"/>
                <a:gd name="connsiteX2" fmla="*/ 0 w 1782032"/>
                <a:gd name="connsiteY2" fmla="*/ 1782032 h 1782032"/>
                <a:gd name="connsiteX3" fmla="*/ 1782032 w 1782032"/>
                <a:gd name="connsiteY3" fmla="*/ 0 h 178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2032" h="1782032">
                  <a:moveTo>
                    <a:pt x="1782032" y="0"/>
                  </a:moveTo>
                  <a:lnTo>
                    <a:pt x="1782032" y="1782032"/>
                  </a:lnTo>
                  <a:lnTo>
                    <a:pt x="0" y="1782032"/>
                  </a:lnTo>
                  <a:cubicBezTo>
                    <a:pt x="0" y="797814"/>
                    <a:pt x="797814" y="0"/>
                    <a:pt x="178203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69000">
                  <a:schemeClr val="accent4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407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1800000" tIns="1440000" rIns="360000" bIns="36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defTabSz="1125444" rtl="0">
                <a:lnSpc>
                  <a:spcPct val="90000"/>
                </a:lnSpc>
                <a:spcBef>
                  <a:spcPts val="0"/>
                </a:spcBef>
              </a:pPr>
              <a:endParaRPr lang="en-US" b="0"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3" name="Title Placeholder">
            <a:extLst>
              <a:ext uri="{FF2B5EF4-FFF2-40B4-BE49-F238E27FC236}">
                <a16:creationId xmlns:a16="http://schemas.microsoft.com/office/drawing/2014/main" id="{2013EFE3-6784-4E81-AA9F-4D00DEA03E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90" y="553166"/>
            <a:ext cx="8208961" cy="684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112544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200" b="1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n-lt"/>
              </a:defRPr>
            </a:lvl1pPr>
          </a:lstStyle>
          <a:p>
            <a:r>
              <a:rPr lang="en-US" noProof="0"/>
              <a:t>Click to edit Action Title</a:t>
            </a:r>
            <a:br>
              <a:rPr lang="en-US" noProof="0"/>
            </a:br>
            <a:r>
              <a:rPr lang="en-US" noProof="0"/>
              <a:t>(max. 2 lines)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485BCF08-3A0D-1F67-341B-FBE165EF0B5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 bwMode="auto">
          <a:xfrm>
            <a:off x="11879260" y="6715773"/>
            <a:ext cx="24844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800" b="0" noProof="1" smtClean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800" b="0" noProof="1">
              <a:solidFill>
                <a:schemeClr val="bg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6" name="Copyright">
            <a:extLst>
              <a:ext uri="{FF2B5EF4-FFF2-40B4-BE49-F238E27FC236}">
                <a16:creationId xmlns:a16="http://schemas.microsoft.com/office/drawing/2014/main" id="{9986F3DB-CD25-CB5B-3EE3-22D365A6865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795612" y="6715773"/>
            <a:ext cx="897918" cy="123111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lt"/>
              </a:rPr>
              <a:t>Roland Berger</a:t>
            </a:r>
          </a:p>
        </p:txBody>
      </p:sp>
      <p:sp>
        <p:nvSpPr>
          <p:cNvPr id="8" name="Slide Number Line">
            <a:extLst>
              <a:ext uri="{FF2B5EF4-FFF2-40B4-BE49-F238E27FC236}">
                <a16:creationId xmlns:a16="http://schemas.microsoft.com/office/drawing/2014/main" id="{0110452D-8906-4E0E-5C06-B958BC73C21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93530" y="6715773"/>
            <a:ext cx="185730" cy="123111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lt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6455040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28">
          <p15:clr>
            <a:srgbClr val="F26B43"/>
          </p15:clr>
        </p15:guide>
        <p15:guide id="2" orient="horz" pos="958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119">
          <p15:clr>
            <a:srgbClr val="A4A3A4"/>
          </p15:clr>
        </p15:guide>
        <p15:guide id="5" orient="horz" pos="255">
          <p15:clr>
            <a:srgbClr val="A4A3A4"/>
          </p15:clr>
        </p15:guide>
        <p15:guide id="6" orient="horz" pos="346">
          <p15:clr>
            <a:srgbClr val="F26B43"/>
          </p15:clr>
        </p15:guide>
        <p15:guide id="7" orient="horz" pos="1275">
          <p15:clr>
            <a:srgbClr val="A4A3A4"/>
          </p15:clr>
        </p15:guide>
        <p15:guide id="8" orient="horz" pos="3816">
          <p15:clr>
            <a:srgbClr val="A4A3A4"/>
          </p15:clr>
        </p15:guide>
        <p15:guide id="9" orient="horz" pos="4156">
          <p15:clr>
            <a:srgbClr val="A4A3A4"/>
          </p15:clr>
        </p15:guide>
        <p15:guide id="10" orient="horz" pos="4224">
          <p15:clr>
            <a:srgbClr val="A4A3A4"/>
          </p15:clr>
        </p15:guide>
        <p15:guide id="11" pos="5654">
          <p15:clr>
            <a:srgbClr val="F26B43"/>
          </p15:clr>
        </p15:guide>
        <p15:guide id="12" pos="5881">
          <p15:clr>
            <a:srgbClr val="F26B43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quare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D35C9F84-33E5-A991-64C4-79909B03DF6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0" y="459873"/>
            <a:ext cx="1506463" cy="75323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7A70944-6090-B302-483F-3A37431A9574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11" name="object 33">
              <a:extLst>
                <a:ext uri="{FF2B5EF4-FFF2-40B4-BE49-F238E27FC236}">
                  <a16:creationId xmlns:a16="http://schemas.microsoft.com/office/drawing/2014/main" id="{E4764C9C-9443-E2B7-9DC4-A95675914DD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b="0" i="0" kern="1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13" name="object 33">
              <a:extLst>
                <a:ext uri="{FF2B5EF4-FFF2-40B4-BE49-F238E27FC236}">
                  <a16:creationId xmlns:a16="http://schemas.microsoft.com/office/drawing/2014/main" id="{C919A3BD-D94F-EE6A-1E69-66639264792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algn="r">
                <a:spcBef>
                  <a:spcPts val="150"/>
                </a:spcBef>
              </a:pPr>
              <a:endParaRPr lang="en-US" b="0" i="0" kern="1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11F90F28-0A44-9851-1C82-F6EB0E71CFFF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295383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DACA5BE5-C733-CD4E-8469-E9B5A2A7B19E}" type="slidenum">
              <a: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anose="020B060403050404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C6FB16E-D200-F6CB-2235-8FF0BA292E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63" y="2302431"/>
            <a:ext cx="5972854" cy="1231106"/>
          </a:xfrm>
          <a:noFill/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4800" dirty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>
              <a:lnSpc>
                <a:spcPct val="78036"/>
              </a:lnSpc>
            </a:pPr>
            <a:r>
              <a:rPr lang="en-US" dirty="0"/>
              <a:t>Event name or presentation title 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65116D3F-BE6B-3E0F-3509-DBAE090E46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042" y="3810971"/>
            <a:ext cx="4164583" cy="246221"/>
          </a:xfrm>
          <a:noFill/>
        </p:spPr>
        <p:txBody>
          <a:bodyPr wrap="square"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1600" b="0" i="0" spc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Speaker name or subtitle</a:t>
            </a:r>
          </a:p>
        </p:txBody>
      </p:sp>
    </p:spTree>
    <p:extLst>
      <p:ext uri="{BB962C8B-B14F-4D97-AF65-F5344CB8AC3E}">
        <p14:creationId xmlns:p14="http://schemas.microsoft.com/office/powerpoint/2010/main" val="29852166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orient="horz" pos="2496">
          <p15:clr>
            <a:srgbClr val="5ACBF0"/>
          </p15:clr>
        </p15:guide>
        <p15:guide id="3" pos="3355">
          <p15:clr>
            <a:srgbClr val="5ACBF0"/>
          </p15:clr>
        </p15:guide>
        <p15:guide id="5" orient="horz" pos="2160">
          <p15:clr>
            <a:srgbClr val="FBAE40"/>
          </p15:clr>
        </p15:guide>
        <p15:guide id="6" orient="horz" pos="2229">
          <p15:clr>
            <a:srgbClr val="5ACBF0"/>
          </p15:clr>
        </p15:guide>
        <p15:guide id="7" pos="2996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quare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7A70944-6090-B302-483F-3A37431A9574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11" name="object 33">
              <a:extLst>
                <a:ext uri="{FF2B5EF4-FFF2-40B4-BE49-F238E27FC236}">
                  <a16:creationId xmlns:a16="http://schemas.microsoft.com/office/drawing/2014/main" id="{E4764C9C-9443-E2B7-9DC4-A95675914DD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b="0" i="0" kern="1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13" name="object 33">
              <a:extLst>
                <a:ext uri="{FF2B5EF4-FFF2-40B4-BE49-F238E27FC236}">
                  <a16:creationId xmlns:a16="http://schemas.microsoft.com/office/drawing/2014/main" id="{C919A3BD-D94F-EE6A-1E69-66639264792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algn="r">
                <a:spcBef>
                  <a:spcPts val="150"/>
                </a:spcBef>
              </a:pPr>
              <a:endParaRPr lang="en-US" b="0" i="0" kern="1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8" name="Picture 17" descr="A black and white logo&#10;&#10;Description automatically generated">
            <a:extLst>
              <a:ext uri="{FF2B5EF4-FFF2-40B4-BE49-F238E27FC236}">
                <a16:creationId xmlns:a16="http://schemas.microsoft.com/office/drawing/2014/main" id="{EA0A4184-D939-4242-A569-0CB0CFE829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626" y="459873"/>
            <a:ext cx="1507517" cy="1002707"/>
          </a:xfrm>
          <a:prstGeom prst="rect">
            <a:avLst/>
          </a:prstGeom>
        </p:spPr>
      </p:pic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959303AD-6090-6F67-5C9C-A329E65BF6D0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367081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DACA5BE5-C733-CD4E-8469-E9B5A2A7B19E}" type="slidenum">
              <a: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Verdana" panose="020B060403050404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11EF27-4AC8-9F94-A1C7-497971C36B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63" y="2302431"/>
            <a:ext cx="5972854" cy="1231106"/>
          </a:xfrm>
          <a:noFill/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4800" dirty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>
              <a:lnSpc>
                <a:spcPct val="78036"/>
              </a:lnSpc>
            </a:pPr>
            <a:r>
              <a:rPr lang="en-US" dirty="0"/>
              <a:t>Event name or presentation title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1F0334-AA5C-1DC2-5155-C535D9E8A32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042" y="3810971"/>
            <a:ext cx="4164583" cy="246221"/>
          </a:xfrm>
          <a:noFill/>
        </p:spPr>
        <p:txBody>
          <a:bodyPr wrap="square"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1600" b="0" i="0" spc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Speaker name or subtitle</a:t>
            </a:r>
          </a:p>
        </p:txBody>
      </p:sp>
    </p:spTree>
    <p:extLst>
      <p:ext uri="{BB962C8B-B14F-4D97-AF65-F5344CB8AC3E}">
        <p14:creationId xmlns:p14="http://schemas.microsoft.com/office/powerpoint/2010/main" val="5703925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orient="horz" pos="2496">
          <p15:clr>
            <a:srgbClr val="5ACBF0"/>
          </p15:clr>
        </p15:guide>
        <p15:guide id="3" pos="3355">
          <p15:clr>
            <a:srgbClr val="5ACBF0"/>
          </p15:clr>
        </p15:guide>
        <p15:guide id="5" orient="horz" pos="2160">
          <p15:clr>
            <a:srgbClr val="FBAE40"/>
          </p15:clr>
        </p15:guide>
        <p15:guide id="6" orient="horz" pos="2229">
          <p15:clr>
            <a:srgbClr val="5ACBF0"/>
          </p15:clr>
        </p15:guide>
        <p15:guide id="7" pos="2996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CFEFD-88E5-4869-B5C3-1611B0B50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b="1" i="0">
                <a:solidFill>
                  <a:srgbClr val="091F2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A212C2-8B30-4835-8711-AA981B6CFBE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84200" y="1435100"/>
            <a:ext cx="11018838" cy="5007264"/>
          </a:xfrm>
        </p:spPr>
        <p:txBody>
          <a:bodyPr>
            <a:normAutofit/>
          </a:bodyPr>
          <a:lstStyle>
            <a:lvl1pPr>
              <a:defRPr b="0" i="0">
                <a:solidFill>
                  <a:srgbClr val="091F2C"/>
                </a:solidFill>
              </a:defRPr>
            </a:lvl1pPr>
            <a:lvl2pPr>
              <a:defRPr b="0" i="0">
                <a:solidFill>
                  <a:srgbClr val="091F2C"/>
                </a:solidFill>
              </a:defRPr>
            </a:lvl2pPr>
            <a:lvl3pPr>
              <a:defRPr b="0" i="0">
                <a:solidFill>
                  <a:srgbClr val="091F2C"/>
                </a:solidFill>
              </a:defRPr>
            </a:lvl3pPr>
            <a:lvl4pPr>
              <a:defRPr b="0" i="0">
                <a:solidFill>
                  <a:srgbClr val="091F2C"/>
                </a:solidFill>
              </a:defRPr>
            </a:lvl4pPr>
            <a:lvl5pPr>
              <a:defRPr b="0" i="0">
                <a:solidFill>
                  <a:srgbClr val="091F2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00371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1272">
          <p15:clr>
            <a:srgbClr val="5ACBF0"/>
          </p15:clr>
        </p15:guide>
        <p15:guide id="3" orient="horz" pos="288">
          <p15:clr>
            <a:srgbClr val="5ACBF0"/>
          </p15:clr>
        </p15:guide>
        <p15:guide id="5" orient="horz" pos="904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65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29" Type="http://schemas.openxmlformats.org/officeDocument/2006/relationships/image" Target="../media/image17.emf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28" Type="http://schemas.openxmlformats.org/officeDocument/2006/relationships/oleObject" Target="../embeddings/oleObject1.bin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Relationship Id="rId27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8263" y="457200"/>
            <a:ext cx="11018520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84200" y="1435503"/>
            <a:ext cx="11018520" cy="5040922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/>
        </p:nvSpPr>
        <p:spPr bwMode="auto">
          <a:xfrm>
            <a:off x="0" y="0"/>
            <a:ext cx="585216" cy="585216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/>
        </p:nvSpPr>
        <p:spPr bwMode="auto">
          <a:xfrm>
            <a:off x="0" y="0"/>
            <a:ext cx="292608" cy="292608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1A0DB1-22AA-E8D9-28F8-15790815C487}"/>
              </a:ext>
            </a:extLst>
          </p:cNvPr>
          <p:cNvGrpSpPr/>
          <p:nvPr userDrawn="1"/>
        </p:nvGrpSpPr>
        <p:grpSpPr>
          <a:xfrm>
            <a:off x="939799" y="6570133"/>
            <a:ext cx="10663239" cy="142347"/>
            <a:chOff x="939799" y="6570133"/>
            <a:chExt cx="10663239" cy="142347"/>
          </a:xfrm>
        </p:grpSpPr>
        <p:sp>
          <p:nvSpPr>
            <p:cNvPr id="8" name="object 33">
              <a:extLst>
                <a:ext uri="{FF2B5EF4-FFF2-40B4-BE49-F238E27FC236}">
                  <a16:creationId xmlns:a16="http://schemas.microsoft.com/office/drawing/2014/main" id="{29F1405A-9E94-EADE-A5C7-3BCA15C53BB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9799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150"/>
                </a:spcBef>
              </a:pPr>
              <a:r>
                <a:rPr lang="en-US" b="0" i="0" kern="100" dirty="0">
                  <a:solidFill>
                    <a:srgbClr val="191919"/>
                  </a:solidFill>
                  <a:latin typeface="+mn-lt"/>
                  <a:ea typeface="Verdana" panose="020B0604030504040204" pitchFamily="34" charset="0"/>
                  <a:cs typeface="Arial" panose="020B0604020202020204" pitchFamily="34" charset="0"/>
                </a:rPr>
                <a:t>© FIDO Alliance 2024</a:t>
              </a:r>
            </a:p>
          </p:txBody>
        </p:sp>
        <p:sp>
          <p:nvSpPr>
            <p:cNvPr id="36" name="object 33">
              <a:extLst>
                <a:ext uri="{FF2B5EF4-FFF2-40B4-BE49-F238E27FC236}">
                  <a16:creationId xmlns:a16="http://schemas.microsoft.com/office/drawing/2014/main" id="{75C517E3-EAFD-22BE-A777-55DC0516865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56171" y="6570133"/>
              <a:ext cx="2446867" cy="14234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800" b="0" i="0" kern="1200">
                  <a:solidFill>
                    <a:srgbClr val="3C3C41"/>
                  </a:solidFill>
                  <a:latin typeface="Segoe Pro"/>
                  <a:ea typeface="+mn-ea"/>
                  <a:cs typeface="Segoe Pro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 algn="r">
                <a:spcBef>
                  <a:spcPts val="150"/>
                </a:spcBef>
              </a:pPr>
              <a:endParaRPr lang="en-US" b="0" i="0" kern="100" dirty="0">
                <a:solidFill>
                  <a:srgbClr val="191919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Slide Number Placeholder 7">
            <a:extLst>
              <a:ext uri="{FF2B5EF4-FFF2-40B4-BE49-F238E27FC236}">
                <a16:creationId xmlns:a16="http://schemas.microsoft.com/office/drawing/2014/main" id="{2294C16D-1830-E95E-11AF-CA639AE85FC9}"/>
              </a:ext>
            </a:extLst>
          </p:cNvPr>
          <p:cNvSpPr txBox="1">
            <a:spLocks/>
          </p:cNvSpPr>
          <p:nvPr userDrawn="1"/>
        </p:nvSpPr>
        <p:spPr>
          <a:xfrm>
            <a:off x="572718" y="6565390"/>
            <a:ext cx="301356" cy="147089"/>
          </a:xfrm>
          <a:prstGeom prst="rect">
            <a:avLst/>
          </a:prstGeom>
          <a:noFill/>
        </p:spPr>
        <p:txBody>
          <a:bodyPr vert="horz" lIns="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800" b="0" i="0" u="none" strike="noStrike" cap="none" smtClean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DACA5BE5-C733-CD4E-8469-E9B5A2A7B19E}" type="slidenum">
              <a: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203347">
                    <a:lumMod val="85000"/>
                    <a:lumOff val="15000"/>
                  </a:srgbClr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Arial" panose="020B0604020202020204" pitchFamily="34" charset="0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203347">
                  <a:lumMod val="85000"/>
                  <a:lumOff val="15000"/>
                </a:srgbClr>
              </a:solidFill>
              <a:effectLst/>
              <a:uLnTx/>
              <a:uFillTx/>
              <a:latin typeface="+mn-lt"/>
              <a:ea typeface="Verdana" panose="020B060403050404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617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</p:sldLayoutIdLst>
  <p:transition>
    <p:fade/>
  </p:transition>
  <p:hf hdr="0" dt="0"/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600" b="1" i="0" kern="1200" cap="none" spc="-50" baseline="0" dirty="0">
          <a:ln w="3175">
            <a:noFill/>
          </a:ln>
          <a:solidFill>
            <a:srgbClr val="091F2C"/>
          </a:solidFill>
          <a:effectLst/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b="0" i="0" kern="1200" spc="0" baseline="0">
          <a:solidFill>
            <a:srgbClr val="091F2C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b="0" i="0" kern="1200" spc="0" baseline="0">
          <a:solidFill>
            <a:srgbClr val="091F2C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b="0" i="0" kern="1200" spc="0" baseline="0">
          <a:solidFill>
            <a:srgbClr val="091F2C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b="0" i="0" kern="1200" spc="0" baseline="0">
          <a:solidFill>
            <a:srgbClr val="091F2C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b="0" i="0" kern="1200" spc="0" baseline="0">
          <a:solidFill>
            <a:srgbClr val="091F2C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35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AFFD40-8343-3A44-D870-178549410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E11807-8E7D-2116-4553-FE69AB0D67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41B31-B40F-3C38-7409-4FB5F0BA44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96C635-495E-483B-8F1F-51E4C380ABB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6896-407E-493D-8818-8EF6498B35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A95D6-EB3B-699B-F332-B342B4435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1024C7-FD78-485C-9EE0-4E16F6DBA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37830" y="2175383"/>
            <a:ext cx="871634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737830" y="2175383"/>
            <a:ext cx="871634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949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!!!Do not delete this th-style object!!!!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3649537253"/>
              </p:ext>
            </p:extLst>
          </p:nvPr>
        </p:nvGraphicFramePr>
        <p:xfrm>
          <a:off x="1958" y="1593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8" imgW="270" imgH="270" progId="TCLayout.ActiveDocument.1">
                  <p:embed/>
                </p:oleObj>
              </mc:Choice>
              <mc:Fallback>
                <p:oleObj name="think-cell Slide" r:id="rId28" imgW="270" imgH="270" progId="TCLayout.ActiveDocument.1">
                  <p:embed/>
                  <p:pic>
                    <p:nvPicPr>
                      <p:cNvPr id="4" name="!!!Do not delete this th-style object!!!!" hidden="1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958" y="1593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" name="Doc Code" hidden="1">
            <a:extLst>
              <a:ext uri="{FF2B5EF4-FFF2-40B4-BE49-F238E27FC236}">
                <a16:creationId xmlns:a16="http://schemas.microsoft.com/office/drawing/2014/main" id="{079B4195-1C70-448B-AF93-1767556DC5F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 bwMode="auto">
          <a:xfrm rot="16200000">
            <a:off x="11593458" y="3366130"/>
            <a:ext cx="807913" cy="12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900" b="0" smtClean="0"/>
            </a:lvl1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57750" algn="l"/>
              </a:tabLst>
              <a:defRPr/>
            </a:pPr>
            <a:r>
              <a:rPr kumimoji="1" lang="en-US" sz="900" b="0" kern="1200" noProof="1">
                <a:solidFill>
                  <a:schemeClr val="tx2"/>
                </a:solidFill>
                <a:latin typeface="+mn-lt"/>
                <a:ea typeface="+mn-ea"/>
                <a:cs typeface="+mn-cs"/>
                <a:sym typeface="+mn-lt"/>
              </a:rPr>
              <a:t>Presentation1</a:t>
            </a:r>
          </a:p>
        </p:txBody>
      </p:sp>
      <p:sp>
        <p:nvSpPr>
          <p:cNvPr id="91" name="rbStamp_Workinprogress" hidden="1">
            <a:extLst>
              <a:ext uri="{FF2B5EF4-FFF2-40B4-BE49-F238E27FC236}">
                <a16:creationId xmlns:a16="http://schemas.microsoft.com/office/drawing/2014/main" id="{C66C6045-79E8-4FE9-8D4A-B364F3822D94}"/>
              </a:ext>
            </a:extLst>
          </p:cNvPr>
          <p:cNvSpPr txBox="1"/>
          <p:nvPr/>
        </p:nvSpPr>
        <p:spPr>
          <a:xfrm rot="16200000">
            <a:off x="-3339000" y="3340800"/>
            <a:ext cx="6858000" cy="180000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txBody>
          <a:bodyPr vert="horz" wrap="square" lIns="0" tIns="0" rIns="0" bIns="0" rtlCol="0" anchor="ctr">
            <a:noAutofit/>
          </a:bodyPr>
          <a:lstStyle/>
          <a:p>
            <a: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900" b="1" noProof="0">
                <a:solidFill>
                  <a:schemeClr val="tx2"/>
                </a:solidFill>
                <a:latin typeface="+mn-lt"/>
                <a:ea typeface="+mn-ea"/>
                <a:cs typeface="+mn-cs"/>
                <a:sym typeface="+mn-lt"/>
              </a:rPr>
              <a:t>Work in progress</a:t>
            </a:r>
          </a:p>
        </p:txBody>
      </p:sp>
      <p:sp>
        <p:nvSpPr>
          <p:cNvPr id="92" name="rbStamp_Draft" hidden="1">
            <a:extLst>
              <a:ext uri="{FF2B5EF4-FFF2-40B4-BE49-F238E27FC236}">
                <a16:creationId xmlns:a16="http://schemas.microsoft.com/office/drawing/2014/main" id="{11EDB1AE-DA29-4624-98A0-C59FC64D242E}"/>
              </a:ext>
            </a:extLst>
          </p:cNvPr>
          <p:cNvSpPr txBox="1"/>
          <p:nvPr/>
        </p:nvSpPr>
        <p:spPr>
          <a:xfrm rot="16200000">
            <a:off x="-3339000" y="3340800"/>
            <a:ext cx="6858000" cy="180000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defRPr sz="1000" b="1">
                <a:solidFill>
                  <a:schemeClr val="tx2"/>
                </a:solidFill>
              </a:defRPr>
            </a:lvl1pPr>
          </a:lstStyle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noProof="0">
                <a:latin typeface="+mn-lt"/>
                <a:ea typeface="+mn-ea"/>
                <a:cs typeface="+mn-cs"/>
                <a:sym typeface="+mn-lt"/>
              </a:rPr>
              <a:t>Draft</a:t>
            </a:r>
          </a:p>
        </p:txBody>
      </p:sp>
      <p:sp>
        <p:nvSpPr>
          <p:cNvPr id="93" name="rbStamp_Confidential" hidden="1">
            <a:extLst>
              <a:ext uri="{FF2B5EF4-FFF2-40B4-BE49-F238E27FC236}">
                <a16:creationId xmlns:a16="http://schemas.microsoft.com/office/drawing/2014/main" id="{F14AD52F-57A4-412D-A97C-CF5F34E95237}"/>
              </a:ext>
            </a:extLst>
          </p:cNvPr>
          <p:cNvSpPr txBox="1"/>
          <p:nvPr/>
        </p:nvSpPr>
        <p:spPr>
          <a:xfrm rot="16200000">
            <a:off x="-3339000" y="3340800"/>
            <a:ext cx="6858000" cy="180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defRPr sz="1000" b="1">
                <a:solidFill>
                  <a:schemeClr val="lt1"/>
                </a:solidFill>
              </a:defRPr>
            </a:lvl1pPr>
          </a:lstStyle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noProof="0">
                <a:latin typeface="+mn-lt"/>
                <a:ea typeface="+mn-ea"/>
                <a:cs typeface="+mn-cs"/>
              </a:rPr>
              <a:t>Confidential</a:t>
            </a:r>
          </a:p>
        </p:txBody>
      </p:sp>
      <p:sp>
        <p:nvSpPr>
          <p:cNvPr id="94" name="rbStamp_StrictlyConfidential" hidden="1">
            <a:extLst>
              <a:ext uri="{FF2B5EF4-FFF2-40B4-BE49-F238E27FC236}">
                <a16:creationId xmlns:a16="http://schemas.microsoft.com/office/drawing/2014/main" id="{7BB3DB10-53D3-444E-9CF1-CB56B0E98685}"/>
              </a:ext>
            </a:extLst>
          </p:cNvPr>
          <p:cNvSpPr txBox="1"/>
          <p:nvPr/>
        </p:nvSpPr>
        <p:spPr>
          <a:xfrm rot="16200000">
            <a:off x="-3339000" y="3340800"/>
            <a:ext cx="6858000" cy="180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lvl="0" algn="ctr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defRPr sz="1000" b="1">
                <a:solidFill>
                  <a:schemeClr val="lt1"/>
                </a:solidFill>
              </a:defRPr>
            </a:lvl1pPr>
          </a:lstStyle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noProof="0">
                <a:latin typeface="+mn-lt"/>
                <a:ea typeface="+mn-ea"/>
                <a:cs typeface="+mn-cs"/>
                <a:sym typeface="+mn-lt"/>
              </a:rPr>
              <a:t>Strictly Confidential</a:t>
            </a:r>
          </a:p>
        </p:txBody>
      </p:sp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406800" y="553166"/>
            <a:ext cx="11370011" cy="684000"/>
          </a:xfrm>
          <a:prstGeom prst="rect">
            <a:avLst/>
          </a:prstGeom>
        </p:spPr>
        <p:txBody>
          <a:bodyPr vert="horz" wrap="square" lIns="0" tIns="0" rIns="1404000" bIns="0" rtlCol="0" anchor="t" anchorCtr="0">
            <a:noAutofit/>
          </a:bodyPr>
          <a:lstStyle/>
          <a:p>
            <a:endParaRPr lang="en-US" noProof="0"/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7F45A0FA-16F3-CDDC-2933-B0E799157E6A}"/>
              </a:ext>
            </a:extLst>
          </p:cNvPr>
          <p:cNvSpPr txBox="1"/>
          <p:nvPr userDrawn="1"/>
        </p:nvSpPr>
        <p:spPr bwMode="auto">
          <a:xfrm>
            <a:off x="11776811" y="6524310"/>
            <a:ext cx="2484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EN"/>
            </a:defPPr>
            <a:lvl1pPr marL="0" marR="0" lvl="0" indent="0" defTabSz="914400" eaLnBrk="1" latinLnBrk="0" hangingPunct="1">
              <a:lnSpc>
                <a:spcPct val="90000"/>
              </a:lnSpc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n-lt"/>
              </a:defRPr>
            </a:lvl1pPr>
          </a:lstStyle>
          <a:p>
            <a:pPr lvl="0" algn="l" rtl="0">
              <a:lnSpc>
                <a:spcPct val="100000"/>
              </a:lnSpc>
            </a:pPr>
            <a:fld id="{7AA7B471-74A3-4F5F-8955-6C99E2375CAC}" type="slidenum">
              <a:rPr lang="en-US" sz="900" b="0" noProof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pPr lvl="0" algn="l" rtl="0">
                <a:lnSpc>
                  <a:spcPct val="100000"/>
                </a:lnSpc>
              </a:pPr>
              <a:t>‹#›</a:t>
            </a:fld>
            <a:endParaRPr lang="en-US" sz="900" b="0" noProof="1">
              <a:solidFill>
                <a:schemeClr val="tx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8" name="Text Placeholder">
            <a:extLst>
              <a:ext uri="{FF2B5EF4-FFF2-40B4-BE49-F238E27FC236}">
                <a16:creationId xmlns:a16="http://schemas.microsoft.com/office/drawing/2014/main" id="{5972EECC-5FC7-DB2A-431A-A2A233577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809750"/>
            <a:ext cx="11370011" cy="8925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defTabSz="914400" fontAlgn="base">
              <a:spcBef>
                <a:spcPts val="300"/>
              </a:spcBef>
              <a:spcAft>
                <a:spcPct val="0"/>
              </a:spcAft>
              <a:buClrTx/>
              <a:buSzPct val="100000"/>
              <a:buFont typeface="+mn-lt" pitchFamily="34" charset="0"/>
            </a:pPr>
            <a:r>
              <a:rPr lang="en-US"/>
              <a:t>Click to edit Master text styles – Level 0</a:t>
            </a:r>
          </a:p>
          <a:p>
            <a:pPr marL="125293" lvl="1" indent="-125293" algn="l" defTabSz="914400" rtl="0" fontAlgn="base">
              <a:spcBef>
                <a:spcPts val="400"/>
              </a:spcBef>
              <a:spcAft>
                <a:spcPct val="0"/>
              </a:spcAft>
              <a:buSzPct val="100000"/>
              <a:buFont typeface="+mn-lt"/>
              <a:buChar char="•"/>
            </a:pPr>
            <a:r>
              <a:rPr lang="en-US"/>
              <a:t>Level 1</a:t>
            </a:r>
          </a:p>
          <a:p>
            <a:pPr marL="238555" lvl="2" indent="-115716" algn="l" defTabSz="914400" rtl="0" fontAlgn="base">
              <a:spcBef>
                <a:spcPts val="400"/>
              </a:spcBef>
              <a:spcAft>
                <a:spcPct val="0"/>
              </a:spcAft>
              <a:buSzPct val="100000"/>
              <a:buFont typeface="+mn-lt"/>
              <a:buChar char="–"/>
            </a:pPr>
            <a:r>
              <a:rPr lang="en-US"/>
              <a:t>Level 2</a:t>
            </a:r>
          </a:p>
          <a:p>
            <a:pPr marL="345371" lvl="3" indent="-99695" algn="l" defTabSz="914400" rtl="0" fontAlgn="base">
              <a:spcBef>
                <a:spcPts val="400"/>
              </a:spcBef>
              <a:spcAft>
                <a:spcPct val="0"/>
              </a:spcAft>
              <a:buSzPct val="100000"/>
              <a:buFont typeface="+mn-lt"/>
              <a:buChar char="-"/>
            </a:pPr>
            <a:r>
              <a:rPr lang="en-US"/>
              <a:t>Level 3</a:t>
            </a:r>
          </a:p>
        </p:txBody>
      </p:sp>
      <p:sp>
        <p:nvSpPr>
          <p:cNvPr id="23" name="RbNavigator" hidden="1">
            <a:extLst>
              <a:ext uri="{FF2B5EF4-FFF2-40B4-BE49-F238E27FC236}">
                <a16:creationId xmlns:a16="http://schemas.microsoft.com/office/drawing/2014/main" id="{DD068F6B-9A75-3AA0-03C3-A48D7DEC7834}"/>
              </a:ext>
            </a:extLst>
          </p:cNvPr>
          <p:cNvSpPr txBox="1">
            <a:spLocks/>
          </p:cNvSpPr>
          <p:nvPr userDrawn="1"/>
        </p:nvSpPr>
        <p:spPr>
          <a:xfrm>
            <a:off x="406799" y="190500"/>
            <a:ext cx="216000" cy="216000"/>
          </a:xfrm>
          <a:prstGeom prst="ellipse">
            <a:avLst/>
          </a:prstGeom>
          <a:solidFill>
            <a:schemeClr val="tx1"/>
          </a:solidFill>
          <a:ln w="6350">
            <a:noFill/>
          </a:ln>
        </p:spPr>
        <p:txBody>
          <a:bodyPr vert="horz" wrap="none" lIns="0" tIns="0" rIns="0" bIns="0" rtlCol="0" anchor="ctr">
            <a:noAutofit/>
          </a:bodyPr>
          <a:lstStyle>
            <a:defPPr>
              <a:defRPr lang="en-EN"/>
            </a:defPPr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 kumimoji="1" sz="9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900">
                <a:latin typeface="+mn-lt"/>
                <a:ea typeface="+mn-ea"/>
                <a:cs typeface="+mn-cs"/>
                <a:sym typeface="+mn-lt"/>
              </a:rPr>
              <a:t>1</a:t>
            </a:r>
          </a:p>
        </p:txBody>
      </p:sp>
      <p:sp>
        <p:nvSpPr>
          <p:cNvPr id="24" name="RbSticker" hidden="1">
            <a:extLst>
              <a:ext uri="{FF2B5EF4-FFF2-40B4-BE49-F238E27FC236}">
                <a16:creationId xmlns:a16="http://schemas.microsoft.com/office/drawing/2014/main" id="{0721F8AE-9FBA-34A6-FF90-6F59D4E15741}"/>
              </a:ext>
            </a:extLst>
          </p:cNvPr>
          <p:cNvSpPr txBox="1">
            <a:spLocks/>
          </p:cNvSpPr>
          <p:nvPr userDrawn="1"/>
        </p:nvSpPr>
        <p:spPr>
          <a:xfrm>
            <a:off x="704305" y="236177"/>
            <a:ext cx="349455" cy="1246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lumMod val="100000"/>
                  </a:scrgbClr>
                </a:solidFill>
              </a14:hiddenFill>
            </a:ext>
          </a:extLst>
        </p:spPr>
        <p:txBody>
          <a:bodyPr vert="horz" wrap="none" lIns="0" tIns="0" rIns="0" bIns="0" rtlCol="0" anchor="ctr">
            <a:spAutoFit/>
          </a:bodyPr>
          <a:lstStyle>
            <a:defPPr>
              <a:defRPr lang="en-EN"/>
            </a:defPPr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 sz="900">
                <a:latin typeface="+mn-lt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900">
                <a:latin typeface="+mn-lt"/>
                <a:ea typeface="+mn-ea"/>
                <a:cs typeface="+mn-cs"/>
                <a:sym typeface="+mn-lt"/>
              </a:rPr>
              <a:t>Sticker</a:t>
            </a:r>
          </a:p>
        </p:txBody>
      </p:sp>
      <p:grpSp>
        <p:nvGrpSpPr>
          <p:cNvPr id="25" name="Legend" hidden="1">
            <a:extLst>
              <a:ext uri="{FF2B5EF4-FFF2-40B4-BE49-F238E27FC236}">
                <a16:creationId xmlns:a16="http://schemas.microsoft.com/office/drawing/2014/main" id="{BA5F6679-9A10-6A19-6585-1D039564B6D8}"/>
              </a:ext>
            </a:extLst>
          </p:cNvPr>
          <p:cNvGrpSpPr>
            <a:grpSpLocks/>
          </p:cNvGrpSpPr>
          <p:nvPr userDrawn="1"/>
        </p:nvGrpSpPr>
        <p:grpSpPr>
          <a:xfrm>
            <a:off x="406801" y="6057902"/>
            <a:ext cx="547988" cy="137649"/>
            <a:chOff x="738189" y="6188110"/>
            <a:chExt cx="445298" cy="137649"/>
          </a:xfrm>
        </p:grpSpPr>
        <p:sp>
          <p:nvSpPr>
            <p:cNvPr id="26" name="LegendIcon">
              <a:extLst>
                <a:ext uri="{FF2B5EF4-FFF2-40B4-BE49-F238E27FC236}">
                  <a16:creationId xmlns:a16="http://schemas.microsoft.com/office/drawing/2014/main" id="{29FAAF61-A613-1EDC-CBC6-222599D7B268}"/>
                </a:ext>
              </a:extLst>
            </p:cNvPr>
            <p:cNvSpPr>
              <a:spLocks/>
            </p:cNvSpPr>
            <p:nvPr/>
          </p:nvSpPr>
          <p:spPr>
            <a:xfrm>
              <a:off x="738189" y="6188959"/>
              <a:ext cx="111165" cy="136800"/>
            </a:xfrm>
            <a:prstGeom prst="rect">
              <a:avLst/>
            </a:prstGeom>
            <a:solidFill>
              <a:schemeClr val="accent3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lvl="0">
                <a:lnSpc>
                  <a:spcPct val="100000"/>
                </a:lnSpc>
                <a:spcBef>
                  <a:spcPts val="400"/>
                </a:spcBef>
                <a:buSzPct val="100000"/>
              </a:pPr>
              <a:endParaRPr lang="en-US" sz="900" b="0">
                <a:latin typeface="+mn-lt"/>
                <a:ea typeface="+mn-ea"/>
                <a:cs typeface="+mn-cs"/>
                <a:sym typeface="+mn-lt"/>
              </a:endParaRPr>
            </a:p>
          </p:txBody>
        </p:sp>
        <p:sp>
          <p:nvSpPr>
            <p:cNvPr id="27" name="LegendText">
              <a:extLst>
                <a:ext uri="{FF2B5EF4-FFF2-40B4-BE49-F238E27FC236}">
                  <a16:creationId xmlns:a16="http://schemas.microsoft.com/office/drawing/2014/main" id="{84AE9E76-34F4-E1A9-B109-9AA0D0CDD36E}"/>
                </a:ext>
              </a:extLst>
            </p:cNvPr>
            <p:cNvSpPr txBox="1">
              <a:spLocks/>
            </p:cNvSpPr>
            <p:nvPr/>
          </p:nvSpPr>
          <p:spPr>
            <a:xfrm>
              <a:off x="891702" y="6188110"/>
              <a:ext cx="291785" cy="124650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none" lIns="0" tIns="0" rIns="0" bIns="0" rtlCol="0" anchor="t" anchorCtr="0">
              <a:spAutoFit/>
            </a:bodyPr>
            <a:lstStyle>
              <a:defPPr>
                <a:defRPr lang="en-EN"/>
              </a:defPPr>
              <a:lvl1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+mn-lt"/>
                </a:defRPr>
              </a:lvl1pPr>
            </a:lstStyle>
            <a:p>
              <a:pPr>
                <a:lnSpc>
                  <a:spcPct val="90000"/>
                </a:lnSpc>
              </a:pPr>
              <a:r>
                <a:rPr lang="en-US" sz="900">
                  <a:latin typeface="+mn-lt"/>
                  <a:ea typeface="+mn-ea"/>
                  <a:cs typeface="+mn-cs"/>
                  <a:sym typeface="+mn-lt"/>
                </a:rPr>
                <a:t>Legend</a:t>
              </a:r>
            </a:p>
          </p:txBody>
        </p:sp>
      </p:grpSp>
      <p:sp>
        <p:nvSpPr>
          <p:cNvPr id="28" name="Notes" hidden="1">
            <a:extLst>
              <a:ext uri="{FF2B5EF4-FFF2-40B4-BE49-F238E27FC236}">
                <a16:creationId xmlns:a16="http://schemas.microsoft.com/office/drawing/2014/main" id="{C8418CF4-91DF-F398-6615-7605DE645F02}"/>
              </a:ext>
            </a:extLst>
          </p:cNvPr>
          <p:cNvSpPr txBox="1">
            <a:spLocks/>
          </p:cNvSpPr>
          <p:nvPr userDrawn="1"/>
        </p:nvSpPr>
        <p:spPr>
          <a:xfrm>
            <a:off x="406800" y="6477465"/>
            <a:ext cx="11368800" cy="110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EN"/>
            </a:defPPr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defRPr sz="800" b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800">
                <a:latin typeface="+mn-lt"/>
                <a:ea typeface="+mn-ea"/>
                <a:cs typeface="+mn-cs"/>
                <a:sym typeface="+mn-lt"/>
              </a:rPr>
              <a:t>1) xxx</a:t>
            </a:r>
          </a:p>
        </p:txBody>
      </p:sp>
      <p:sp>
        <p:nvSpPr>
          <p:cNvPr id="29" name="Source" hidden="1">
            <a:extLst>
              <a:ext uri="{FF2B5EF4-FFF2-40B4-BE49-F238E27FC236}">
                <a16:creationId xmlns:a16="http://schemas.microsoft.com/office/drawing/2014/main" id="{A8EFC2BD-D71E-704E-EC44-58A0EEC7ED2A}"/>
              </a:ext>
            </a:extLst>
          </p:cNvPr>
          <p:cNvSpPr txBox="1">
            <a:spLocks/>
          </p:cNvSpPr>
          <p:nvPr userDrawn="1"/>
        </p:nvSpPr>
        <p:spPr>
          <a:xfrm>
            <a:off x="406799" y="6721268"/>
            <a:ext cx="11368800" cy="1117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EN"/>
            </a:defPPr>
            <a:lvl1pPr lvl="0" ea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tabLst>
                <a:tab pos="4857750" algn="l"/>
              </a:tabLst>
              <a:defRPr kumimoji="1" sz="800" b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z="800">
                <a:latin typeface="+mn-lt"/>
                <a:ea typeface="+mn-ea"/>
                <a:cs typeface="+mn-cs"/>
                <a:sym typeface="+mn-lt"/>
              </a:rPr>
              <a:t>Source: xxx</a:t>
            </a:r>
          </a:p>
        </p:txBody>
      </p:sp>
      <p:sp>
        <p:nvSpPr>
          <p:cNvPr id="30" name="Formatted_text" hidden="1">
            <a:extLst>
              <a:ext uri="{FF2B5EF4-FFF2-40B4-BE49-F238E27FC236}">
                <a16:creationId xmlns:a16="http://schemas.microsoft.com/office/drawing/2014/main" id="{8F738DF2-14CC-D769-6D1F-F2E5287D8774}"/>
              </a:ext>
            </a:extLst>
          </p:cNvPr>
          <p:cNvSpPr txBox="1">
            <a:spLocks/>
          </p:cNvSpPr>
          <p:nvPr userDrawn="1"/>
        </p:nvSpPr>
        <p:spPr>
          <a:xfrm>
            <a:off x="407989" y="1809750"/>
            <a:ext cx="1786274" cy="818686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rtl="0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</a:pPr>
            <a:r>
              <a:rPr lang="en-US" sz="1200" b="0">
                <a:latin typeface="+mn-lt"/>
                <a:ea typeface="+mn-ea"/>
                <a:cs typeface="+mn-cs"/>
                <a:sym typeface="+mn-lt"/>
              </a:rPr>
              <a:t>12 Point Text: Level 0</a:t>
            </a:r>
          </a:p>
          <a:p>
            <a:pPr marL="125293" lvl="1" indent="-125293" rtl="0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  <a:buFont typeface="+mn-lt" panose="020B0604020202020204" pitchFamily="34" charset="0"/>
              <a:buChar char="•"/>
            </a:pPr>
            <a:r>
              <a:rPr lang="en-US" sz="1200" b="0">
                <a:latin typeface="+mn-lt"/>
                <a:ea typeface="+mn-ea"/>
                <a:cs typeface="+mn-cs"/>
                <a:sym typeface="+mn-lt"/>
              </a:rPr>
              <a:t>Level 1</a:t>
            </a:r>
          </a:p>
          <a:p>
            <a:pPr marL="238555" lvl="2" indent="-115716" rtl="0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  <a:buFont typeface="+mn-lt" panose="020B0606020202030204" pitchFamily="34" charset="0"/>
              <a:buChar char="–"/>
            </a:pPr>
            <a:r>
              <a:rPr lang="en-US" sz="1200" b="0">
                <a:latin typeface="+mn-lt"/>
                <a:ea typeface="+mn-ea"/>
                <a:cs typeface="+mn-cs"/>
                <a:sym typeface="+mn-lt"/>
              </a:rPr>
              <a:t>Level 2</a:t>
            </a:r>
          </a:p>
          <a:p>
            <a:pPr marL="345371" lvl="3" indent="-99695" rtl="0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SzPct val="100000"/>
              <a:buFont typeface="+mn-lt" panose="020B0606020202030204" pitchFamily="34" charset="0"/>
              <a:buChar char="-"/>
            </a:pPr>
            <a:r>
              <a:rPr lang="en-US" sz="1200" b="0">
                <a:latin typeface="+mn-lt"/>
                <a:ea typeface="+mn-ea"/>
                <a:cs typeface="+mn-cs"/>
                <a:sym typeface="+mn-lt"/>
              </a:rPr>
              <a:t>Level 3</a:t>
            </a:r>
          </a:p>
        </p:txBody>
      </p:sp>
      <p:sp>
        <p:nvSpPr>
          <p:cNvPr id="31" name="RbLabel" hidden="1">
            <a:extLst>
              <a:ext uri="{FF2B5EF4-FFF2-40B4-BE49-F238E27FC236}">
                <a16:creationId xmlns:a16="http://schemas.microsoft.com/office/drawing/2014/main" id="{4CFA498F-590C-A82C-98DF-65E380A16CA0}"/>
              </a:ext>
            </a:extLst>
          </p:cNvPr>
          <p:cNvSpPr txBox="1">
            <a:spLocks/>
          </p:cNvSpPr>
          <p:nvPr userDrawn="1"/>
        </p:nvSpPr>
        <p:spPr>
          <a:xfrm>
            <a:off x="11437197" y="199823"/>
            <a:ext cx="346816" cy="197353"/>
          </a:xfrm>
          <a:prstGeom prst="rect">
            <a:avLst/>
          </a:prstGeom>
          <a:solidFill>
            <a:schemeClr val="tx1"/>
          </a:solidFill>
          <a:ln w="6350" cmpd="sng">
            <a:noFill/>
          </a:ln>
        </p:spPr>
        <p:txBody>
          <a:bodyPr vert="horz" wrap="none" lIns="36000" tIns="36000" rIns="36000" bIns="36000" rtlCol="0" anchor="ctr" anchorCtr="1">
            <a:spAutoFit/>
          </a:bodyPr>
          <a:lstStyle>
            <a:defPPr>
              <a:defRPr lang="en-EN"/>
            </a:defPPr>
            <a:lvl1pPr marL="0" indent="0" algn="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+mn-lt" pitchFamily="34" charset="0"/>
              <a:buNone/>
              <a:defRPr sz="900" i="0" baseline="0">
                <a:solidFill>
                  <a:schemeClr val="bg1"/>
                </a:solidFill>
                <a:latin typeface="+mn-lt"/>
              </a:defRPr>
            </a:lvl1pPr>
            <a:lvl2pPr marL="230400" indent="-230400" defTabSz="914400" eaLnBrk="1" latinLnBrk="0" hangingPunct="1">
              <a:lnSpc>
                <a:spcPct val="90000"/>
              </a:lnSpc>
              <a:spcBef>
                <a:spcPts val="1200"/>
              </a:spcBef>
              <a:buClrTx/>
              <a:buFont typeface="+mn-lt" pitchFamily="34" charset="0"/>
              <a:buChar char="&gt;"/>
              <a:defRPr sz="1800" b="0">
                <a:latin typeface="+mn-lt"/>
              </a:defRPr>
            </a:lvl2pPr>
            <a:lvl3pPr marL="482400" indent="-234000" defTabSz="914400" eaLnBrk="1" latinLnBrk="0" hangingPunct="1">
              <a:lnSpc>
                <a:spcPct val="90000"/>
              </a:lnSpc>
              <a:spcBef>
                <a:spcPts val="400"/>
              </a:spcBef>
              <a:buClrTx/>
              <a:buFont typeface="+mn-lt" pitchFamily="34" charset="0"/>
              <a:buChar char="–"/>
              <a:defRPr sz="1800" b="0">
                <a:latin typeface="+mn-lt"/>
              </a:defRPr>
            </a:lvl3pPr>
            <a:lvl4pPr marL="698400" indent="-201600" defTabSz="914400" eaLnBrk="1" latinLnBrk="0" hangingPunct="1">
              <a:lnSpc>
                <a:spcPct val="90000"/>
              </a:lnSpc>
              <a:spcBef>
                <a:spcPts val="200"/>
              </a:spcBef>
              <a:buClrTx/>
              <a:buFont typeface="+mn-lt" pitchFamily="34" charset="0"/>
              <a:buChar char="-"/>
              <a:defRPr sz="1800" b="0">
                <a:latin typeface="+mn-lt"/>
              </a:defRPr>
            </a:lvl4pPr>
            <a:lvl5pPr marL="698400" indent="0" defTabSz="914400" eaLnBrk="1" latinLnBrk="0" hangingPunct="1">
              <a:lnSpc>
                <a:spcPct val="93000"/>
              </a:lnSpc>
              <a:spcBef>
                <a:spcPts val="0"/>
              </a:spcBef>
              <a:buFont typeface="+mn-lt" pitchFamily="34" charset="0"/>
              <a:buNone/>
              <a:defRPr sz="1700">
                <a:latin typeface="+mn-lt" pitchFamily="34" charset="0"/>
              </a:defRPr>
            </a:lvl5pPr>
            <a:lvl6pPr marL="2514600" indent="-228600">
              <a:spcBef>
                <a:spcPct val="20000"/>
              </a:spcBef>
              <a:buFont typeface="+mn-lt" pitchFamily="34" charset="0"/>
              <a:buChar char="•"/>
              <a:defRPr sz="2000">
                <a:latin typeface="+mn-lt"/>
              </a:defRPr>
            </a:lvl6pPr>
            <a:lvl7pPr marL="2971800" indent="-228600">
              <a:spcBef>
                <a:spcPct val="20000"/>
              </a:spcBef>
              <a:buFont typeface="+mn-lt" pitchFamily="34" charset="0"/>
              <a:buChar char="•"/>
              <a:defRPr sz="2000">
                <a:latin typeface="+mn-lt"/>
              </a:defRPr>
            </a:lvl7pPr>
            <a:lvl8pPr marL="3429000" indent="-228600">
              <a:spcBef>
                <a:spcPct val="20000"/>
              </a:spcBef>
              <a:buFont typeface="+mn-lt" pitchFamily="34" charset="0"/>
              <a:buChar char="•"/>
              <a:defRPr sz="2000">
                <a:latin typeface="+mn-lt"/>
              </a:defRPr>
            </a:lvl8pPr>
            <a:lvl9pPr marL="3886200" indent="-228600">
              <a:spcBef>
                <a:spcPct val="20000"/>
              </a:spcBef>
              <a:buFont typeface="+mn-lt" pitchFamily="34" charset="0"/>
              <a:buChar char="•"/>
              <a:defRPr sz="2000"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900">
                <a:latin typeface="+mn-lt"/>
                <a:ea typeface="+mn-ea"/>
                <a:cs typeface="+mn-cs"/>
              </a:rPr>
              <a:t>Label</a:t>
            </a:r>
          </a:p>
        </p:txBody>
      </p:sp>
      <p:sp>
        <p:nvSpPr>
          <p:cNvPr id="32" name="Subtitle" hidden="1">
            <a:extLst>
              <a:ext uri="{FF2B5EF4-FFF2-40B4-BE49-F238E27FC236}">
                <a16:creationId xmlns:a16="http://schemas.microsoft.com/office/drawing/2014/main" id="{8672F49B-A3A3-B9DB-D0BD-4AD945C09E88}"/>
              </a:ext>
            </a:extLst>
          </p:cNvPr>
          <p:cNvSpPr txBox="1">
            <a:spLocks/>
          </p:cNvSpPr>
          <p:nvPr userDrawn="1"/>
        </p:nvSpPr>
        <p:spPr>
          <a:xfrm>
            <a:off x="407988" y="1347260"/>
            <a:ext cx="11368800" cy="2215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en-EN"/>
            </a:defPPr>
            <a:lvl1pPr marL="0" lvl="0" indent="0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+mn-lt" pitchFamily="34" charset="0"/>
              <a:buNone/>
              <a:defRPr sz="1800" b="0" i="0" baseline="0">
                <a:solidFill>
                  <a:schemeClr val="tx2"/>
                </a:solidFill>
                <a:latin typeface="+mn-lt"/>
              </a:defRPr>
            </a:lvl1pPr>
            <a:lvl2pPr marL="230400" indent="-230400" defTabSz="914400" eaLnBrk="1" latinLnBrk="0" hangingPunct="1">
              <a:lnSpc>
                <a:spcPct val="90000"/>
              </a:lnSpc>
              <a:spcBef>
                <a:spcPts val="1200"/>
              </a:spcBef>
              <a:buClrTx/>
              <a:buFont typeface="+mn-lt" panose="020B0604020202020204" pitchFamily="34" charset="0"/>
              <a:buChar char="•"/>
              <a:defRPr sz="1800" b="0">
                <a:latin typeface="+mn-lt"/>
              </a:defRPr>
            </a:lvl2pPr>
            <a:lvl3pPr marL="482400" indent="-234000" defTabSz="914400" eaLnBrk="1" latinLnBrk="0" hangingPunct="1">
              <a:lnSpc>
                <a:spcPct val="90000"/>
              </a:lnSpc>
              <a:spcBef>
                <a:spcPts val="400"/>
              </a:spcBef>
              <a:buClrTx/>
              <a:buFont typeface="+mn-lt" pitchFamily="34" charset="0"/>
              <a:buChar char="–"/>
              <a:defRPr sz="1800" b="0">
                <a:latin typeface="+mn-lt"/>
              </a:defRPr>
            </a:lvl3pPr>
            <a:lvl4pPr marL="698400" indent="-201600" defTabSz="914400" eaLnBrk="1" latinLnBrk="0" hangingPunct="1">
              <a:lnSpc>
                <a:spcPct val="90000"/>
              </a:lnSpc>
              <a:spcBef>
                <a:spcPts val="200"/>
              </a:spcBef>
              <a:buClrTx/>
              <a:buFont typeface="+mn-lt" pitchFamily="34" charset="0"/>
              <a:buChar char="-"/>
              <a:defRPr sz="1800" b="0">
                <a:latin typeface="+mn-lt"/>
              </a:defRPr>
            </a:lvl4pPr>
            <a:lvl5pPr marL="698400" indent="0" defTabSz="914400" eaLnBrk="1" latinLnBrk="0" hangingPunct="1">
              <a:lnSpc>
                <a:spcPct val="93000"/>
              </a:lnSpc>
              <a:spcBef>
                <a:spcPts val="0"/>
              </a:spcBef>
              <a:buFont typeface="+mn-lt" pitchFamily="34" charset="0"/>
              <a:buNone/>
              <a:defRPr sz="1700">
                <a:latin typeface="+mn-lt" pitchFamily="34" charset="0"/>
              </a:defRPr>
            </a:lvl5pPr>
            <a:lvl6pPr marL="2514600" indent="-228600">
              <a:spcBef>
                <a:spcPct val="20000"/>
              </a:spcBef>
              <a:buFont typeface="+mn-lt" pitchFamily="34" charset="0"/>
              <a:buChar char="•"/>
              <a:defRPr sz="2000">
                <a:latin typeface="+mn-lt"/>
              </a:defRPr>
            </a:lvl6pPr>
            <a:lvl7pPr marL="2971800" indent="-228600">
              <a:spcBef>
                <a:spcPct val="20000"/>
              </a:spcBef>
              <a:buFont typeface="+mn-lt" pitchFamily="34" charset="0"/>
              <a:buChar char="•"/>
              <a:defRPr sz="2000">
                <a:latin typeface="+mn-lt"/>
              </a:defRPr>
            </a:lvl7pPr>
            <a:lvl8pPr marL="3429000" indent="-228600">
              <a:spcBef>
                <a:spcPct val="20000"/>
              </a:spcBef>
              <a:buFont typeface="+mn-lt" pitchFamily="34" charset="0"/>
              <a:buChar char="•"/>
              <a:defRPr sz="2000">
                <a:latin typeface="+mn-lt"/>
              </a:defRPr>
            </a:lvl8pPr>
            <a:lvl9pPr marL="3886200" indent="-228600">
              <a:spcBef>
                <a:spcPct val="20000"/>
              </a:spcBef>
              <a:buFont typeface="+mn-lt" pitchFamily="34" charset="0"/>
              <a:buChar char="•"/>
              <a:defRPr sz="2000"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>
                <a:latin typeface="+mn-lt"/>
                <a:ea typeface="+mn-ea"/>
                <a:cs typeface="+mn-cs"/>
                <a:sym typeface="+mn-lt"/>
              </a:rPr>
              <a:t>Subtitle</a:t>
            </a:r>
          </a:p>
        </p:txBody>
      </p:sp>
      <p:sp>
        <p:nvSpPr>
          <p:cNvPr id="36" name="Numbered_list" hidden="1">
            <a:extLst>
              <a:ext uri="{FF2B5EF4-FFF2-40B4-BE49-F238E27FC236}">
                <a16:creationId xmlns:a16="http://schemas.microsoft.com/office/drawing/2014/main" id="{F41969E9-B926-44AC-B230-F678D2D0C021}"/>
              </a:ext>
            </a:extLst>
          </p:cNvPr>
          <p:cNvSpPr txBox="1">
            <a:spLocks/>
          </p:cNvSpPr>
          <p:nvPr/>
        </p:nvSpPr>
        <p:spPr>
          <a:xfrm>
            <a:off x="2206266" y="1809750"/>
            <a:ext cx="1786274" cy="89255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-45720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b="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12 Point Text: Level 0</a:t>
            </a:r>
          </a:p>
          <a:p>
            <a:pPr marL="180975" lvl="1" indent="-180975" rtl="0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Pct val="100000"/>
              <a:buFont typeface="+mj-lt"/>
              <a:buAutoNum type="arabicPeriod"/>
            </a:pPr>
            <a:r>
              <a:rPr lang="en-US" sz="1200" b="0">
                <a:latin typeface="+mn-lt"/>
                <a:ea typeface="+mn-ea"/>
                <a:cs typeface="+mn-cs"/>
                <a:sym typeface="+mn-lt"/>
              </a:rPr>
              <a:t>Level 1</a:t>
            </a:r>
          </a:p>
          <a:p>
            <a:pPr marL="447675" lvl="2" indent="-266700">
              <a:lnSpc>
                <a:spcPct val="100000"/>
              </a:lnSpc>
              <a:spcBef>
                <a:spcPts val="400"/>
              </a:spcBef>
              <a:buSzPct val="100000"/>
              <a:buFont typeface="+mj-lt"/>
              <a:buAutoNum type="alphaLcPeriod"/>
            </a:pPr>
            <a:r>
              <a:rPr lang="en-US" sz="1200" b="0">
                <a:latin typeface="+mn-lt"/>
                <a:ea typeface="+mn-ea"/>
                <a:cs typeface="+mn-cs"/>
                <a:sym typeface="+mn-lt"/>
              </a:rPr>
              <a:t>Level 2</a:t>
            </a:r>
          </a:p>
          <a:p>
            <a:pPr marL="717550" lvl="3" indent="-269875">
              <a:lnSpc>
                <a:spcPct val="100000"/>
              </a:lnSpc>
              <a:spcBef>
                <a:spcPts val="400"/>
              </a:spcBef>
              <a:buSzPct val="100000"/>
              <a:buFont typeface="+mj-lt"/>
              <a:buAutoNum type="romanLcPeriod"/>
            </a:pPr>
            <a:r>
              <a:rPr lang="en-US" sz="1200" b="0">
                <a:latin typeface="+mn-lt"/>
                <a:ea typeface="+mn-ea"/>
                <a:cs typeface="+mn-cs"/>
                <a:sym typeface="+mn-lt"/>
              </a:rPr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49398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  <p:sldLayoutId id="2147483869" r:id="rId18"/>
    <p:sldLayoutId id="2147483870" r:id="rId19"/>
    <p:sldLayoutId id="2147483871" r:id="rId20"/>
    <p:sldLayoutId id="2147483872" r:id="rId21"/>
    <p:sldLayoutId id="2147483873" r:id="rId22"/>
    <p:sldLayoutId id="2147483874" r:id="rId23"/>
    <p:sldLayoutId id="2147483875" r:id="rId24"/>
    <p:sldLayoutId id="2147483876" r:id="rId25"/>
  </p:sldLayoutIdLst>
  <p:hf sldNum="0" hdr="0" ftr="0" dt="0"/>
  <p:txStyles>
    <p:titleStyle>
      <a:lvl1pPr algn="l" defTabSz="1125444" rtl="0" eaLnBrk="1" latinLnBrk="0" hangingPunct="1">
        <a:lnSpc>
          <a:spcPct val="90000"/>
        </a:lnSpc>
        <a:spcBef>
          <a:spcPct val="0"/>
        </a:spcBef>
        <a:buNone/>
        <a:defRPr lang="en-US" sz="2200" b="1" kern="1200" baseline="0" noProof="0" dirty="0">
          <a:solidFill>
            <a:schemeClr val="tx1"/>
          </a:solidFill>
          <a:latin typeface="+mj-lt"/>
          <a:ea typeface="+mj-ea"/>
          <a:cs typeface="+mj-cs"/>
          <a:sym typeface="+mn-lt"/>
        </a:defRPr>
      </a:lvl1pPr>
    </p:titleStyle>
    <p:bodyStyle>
      <a:lvl1pPr marL="0" indent="0" algn="l" defTabSz="1125444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Font typeface="Arial Narrow" pitchFamily="34" charset="0"/>
        <a:buNone/>
        <a:defRPr lang="en-US" sz="1200" b="0" i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22238" indent="-122238" algn="l" defTabSz="1125444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Font typeface="Arial" panose="020B0604020202020204" pitchFamily="34" charset="0"/>
        <a:buChar char="•"/>
        <a:defRPr lang="en-US" sz="1200" b="0" i="0" kern="1200" baseline="0" dirty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294289" indent="-171450" algn="l" defTabSz="1125444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Font typeface="Arial Narrow" pitchFamily="34" charset="0"/>
        <a:buChar char="–"/>
        <a:defRPr lang="en-US" sz="1200" b="0" i="0" kern="1200" baseline="0" dirty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417126" indent="-171450" algn="l" defTabSz="1125444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Font typeface="Arial Narrow" pitchFamily="34" charset="0"/>
        <a:buChar char="-"/>
        <a:defRPr lang="en-US" sz="1200" b="0" i="0" kern="1200" baseline="0" dirty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859591" indent="0" algn="l" defTabSz="1125444" rtl="0" eaLnBrk="1" latinLnBrk="0" hangingPunct="1">
        <a:lnSpc>
          <a:spcPct val="93000"/>
        </a:lnSpc>
        <a:spcBef>
          <a:spcPts val="0"/>
        </a:spcBef>
        <a:buClr>
          <a:schemeClr val="tx1"/>
        </a:buClr>
        <a:buFont typeface="Arial Narrow" pitchFamily="34" charset="0"/>
        <a:buNone/>
        <a:defRPr sz="2092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3094970" indent="-281361" algn="l" defTabSz="1125444" rtl="0" eaLnBrk="1" latinLnBrk="0" hangingPunct="1">
        <a:spcBef>
          <a:spcPct val="20000"/>
        </a:spcBef>
        <a:buFont typeface="Arial Narrow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0" hangingPunct="1">
        <a:spcBef>
          <a:spcPct val="20000"/>
        </a:spcBef>
        <a:buFont typeface="Arial Narrow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0" hangingPunct="1">
        <a:spcBef>
          <a:spcPct val="20000"/>
        </a:spcBef>
        <a:buFont typeface="Arial Narrow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0" hangingPunct="1">
        <a:spcBef>
          <a:spcPct val="20000"/>
        </a:spcBef>
        <a:buFont typeface="Arial Narrow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57">
          <p15:clr>
            <a:srgbClr val="F26B43"/>
          </p15:clr>
        </p15:guide>
        <p15:guide id="2" pos="7423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ED12-EFD1-4FF8-6B6B-E68C1CA2B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5086" y="5682734"/>
            <a:ext cx="7032171" cy="553998"/>
          </a:xfrm>
        </p:spPr>
        <p:txBody>
          <a:bodyPr/>
          <a:lstStyle/>
          <a:p>
            <a:r>
              <a:rPr lang="en-US" sz="3600" b="1" dirty="0"/>
              <a:t>Global Perspectives on SDV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62087-3413-50E3-B1CD-5137089BE17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1828800" y="5181600"/>
            <a:ext cx="8534400" cy="33239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Panel</a:t>
            </a:r>
          </a:p>
        </p:txBody>
      </p:sp>
    </p:spTree>
    <p:extLst>
      <p:ext uri="{BB962C8B-B14F-4D97-AF65-F5344CB8AC3E}">
        <p14:creationId xmlns:p14="http://schemas.microsoft.com/office/powerpoint/2010/main" val="3088732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FC1C5C4-26E3-AE40-9D9C-5B7F3B071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6996" y="2268654"/>
            <a:ext cx="8100848" cy="59131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Global Perspectives on SDV</a:t>
            </a:r>
            <a:br>
              <a:rPr lang="en-US" dirty="0"/>
            </a:br>
            <a:br>
              <a:rPr lang="en-US" dirty="0"/>
            </a:br>
            <a:r>
              <a:rPr lang="en-US" sz="3100" dirty="0"/>
              <a:t>Moderator: Steve Crumb, Executive Director</a:t>
            </a:r>
            <a:endParaRPr lang="en-US" dirty="0"/>
          </a:p>
        </p:txBody>
      </p:sp>
      <p:pic>
        <p:nvPicPr>
          <p:cNvPr id="9" name="Picture 8" descr="A person in a suit&#10;&#10;Description automatically generated">
            <a:extLst>
              <a:ext uri="{FF2B5EF4-FFF2-40B4-BE49-F238E27FC236}">
                <a16:creationId xmlns:a16="http://schemas.microsoft.com/office/drawing/2014/main" id="{E9E45CE7-31CC-E11A-CD97-8FB5CA1E2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212" y="3437281"/>
            <a:ext cx="2665571" cy="2209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84C76A-6529-2E0E-7051-2194CD3DE138}"/>
              </a:ext>
            </a:extLst>
          </p:cNvPr>
          <p:cNvSpPr txBox="1"/>
          <p:nvPr/>
        </p:nvSpPr>
        <p:spPr>
          <a:xfrm>
            <a:off x="1142251" y="5812504"/>
            <a:ext cx="258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Graham Smethurst, BMW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2BFAD-29DD-21A8-2B10-F29F931AD55B}"/>
              </a:ext>
            </a:extLst>
          </p:cNvPr>
          <p:cNvSpPr txBox="1"/>
          <p:nvPr/>
        </p:nvSpPr>
        <p:spPr>
          <a:xfrm>
            <a:off x="5323388" y="5674005"/>
            <a:ext cx="1800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Kazuo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Tsubouchi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Honda Motor Co</a:t>
            </a:r>
          </a:p>
        </p:txBody>
      </p:sp>
      <p:pic>
        <p:nvPicPr>
          <p:cNvPr id="3" name="Picture 2" descr="A person in a suit&#10;&#10;Description automatically generated">
            <a:extLst>
              <a:ext uri="{FF2B5EF4-FFF2-40B4-BE49-F238E27FC236}">
                <a16:creationId xmlns:a16="http://schemas.microsoft.com/office/drawing/2014/main" id="{801B70C2-EA6B-5894-BFF8-502CB1CD5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113" y="3429000"/>
            <a:ext cx="2193237" cy="2193237"/>
          </a:xfrm>
          <a:prstGeom prst="rect">
            <a:avLst/>
          </a:prstGeom>
        </p:spPr>
      </p:pic>
      <p:pic>
        <p:nvPicPr>
          <p:cNvPr id="4" name="Picture 3" descr="A person wearing glasses and a blue suit&#10;&#10;Description automatically generated">
            <a:extLst>
              <a:ext uri="{FF2B5EF4-FFF2-40B4-BE49-F238E27FC236}">
                <a16:creationId xmlns:a16="http://schemas.microsoft.com/office/drawing/2014/main" id="{A64B2872-8EB6-8B27-F30A-B8224022E5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680" y="3428999"/>
            <a:ext cx="1754948" cy="21932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74A8EC-4023-1473-469C-DA91F8F31E0D}"/>
              </a:ext>
            </a:extLst>
          </p:cNvPr>
          <p:cNvSpPr txBox="1"/>
          <p:nvPr/>
        </p:nvSpPr>
        <p:spPr>
          <a:xfrm>
            <a:off x="8460258" y="5679887"/>
            <a:ext cx="24579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Partha Goswami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PG Mobility Analysis LLC</a:t>
            </a:r>
          </a:p>
        </p:txBody>
      </p:sp>
    </p:spTree>
    <p:extLst>
      <p:ext uri="{BB962C8B-B14F-4D97-AF65-F5344CB8AC3E}">
        <p14:creationId xmlns:p14="http://schemas.microsoft.com/office/powerpoint/2010/main" val="1980359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21993" y="675894"/>
            <a:ext cx="9331960" cy="41165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marR="5080" lvl="0" indent="-2863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Emoji"/>
              <a:buChar char="⚫"/>
              <a:tabLst>
                <a:tab pos="299085" algn="l"/>
                <a:tab pos="299720" algn="l"/>
              </a:tabLst>
              <a:defRPr/>
            </a:pP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automotive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4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mobility,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industry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structure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is changing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on </a:t>
            </a:r>
            <a:r>
              <a:rPr kumimoji="0" sz="1400" b="1" i="0" u="heavy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two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axes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centering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on </a:t>
            </a:r>
            <a:r>
              <a:rPr kumimoji="0" sz="1400" b="1" i="0" u="heavy" strike="noStrike" kern="1200" cap="none" spc="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GX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DX  (Green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Transformation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</a:t>
            </a:r>
            <a:r>
              <a:rPr kumimoji="0" sz="1400" b="1" i="0" u="heavy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Digital</a:t>
            </a:r>
            <a:r>
              <a:rPr kumimoji="0" sz="1400" b="1" i="0" u="heavy" strike="noStrike" kern="1200" cap="none" spc="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Transformation)</a:t>
            </a:r>
            <a:r>
              <a:rPr kumimoji="0" sz="14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.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ClrTx/>
              <a:buSzTx/>
              <a:buFont typeface="Segoe UI Emoji"/>
              <a:buChar char="⚫"/>
              <a:tabLst/>
              <a:defRPr/>
            </a:pPr>
            <a:endParaRPr kumimoji="0" sz="1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299085" marR="62230" lvl="0" indent="-2863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Emoji"/>
              <a:buChar char="⚫"/>
              <a:tabLst>
                <a:tab pos="299085" algn="l"/>
                <a:tab pos="299720" algn="l"/>
              </a:tabLst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4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GX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strategy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for the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automotive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industry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was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formulated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 the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Green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Growth Strategy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for 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Carbon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Neutrality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 </a:t>
            </a:r>
            <a:r>
              <a:rPr kumimoji="0" sz="1400" b="1" i="0" u="heavy" strike="noStrike" kern="1200" cap="none" spc="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2050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(formulated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 June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2021)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the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Sector-specific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Investment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Strategy 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(formulated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December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2023).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 line 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with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three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pillars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(1) promoting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innovation,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(2)  securing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domestic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production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bases,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(3)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creating </a:t>
            </a:r>
            <a:r>
              <a:rPr kumimoji="0" sz="14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GX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markets,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package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of </a:t>
            </a:r>
            <a:r>
              <a:rPr kumimoji="0" sz="1400" b="1" i="0" u="heavy" strike="noStrike" kern="1200" cap="none" spc="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measures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has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been 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developed,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including 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R&amp;D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support through the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Green Innovation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Fund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other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means,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as 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well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as  various</a:t>
            </a:r>
            <a:r>
              <a:rPr kumimoji="0" sz="1400" b="0" i="0" u="none" strike="noStrike" kern="1200" cap="none" spc="-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subsidies.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ClrTx/>
              <a:buSzTx/>
              <a:buFont typeface="Segoe UI Emoji"/>
              <a:buChar char="⚫"/>
              <a:tabLst/>
              <a:defRPr/>
            </a:pPr>
            <a:endParaRPr kumimoji="0" sz="1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299085" marR="5080" lvl="0" indent="-2863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Emoji"/>
              <a:buChar char="⚫"/>
              <a:tabLst>
                <a:tab pos="299085" algn="l"/>
                <a:tab pos="299720" algn="l"/>
              </a:tabLst>
              <a:defRPr/>
            </a:pP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DX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has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so far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been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working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mainly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from the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perspective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social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implementation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automated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driving, 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setting targets such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as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realization of around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50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locations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nationwide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by 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FY2025,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the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formation 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individual demonstration projects. On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other hand, 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with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advancement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digital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technology in  the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automotive 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industry,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DX </a:t>
            </a:r>
            <a:r>
              <a:rPr kumimoji="0" sz="1400" b="1" i="0" u="heavy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will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become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major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axis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of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competition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alongside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GX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the</a:t>
            </a:r>
            <a:r>
              <a:rPr kumimoji="0" sz="1400" b="1" i="0" u="heavy" strike="noStrike" kern="1200" cap="none" spc="10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future.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ClrTx/>
              <a:buSzTx/>
              <a:buFont typeface="Segoe UI Emoji"/>
              <a:buChar char="⚫"/>
              <a:tabLst/>
              <a:defRPr/>
            </a:pPr>
            <a:endParaRPr kumimoji="0" sz="14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299085" marR="342265" lvl="0" indent="-2863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Emoji"/>
              <a:buChar char="⚫"/>
              <a:tabLst>
                <a:tab pos="299085" algn="l"/>
                <a:tab pos="299720" algn="l"/>
              </a:tabLst>
              <a:defRPr/>
            </a:pPr>
            <a:r>
              <a:rPr kumimoji="0" sz="1400" b="0" i="0" u="none" strike="noStrike" kern="1200" cap="none" spc="-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this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end, the Mobility DX 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Study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Group 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will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formulate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strategy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to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win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the race toward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2030-  2035,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based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on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discussions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the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public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private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sectors,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encompassing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the entire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DX, 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including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software-defined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vehicles (SDVs),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new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mobility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services such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as automated driving and 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MaaS,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data utilization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that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transcends corporate</a:t>
            </a:r>
            <a:r>
              <a:rPr kumimoji="0" sz="1400" b="0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boundaries.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28517" y="4853941"/>
            <a:ext cx="3935095" cy="286617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40005" rIns="0" bIns="0" rtlCol="0">
            <a:spAutoFit/>
          </a:bodyPr>
          <a:lstStyle/>
          <a:p>
            <a:pPr marL="267335" marR="0" lvl="0" indent="0" algn="l" defTabSz="914400" rtl="0" eaLnBrk="1" fontAlgn="auto" latinLnBrk="0" hangingPunct="1">
              <a:lnSpc>
                <a:spcPct val="100000"/>
              </a:lnSpc>
              <a:spcBef>
                <a:spcPts val="3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none" strike="noStrike" kern="1200" cap="none" spc="4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Automotive </a:t>
            </a:r>
            <a:r>
              <a:rPr kumimoji="0" sz="1600" b="1" i="0" u="none" strike="noStrike" kern="1200" cap="none" spc="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Industry</a:t>
            </a:r>
            <a:r>
              <a:rPr kumimoji="0" sz="16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600" b="1" i="0" u="none" strike="noStrike" kern="1200" cap="none" spc="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Strategies</a:t>
            </a: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95550" y="5375909"/>
            <a:ext cx="3937000" cy="1149350"/>
          </a:xfrm>
          <a:custGeom>
            <a:avLst/>
            <a:gdLst/>
            <a:ahLst/>
            <a:cxnLst/>
            <a:rect l="l" t="t" r="r" b="b"/>
            <a:pathLst>
              <a:path w="3937000" h="1149350">
                <a:moveTo>
                  <a:pt x="0" y="574547"/>
                </a:moveTo>
                <a:lnTo>
                  <a:pt x="4942" y="533516"/>
                </a:lnTo>
                <a:lnTo>
                  <a:pt x="19546" y="493263"/>
                </a:lnTo>
                <a:lnTo>
                  <a:pt x="43479" y="453886"/>
                </a:lnTo>
                <a:lnTo>
                  <a:pt x="76409" y="415483"/>
                </a:lnTo>
                <a:lnTo>
                  <a:pt x="118001" y="378149"/>
                </a:lnTo>
                <a:lnTo>
                  <a:pt x="167923" y="341983"/>
                </a:lnTo>
                <a:lnTo>
                  <a:pt x="225841" y="307081"/>
                </a:lnTo>
                <a:lnTo>
                  <a:pt x="291423" y="273542"/>
                </a:lnTo>
                <a:lnTo>
                  <a:pt x="326984" y="257313"/>
                </a:lnTo>
                <a:lnTo>
                  <a:pt x="364335" y="241461"/>
                </a:lnTo>
                <a:lnTo>
                  <a:pt x="403436" y="225999"/>
                </a:lnTo>
                <a:lnTo>
                  <a:pt x="444245" y="210937"/>
                </a:lnTo>
                <a:lnTo>
                  <a:pt x="486719" y="196289"/>
                </a:lnTo>
                <a:lnTo>
                  <a:pt x="530818" y="182067"/>
                </a:lnTo>
                <a:lnTo>
                  <a:pt x="576500" y="168282"/>
                </a:lnTo>
                <a:lnTo>
                  <a:pt x="623723" y="154948"/>
                </a:lnTo>
                <a:lnTo>
                  <a:pt x="672445" y="142075"/>
                </a:lnTo>
                <a:lnTo>
                  <a:pt x="722625" y="129676"/>
                </a:lnTo>
                <a:lnTo>
                  <a:pt x="774222" y="117764"/>
                </a:lnTo>
                <a:lnTo>
                  <a:pt x="827193" y="106350"/>
                </a:lnTo>
                <a:lnTo>
                  <a:pt x="881496" y="95447"/>
                </a:lnTo>
                <a:lnTo>
                  <a:pt x="937091" y="85067"/>
                </a:lnTo>
                <a:lnTo>
                  <a:pt x="993936" y="75222"/>
                </a:lnTo>
                <a:lnTo>
                  <a:pt x="1051989" y="65923"/>
                </a:lnTo>
                <a:lnTo>
                  <a:pt x="1111208" y="57184"/>
                </a:lnTo>
                <a:lnTo>
                  <a:pt x="1171551" y="49017"/>
                </a:lnTo>
                <a:lnTo>
                  <a:pt x="1232978" y="41433"/>
                </a:lnTo>
                <a:lnTo>
                  <a:pt x="1295446" y="34444"/>
                </a:lnTo>
                <a:lnTo>
                  <a:pt x="1358914" y="28064"/>
                </a:lnTo>
                <a:lnTo>
                  <a:pt x="1423340" y="22303"/>
                </a:lnTo>
                <a:lnTo>
                  <a:pt x="1488683" y="17175"/>
                </a:lnTo>
                <a:lnTo>
                  <a:pt x="1554900" y="12691"/>
                </a:lnTo>
                <a:lnTo>
                  <a:pt x="1621951" y="8864"/>
                </a:lnTo>
                <a:lnTo>
                  <a:pt x="1689793" y="5705"/>
                </a:lnTo>
                <a:lnTo>
                  <a:pt x="1758386" y="3227"/>
                </a:lnTo>
                <a:lnTo>
                  <a:pt x="1827686" y="1442"/>
                </a:lnTo>
                <a:lnTo>
                  <a:pt x="1897653" y="362"/>
                </a:lnTo>
                <a:lnTo>
                  <a:pt x="1968246" y="0"/>
                </a:lnTo>
                <a:lnTo>
                  <a:pt x="2038838" y="362"/>
                </a:lnTo>
                <a:lnTo>
                  <a:pt x="2108805" y="1442"/>
                </a:lnTo>
                <a:lnTo>
                  <a:pt x="2178105" y="3227"/>
                </a:lnTo>
                <a:lnTo>
                  <a:pt x="2246698" y="5705"/>
                </a:lnTo>
                <a:lnTo>
                  <a:pt x="2314540" y="8864"/>
                </a:lnTo>
                <a:lnTo>
                  <a:pt x="2381591" y="12691"/>
                </a:lnTo>
                <a:lnTo>
                  <a:pt x="2447808" y="17175"/>
                </a:lnTo>
                <a:lnTo>
                  <a:pt x="2513151" y="22303"/>
                </a:lnTo>
                <a:lnTo>
                  <a:pt x="2577577" y="28064"/>
                </a:lnTo>
                <a:lnTo>
                  <a:pt x="2641045" y="34444"/>
                </a:lnTo>
                <a:lnTo>
                  <a:pt x="2703513" y="41433"/>
                </a:lnTo>
                <a:lnTo>
                  <a:pt x="2764940" y="49017"/>
                </a:lnTo>
                <a:lnTo>
                  <a:pt x="2825283" y="57184"/>
                </a:lnTo>
                <a:lnTo>
                  <a:pt x="2884502" y="65923"/>
                </a:lnTo>
                <a:lnTo>
                  <a:pt x="2942555" y="75222"/>
                </a:lnTo>
                <a:lnTo>
                  <a:pt x="2999400" y="85067"/>
                </a:lnTo>
                <a:lnTo>
                  <a:pt x="3054995" y="95447"/>
                </a:lnTo>
                <a:lnTo>
                  <a:pt x="3109298" y="106350"/>
                </a:lnTo>
                <a:lnTo>
                  <a:pt x="3162269" y="117764"/>
                </a:lnTo>
                <a:lnTo>
                  <a:pt x="3213866" y="129676"/>
                </a:lnTo>
                <a:lnTo>
                  <a:pt x="3264046" y="142075"/>
                </a:lnTo>
                <a:lnTo>
                  <a:pt x="3312768" y="154948"/>
                </a:lnTo>
                <a:lnTo>
                  <a:pt x="3359991" y="168282"/>
                </a:lnTo>
                <a:lnTo>
                  <a:pt x="3405673" y="182067"/>
                </a:lnTo>
                <a:lnTo>
                  <a:pt x="3449772" y="196289"/>
                </a:lnTo>
                <a:lnTo>
                  <a:pt x="3492246" y="210937"/>
                </a:lnTo>
                <a:lnTo>
                  <a:pt x="3533055" y="225999"/>
                </a:lnTo>
                <a:lnTo>
                  <a:pt x="3572156" y="241461"/>
                </a:lnTo>
                <a:lnTo>
                  <a:pt x="3609507" y="257313"/>
                </a:lnTo>
                <a:lnTo>
                  <a:pt x="3645068" y="273542"/>
                </a:lnTo>
                <a:lnTo>
                  <a:pt x="3710650" y="307081"/>
                </a:lnTo>
                <a:lnTo>
                  <a:pt x="3768568" y="341983"/>
                </a:lnTo>
                <a:lnTo>
                  <a:pt x="3818490" y="378149"/>
                </a:lnTo>
                <a:lnTo>
                  <a:pt x="3860082" y="415483"/>
                </a:lnTo>
                <a:lnTo>
                  <a:pt x="3893012" y="453886"/>
                </a:lnTo>
                <a:lnTo>
                  <a:pt x="3916945" y="493263"/>
                </a:lnTo>
                <a:lnTo>
                  <a:pt x="3931549" y="533516"/>
                </a:lnTo>
                <a:lnTo>
                  <a:pt x="3936491" y="574547"/>
                </a:lnTo>
                <a:lnTo>
                  <a:pt x="3935249" y="595154"/>
                </a:lnTo>
                <a:lnTo>
                  <a:pt x="3925434" y="635809"/>
                </a:lnTo>
                <a:lnTo>
                  <a:pt x="3906124" y="675636"/>
                </a:lnTo>
                <a:lnTo>
                  <a:pt x="3877651" y="714538"/>
                </a:lnTo>
                <a:lnTo>
                  <a:pt x="3840348" y="752419"/>
                </a:lnTo>
                <a:lnTo>
                  <a:pt x="3794550" y="789181"/>
                </a:lnTo>
                <a:lnTo>
                  <a:pt x="3740588" y="824727"/>
                </a:lnTo>
                <a:lnTo>
                  <a:pt x="3678796" y="858960"/>
                </a:lnTo>
                <a:lnTo>
                  <a:pt x="3609507" y="891782"/>
                </a:lnTo>
                <a:lnTo>
                  <a:pt x="3572156" y="907634"/>
                </a:lnTo>
                <a:lnTo>
                  <a:pt x="3533055" y="923096"/>
                </a:lnTo>
                <a:lnTo>
                  <a:pt x="3492246" y="938158"/>
                </a:lnTo>
                <a:lnTo>
                  <a:pt x="3449772" y="952806"/>
                </a:lnTo>
                <a:lnTo>
                  <a:pt x="3405673" y="967028"/>
                </a:lnTo>
                <a:lnTo>
                  <a:pt x="3359991" y="980813"/>
                </a:lnTo>
                <a:lnTo>
                  <a:pt x="3312768" y="994147"/>
                </a:lnTo>
                <a:lnTo>
                  <a:pt x="3264046" y="1007020"/>
                </a:lnTo>
                <a:lnTo>
                  <a:pt x="3213866" y="1019419"/>
                </a:lnTo>
                <a:lnTo>
                  <a:pt x="3162269" y="1031331"/>
                </a:lnTo>
                <a:lnTo>
                  <a:pt x="3109298" y="1042745"/>
                </a:lnTo>
                <a:lnTo>
                  <a:pt x="3054995" y="1053648"/>
                </a:lnTo>
                <a:lnTo>
                  <a:pt x="2999400" y="1064028"/>
                </a:lnTo>
                <a:lnTo>
                  <a:pt x="2942555" y="1073873"/>
                </a:lnTo>
                <a:lnTo>
                  <a:pt x="2884502" y="1083172"/>
                </a:lnTo>
                <a:lnTo>
                  <a:pt x="2825283" y="1091911"/>
                </a:lnTo>
                <a:lnTo>
                  <a:pt x="2764940" y="1100078"/>
                </a:lnTo>
                <a:lnTo>
                  <a:pt x="2703513" y="1107662"/>
                </a:lnTo>
                <a:lnTo>
                  <a:pt x="2641045" y="1114651"/>
                </a:lnTo>
                <a:lnTo>
                  <a:pt x="2577577" y="1121031"/>
                </a:lnTo>
                <a:lnTo>
                  <a:pt x="2513151" y="1126792"/>
                </a:lnTo>
                <a:lnTo>
                  <a:pt x="2447808" y="1131920"/>
                </a:lnTo>
                <a:lnTo>
                  <a:pt x="2381591" y="1136404"/>
                </a:lnTo>
                <a:lnTo>
                  <a:pt x="2314540" y="1140231"/>
                </a:lnTo>
                <a:lnTo>
                  <a:pt x="2246698" y="1143390"/>
                </a:lnTo>
                <a:lnTo>
                  <a:pt x="2178105" y="1145868"/>
                </a:lnTo>
                <a:lnTo>
                  <a:pt x="2108805" y="1147653"/>
                </a:lnTo>
                <a:lnTo>
                  <a:pt x="2038838" y="1148733"/>
                </a:lnTo>
                <a:lnTo>
                  <a:pt x="1968246" y="1149095"/>
                </a:lnTo>
                <a:lnTo>
                  <a:pt x="1897653" y="1148733"/>
                </a:lnTo>
                <a:lnTo>
                  <a:pt x="1827686" y="1147653"/>
                </a:lnTo>
                <a:lnTo>
                  <a:pt x="1758386" y="1145868"/>
                </a:lnTo>
                <a:lnTo>
                  <a:pt x="1689793" y="1143390"/>
                </a:lnTo>
                <a:lnTo>
                  <a:pt x="1621951" y="1140231"/>
                </a:lnTo>
                <a:lnTo>
                  <a:pt x="1554900" y="1136404"/>
                </a:lnTo>
                <a:lnTo>
                  <a:pt x="1488683" y="1131920"/>
                </a:lnTo>
                <a:lnTo>
                  <a:pt x="1423340" y="1126792"/>
                </a:lnTo>
                <a:lnTo>
                  <a:pt x="1358914" y="1121031"/>
                </a:lnTo>
                <a:lnTo>
                  <a:pt x="1295446" y="1114651"/>
                </a:lnTo>
                <a:lnTo>
                  <a:pt x="1232978" y="1107662"/>
                </a:lnTo>
                <a:lnTo>
                  <a:pt x="1171551" y="1100078"/>
                </a:lnTo>
                <a:lnTo>
                  <a:pt x="1111208" y="1091911"/>
                </a:lnTo>
                <a:lnTo>
                  <a:pt x="1051989" y="1083172"/>
                </a:lnTo>
                <a:lnTo>
                  <a:pt x="993936" y="1073873"/>
                </a:lnTo>
                <a:lnTo>
                  <a:pt x="937091" y="1064028"/>
                </a:lnTo>
                <a:lnTo>
                  <a:pt x="881496" y="1053648"/>
                </a:lnTo>
                <a:lnTo>
                  <a:pt x="827193" y="1042745"/>
                </a:lnTo>
                <a:lnTo>
                  <a:pt x="774222" y="1031331"/>
                </a:lnTo>
                <a:lnTo>
                  <a:pt x="722625" y="1019419"/>
                </a:lnTo>
                <a:lnTo>
                  <a:pt x="672445" y="1007020"/>
                </a:lnTo>
                <a:lnTo>
                  <a:pt x="623723" y="994147"/>
                </a:lnTo>
                <a:lnTo>
                  <a:pt x="576500" y="980813"/>
                </a:lnTo>
                <a:lnTo>
                  <a:pt x="530818" y="967028"/>
                </a:lnTo>
                <a:lnTo>
                  <a:pt x="486719" y="952806"/>
                </a:lnTo>
                <a:lnTo>
                  <a:pt x="444245" y="938158"/>
                </a:lnTo>
                <a:lnTo>
                  <a:pt x="403436" y="923096"/>
                </a:lnTo>
                <a:lnTo>
                  <a:pt x="364335" y="907634"/>
                </a:lnTo>
                <a:lnTo>
                  <a:pt x="326984" y="891782"/>
                </a:lnTo>
                <a:lnTo>
                  <a:pt x="291423" y="875553"/>
                </a:lnTo>
                <a:lnTo>
                  <a:pt x="225841" y="842014"/>
                </a:lnTo>
                <a:lnTo>
                  <a:pt x="167923" y="807112"/>
                </a:lnTo>
                <a:lnTo>
                  <a:pt x="118001" y="770946"/>
                </a:lnTo>
                <a:lnTo>
                  <a:pt x="76409" y="733612"/>
                </a:lnTo>
                <a:lnTo>
                  <a:pt x="43479" y="695209"/>
                </a:lnTo>
                <a:lnTo>
                  <a:pt x="19546" y="655832"/>
                </a:lnTo>
                <a:lnTo>
                  <a:pt x="4942" y="615579"/>
                </a:lnTo>
                <a:lnTo>
                  <a:pt x="0" y="574547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00476" y="5592267"/>
            <a:ext cx="2324100" cy="737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" marR="0" lvl="0" indent="0" algn="ctr" defTabSz="914400" rtl="0" eaLnBrk="1" fontAlgn="auto" latinLnBrk="0" hangingPunct="1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none" strike="noStrike" kern="1200" cap="none" spc="5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[GX]</a:t>
            </a: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  <a:p>
            <a:pPr marL="12700" marR="508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Green </a:t>
            </a:r>
            <a:r>
              <a:rPr kumimoji="0" sz="1050" b="1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Growth Strategy,</a:t>
            </a:r>
            <a:r>
              <a:rPr kumimoji="0" sz="1050" b="1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050" b="1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Sectoral  </a:t>
            </a:r>
            <a:r>
              <a:rPr kumimoji="0" sz="1050" b="1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Investment </a:t>
            </a:r>
            <a:r>
              <a:rPr kumimoji="0" sz="1050" b="1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Strategies, </a:t>
            </a:r>
            <a:r>
              <a:rPr kumimoji="0" sz="1050" b="1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 </a:t>
            </a:r>
            <a:r>
              <a:rPr kumimoji="0" sz="1050" b="1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Strategies </a:t>
            </a:r>
            <a:r>
              <a:rPr kumimoji="0" sz="1050" b="1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to </a:t>
            </a:r>
            <a:r>
              <a:rPr kumimoji="0" sz="1050" b="1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Achieve</a:t>
            </a:r>
            <a:r>
              <a:rPr kumimoji="0" sz="1050" b="1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050" b="1" i="0" u="none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CN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834634" y="5375909"/>
            <a:ext cx="3937000" cy="1149350"/>
          </a:xfrm>
          <a:custGeom>
            <a:avLst/>
            <a:gdLst/>
            <a:ahLst/>
            <a:cxnLst/>
            <a:rect l="l" t="t" r="r" b="b"/>
            <a:pathLst>
              <a:path w="3937000" h="1149350">
                <a:moveTo>
                  <a:pt x="0" y="574547"/>
                </a:moveTo>
                <a:lnTo>
                  <a:pt x="4942" y="533516"/>
                </a:lnTo>
                <a:lnTo>
                  <a:pt x="19546" y="493263"/>
                </a:lnTo>
                <a:lnTo>
                  <a:pt x="43479" y="453886"/>
                </a:lnTo>
                <a:lnTo>
                  <a:pt x="76409" y="415483"/>
                </a:lnTo>
                <a:lnTo>
                  <a:pt x="118001" y="378149"/>
                </a:lnTo>
                <a:lnTo>
                  <a:pt x="167923" y="341983"/>
                </a:lnTo>
                <a:lnTo>
                  <a:pt x="225841" y="307081"/>
                </a:lnTo>
                <a:lnTo>
                  <a:pt x="291423" y="273542"/>
                </a:lnTo>
                <a:lnTo>
                  <a:pt x="326984" y="257313"/>
                </a:lnTo>
                <a:lnTo>
                  <a:pt x="364335" y="241461"/>
                </a:lnTo>
                <a:lnTo>
                  <a:pt x="403436" y="225999"/>
                </a:lnTo>
                <a:lnTo>
                  <a:pt x="444245" y="210937"/>
                </a:lnTo>
                <a:lnTo>
                  <a:pt x="486719" y="196289"/>
                </a:lnTo>
                <a:lnTo>
                  <a:pt x="530818" y="182067"/>
                </a:lnTo>
                <a:lnTo>
                  <a:pt x="576500" y="168282"/>
                </a:lnTo>
                <a:lnTo>
                  <a:pt x="623723" y="154948"/>
                </a:lnTo>
                <a:lnTo>
                  <a:pt x="672445" y="142075"/>
                </a:lnTo>
                <a:lnTo>
                  <a:pt x="722625" y="129676"/>
                </a:lnTo>
                <a:lnTo>
                  <a:pt x="774222" y="117764"/>
                </a:lnTo>
                <a:lnTo>
                  <a:pt x="827193" y="106350"/>
                </a:lnTo>
                <a:lnTo>
                  <a:pt x="881496" y="95447"/>
                </a:lnTo>
                <a:lnTo>
                  <a:pt x="937091" y="85067"/>
                </a:lnTo>
                <a:lnTo>
                  <a:pt x="993936" y="75222"/>
                </a:lnTo>
                <a:lnTo>
                  <a:pt x="1051989" y="65923"/>
                </a:lnTo>
                <a:lnTo>
                  <a:pt x="1111208" y="57184"/>
                </a:lnTo>
                <a:lnTo>
                  <a:pt x="1171551" y="49017"/>
                </a:lnTo>
                <a:lnTo>
                  <a:pt x="1232978" y="41433"/>
                </a:lnTo>
                <a:lnTo>
                  <a:pt x="1295446" y="34444"/>
                </a:lnTo>
                <a:lnTo>
                  <a:pt x="1358914" y="28064"/>
                </a:lnTo>
                <a:lnTo>
                  <a:pt x="1423340" y="22303"/>
                </a:lnTo>
                <a:lnTo>
                  <a:pt x="1488683" y="17175"/>
                </a:lnTo>
                <a:lnTo>
                  <a:pt x="1554900" y="12691"/>
                </a:lnTo>
                <a:lnTo>
                  <a:pt x="1621951" y="8864"/>
                </a:lnTo>
                <a:lnTo>
                  <a:pt x="1689793" y="5705"/>
                </a:lnTo>
                <a:lnTo>
                  <a:pt x="1758386" y="3227"/>
                </a:lnTo>
                <a:lnTo>
                  <a:pt x="1827686" y="1442"/>
                </a:lnTo>
                <a:lnTo>
                  <a:pt x="1897653" y="362"/>
                </a:lnTo>
                <a:lnTo>
                  <a:pt x="1968245" y="0"/>
                </a:lnTo>
                <a:lnTo>
                  <a:pt x="2038838" y="362"/>
                </a:lnTo>
                <a:lnTo>
                  <a:pt x="2108805" y="1442"/>
                </a:lnTo>
                <a:lnTo>
                  <a:pt x="2178105" y="3227"/>
                </a:lnTo>
                <a:lnTo>
                  <a:pt x="2246698" y="5705"/>
                </a:lnTo>
                <a:lnTo>
                  <a:pt x="2314540" y="8864"/>
                </a:lnTo>
                <a:lnTo>
                  <a:pt x="2381591" y="12691"/>
                </a:lnTo>
                <a:lnTo>
                  <a:pt x="2447808" y="17175"/>
                </a:lnTo>
                <a:lnTo>
                  <a:pt x="2513151" y="22303"/>
                </a:lnTo>
                <a:lnTo>
                  <a:pt x="2577577" y="28064"/>
                </a:lnTo>
                <a:lnTo>
                  <a:pt x="2641045" y="34444"/>
                </a:lnTo>
                <a:lnTo>
                  <a:pt x="2703513" y="41433"/>
                </a:lnTo>
                <a:lnTo>
                  <a:pt x="2764940" y="49017"/>
                </a:lnTo>
                <a:lnTo>
                  <a:pt x="2825283" y="57184"/>
                </a:lnTo>
                <a:lnTo>
                  <a:pt x="2884502" y="65923"/>
                </a:lnTo>
                <a:lnTo>
                  <a:pt x="2942555" y="75222"/>
                </a:lnTo>
                <a:lnTo>
                  <a:pt x="2999400" y="85067"/>
                </a:lnTo>
                <a:lnTo>
                  <a:pt x="3054995" y="95447"/>
                </a:lnTo>
                <a:lnTo>
                  <a:pt x="3109298" y="106350"/>
                </a:lnTo>
                <a:lnTo>
                  <a:pt x="3162269" y="117764"/>
                </a:lnTo>
                <a:lnTo>
                  <a:pt x="3213866" y="129676"/>
                </a:lnTo>
                <a:lnTo>
                  <a:pt x="3264046" y="142075"/>
                </a:lnTo>
                <a:lnTo>
                  <a:pt x="3312768" y="154948"/>
                </a:lnTo>
                <a:lnTo>
                  <a:pt x="3359991" y="168282"/>
                </a:lnTo>
                <a:lnTo>
                  <a:pt x="3405673" y="182067"/>
                </a:lnTo>
                <a:lnTo>
                  <a:pt x="3449772" y="196289"/>
                </a:lnTo>
                <a:lnTo>
                  <a:pt x="3492246" y="210937"/>
                </a:lnTo>
                <a:lnTo>
                  <a:pt x="3533055" y="225999"/>
                </a:lnTo>
                <a:lnTo>
                  <a:pt x="3572156" y="241461"/>
                </a:lnTo>
                <a:lnTo>
                  <a:pt x="3609507" y="257313"/>
                </a:lnTo>
                <a:lnTo>
                  <a:pt x="3645068" y="273542"/>
                </a:lnTo>
                <a:lnTo>
                  <a:pt x="3710650" y="307081"/>
                </a:lnTo>
                <a:lnTo>
                  <a:pt x="3768568" y="341983"/>
                </a:lnTo>
                <a:lnTo>
                  <a:pt x="3818490" y="378149"/>
                </a:lnTo>
                <a:lnTo>
                  <a:pt x="3860082" y="415483"/>
                </a:lnTo>
                <a:lnTo>
                  <a:pt x="3893012" y="453886"/>
                </a:lnTo>
                <a:lnTo>
                  <a:pt x="3916945" y="493263"/>
                </a:lnTo>
                <a:lnTo>
                  <a:pt x="3931549" y="533516"/>
                </a:lnTo>
                <a:lnTo>
                  <a:pt x="3936491" y="574547"/>
                </a:lnTo>
                <a:lnTo>
                  <a:pt x="3935249" y="595154"/>
                </a:lnTo>
                <a:lnTo>
                  <a:pt x="3925434" y="635809"/>
                </a:lnTo>
                <a:lnTo>
                  <a:pt x="3906124" y="675636"/>
                </a:lnTo>
                <a:lnTo>
                  <a:pt x="3877651" y="714538"/>
                </a:lnTo>
                <a:lnTo>
                  <a:pt x="3840348" y="752419"/>
                </a:lnTo>
                <a:lnTo>
                  <a:pt x="3794550" y="789181"/>
                </a:lnTo>
                <a:lnTo>
                  <a:pt x="3740588" y="824727"/>
                </a:lnTo>
                <a:lnTo>
                  <a:pt x="3678796" y="858960"/>
                </a:lnTo>
                <a:lnTo>
                  <a:pt x="3609507" y="891782"/>
                </a:lnTo>
                <a:lnTo>
                  <a:pt x="3572156" y="907634"/>
                </a:lnTo>
                <a:lnTo>
                  <a:pt x="3533055" y="923096"/>
                </a:lnTo>
                <a:lnTo>
                  <a:pt x="3492246" y="938158"/>
                </a:lnTo>
                <a:lnTo>
                  <a:pt x="3449772" y="952806"/>
                </a:lnTo>
                <a:lnTo>
                  <a:pt x="3405673" y="967028"/>
                </a:lnTo>
                <a:lnTo>
                  <a:pt x="3359991" y="980813"/>
                </a:lnTo>
                <a:lnTo>
                  <a:pt x="3312768" y="994147"/>
                </a:lnTo>
                <a:lnTo>
                  <a:pt x="3264046" y="1007020"/>
                </a:lnTo>
                <a:lnTo>
                  <a:pt x="3213866" y="1019419"/>
                </a:lnTo>
                <a:lnTo>
                  <a:pt x="3162269" y="1031331"/>
                </a:lnTo>
                <a:lnTo>
                  <a:pt x="3109298" y="1042745"/>
                </a:lnTo>
                <a:lnTo>
                  <a:pt x="3054995" y="1053648"/>
                </a:lnTo>
                <a:lnTo>
                  <a:pt x="2999400" y="1064028"/>
                </a:lnTo>
                <a:lnTo>
                  <a:pt x="2942555" y="1073873"/>
                </a:lnTo>
                <a:lnTo>
                  <a:pt x="2884502" y="1083172"/>
                </a:lnTo>
                <a:lnTo>
                  <a:pt x="2825283" y="1091911"/>
                </a:lnTo>
                <a:lnTo>
                  <a:pt x="2764940" y="1100078"/>
                </a:lnTo>
                <a:lnTo>
                  <a:pt x="2703513" y="1107662"/>
                </a:lnTo>
                <a:lnTo>
                  <a:pt x="2641045" y="1114651"/>
                </a:lnTo>
                <a:lnTo>
                  <a:pt x="2577577" y="1121031"/>
                </a:lnTo>
                <a:lnTo>
                  <a:pt x="2513151" y="1126792"/>
                </a:lnTo>
                <a:lnTo>
                  <a:pt x="2447808" y="1131920"/>
                </a:lnTo>
                <a:lnTo>
                  <a:pt x="2381591" y="1136404"/>
                </a:lnTo>
                <a:lnTo>
                  <a:pt x="2314540" y="1140231"/>
                </a:lnTo>
                <a:lnTo>
                  <a:pt x="2246698" y="1143390"/>
                </a:lnTo>
                <a:lnTo>
                  <a:pt x="2178105" y="1145868"/>
                </a:lnTo>
                <a:lnTo>
                  <a:pt x="2108805" y="1147653"/>
                </a:lnTo>
                <a:lnTo>
                  <a:pt x="2038838" y="1148733"/>
                </a:lnTo>
                <a:lnTo>
                  <a:pt x="1968245" y="1149095"/>
                </a:lnTo>
                <a:lnTo>
                  <a:pt x="1897653" y="1148733"/>
                </a:lnTo>
                <a:lnTo>
                  <a:pt x="1827686" y="1147653"/>
                </a:lnTo>
                <a:lnTo>
                  <a:pt x="1758386" y="1145868"/>
                </a:lnTo>
                <a:lnTo>
                  <a:pt x="1689793" y="1143390"/>
                </a:lnTo>
                <a:lnTo>
                  <a:pt x="1621951" y="1140231"/>
                </a:lnTo>
                <a:lnTo>
                  <a:pt x="1554900" y="1136404"/>
                </a:lnTo>
                <a:lnTo>
                  <a:pt x="1488683" y="1131920"/>
                </a:lnTo>
                <a:lnTo>
                  <a:pt x="1423340" y="1126792"/>
                </a:lnTo>
                <a:lnTo>
                  <a:pt x="1358914" y="1121031"/>
                </a:lnTo>
                <a:lnTo>
                  <a:pt x="1295446" y="1114651"/>
                </a:lnTo>
                <a:lnTo>
                  <a:pt x="1232978" y="1107662"/>
                </a:lnTo>
                <a:lnTo>
                  <a:pt x="1171551" y="1100078"/>
                </a:lnTo>
                <a:lnTo>
                  <a:pt x="1111208" y="1091911"/>
                </a:lnTo>
                <a:lnTo>
                  <a:pt x="1051989" y="1083172"/>
                </a:lnTo>
                <a:lnTo>
                  <a:pt x="993936" y="1073873"/>
                </a:lnTo>
                <a:lnTo>
                  <a:pt x="937091" y="1064028"/>
                </a:lnTo>
                <a:lnTo>
                  <a:pt x="881496" y="1053648"/>
                </a:lnTo>
                <a:lnTo>
                  <a:pt x="827193" y="1042745"/>
                </a:lnTo>
                <a:lnTo>
                  <a:pt x="774222" y="1031331"/>
                </a:lnTo>
                <a:lnTo>
                  <a:pt x="722625" y="1019419"/>
                </a:lnTo>
                <a:lnTo>
                  <a:pt x="672445" y="1007020"/>
                </a:lnTo>
                <a:lnTo>
                  <a:pt x="623723" y="994147"/>
                </a:lnTo>
                <a:lnTo>
                  <a:pt x="576500" y="980813"/>
                </a:lnTo>
                <a:lnTo>
                  <a:pt x="530818" y="967028"/>
                </a:lnTo>
                <a:lnTo>
                  <a:pt x="486719" y="952806"/>
                </a:lnTo>
                <a:lnTo>
                  <a:pt x="444245" y="938158"/>
                </a:lnTo>
                <a:lnTo>
                  <a:pt x="403436" y="923096"/>
                </a:lnTo>
                <a:lnTo>
                  <a:pt x="364335" y="907634"/>
                </a:lnTo>
                <a:lnTo>
                  <a:pt x="326984" y="891782"/>
                </a:lnTo>
                <a:lnTo>
                  <a:pt x="291423" y="875553"/>
                </a:lnTo>
                <a:lnTo>
                  <a:pt x="225841" y="842014"/>
                </a:lnTo>
                <a:lnTo>
                  <a:pt x="167923" y="807112"/>
                </a:lnTo>
                <a:lnTo>
                  <a:pt x="118001" y="770946"/>
                </a:lnTo>
                <a:lnTo>
                  <a:pt x="76409" y="733612"/>
                </a:lnTo>
                <a:lnTo>
                  <a:pt x="43479" y="695209"/>
                </a:lnTo>
                <a:lnTo>
                  <a:pt x="19546" y="655832"/>
                </a:lnTo>
                <a:lnTo>
                  <a:pt x="4942" y="615579"/>
                </a:lnTo>
                <a:lnTo>
                  <a:pt x="0" y="574547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05702" y="5592267"/>
            <a:ext cx="2598420" cy="737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[DX]</a:t>
            </a: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  <a:p>
            <a:pPr marL="12700" marR="5080" lvl="0" indent="7302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Mobility </a:t>
            </a:r>
            <a:r>
              <a:rPr kumimoji="0" sz="1050" b="1" i="0" u="none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DX </a:t>
            </a:r>
            <a:r>
              <a:rPr kumimoji="0" sz="1050" b="1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Strategy, strategies </a:t>
            </a:r>
            <a:r>
              <a:rPr kumimoji="0" sz="1050" b="1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  </a:t>
            </a:r>
            <a:r>
              <a:rPr kumimoji="0" sz="1050" b="1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the </a:t>
            </a:r>
            <a:r>
              <a:rPr kumimoji="0" sz="1050" b="1" i="0" u="none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SDV </a:t>
            </a:r>
            <a:r>
              <a:rPr kumimoji="0" sz="1050" b="1" i="0" u="none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domain, </a:t>
            </a:r>
            <a:r>
              <a:rPr kumimoji="0" sz="1050" b="1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mobility services  </a:t>
            </a:r>
            <a:r>
              <a:rPr kumimoji="0" sz="1050" b="1" i="0" u="none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domain, </a:t>
            </a:r>
            <a:r>
              <a:rPr kumimoji="0" sz="1050" b="1" i="0" u="none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</a:t>
            </a:r>
            <a:r>
              <a:rPr kumimoji="0" sz="1050" b="1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data </a:t>
            </a:r>
            <a:r>
              <a:rPr kumimoji="0" sz="1050" b="1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utilization</a:t>
            </a:r>
            <a:r>
              <a:rPr kumimoji="0" sz="1050" b="1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050" b="1" i="0" u="none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domain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258621" y="96902"/>
            <a:ext cx="6386195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400" spc="75" dirty="0"/>
              <a:t>Need </a:t>
            </a:r>
            <a:r>
              <a:rPr sz="2400" spc="40" dirty="0"/>
              <a:t>to </a:t>
            </a:r>
            <a:r>
              <a:rPr sz="2400" spc="55" dirty="0"/>
              <a:t>Develop </a:t>
            </a:r>
            <a:r>
              <a:rPr sz="2400" spc="75" dirty="0"/>
              <a:t>a </a:t>
            </a:r>
            <a:r>
              <a:rPr sz="2400" spc="35" dirty="0"/>
              <a:t>Mobility </a:t>
            </a:r>
            <a:r>
              <a:rPr sz="2400" spc="75" dirty="0"/>
              <a:t>DX</a:t>
            </a:r>
            <a:r>
              <a:rPr sz="2400" spc="330" dirty="0"/>
              <a:t> </a:t>
            </a:r>
            <a:r>
              <a:rPr sz="2400" spc="55" dirty="0"/>
              <a:t>Strategy</a:t>
            </a:r>
            <a:endParaRPr sz="2400"/>
          </a:p>
        </p:txBody>
      </p:sp>
      <p:sp>
        <p:nvSpPr>
          <p:cNvPr id="9" name="object 9"/>
          <p:cNvSpPr txBox="1"/>
          <p:nvPr/>
        </p:nvSpPr>
        <p:spPr>
          <a:xfrm>
            <a:off x="10844911" y="6603390"/>
            <a:ext cx="13652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2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58621" y="142622"/>
            <a:ext cx="721931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800" spc="55" dirty="0"/>
              <a:t>Three </a:t>
            </a:r>
            <a:r>
              <a:rPr sz="1800" spc="35" dirty="0"/>
              <a:t>Main </a:t>
            </a:r>
            <a:r>
              <a:rPr sz="1800" spc="55" dirty="0"/>
              <a:t>Areas </a:t>
            </a:r>
            <a:r>
              <a:rPr sz="1800" spc="50" dirty="0"/>
              <a:t>Where </a:t>
            </a:r>
            <a:r>
              <a:rPr sz="1800" spc="25" dirty="0"/>
              <a:t>Mobility </a:t>
            </a:r>
            <a:r>
              <a:rPr sz="1800" spc="60" dirty="0"/>
              <a:t>DX </a:t>
            </a:r>
            <a:r>
              <a:rPr sz="1800" spc="40" dirty="0"/>
              <a:t>Competition </a:t>
            </a:r>
            <a:r>
              <a:rPr sz="1800" spc="15" dirty="0"/>
              <a:t>Will</a:t>
            </a:r>
            <a:r>
              <a:rPr sz="1800" spc="340" dirty="0"/>
              <a:t> </a:t>
            </a:r>
            <a:r>
              <a:rPr sz="1800" spc="45" dirty="0"/>
              <a:t>Arise</a:t>
            </a:r>
            <a:endParaRPr sz="1800"/>
          </a:p>
        </p:txBody>
      </p:sp>
      <p:sp>
        <p:nvSpPr>
          <p:cNvPr id="3" name="object 3"/>
          <p:cNvSpPr txBox="1"/>
          <p:nvPr/>
        </p:nvSpPr>
        <p:spPr>
          <a:xfrm>
            <a:off x="1499615" y="2756916"/>
            <a:ext cx="9324340" cy="1123384"/>
          </a:xfrm>
          <a:prstGeom prst="rect">
            <a:avLst/>
          </a:prstGeom>
          <a:solidFill>
            <a:srgbClr val="FCEADA"/>
          </a:solidFill>
        </p:spPr>
        <p:txBody>
          <a:bodyPr vert="horz" wrap="square" lIns="0" tIns="45720" rIns="0" bIns="0" rtlCol="0">
            <a:spAutoFit/>
          </a:bodyPr>
          <a:lstStyle/>
          <a:p>
            <a:pPr marL="378460" marR="191770" lvl="0" indent="-28702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000" b="0" i="0" u="sng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concept </a:t>
            </a:r>
            <a:r>
              <a:rPr kumimoji="0" sz="10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vehicle development and design has been fundamentally reformed, and software-driven vehicle development (SDV) has </a:t>
            </a:r>
            <a:r>
              <a:rPr kumimoji="0" sz="1000" b="0" i="0" u="sng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been 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accelerated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. Development man-hours </a:t>
            </a:r>
            <a:r>
              <a:rPr kumimoji="0" sz="10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have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been drastically reduced and </a:t>
            </a:r>
            <a:r>
              <a:rPr kumimoji="0" sz="10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speed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has been </a:t>
            </a:r>
            <a:r>
              <a:rPr kumimoji="0" sz="1000" b="0" i="0" u="none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improved.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378460" marR="720090" lvl="0" indent="-2870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Beyond mere changes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vehicle structure, </a:t>
            </a:r>
            <a:r>
              <a:rPr kumimoji="0" sz="1000" b="0" i="0" u="sng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new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value can be provided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through </a:t>
            </a:r>
            <a:r>
              <a:rPr kumimoji="0" sz="10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software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updates, integration </a:t>
            </a:r>
            <a:r>
              <a:rPr kumimoji="0" sz="1000" b="0" i="0" u="sng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with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automated driving  technology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,</a:t>
            </a:r>
            <a:r>
              <a:rPr kumimoji="0" sz="10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etc.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378460" marR="233045" lvl="0" indent="-2870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 Europe and the U.S., some companies </a:t>
            </a:r>
            <a:r>
              <a:rPr kumimoji="0" sz="10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have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started the </a:t>
            </a:r>
            <a:r>
              <a:rPr kumimoji="0" sz="10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business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providing </a:t>
            </a:r>
            <a:r>
              <a:rPr kumimoji="0" sz="10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services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through SDV-ization and </a:t>
            </a:r>
            <a:r>
              <a:rPr kumimoji="0" sz="10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OTA.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International  competition to secure competitiveness </a:t>
            </a:r>
            <a:r>
              <a:rPr kumimoji="0" sz="10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000" b="0" i="0" u="sng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SDV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market is accelerating, </a:t>
            </a:r>
            <a:r>
              <a:rPr kumimoji="0" sz="1000" b="0" i="0" u="sng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with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semiconductor manufacturers and others entering the market 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from different</a:t>
            </a:r>
            <a:r>
              <a:rPr kumimoji="0" sz="10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industries.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1759" y="2477008"/>
            <a:ext cx="70688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(1)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Fundamental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renewal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of vehicle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development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design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(SDV-ization)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99615" y="4221479"/>
            <a:ext cx="9324340" cy="815608"/>
          </a:xfrm>
          <a:prstGeom prst="rect">
            <a:avLst/>
          </a:prstGeom>
          <a:solidFill>
            <a:srgbClr val="FCEADA"/>
          </a:solidFill>
        </p:spPr>
        <p:txBody>
          <a:bodyPr vert="horz" wrap="square" lIns="0" tIns="45720" rIns="0" bIns="0" rtlCol="0">
            <a:spAutoFit/>
          </a:bodyPr>
          <a:lstStyle/>
          <a:p>
            <a:pPr marL="378460" marR="630555" lvl="0" indent="-28702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000" b="0" i="0" u="sng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Sustainable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provision </a:t>
            </a:r>
            <a:r>
              <a:rPr kumimoji="0" sz="10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mobility </a:t>
            </a:r>
            <a:r>
              <a:rPr kumimoji="0" sz="10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for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people and logistics </a:t>
            </a:r>
            <a:r>
              <a:rPr kumimoji="0" sz="1000" b="0" i="0" u="sng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services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is an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urgent social issue, and there are strong </a:t>
            </a:r>
            <a:r>
              <a:rPr kumimoji="0" sz="10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expectations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for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social  implementation </a:t>
            </a:r>
            <a:r>
              <a:rPr kumimoji="0" sz="10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automated driving and on-demand</a:t>
            </a:r>
            <a:r>
              <a:rPr kumimoji="0" sz="1000" b="0" i="0" u="sng" strike="noStrike" kern="1200" cap="none" spc="1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000" b="0" i="0" u="sng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services.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378460" marR="159385" lvl="0" indent="-2870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Various challenges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from </a:t>
            </a:r>
            <a:r>
              <a:rPr kumimoji="0" sz="10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slow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mobility </a:t>
            </a:r>
            <a:r>
              <a:rPr kumimoji="0" sz="10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robotaxis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are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being </a:t>
            </a:r>
            <a:r>
              <a:rPr kumimoji="0" sz="10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taken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up around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0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world,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but </a:t>
            </a:r>
            <a:r>
              <a:rPr kumimoji="0" sz="10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no </a:t>
            </a:r>
            <a:r>
              <a:rPr kumimoji="0" sz="1000" b="0" i="0" u="sng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business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model </a:t>
            </a:r>
            <a:r>
              <a:rPr kumimoji="0" sz="1000" b="0" i="0" u="sng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has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yet been established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. In  Japan,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where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birthrate is declining and the population is aging, establishing a </a:t>
            </a:r>
            <a:r>
              <a:rPr kumimoji="0" sz="10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business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model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at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 early </a:t>
            </a:r>
            <a:r>
              <a:rPr kumimoji="0" sz="10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stage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could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contribute to solving  various social issues, and at the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same time </a:t>
            </a:r>
            <a:r>
              <a:rPr kumimoji="0" sz="10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it </a:t>
            </a:r>
            <a:r>
              <a:rPr kumimoji="0" sz="1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could become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 </a:t>
            </a:r>
            <a:r>
              <a:rPr kumimoji="0" sz="1000" b="0" i="0" u="sng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new </a:t>
            </a:r>
            <a:r>
              <a:rPr kumimoji="0" sz="1000" b="0" i="0" u="sng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business </a:t>
            </a:r>
            <a:r>
              <a:rPr kumimoji="0" sz="10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that can be deployed around the </a:t>
            </a:r>
            <a:r>
              <a:rPr kumimoji="0" sz="1000" b="0" i="0" u="sng" strike="noStrike" kern="1200" cap="none" spc="2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0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world.</a:t>
            </a: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81760" y="3929633"/>
            <a:ext cx="784796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(2)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Provide new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mobility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services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utilizing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automated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driving,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MaaS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technology,</a:t>
            </a:r>
            <a:r>
              <a:rPr kumimoji="0" sz="1400" b="1" i="0" u="heavy" strike="noStrike" kern="1200" cap="none" spc="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etc.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99615" y="5353812"/>
            <a:ext cx="9324340" cy="856645"/>
          </a:xfrm>
          <a:prstGeom prst="rect">
            <a:avLst/>
          </a:prstGeom>
          <a:solidFill>
            <a:srgbClr val="FCEADA"/>
          </a:solidFill>
        </p:spPr>
        <p:txBody>
          <a:bodyPr vert="horz" wrap="square" lIns="0" tIns="48260" rIns="0" bIns="0" rtlCol="0">
            <a:spAutoFit/>
          </a:bodyPr>
          <a:lstStyle/>
          <a:p>
            <a:pPr marL="378460" marR="109220" lvl="0" indent="-287020" algn="l" defTabSz="914400" rtl="0" eaLnBrk="1" fontAlgn="auto" latinLnBrk="0" hangingPunct="1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Numerous data </a:t>
            </a:r>
            <a:r>
              <a:rPr kumimoji="0" sz="105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exist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throughout the automobile lifecycle,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from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manufacturing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use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disposal. </a:t>
            </a: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Integrated understanding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05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this </a:t>
            </a: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data  may </a:t>
            </a:r>
            <a:r>
              <a:rPr kumimoji="0" sz="105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lead </a:t>
            </a:r>
            <a:r>
              <a:rPr kumimoji="0" sz="1050" b="0" i="0" u="sng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creation </a:t>
            </a:r>
            <a:r>
              <a:rPr kumimoji="0" sz="1050" b="0" i="0" u="sng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050" b="0" i="0" u="sng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new </a:t>
            </a: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value,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such </a:t>
            </a:r>
            <a:r>
              <a:rPr kumimoji="0" sz="105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as </a:t>
            </a: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strengthening </a:t>
            </a:r>
            <a:r>
              <a:rPr kumimoji="0" sz="1050" b="0" i="0" u="sng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supply chains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the </a:t>
            </a: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use </a:t>
            </a:r>
            <a:r>
              <a:rPr kumimoji="0" sz="1050" b="0" i="0" u="sng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data in other</a:t>
            </a:r>
            <a:r>
              <a:rPr kumimoji="0" sz="1050" b="0" i="0" u="sng" strike="noStrike" kern="1200" cap="none" spc="1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businesses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.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378460" marR="122555" lvl="0" indent="-2870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 Europe and the U.S., efforts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build data collaboration infrastructures that transcend corporate boundaries are already gaining  momentum. </a:t>
            </a:r>
            <a:r>
              <a:rPr kumimoji="0" sz="105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This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could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be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 source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great value in the future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from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two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aspects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(1) </a:t>
            </a: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securing a data collaboration infrastructure 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(2)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creating </a:t>
            </a:r>
            <a:r>
              <a:rPr kumimoji="0" sz="1050" b="0" i="0" u="sng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new </a:t>
            </a:r>
            <a:r>
              <a:rPr kumimoji="0" sz="105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business through effective use </a:t>
            </a:r>
            <a:r>
              <a:rPr kumimoji="0" sz="1050" b="0" i="0" u="sng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</a:t>
            </a:r>
            <a:r>
              <a:rPr kumimoji="0" sz="1050" b="0" i="0" u="sng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050" b="0" i="0" u="sng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data.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81760" y="5079365"/>
            <a:ext cx="459422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(3)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Creation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of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new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value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through the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use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of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data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844911" y="6603390"/>
            <a:ext cx="13652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4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03020" y="510541"/>
            <a:ext cx="9585960" cy="1756571"/>
          </a:xfrm>
          <a:prstGeom prst="rect">
            <a:avLst/>
          </a:prstGeom>
          <a:solidFill>
            <a:srgbClr val="99D5EB"/>
          </a:solidFill>
        </p:spPr>
        <p:txBody>
          <a:bodyPr vert="horz" wrap="square" lIns="0" tIns="116205" rIns="0" bIns="0" rtlCol="0">
            <a:spAutoFit/>
          </a:bodyPr>
          <a:lstStyle/>
          <a:p>
            <a:pPr marL="558800" marR="361950" lvl="0" indent="-342900" algn="l" defTabSz="914400" rtl="0" eaLnBrk="1" fontAlgn="auto" latinLnBrk="0" hangingPunct="1">
              <a:lnSpc>
                <a:spcPct val="95400"/>
              </a:lnSpc>
              <a:spcBef>
                <a:spcPts val="915"/>
              </a:spcBef>
              <a:spcAft>
                <a:spcPts val="0"/>
              </a:spcAft>
              <a:buClr>
                <a:srgbClr val="001F5F"/>
              </a:buClr>
              <a:buSzTx/>
              <a:buFont typeface="Segoe UI Emoji"/>
              <a:buChar char="⚫"/>
              <a:tabLst>
                <a:tab pos="558800" algn="l"/>
                <a:tab pos="559435" algn="l"/>
              </a:tabLst>
              <a:defRPr/>
            </a:pPr>
            <a:r>
              <a:rPr kumimoji="0" sz="12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Given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needs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society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users,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progress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digital technology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meet those needs,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trends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other 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countries, </a:t>
            </a:r>
            <a:r>
              <a:rPr kumimoji="0" sz="12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we </a:t>
            </a:r>
            <a:r>
              <a:rPr kumimoji="0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expect </a:t>
            </a:r>
            <a:r>
              <a:rPr kumimoji="0" sz="1200" b="1" i="0" u="sng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to </a:t>
            </a:r>
            <a:r>
              <a:rPr kumimoji="0" sz="1200" b="1" i="0" u="sng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see </a:t>
            </a:r>
            <a:r>
              <a:rPr kumimoji="0" sz="1200" b="1" i="0" u="sng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game </a:t>
            </a:r>
            <a:r>
              <a:rPr kumimoji="0" sz="1200" b="1" i="0" u="sng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changers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 </a:t>
            </a:r>
            <a:r>
              <a:rPr kumimoji="0" sz="12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the </a:t>
            </a:r>
            <a:r>
              <a:rPr kumimoji="0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form </a:t>
            </a:r>
            <a:r>
              <a:rPr kumimoji="0" sz="12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of </a:t>
            </a:r>
            <a:r>
              <a:rPr kumimoji="0" sz="1200" b="1" i="0" u="sng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major </a:t>
            </a:r>
            <a:r>
              <a:rPr kumimoji="0" sz="1200" b="1" i="0" u="sng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global </a:t>
            </a:r>
            <a:r>
              <a:rPr kumimoji="0" sz="1200" b="1" i="0" u="sng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competition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and </a:t>
            </a:r>
            <a:r>
              <a:rPr kumimoji="0" sz="12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changes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 </a:t>
            </a:r>
            <a:r>
              <a:rPr kumimoji="0" sz="12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value </a:t>
            </a:r>
            <a:r>
              <a:rPr kumimoji="0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chains 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and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industrial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structures, </a:t>
            </a:r>
            <a:r>
              <a:rPr kumimoji="0" sz="1200" b="1" i="0" u="sng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mainly </a:t>
            </a:r>
            <a:r>
              <a:rPr kumimoji="0" sz="1200" b="1" i="0" u="sng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 the </a:t>
            </a:r>
            <a:r>
              <a:rPr kumimoji="0" sz="1200" b="1" i="0" u="sng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following </a:t>
            </a:r>
            <a:r>
              <a:rPr kumimoji="0" sz="1200" b="1" i="0" u="sng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three</a:t>
            </a:r>
            <a:r>
              <a:rPr kumimoji="0" sz="1200" b="1" i="0" u="sng" strike="noStrike" kern="1200" cap="none" spc="20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200" b="1" i="0" u="sng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areas.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  <a:p>
            <a:pPr marL="5588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>
                <a:srgbClr val="001F5F"/>
              </a:buClr>
              <a:buSzTx/>
              <a:buFont typeface="Segoe UI Emoji"/>
              <a:buChar char="⚫"/>
              <a:tabLst>
                <a:tab pos="558800" algn="l"/>
                <a:tab pos="559435" algn="l"/>
              </a:tabLst>
              <a:defRPr/>
            </a:pPr>
            <a:r>
              <a:rPr kumimoji="0" sz="1200" b="1" i="0" u="sng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Overseas, </a:t>
            </a:r>
            <a:r>
              <a:rPr kumimoji="0" sz="1200" b="1" i="0" u="sng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emerging </a:t>
            </a:r>
            <a:r>
              <a:rPr kumimoji="0" sz="1200" b="1" i="0" u="sng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players </a:t>
            </a:r>
            <a:r>
              <a:rPr kumimoji="0" sz="1200" b="1" i="0" u="sng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without </a:t>
            </a:r>
            <a:r>
              <a:rPr kumimoji="0" sz="1200" b="1" i="0" u="sng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legacies </a:t>
            </a:r>
            <a:r>
              <a:rPr kumimoji="0" sz="1200" b="1" i="0" u="sng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have </a:t>
            </a:r>
            <a:r>
              <a:rPr kumimoji="0" sz="1200" b="1" i="0" u="sng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emerged, and </a:t>
            </a:r>
            <a:r>
              <a:rPr kumimoji="0" sz="1200" b="1" i="0" u="sng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investment </a:t>
            </a:r>
            <a:r>
              <a:rPr kumimoji="0" sz="1200" b="1" i="0" u="sng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with </a:t>
            </a:r>
            <a:r>
              <a:rPr kumimoji="0" sz="1200" b="1" i="0" u="sng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 sense </a:t>
            </a:r>
            <a:r>
              <a:rPr kumimoji="0" sz="1200" b="1" i="0" u="sng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of </a:t>
            </a:r>
            <a:r>
              <a:rPr kumimoji="0" sz="1200" b="1" i="0" u="sng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speed</a:t>
            </a:r>
            <a:r>
              <a:rPr kumimoji="0" sz="1200" b="1" i="0" u="sng" strike="noStrike" kern="1200" cap="none" spc="2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200" b="1" i="0" u="sng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has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  <a:p>
            <a:pPr marL="558800" marR="0" lvl="0" indent="0" algn="just" defTabSz="914400" rtl="0" eaLnBrk="1" fontAlgn="auto" latinLnBrk="0" hangingPunct="1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sng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become </a:t>
            </a:r>
            <a:r>
              <a:rPr kumimoji="0" sz="1200" b="1" i="0" u="sng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more </a:t>
            </a:r>
            <a:r>
              <a:rPr kumimoji="0" sz="1200" b="1" i="0" u="sng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active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. 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Japan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, </a:t>
            </a:r>
            <a:r>
              <a:rPr kumimoji="0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too, </a:t>
            </a:r>
            <a:r>
              <a:rPr kumimoji="0" sz="12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is </a:t>
            </a:r>
            <a:r>
              <a:rPr kumimoji="0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making 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progress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in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this </a:t>
            </a:r>
            <a:r>
              <a:rPr kumimoji="0" sz="1200" b="0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area, </a:t>
            </a:r>
            <a:r>
              <a:rPr kumimoji="0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but </a:t>
            </a:r>
            <a:r>
              <a:rPr kumimoji="0" sz="12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while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it </a:t>
            </a:r>
            <a:r>
              <a:rPr kumimoji="0" sz="12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is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important to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balance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need </a:t>
            </a:r>
            <a:r>
              <a:rPr kumimoji="0" sz="1200" b="0" i="0" u="none" strike="noStrike" kern="1200" cap="none" spc="20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558800" marR="299085" lvl="0" indent="0" algn="just" defTabSz="914400" rtl="0" eaLnBrk="1" fontAlgn="auto" latinLnBrk="0" hangingPunct="1">
              <a:lnSpc>
                <a:spcPct val="125000"/>
              </a:lnSpc>
              <a:spcBef>
                <a:spcPts val="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secure profits from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existing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businesses, </a:t>
            </a:r>
            <a:r>
              <a:rPr kumimoji="0" sz="1200" b="1" i="0" u="sng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Japan </a:t>
            </a:r>
            <a:r>
              <a:rPr kumimoji="0" sz="1200" b="1" i="0" u="sng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lacks the </a:t>
            </a:r>
            <a:r>
              <a:rPr kumimoji="0" sz="1200" b="1" i="0" u="sng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development </a:t>
            </a:r>
            <a:r>
              <a:rPr kumimoji="0" sz="1200" b="1" i="0" u="sng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resources (funds, </a:t>
            </a:r>
            <a:r>
              <a:rPr kumimoji="0" sz="1200" b="1" i="0" u="sng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human </a:t>
            </a:r>
            <a:r>
              <a:rPr kumimoji="0" sz="1200" b="1" i="0" u="sng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resources, </a:t>
            </a:r>
            <a:r>
              <a:rPr kumimoji="0" sz="1200" b="1" i="0" u="sng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etc.)  </a:t>
            </a:r>
            <a:r>
              <a:rPr kumimoji="0" sz="1200" b="1" i="0" u="sng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to </a:t>
            </a:r>
            <a:r>
              <a:rPr kumimoji="0" sz="1200" b="1" i="0" u="sng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do </a:t>
            </a:r>
            <a:r>
              <a:rPr kumimoji="0" sz="1200" b="1" i="0" u="sng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so</a:t>
            </a:r>
            <a:r>
              <a:rPr kumimoji="0" sz="1200" b="0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.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order for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Japan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compete </a:t>
            </a:r>
            <a:r>
              <a:rPr kumimoji="0" sz="1200" b="1" i="0" u="sng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successfully</a:t>
            </a:r>
            <a:r>
              <a:rPr kumimoji="0" sz="1200" b="0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, </a:t>
            </a:r>
            <a:r>
              <a:rPr kumimoji="0" sz="12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we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will </a:t>
            </a:r>
            <a:r>
              <a:rPr kumimoji="0" sz="12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formulate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goals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200" b="1" i="0" u="sng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 </a:t>
            </a:r>
            <a:r>
              <a:rPr kumimoji="0" sz="1200" b="1" i="0" u="sng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roadmap </a:t>
            </a:r>
            <a:r>
              <a:rPr kumimoji="0" sz="1200" b="1" i="0" u="sng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to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achieve </a:t>
            </a:r>
            <a:r>
              <a:rPr kumimoji="0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them</a:t>
            </a:r>
            <a:r>
              <a:rPr kumimoji="0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,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Lucida Sans Unicode"/>
              </a:rPr>
              <a:t>and 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mobilize </a:t>
            </a:r>
            <a:r>
              <a:rPr kumimoji="0" sz="1200" b="1" i="0" u="sng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resources </a:t>
            </a:r>
            <a:r>
              <a:rPr kumimoji="0" sz="1200" b="1" i="0" u="sng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from </a:t>
            </a:r>
            <a:r>
              <a:rPr kumimoji="0" sz="1200" b="1" i="0" u="sng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the </a:t>
            </a:r>
            <a:r>
              <a:rPr kumimoji="0" sz="1200" b="1" i="0" u="sng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public </a:t>
            </a:r>
            <a:r>
              <a:rPr kumimoji="0" sz="1200" b="1" i="0" u="sng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</a:t>
            </a:r>
            <a:r>
              <a:rPr kumimoji="0" sz="1200" b="1" i="0" u="sng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private</a:t>
            </a:r>
            <a:r>
              <a:rPr kumimoji="0" sz="1200" b="1" i="0" u="sng" strike="noStrike" kern="1200" cap="none" spc="8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200" b="1" i="0" u="sng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sectors.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78992" y="6332119"/>
            <a:ext cx="8937625" cy="441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19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  <a:ea typeface="+mn-ea"/>
                <a:cs typeface="Cambria"/>
              </a:rPr>
              <a:t>⇒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  <a:ea typeface="+mn-ea"/>
                <a:cs typeface="Cambria"/>
              </a:rPr>
              <a:t>To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overcome such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competition</a:t>
            </a:r>
            <a:r>
              <a:rPr kumimoji="0" sz="14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,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we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will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develop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goals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 roadmap</a:t>
            </a:r>
            <a:r>
              <a:rPr kumimoji="0" sz="1400" b="0" i="0" u="none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,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mobilize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public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private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resources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to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address</a:t>
            </a:r>
            <a:r>
              <a:rPr kumimoji="0" sz="1400" b="0" i="0" u="none" strike="noStrike" kern="1200" cap="none" spc="-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them.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03020" y="512064"/>
            <a:ext cx="9585960" cy="1402307"/>
          </a:xfrm>
          <a:prstGeom prst="rect">
            <a:avLst/>
          </a:prstGeom>
          <a:solidFill>
            <a:srgbClr val="99D5EB"/>
          </a:solidFill>
        </p:spPr>
        <p:txBody>
          <a:bodyPr vert="horz" wrap="square" lIns="0" tIns="108585" rIns="0" bIns="0" rtlCol="0">
            <a:spAutoFit/>
          </a:bodyPr>
          <a:lstStyle/>
          <a:p>
            <a:pPr marL="558800" marR="280670" lvl="0" indent="-342900" algn="l" defTabSz="914400" rtl="0" eaLnBrk="1" fontAlgn="auto" latinLnBrk="0" hangingPunct="1">
              <a:lnSpc>
                <a:spcPct val="100000"/>
              </a:lnSpc>
              <a:spcBef>
                <a:spcPts val="855"/>
              </a:spcBef>
              <a:spcAft>
                <a:spcPts val="0"/>
              </a:spcAft>
              <a:buClr>
                <a:srgbClr val="001F5F"/>
              </a:buClr>
              <a:buSzTx/>
              <a:buFont typeface="Segoe UI Emoji"/>
              <a:buChar char="⚫"/>
              <a:tabLst>
                <a:tab pos="558800" algn="l"/>
                <a:tab pos="559435" algn="l"/>
              </a:tabLst>
              <a:defRPr/>
            </a:pPr>
            <a:r>
              <a:rPr kumimoji="0" sz="1400" b="1" i="0" u="heavy" strike="noStrike" kern="1200" cap="none" spc="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Through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the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implementation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of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the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Mobility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DX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strategy</a:t>
            </a:r>
            <a:r>
              <a:rPr kumimoji="0" sz="14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,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we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aim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realize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safe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convenient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transportation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society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acquire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added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value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new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global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markets.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order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to 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realize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such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picture, it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is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important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widely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deploy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promote </a:t>
            </a:r>
            <a:r>
              <a:rPr kumimoji="0" sz="14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Japan's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diverse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SDVs 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with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  range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of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functions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prices that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can accommodate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multiple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markets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</a:t>
            </a:r>
            <a:r>
              <a:rPr kumimoji="0" sz="1400" b="0" i="0" u="none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users.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5588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F5F"/>
              </a:buClr>
              <a:buSzTx/>
              <a:buFont typeface="Segoe UI Emoji"/>
              <a:buChar char="⚫"/>
              <a:tabLst>
                <a:tab pos="558800" algn="l"/>
                <a:tab pos="559435" algn="l"/>
              </a:tabLst>
              <a:defRPr/>
            </a:pP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From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this perspective, the Mobility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DX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Strategy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will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set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target </a:t>
            </a: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share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of</a:t>
            </a:r>
            <a:r>
              <a:rPr kumimoji="0" sz="1400" b="1" i="0" u="heavy" strike="noStrike" kern="1200" cap="none" spc="1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Japanese-affiliated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  <a:p>
            <a:pPr marL="5588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companies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 </a:t>
            </a:r>
            <a:r>
              <a:rPr kumimoji="0" sz="14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global </a:t>
            </a:r>
            <a:r>
              <a:rPr kumimoji="0" sz="14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sales </a:t>
            </a:r>
            <a:r>
              <a:rPr kumimoji="0" sz="1400" b="1" i="0" u="heavy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of </a:t>
            </a:r>
            <a:r>
              <a:rPr kumimoji="0" sz="14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SDVs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as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 goal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its</a:t>
            </a:r>
            <a:r>
              <a:rPr kumimoji="0" sz="1400" b="0" i="0" u="none" strike="noStrike" kern="1200" cap="none" spc="1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initiatives.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71244" y="3253740"/>
            <a:ext cx="9187180" cy="1416050"/>
          </a:xfrm>
          <a:prstGeom prst="rect">
            <a:avLst/>
          </a:prstGeom>
          <a:solidFill>
            <a:srgbClr val="F1DCDB"/>
          </a:solidFill>
        </p:spPr>
        <p:txBody>
          <a:bodyPr vert="horz" wrap="square" lIns="0" tIns="46990" rIns="0" bIns="0" rtlCol="0">
            <a:spAutoFit/>
          </a:bodyPr>
          <a:lstStyle/>
          <a:p>
            <a:pPr marL="91440" marR="0" lvl="0" indent="0" algn="l" defTabSz="914400" rtl="0" eaLnBrk="1" fontAlgn="auto" latinLnBrk="0" hangingPunct="1">
              <a:lnSpc>
                <a:spcPts val="1680"/>
              </a:lnSpc>
              <a:spcBef>
                <a:spcPts val="37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&lt;Target</a:t>
            </a:r>
            <a:r>
              <a:rPr kumimoji="0" sz="1400" b="1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Approach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  <a:p>
            <a:pPr marL="378460" marR="0" lvl="0" indent="-287020" algn="l" defTabSz="914400" rtl="0" eaLnBrk="1" fontAlgn="auto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Gradual expansion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200" b="0" i="0" u="sng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SDV-ization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from </a:t>
            </a:r>
            <a:r>
              <a:rPr kumimoji="0" sz="12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BEVs and </a:t>
            </a:r>
            <a:r>
              <a:rPr kumimoji="0" sz="1200" b="0" i="0" u="sng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luxury </a:t>
            </a:r>
            <a:r>
              <a:rPr kumimoji="0" sz="12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segments, </a:t>
            </a:r>
            <a:r>
              <a:rPr kumimoji="0" sz="12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where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platform renewal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is</a:t>
            </a:r>
            <a:r>
              <a:rPr kumimoji="0" sz="1200" b="0" i="0" u="none" strike="noStrike" kern="1200" cap="none" spc="22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2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underway.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378460" marR="513715" lvl="0" indent="-2870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By 2027, </a:t>
            </a:r>
            <a:r>
              <a:rPr kumimoji="0" sz="12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we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will </a:t>
            </a:r>
            <a:r>
              <a:rPr kumimoji="0" sz="12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create a foundation </a:t>
            </a:r>
            <a:r>
              <a:rPr kumimoji="0" sz="12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2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compete </a:t>
            </a:r>
            <a:r>
              <a:rPr kumimoji="0" sz="1200" b="0" i="0" u="sng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with </a:t>
            </a:r>
            <a:r>
              <a:rPr kumimoji="0" sz="12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world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through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development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demonstration  environment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the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establishment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elemental technologies,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2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establish a </a:t>
            </a:r>
            <a:r>
              <a:rPr kumimoji="0" sz="1200" b="0" i="0" u="sng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new </a:t>
            </a:r>
            <a:r>
              <a:rPr kumimoji="0" sz="12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business model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through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integration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implementation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the</a:t>
            </a:r>
            <a:r>
              <a:rPr kumimoji="0" sz="1200" b="0" i="0" u="none" strike="noStrike" kern="1200" cap="none" spc="-9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results.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378460" marR="0" lvl="0" indent="-2870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Assuming global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sales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2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SDVs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2030 to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be approximately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35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million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41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million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units, a </a:t>
            </a:r>
            <a:r>
              <a:rPr kumimoji="0" sz="12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30%</a:t>
            </a:r>
            <a:r>
              <a:rPr kumimoji="0" sz="1200" b="0" i="0" u="none" strike="noStrike" kern="1200" cap="none" spc="30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Japanese-affiliated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3784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share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global </a:t>
            </a:r>
            <a:r>
              <a:rPr kumimoji="0" sz="12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SDV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sales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corresponds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approximately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11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million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12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million</a:t>
            </a:r>
            <a:r>
              <a:rPr kumimoji="0" sz="1200" b="0" i="0" u="none" strike="noStrike" kern="1200" cap="none" spc="2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units.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1759" y="2738374"/>
            <a:ext cx="6189980" cy="466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lvl="0" indent="0" algn="l" defTabSz="9144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heavy" strike="noStrike" kern="1200" cap="none" spc="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2030: </a:t>
            </a:r>
            <a:r>
              <a:rPr kumimoji="0" sz="16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Establish </a:t>
            </a:r>
            <a:r>
              <a:rPr kumimoji="0" sz="16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 </a:t>
            </a:r>
            <a:r>
              <a:rPr kumimoji="0" sz="16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new </a:t>
            </a:r>
            <a:r>
              <a:rPr kumimoji="0" sz="16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business model </a:t>
            </a:r>
            <a:r>
              <a:rPr kumimoji="0" sz="16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by </a:t>
            </a:r>
            <a:r>
              <a:rPr kumimoji="0" sz="16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integrating </a:t>
            </a:r>
            <a:r>
              <a:rPr kumimoji="0" sz="1600" b="1" i="0" u="heavy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 </a:t>
            </a:r>
            <a:r>
              <a:rPr kumimoji="0" sz="1600" b="1" i="0" u="heavy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implementing </a:t>
            </a:r>
            <a:r>
              <a:rPr kumimoji="0" sz="16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the</a:t>
            </a:r>
            <a:r>
              <a:rPr kumimoji="0" sz="16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600" b="1" i="0" u="heavy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infrastructure.</a:t>
            </a: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71244" y="5183123"/>
            <a:ext cx="9187180" cy="1231900"/>
          </a:xfrm>
          <a:prstGeom prst="rect">
            <a:avLst/>
          </a:prstGeom>
          <a:solidFill>
            <a:srgbClr val="F1DCDB"/>
          </a:solidFill>
        </p:spPr>
        <p:txBody>
          <a:bodyPr vert="horz" wrap="square" lIns="0" tIns="46990" rIns="0" bIns="0" rtlCol="0">
            <a:spAutoFit/>
          </a:bodyPr>
          <a:lstStyle/>
          <a:p>
            <a:pPr marL="91440" marR="0" lvl="0" indent="0" algn="l" defTabSz="914400" rtl="0" eaLnBrk="1" fontAlgn="auto" latinLnBrk="0" hangingPunct="1">
              <a:lnSpc>
                <a:spcPts val="1680"/>
              </a:lnSpc>
              <a:spcBef>
                <a:spcPts val="37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&lt;Target</a:t>
            </a:r>
            <a:r>
              <a:rPr kumimoji="0" sz="1400" b="1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Approach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  <a:p>
            <a:pPr marL="378460" marR="548005" lvl="0" indent="-2870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200" b="0" i="0" u="sng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200" b="0" i="0" u="sng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SDV market </a:t>
            </a:r>
            <a:r>
              <a:rPr kumimoji="0" sz="1200" b="0" i="0" u="sng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expands </a:t>
            </a:r>
            <a:r>
              <a:rPr kumimoji="0" sz="12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further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due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the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spread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2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powertrains </a:t>
            </a:r>
            <a:r>
              <a:rPr kumimoji="0" sz="12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PHEVs, HEVs, etc. and the </a:t>
            </a:r>
            <a:r>
              <a:rPr kumimoji="0" sz="12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broadening </a:t>
            </a:r>
            <a:r>
              <a:rPr kumimoji="0" sz="12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 </a:t>
            </a:r>
            <a:r>
              <a:rPr kumimoji="0" sz="12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segments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.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378460" marR="0" lvl="0" indent="-2870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Further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refine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established business model through </a:t>
            </a:r>
            <a:r>
              <a:rPr kumimoji="0" sz="12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standardization </a:t>
            </a:r>
            <a:r>
              <a:rPr kumimoji="0" sz="1200" b="0" i="0" u="sng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200" b="0" i="0" u="sng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scaling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and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expand it</a:t>
            </a:r>
            <a:r>
              <a:rPr kumimoji="0" sz="1200" b="0" i="0" u="none" strike="noStrike" kern="1200" cap="none" spc="9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200" b="0" i="0" u="sng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globally.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378460" marR="254000" lvl="0" indent="-2870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378460" algn="l"/>
                <a:tab pos="379095" algn="l"/>
              </a:tabLst>
              <a:defRPr/>
            </a:pP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Assuming global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sales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2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SDVs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to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be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approximately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57 to 64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million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units in 2035, a </a:t>
            </a:r>
            <a:r>
              <a:rPr kumimoji="0" sz="12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30%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Japanese-affiliated share 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global  </a:t>
            </a:r>
            <a:r>
              <a:rPr kumimoji="0" sz="12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SDV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sales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corresponds to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approximately </a:t>
            </a:r>
            <a:r>
              <a:rPr kumimoji="0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17 to 19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million</a:t>
            </a:r>
            <a:r>
              <a:rPr kumimoji="0" sz="1200" b="0" i="0" u="none" strike="noStrike" kern="1200" cap="none" spc="1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units.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81759" y="4790948"/>
            <a:ext cx="363601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heavy" strike="noStrike" kern="1200" cap="none" spc="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2035: </a:t>
            </a:r>
            <a:r>
              <a:rPr kumimoji="0" sz="1600" b="1" i="0" u="heavy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Full-scale global</a:t>
            </a:r>
            <a:r>
              <a:rPr kumimoji="0" sz="1600" b="1" i="0" u="heavy" strike="noStrike" kern="1200" cap="none" spc="1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600" b="1" i="0" u="heavy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expansion</a:t>
            </a: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78966" y="6549135"/>
            <a:ext cx="940244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Note: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The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global sales volume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of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SDVs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is assumed based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on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interviews and 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estimates 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by several </a:t>
            </a:r>
            <a:r>
              <a:rPr kumimoji="0" sz="14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experts.</a:t>
            </a:r>
            <a:r>
              <a:rPr kumimoji="0" sz="1400" b="0" i="0" u="none" strike="noStrike" kern="1200" cap="none" spc="3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2100" b="0" i="0" u="none" strike="noStrike" kern="1200" cap="none" spc="-30" normalizeH="0" baseline="-17857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6</a:t>
            </a:r>
            <a:endParaRPr kumimoji="0" sz="2100" b="0" i="0" u="none" strike="noStrike" kern="1200" cap="none" spc="0" normalizeH="0" baseline="-17857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258621" y="127890"/>
            <a:ext cx="564197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000" spc="50" dirty="0"/>
              <a:t>Setting Goals </a:t>
            </a:r>
            <a:r>
              <a:rPr sz="2000" spc="40" dirty="0"/>
              <a:t>for </a:t>
            </a:r>
            <a:r>
              <a:rPr sz="2000" spc="50" dirty="0"/>
              <a:t>the </a:t>
            </a:r>
            <a:r>
              <a:rPr sz="2000" spc="30" dirty="0"/>
              <a:t>Mobility </a:t>
            </a:r>
            <a:r>
              <a:rPr sz="2000" spc="70" dirty="0"/>
              <a:t>DX</a:t>
            </a:r>
            <a:r>
              <a:rPr sz="2000" spc="170" dirty="0"/>
              <a:t> </a:t>
            </a:r>
            <a:r>
              <a:rPr sz="2000" spc="45" dirty="0"/>
              <a:t>Strategy</a:t>
            </a:r>
            <a:endParaRPr sz="2000"/>
          </a:p>
        </p:txBody>
      </p:sp>
      <p:sp>
        <p:nvSpPr>
          <p:cNvPr id="9" name="object 9"/>
          <p:cNvSpPr txBox="1"/>
          <p:nvPr/>
        </p:nvSpPr>
        <p:spPr>
          <a:xfrm>
            <a:off x="1434085" y="2138173"/>
            <a:ext cx="9389745" cy="289823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43180" rIns="0" bIns="0" rtlCol="0">
            <a:spAutoFit/>
          </a:bodyPr>
          <a:lstStyle/>
          <a:p>
            <a:pPr marL="86995" marR="0" lvl="0" indent="0" algn="l" defTabSz="914400" rtl="0" eaLnBrk="1" fontAlgn="auto" latinLnBrk="0" hangingPunct="1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Tx/>
              <a:buSzTx/>
              <a:buFontTx/>
              <a:buNone/>
              <a:tabLst>
                <a:tab pos="373380" algn="l"/>
              </a:tabLst>
              <a:defRPr/>
            </a:pPr>
            <a:r>
              <a:rPr kumimoji="0" sz="1600" b="0" i="0" u="none" strike="noStrike" kern="1200" cap="none" spc="-100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Emoji"/>
                <a:ea typeface="+mn-ea"/>
                <a:cs typeface="Segoe UI Emoji"/>
              </a:rPr>
              <a:t>◼	</a:t>
            </a:r>
            <a:r>
              <a:rPr kumimoji="0" sz="1600" b="1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Target: </a:t>
            </a:r>
            <a:r>
              <a:rPr kumimoji="0" sz="1600" b="1" i="0" u="none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Achieve </a:t>
            </a:r>
            <a:r>
              <a:rPr kumimoji="0" sz="1600" b="1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30% </a:t>
            </a:r>
            <a:r>
              <a:rPr kumimoji="0" sz="1600" b="1" i="0" u="none" strike="noStrike" kern="1200" cap="none" spc="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Japanese </a:t>
            </a:r>
            <a:r>
              <a:rPr kumimoji="0" sz="1600" b="1" i="0" u="none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share </a:t>
            </a:r>
            <a:r>
              <a:rPr kumimoji="0" sz="1600" b="1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of </a:t>
            </a:r>
            <a:r>
              <a:rPr kumimoji="0" sz="1600" b="1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global </a:t>
            </a:r>
            <a:r>
              <a:rPr kumimoji="0" sz="1600" b="1" i="0" u="none" strike="noStrike" kern="1200" cap="none" spc="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SDV </a:t>
            </a:r>
            <a:r>
              <a:rPr kumimoji="0" sz="1600" b="1" i="0" u="none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sales </a:t>
            </a:r>
            <a:r>
              <a:rPr kumimoji="0" sz="16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(by </a:t>
            </a:r>
            <a:r>
              <a:rPr kumimoji="0" sz="1600" b="1" i="0" u="none" strike="noStrike" kern="1200" cap="none" spc="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2030 </a:t>
            </a:r>
            <a:r>
              <a:rPr kumimoji="0" sz="16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and </a:t>
            </a:r>
            <a:r>
              <a:rPr kumimoji="0" sz="1600" b="1" i="0" u="none" strike="noStrike" kern="1200" cap="none" spc="10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</a:t>
            </a:r>
            <a:r>
              <a:rPr kumimoji="0" sz="1600" b="1" i="0" u="none" strike="noStrike" kern="1200" cap="none" spc="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2035)</a:t>
            </a: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ght 16x9">
  <a:themeElements>
    <a:clrScheme name="Custom 8">
      <a:dk1>
        <a:srgbClr val="004B4C"/>
      </a:dk1>
      <a:lt1>
        <a:srgbClr val="FFFFFE"/>
      </a:lt1>
      <a:dk2>
        <a:srgbClr val="FFBE3A"/>
      </a:dk2>
      <a:lt2>
        <a:srgbClr val="F4F2F5"/>
      </a:lt2>
      <a:accent1>
        <a:srgbClr val="004B4D"/>
      </a:accent1>
      <a:accent2>
        <a:srgbClr val="FFBE3A"/>
      </a:accent2>
      <a:accent3>
        <a:srgbClr val="1194A7"/>
      </a:accent3>
      <a:accent4>
        <a:srgbClr val="3ABDB2"/>
      </a:accent4>
      <a:accent5>
        <a:srgbClr val="6F2472"/>
      </a:accent5>
      <a:accent6>
        <a:srgbClr val="F05749"/>
      </a:accent6>
      <a:hlink>
        <a:srgbClr val="0277D3"/>
      </a:hlink>
      <a:folHlink>
        <a:srgbClr val="0277D3"/>
      </a:folHlink>
    </a:clrScheme>
    <a:fontScheme name="Microsoft 2019 Brand Templat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/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FIDO PPT Template 2024_0724.pptx" id="{C62FC827-5317-4840-BA25-7D7776A2086A}" vid="{603CA09D-0D31-4BFA-BAF9-718CD91F90C6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DVerse">
  <a:themeElements>
    <a:clrScheme name="SDVerse">
      <a:dk1>
        <a:srgbClr val="000000"/>
      </a:dk1>
      <a:lt1>
        <a:srgbClr val="FEFFFF"/>
      </a:lt1>
      <a:dk2>
        <a:srgbClr val="000000"/>
      </a:dk2>
      <a:lt2>
        <a:srgbClr val="FEFFFF"/>
      </a:lt2>
      <a:accent1>
        <a:srgbClr val="FFF351"/>
      </a:accent1>
      <a:accent2>
        <a:srgbClr val="F1E791"/>
      </a:accent2>
      <a:accent3>
        <a:srgbClr val="D3D2D2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6350">
          <a:solidFill>
            <a:schemeClr val="tx2"/>
          </a:solidFill>
        </a:ln>
      </a:spPr>
      <a:bodyPr wrap="square" lIns="72000" tIns="72000" rIns="72000" bIns="72000" rtlCol="0" anchor="t"/>
      <a:lstStyle>
        <a:defPPr algn="l" fontAlgn="base">
          <a:lnSpc>
            <a:spcPct val="100000"/>
          </a:lnSpc>
          <a:spcBef>
            <a:spcPts val="400"/>
          </a:spcBef>
          <a:spcAft>
            <a:spcPct val="0"/>
          </a:spcAft>
          <a:buSzPct val="100000"/>
          <a:defRPr sz="1200" b="0" dirty="0" err="1" smtClean="0">
            <a:solidFill>
              <a:schemeClr val="tx1"/>
            </a:solidFill>
            <a:sym typeface="+mn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chemeClr val="tx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>
          <a:noFill/>
        </a:ln>
      </a:spPr>
      <a:bodyPr vert="horz" wrap="square" lIns="0" tIns="0" rIns="0" bIns="0" rtlCol="0">
        <a:spAutoFit/>
      </a:bodyPr>
      <a:lstStyle>
        <a:defPPr algn="l" fontAlgn="base">
          <a:lnSpc>
            <a:spcPct val="100000"/>
          </a:lnSpc>
          <a:spcBef>
            <a:spcPts val="400"/>
          </a:spcBef>
          <a:spcAft>
            <a:spcPct val="0"/>
          </a:spcAft>
          <a:buSzPct val="100000"/>
          <a:defRPr sz="1200" b="0" dirty="0" err="1" smtClean="0">
            <a:sym typeface="+mn-lt"/>
          </a:defRPr>
        </a:defPPr>
      </a:lstStyle>
    </a:txDef>
  </a:objectDefaults>
  <a:extraClrSchemeLst/>
  <a:custClrLst>
    <a:custClr name="RB Extra Gray 1">
      <a:srgbClr val="F0F0F0"/>
    </a:custClr>
    <a:custClr name="RB Extra Gray 2">
      <a:srgbClr val="A0A0A0"/>
    </a:custClr>
    <a:custClr name="RB Extra Gray 3">
      <a:srgbClr val="505050"/>
    </a:custClr>
    <a:custClr name="RB Status Green">
      <a:srgbClr val="0AC157"/>
    </a:custClr>
    <a:custClr name="RB Status Yellow">
      <a:srgbClr val="EAE900"/>
    </a:custClr>
    <a:custClr name="RB Status Red">
      <a:srgbClr val="E62933"/>
    </a:custClr>
  </a:custClrLst>
  <a:extLst>
    <a:ext uri="{05A4C25C-085E-4340-85A3-A5531E510DB2}">
      <thm15:themeFamily xmlns:thm15="http://schemas.microsoft.com/office/thememl/2012/main" name="RB_widescreen.potx" id="{DBE89554-4C78-414A-94AE-59E97E04CD88}" vid="{AA6E36A7-7FFE-4734-AA7B-A036AEABF299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3064</TotalTime>
  <Words>1191</Words>
  <Application>Microsoft Macintosh PowerPoint</Application>
  <PresentationFormat>Widescreen</PresentationFormat>
  <Paragraphs>56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24" baseType="lpstr">
      <vt:lpstr>Aptos</vt:lpstr>
      <vt:lpstr>Aptos Display</vt:lpstr>
      <vt:lpstr>Arial</vt:lpstr>
      <vt:lpstr>Arial</vt:lpstr>
      <vt:lpstr>Arial Narrow</vt:lpstr>
      <vt:lpstr>Calibri</vt:lpstr>
      <vt:lpstr>Cambria</vt:lpstr>
      <vt:lpstr>Corbel</vt:lpstr>
      <vt:lpstr>Lucida Sans Unicode</vt:lpstr>
      <vt:lpstr>Segoe UI Emoji</vt:lpstr>
      <vt:lpstr>Tahoma</vt:lpstr>
      <vt:lpstr>Times New Roman</vt:lpstr>
      <vt:lpstr>Verdana</vt:lpstr>
      <vt:lpstr>Wingdings</vt:lpstr>
      <vt:lpstr>Light 16x9</vt:lpstr>
      <vt:lpstr>3_Office Theme</vt:lpstr>
      <vt:lpstr>4_Office Theme</vt:lpstr>
      <vt:lpstr>SDVerse</vt:lpstr>
      <vt:lpstr>think-cell Slide</vt:lpstr>
      <vt:lpstr>Global Perspectives on SDV</vt:lpstr>
      <vt:lpstr>Global Perspectives on SDV  Moderator: Steve Crumb, Executive Director</vt:lpstr>
      <vt:lpstr>Need to Develop a Mobility DX Strategy</vt:lpstr>
      <vt:lpstr>Three Main Areas Where Mobility DX Competition Will Arise</vt:lpstr>
      <vt:lpstr>Setting Goals for the Mobility DX Strategy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Suggested Slides for COVESA/AUTOSAR Alignment Session</dc:title>
  <dc:creator>Crumb, Steve</dc:creator>
  <cp:lastModifiedBy>Paul Boyes</cp:lastModifiedBy>
  <cp:revision>88</cp:revision>
  <dcterms:created xsi:type="dcterms:W3CDTF">2022-10-13T13:54:25Z</dcterms:created>
  <dcterms:modified xsi:type="dcterms:W3CDTF">2024-10-07T14:32:30Z</dcterms:modified>
</cp:coreProperties>
</file>