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6858000" cx="12192000"/>
  <p:notesSz cx="6858000" cy="9144000"/>
  <p:embeddedFontLst>
    <p:embeddedFont>
      <p:font typeface="Roboto"/>
      <p:regular r:id="rId15"/>
      <p:bold r:id="rId16"/>
      <p:italic r:id="rId17"/>
      <p:boldItalic r:id="rId18"/>
    </p:embeddedFont>
    <p:embeddedFont>
      <p:font typeface="Bebas Neue"/>
      <p:regular r:id="rId19"/>
    </p:embeddedFont>
    <p:embeddedFont>
      <p:font typeface="Lexend Medium"/>
      <p:regular r:id="rId20"/>
      <p:bold r:id="rId21"/>
    </p:embeddedFont>
    <p:embeddedFont>
      <p:font typeface="Lexend"/>
      <p:regular r:id="rId22"/>
      <p:bold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4" roundtripDataSignature="AMtx7mhzmsL4/Y3GENFUhrrOKS0gJvRrn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D52F5A-8053-4361-B921-EC91B424ECF2}">
  <a:tblStyle styleId="{6ED52F5A-8053-4361-B921-EC91B424ECF2}" styleName="Table_0">
    <a:wholeTbl>
      <a:tcTxStyle b="off" i="off">
        <a:font>
          <a:latin typeface="Arial"/>
          <a:ea typeface="Arial"/>
          <a:cs typeface="Arial"/>
        </a:font>
        <a:srgbClr val="000000"/>
      </a:tcTxStyle>
      <a:tcStyle>
        <a:tcBdr>
          <a:left>
            <a:ln cap="flat" cmpd="sng" w="19050">
              <a:solidFill>
                <a:srgbClr val="D9D9D9"/>
              </a:solidFill>
              <a:prstDash val="solid"/>
              <a:round/>
              <a:headEnd len="sm" w="sm" type="none"/>
              <a:tailEnd len="sm" w="sm" type="none"/>
            </a:ln>
          </a:left>
          <a:right>
            <a:ln cap="flat" cmpd="sng" w="19050">
              <a:solidFill>
                <a:srgbClr val="D9D9D9"/>
              </a:solidFill>
              <a:prstDash val="solid"/>
              <a:round/>
              <a:headEnd len="sm" w="sm" type="none"/>
              <a:tailEnd len="sm" w="sm" type="none"/>
            </a:ln>
          </a:right>
          <a:top>
            <a:ln cap="flat" cmpd="sng" w="19050">
              <a:solidFill>
                <a:srgbClr val="D9D9D9"/>
              </a:solidFill>
              <a:prstDash val="solid"/>
              <a:round/>
              <a:headEnd len="sm" w="sm" type="none"/>
              <a:tailEnd len="sm" w="sm" type="none"/>
            </a:ln>
          </a:top>
          <a:bottom>
            <a:ln cap="flat" cmpd="sng" w="19050">
              <a:solidFill>
                <a:srgbClr val="D9D9D9"/>
              </a:solidFill>
              <a:prstDash val="solid"/>
              <a:round/>
              <a:headEnd len="sm" w="sm" type="none"/>
              <a:tailEnd len="sm" w="sm" type="none"/>
            </a:ln>
          </a:bottom>
          <a:insideH>
            <a:ln cap="flat" cmpd="sng" w="19050">
              <a:solidFill>
                <a:srgbClr val="D9D9D9"/>
              </a:solidFill>
              <a:prstDash val="solid"/>
              <a:round/>
              <a:headEnd len="sm" w="sm" type="none"/>
              <a:tailEnd len="sm" w="sm" type="none"/>
            </a:ln>
          </a:insideH>
          <a:insideV>
            <a:ln cap="flat" cmpd="sng" w="19050">
              <a:solidFill>
                <a:srgbClr val="D9D9D9"/>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exendMedium-regular.fntdata"/><Relationship Id="rId11" Type="http://schemas.openxmlformats.org/officeDocument/2006/relationships/slide" Target="slides/slide5.xml"/><Relationship Id="rId22" Type="http://schemas.openxmlformats.org/officeDocument/2006/relationships/font" Target="fonts/Lexend-regular.fntdata"/><Relationship Id="rId10" Type="http://schemas.openxmlformats.org/officeDocument/2006/relationships/slide" Target="slides/slide4.xml"/><Relationship Id="rId21" Type="http://schemas.openxmlformats.org/officeDocument/2006/relationships/font" Target="fonts/LexendMedium-bold.fntdata"/><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font" Target="fonts/Lexen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Roboto-regular.fntdata"/><Relationship Id="rId14" Type="http://schemas.openxmlformats.org/officeDocument/2006/relationships/slide" Target="slides/slide8.xml"/><Relationship Id="rId17" Type="http://schemas.openxmlformats.org/officeDocument/2006/relationships/font" Target="fonts/Roboto-italic.fntdata"/><Relationship Id="rId16" Type="http://schemas.openxmlformats.org/officeDocument/2006/relationships/font" Target="fonts/Roboto-bold.fntdata"/><Relationship Id="rId5" Type="http://schemas.openxmlformats.org/officeDocument/2006/relationships/slideMaster" Target="slideMasters/slideMaster1.xml"/><Relationship Id="rId19" Type="http://schemas.openxmlformats.org/officeDocument/2006/relationships/font" Target="fonts/BebasNeue-regular.fntdata"/><Relationship Id="rId6" Type="http://schemas.openxmlformats.org/officeDocument/2006/relationships/notesMaster" Target="notesMasters/notesMaster1.xml"/><Relationship Id="rId18" Type="http://schemas.openxmlformats.org/officeDocument/2006/relationships/font" Target="fonts/Roboto-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e4173e47bc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t/>
            </a:r>
            <a:endParaRPr sz="1000">
              <a:latin typeface="Lexend"/>
              <a:ea typeface="Lexend"/>
              <a:cs typeface="Lexend"/>
              <a:sym typeface="Lexend"/>
            </a:endParaRPr>
          </a:p>
        </p:txBody>
      </p:sp>
      <p:sp>
        <p:nvSpPr>
          <p:cNvPr id="86" name="Google Shape;86;g2e4173e47b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52822f00f5_0_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t/>
            </a:r>
            <a:endParaRPr i="1" sz="1000">
              <a:latin typeface="Lexend"/>
              <a:ea typeface="Lexend"/>
              <a:cs typeface="Lexend"/>
              <a:sym typeface="Lexend"/>
            </a:endParaRPr>
          </a:p>
        </p:txBody>
      </p:sp>
      <p:sp>
        <p:nvSpPr>
          <p:cNvPr id="92" name="Google Shape;92;g352822f00f5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54c4b7adcc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g354c4b7adcc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100"/>
              <a:buNone/>
            </a:pPr>
            <a:r>
              <a:t/>
            </a:r>
            <a:endParaRPr b="1" sz="1000">
              <a:latin typeface="Lexend"/>
              <a:ea typeface="Lexend"/>
              <a:cs typeface="Lexend"/>
              <a:sym typeface="Lexend"/>
            </a:endParaRPr>
          </a:p>
        </p:txBody>
      </p:sp>
      <p:sp>
        <p:nvSpPr>
          <p:cNvPr id="108" name="Google Shape;108;g354c4b7adcc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52822f00f5_0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g352822f00f5_0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100"/>
              <a:buFont typeface="Arial"/>
              <a:buNone/>
            </a:pPr>
            <a:r>
              <a:t/>
            </a:r>
            <a:endParaRPr sz="1000"/>
          </a:p>
        </p:txBody>
      </p:sp>
      <p:sp>
        <p:nvSpPr>
          <p:cNvPr id="130" name="Google Shape;130;g352822f00f5_0_5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54c4b7adcc_0_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54c4b7adcc_0_9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g354c4b7adcc_0_9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2822f00f5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g352822f00f5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400"/>
              <a:buNone/>
            </a:pPr>
            <a:r>
              <a:t/>
            </a:r>
            <a:endParaRPr sz="1050">
              <a:solidFill>
                <a:srgbClr val="444746"/>
              </a:solidFill>
              <a:latin typeface="Lexend"/>
              <a:ea typeface="Lexend"/>
              <a:cs typeface="Lexend"/>
              <a:sym typeface="Lexend"/>
            </a:endParaRPr>
          </a:p>
        </p:txBody>
      </p:sp>
      <p:sp>
        <p:nvSpPr>
          <p:cNvPr id="152" name="Google Shape;152;g352822f00f5_0_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52822f00f5_0_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52822f00f5_0_7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t/>
            </a:r>
            <a:endParaRPr sz="1000">
              <a:latin typeface="Lexend"/>
              <a:ea typeface="Lexend"/>
              <a:cs typeface="Lexend"/>
              <a:sym typeface="Lexend"/>
            </a:endParaRPr>
          </a:p>
        </p:txBody>
      </p:sp>
      <p:sp>
        <p:nvSpPr>
          <p:cNvPr id="163" name="Google Shape;163;g352822f00f5_0_7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e4173e47bc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 name="Google Shape;181;g2e4173e47bc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t/>
            </a:r>
            <a:endParaRPr/>
          </a:p>
        </p:txBody>
      </p:sp>
      <p:sp>
        <p:nvSpPr>
          <p:cNvPr id="182" name="Google Shape;182;g2e4173e47bc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8.png"/><Relationship Id="rId4" Type="http://schemas.openxmlformats.org/officeDocument/2006/relationships/image" Target="../media/image5.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amp; Graphs">
  <p:cSld name="Charts &amp; Graphs">
    <p:spTree>
      <p:nvGrpSpPr>
        <p:cNvPr id="15" name="Shape 15"/>
        <p:cNvGrpSpPr/>
        <p:nvPr/>
      </p:nvGrpSpPr>
      <p:grpSpPr>
        <a:xfrm>
          <a:off x="0" y="0"/>
          <a:ext cx="0" cy="0"/>
          <a:chOff x="0" y="0"/>
          <a:chExt cx="0" cy="0"/>
        </a:xfrm>
      </p:grpSpPr>
      <p:sp>
        <p:nvSpPr>
          <p:cNvPr id="16" name="Google Shape;16;p29"/>
          <p:cNvSpPr txBox="1"/>
          <p:nvPr>
            <p:ph idx="1" type="body"/>
          </p:nvPr>
        </p:nvSpPr>
        <p:spPr>
          <a:xfrm>
            <a:off x="334964"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 name="Google Shape;17;p29"/>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pic>
        <p:nvPicPr>
          <p:cNvPr descr="Picture 7" id="18" name="Google Shape;18;p29"/>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19" name="Google Shape;19;p29"/>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20" name="Google Shape;20;p29"/>
          <p:cNvSpPr txBox="1"/>
          <p:nvPr>
            <p:ph idx="2" type="body"/>
          </p:nvPr>
        </p:nvSpPr>
        <p:spPr>
          <a:xfrm>
            <a:off x="6219570"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29"/>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29"/>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9"/>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p:cSld name="Cover Slide">
    <p:spTree>
      <p:nvGrpSpPr>
        <p:cNvPr id="24" name="Shape 24"/>
        <p:cNvGrpSpPr/>
        <p:nvPr/>
      </p:nvGrpSpPr>
      <p:grpSpPr>
        <a:xfrm>
          <a:off x="0" y="0"/>
          <a:ext cx="0" cy="0"/>
          <a:chOff x="0" y="0"/>
          <a:chExt cx="0" cy="0"/>
        </a:xfrm>
      </p:grpSpPr>
      <p:pic>
        <p:nvPicPr>
          <p:cNvPr descr="A picture containing background pattern&#10;&#10;Description automatically generated" id="25" name="Google Shape;25;p27"/>
          <p:cNvPicPr preferRelativeResize="0"/>
          <p:nvPr/>
        </p:nvPicPr>
        <p:blipFill rotWithShape="1">
          <a:blip r:embed="rId2">
            <a:alphaModFix/>
          </a:blip>
          <a:srcRect b="2258" l="15211" r="16982" t="1082"/>
          <a:stretch/>
        </p:blipFill>
        <p:spPr>
          <a:xfrm>
            <a:off x="-12699" y="0"/>
            <a:ext cx="6972299" cy="6858000"/>
          </a:xfrm>
          <a:prstGeom prst="rect">
            <a:avLst/>
          </a:prstGeom>
          <a:noFill/>
          <a:ln>
            <a:noFill/>
          </a:ln>
        </p:spPr>
      </p:pic>
      <p:pic>
        <p:nvPicPr>
          <p:cNvPr descr="Background pattern&#10;&#10;Description automatically generated with medium confidence" id="26" name="Google Shape;26;p27"/>
          <p:cNvPicPr preferRelativeResize="0"/>
          <p:nvPr/>
        </p:nvPicPr>
        <p:blipFill rotWithShape="1">
          <a:blip r:embed="rId3">
            <a:alphaModFix/>
          </a:blip>
          <a:srcRect b="49996" l="23889" r="0" t="15896"/>
          <a:stretch/>
        </p:blipFill>
        <p:spPr>
          <a:xfrm>
            <a:off x="6959600" y="4524065"/>
            <a:ext cx="5232400" cy="2344445"/>
          </a:xfrm>
          <a:prstGeom prst="rect">
            <a:avLst/>
          </a:prstGeom>
          <a:noFill/>
          <a:ln>
            <a:noFill/>
          </a:ln>
        </p:spPr>
      </p:pic>
      <p:pic>
        <p:nvPicPr>
          <p:cNvPr descr="Background pattern&#10;&#10;Description automatically generated with medium confidence" id="27" name="Google Shape;27;p27"/>
          <p:cNvPicPr preferRelativeResize="0"/>
          <p:nvPr/>
        </p:nvPicPr>
        <p:blipFill rotWithShape="1">
          <a:blip r:embed="rId3">
            <a:alphaModFix/>
          </a:blip>
          <a:srcRect b="50605" l="23889" r="0" t="17791"/>
          <a:stretch/>
        </p:blipFill>
        <p:spPr>
          <a:xfrm flipH="1" rot="10800000">
            <a:off x="6959600" y="-1"/>
            <a:ext cx="5232400" cy="2172469"/>
          </a:xfrm>
          <a:prstGeom prst="rect">
            <a:avLst/>
          </a:prstGeom>
          <a:noFill/>
          <a:ln>
            <a:noFill/>
          </a:ln>
        </p:spPr>
      </p:pic>
      <p:sp>
        <p:nvSpPr>
          <p:cNvPr id="28" name="Google Shape;28;p27"/>
          <p:cNvSpPr/>
          <p:nvPr/>
        </p:nvSpPr>
        <p:spPr>
          <a:xfrm>
            <a:off x="0" y="2167197"/>
            <a:ext cx="6959600" cy="2481943"/>
          </a:xfrm>
          <a:prstGeom prst="rect">
            <a:avLst/>
          </a:prstGeom>
          <a:gradFill>
            <a:gsLst>
              <a:gs pos="0">
                <a:srgbClr val="00B1C3">
                  <a:alpha val="52941"/>
                </a:srgbClr>
              </a:gs>
              <a:gs pos="66000">
                <a:srgbClr val="345DA7">
                  <a:alpha val="78039"/>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A picture containing graphical user interface&#10;&#10;Description automatically generated" id="29" name="Google Shape;29;p27"/>
          <p:cNvPicPr preferRelativeResize="0"/>
          <p:nvPr/>
        </p:nvPicPr>
        <p:blipFill rotWithShape="1">
          <a:blip r:embed="rId4">
            <a:alphaModFix/>
          </a:blip>
          <a:srcRect b="0" l="0" r="0" t="0"/>
          <a:stretch/>
        </p:blipFill>
        <p:spPr>
          <a:xfrm>
            <a:off x="7820025" y="2898952"/>
            <a:ext cx="3524249" cy="1143423"/>
          </a:xfrm>
          <a:prstGeom prst="rect">
            <a:avLst/>
          </a:prstGeom>
          <a:noFill/>
          <a:ln>
            <a:noFill/>
          </a:ln>
        </p:spPr>
      </p:pic>
      <p:sp>
        <p:nvSpPr>
          <p:cNvPr id="30" name="Google Shape;30;p27"/>
          <p:cNvSpPr txBox="1"/>
          <p:nvPr>
            <p:ph type="ctrTitle"/>
          </p:nvPr>
        </p:nvSpPr>
        <p:spPr>
          <a:xfrm>
            <a:off x="355983" y="2701110"/>
            <a:ext cx="6640129" cy="5705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7"/>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27"/>
          <p:cNvSpPr txBox="1"/>
          <p:nvPr>
            <p:ph idx="2" type="body"/>
          </p:nvPr>
        </p:nvSpPr>
        <p:spPr>
          <a:xfrm>
            <a:off x="355600" y="3922166"/>
            <a:ext cx="4637088"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p:cSld name="Content Slide">
    <p:spTree>
      <p:nvGrpSpPr>
        <p:cNvPr id="33" name="Shape 33"/>
        <p:cNvGrpSpPr/>
        <p:nvPr/>
      </p:nvGrpSpPr>
      <p:grpSpPr>
        <a:xfrm>
          <a:off x="0" y="0"/>
          <a:ext cx="0" cy="0"/>
          <a:chOff x="0" y="0"/>
          <a:chExt cx="0" cy="0"/>
        </a:xfrm>
      </p:grpSpPr>
      <p:pic>
        <p:nvPicPr>
          <p:cNvPr descr="Picture 12" id="34" name="Google Shape;34;p28"/>
          <p:cNvPicPr preferRelativeResize="0"/>
          <p:nvPr/>
        </p:nvPicPr>
        <p:blipFill rotWithShape="1">
          <a:blip r:embed="rId2">
            <a:alphaModFix/>
          </a:blip>
          <a:srcRect b="0" l="0" r="6521" t="29536"/>
          <a:stretch/>
        </p:blipFill>
        <p:spPr>
          <a:xfrm>
            <a:off x="10319993" y="0"/>
            <a:ext cx="1872007" cy="1524000"/>
          </a:xfrm>
          <a:prstGeom prst="rect">
            <a:avLst/>
          </a:prstGeom>
          <a:noFill/>
          <a:ln>
            <a:noFill/>
          </a:ln>
        </p:spPr>
      </p:pic>
      <p:pic>
        <p:nvPicPr>
          <p:cNvPr descr="Picture 7" id="35" name="Google Shape;35;p28"/>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36" name="Google Shape;36;p28"/>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37" name="Google Shape;37;p28"/>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sp>
        <p:nvSpPr>
          <p:cNvPr id="38" name="Google Shape;38;p28"/>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8"/>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8"/>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28"/>
          <p:cNvSpPr txBox="1"/>
          <p:nvPr>
            <p:ph idx="1"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Divider Slide">
    <p:spTree>
      <p:nvGrpSpPr>
        <p:cNvPr id="42" name="Shape 42"/>
        <p:cNvGrpSpPr/>
        <p:nvPr/>
      </p:nvGrpSpPr>
      <p:grpSpPr>
        <a:xfrm>
          <a:off x="0" y="0"/>
          <a:ext cx="0" cy="0"/>
          <a:chOff x="0" y="0"/>
          <a:chExt cx="0" cy="0"/>
        </a:xfrm>
      </p:grpSpPr>
      <p:pic>
        <p:nvPicPr>
          <p:cNvPr descr="Chart, radar chart&#10;&#10;Description automatically generated" id="43" name="Google Shape;43;p34"/>
          <p:cNvPicPr preferRelativeResize="0"/>
          <p:nvPr/>
        </p:nvPicPr>
        <p:blipFill rotWithShape="1">
          <a:blip r:embed="rId2">
            <a:alphaModFix/>
          </a:blip>
          <a:srcRect b="0" l="0" r="0" t="19482"/>
          <a:stretch/>
        </p:blipFill>
        <p:spPr>
          <a:xfrm>
            <a:off x="0" y="0"/>
            <a:ext cx="12192000" cy="2679153"/>
          </a:xfrm>
          <a:prstGeom prst="rect">
            <a:avLst/>
          </a:prstGeom>
          <a:noFill/>
          <a:ln>
            <a:noFill/>
          </a:ln>
        </p:spPr>
      </p:pic>
      <p:sp>
        <p:nvSpPr>
          <p:cNvPr id="44" name="Google Shape;44;p34"/>
          <p:cNvSpPr txBox="1"/>
          <p:nvPr>
            <p:ph type="title"/>
          </p:nvPr>
        </p:nvSpPr>
        <p:spPr>
          <a:xfrm>
            <a:off x="3222089" y="2882687"/>
            <a:ext cx="8100848" cy="5913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34"/>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sp>
        <p:nvSpPr>
          <p:cNvPr id="46" name="Google Shape;46;p34"/>
          <p:cNvSpPr txBox="1"/>
          <p:nvPr>
            <p:ph idx="1" type="subTitle"/>
          </p:nvPr>
        </p:nvSpPr>
        <p:spPr>
          <a:xfrm>
            <a:off x="3213221" y="3474003"/>
            <a:ext cx="690431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47" name="Google Shape;47;p34"/>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48" name="Google Shape;48;p34"/>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49" name="Google Shape;49;p34"/>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34"/>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1" name="Shape 51"/>
        <p:cNvGrpSpPr/>
        <p:nvPr/>
      </p:nvGrpSpPr>
      <p:grpSpPr>
        <a:xfrm>
          <a:off x="0" y="0"/>
          <a:ext cx="0" cy="0"/>
          <a:chOff x="0" y="0"/>
          <a:chExt cx="0" cy="0"/>
        </a:xfrm>
      </p:grpSpPr>
      <p:sp>
        <p:nvSpPr>
          <p:cNvPr id="52" name="Google Shape;52;p30"/>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30"/>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54" name="Google Shape;54;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7F7F7F"/>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55" name="Google Shape;55;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7F7F7F"/>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56" name="Google Shape;56;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 White">
  <p:cSld name="Title and body - White">
    <p:bg>
      <p:bgPr>
        <a:solidFill>
          <a:schemeClr val="lt1"/>
        </a:solidFill>
      </p:bgPr>
    </p:bg>
    <p:spTree>
      <p:nvGrpSpPr>
        <p:cNvPr id="57" name="Shape 57"/>
        <p:cNvGrpSpPr/>
        <p:nvPr/>
      </p:nvGrpSpPr>
      <p:grpSpPr>
        <a:xfrm>
          <a:off x="0" y="0"/>
          <a:ext cx="0" cy="0"/>
          <a:chOff x="0" y="0"/>
          <a:chExt cx="0" cy="0"/>
        </a:xfrm>
      </p:grpSpPr>
      <p:sp>
        <p:nvSpPr>
          <p:cNvPr id="58" name="Google Shape;58;p31"/>
          <p:cNvSpPr txBox="1"/>
          <p:nvPr>
            <p:ph type="title"/>
          </p:nvPr>
        </p:nvSpPr>
        <p:spPr>
          <a:xfrm>
            <a:off x="911600" y="598933"/>
            <a:ext cx="10251600" cy="713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000"/>
              <a:buFont typeface="Bebas Neue"/>
              <a:buNone/>
              <a:defRPr b="0" sz="4000">
                <a:solidFill>
                  <a:schemeClr val="dk2"/>
                </a:solidFill>
                <a:latin typeface="Bebas Neue"/>
                <a:ea typeface="Bebas Neue"/>
                <a:cs typeface="Bebas Neue"/>
                <a:sym typeface="Bebas Neue"/>
              </a:defRPr>
            </a:lvl1pPr>
            <a:lvl2pPr lvl="1" algn="l">
              <a:lnSpc>
                <a:spcPct val="100000"/>
              </a:lnSpc>
              <a:spcBef>
                <a:spcPts val="0"/>
              </a:spcBef>
              <a:spcAft>
                <a:spcPts val="0"/>
              </a:spcAft>
              <a:buClr>
                <a:schemeClr val="dk2"/>
              </a:buClr>
              <a:buSzPts val="3500"/>
              <a:buNone/>
              <a:defRPr sz="3500">
                <a:solidFill>
                  <a:schemeClr val="dk2"/>
                </a:solidFill>
              </a:defRPr>
            </a:lvl2pPr>
            <a:lvl3pPr lvl="2" algn="l">
              <a:lnSpc>
                <a:spcPct val="100000"/>
              </a:lnSpc>
              <a:spcBef>
                <a:spcPts val="0"/>
              </a:spcBef>
              <a:spcAft>
                <a:spcPts val="0"/>
              </a:spcAft>
              <a:buClr>
                <a:schemeClr val="dk2"/>
              </a:buClr>
              <a:buSzPts val="3500"/>
              <a:buNone/>
              <a:defRPr sz="3500">
                <a:solidFill>
                  <a:schemeClr val="dk2"/>
                </a:solidFill>
              </a:defRPr>
            </a:lvl3pPr>
            <a:lvl4pPr lvl="3" algn="l">
              <a:lnSpc>
                <a:spcPct val="100000"/>
              </a:lnSpc>
              <a:spcBef>
                <a:spcPts val="0"/>
              </a:spcBef>
              <a:spcAft>
                <a:spcPts val="0"/>
              </a:spcAft>
              <a:buClr>
                <a:schemeClr val="dk2"/>
              </a:buClr>
              <a:buSzPts val="3500"/>
              <a:buNone/>
              <a:defRPr sz="3500">
                <a:solidFill>
                  <a:schemeClr val="dk2"/>
                </a:solidFill>
              </a:defRPr>
            </a:lvl4pPr>
            <a:lvl5pPr lvl="4" algn="l">
              <a:lnSpc>
                <a:spcPct val="100000"/>
              </a:lnSpc>
              <a:spcBef>
                <a:spcPts val="0"/>
              </a:spcBef>
              <a:spcAft>
                <a:spcPts val="0"/>
              </a:spcAft>
              <a:buClr>
                <a:schemeClr val="dk2"/>
              </a:buClr>
              <a:buSzPts val="3500"/>
              <a:buNone/>
              <a:defRPr sz="3500">
                <a:solidFill>
                  <a:schemeClr val="dk2"/>
                </a:solidFill>
              </a:defRPr>
            </a:lvl5pPr>
            <a:lvl6pPr lvl="5" algn="l">
              <a:lnSpc>
                <a:spcPct val="100000"/>
              </a:lnSpc>
              <a:spcBef>
                <a:spcPts val="0"/>
              </a:spcBef>
              <a:spcAft>
                <a:spcPts val="0"/>
              </a:spcAft>
              <a:buClr>
                <a:schemeClr val="dk2"/>
              </a:buClr>
              <a:buSzPts val="3500"/>
              <a:buNone/>
              <a:defRPr sz="3500">
                <a:solidFill>
                  <a:schemeClr val="dk2"/>
                </a:solidFill>
              </a:defRPr>
            </a:lvl6pPr>
            <a:lvl7pPr lvl="6" algn="l">
              <a:lnSpc>
                <a:spcPct val="100000"/>
              </a:lnSpc>
              <a:spcBef>
                <a:spcPts val="0"/>
              </a:spcBef>
              <a:spcAft>
                <a:spcPts val="0"/>
              </a:spcAft>
              <a:buClr>
                <a:schemeClr val="dk2"/>
              </a:buClr>
              <a:buSzPts val="3500"/>
              <a:buNone/>
              <a:defRPr sz="3500">
                <a:solidFill>
                  <a:schemeClr val="dk2"/>
                </a:solidFill>
              </a:defRPr>
            </a:lvl7pPr>
            <a:lvl8pPr lvl="7" algn="l">
              <a:lnSpc>
                <a:spcPct val="100000"/>
              </a:lnSpc>
              <a:spcBef>
                <a:spcPts val="0"/>
              </a:spcBef>
              <a:spcAft>
                <a:spcPts val="0"/>
              </a:spcAft>
              <a:buClr>
                <a:schemeClr val="dk2"/>
              </a:buClr>
              <a:buSzPts val="3500"/>
              <a:buNone/>
              <a:defRPr sz="3500">
                <a:solidFill>
                  <a:schemeClr val="dk2"/>
                </a:solidFill>
              </a:defRPr>
            </a:lvl8pPr>
            <a:lvl9pPr lvl="8" algn="l">
              <a:lnSpc>
                <a:spcPct val="100000"/>
              </a:lnSpc>
              <a:spcBef>
                <a:spcPts val="0"/>
              </a:spcBef>
              <a:spcAft>
                <a:spcPts val="0"/>
              </a:spcAft>
              <a:buClr>
                <a:schemeClr val="dk2"/>
              </a:buClr>
              <a:buSzPts val="3500"/>
              <a:buNone/>
              <a:defRPr sz="3500">
                <a:solidFill>
                  <a:schemeClr val="dk2"/>
                </a:solidFill>
              </a:defRPr>
            </a:lvl9pPr>
          </a:lstStyle>
          <a:p/>
        </p:txBody>
      </p:sp>
      <p:sp>
        <p:nvSpPr>
          <p:cNvPr id="59" name="Google Shape;59;p31"/>
          <p:cNvSpPr txBox="1"/>
          <p:nvPr>
            <p:ph idx="1" type="body"/>
          </p:nvPr>
        </p:nvSpPr>
        <p:spPr>
          <a:xfrm>
            <a:off x="1500099" y="2381333"/>
            <a:ext cx="9165300" cy="3014700"/>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2"/>
              </a:buClr>
              <a:buSzPts val="2800"/>
              <a:buChar char="■"/>
              <a:defRPr>
                <a:solidFill>
                  <a:schemeClr val="dk2"/>
                </a:solidFill>
              </a:defRPr>
            </a:lvl1pPr>
            <a:lvl2pPr indent="-381000" lvl="1" marL="914400" algn="l">
              <a:lnSpc>
                <a:spcPct val="90000"/>
              </a:lnSpc>
              <a:spcBef>
                <a:spcPts val="500"/>
              </a:spcBef>
              <a:spcAft>
                <a:spcPts val="0"/>
              </a:spcAft>
              <a:buClr>
                <a:schemeClr val="dk2"/>
              </a:buClr>
              <a:buSzPts val="2400"/>
              <a:buChar char="○"/>
              <a:defRPr>
                <a:solidFill>
                  <a:schemeClr val="dk2"/>
                </a:solidFill>
              </a:defRPr>
            </a:lvl2pPr>
            <a:lvl3pPr indent="-355600" lvl="2" marL="1371600" algn="l">
              <a:lnSpc>
                <a:spcPct val="90000"/>
              </a:lnSpc>
              <a:spcBef>
                <a:spcPts val="500"/>
              </a:spcBef>
              <a:spcAft>
                <a:spcPts val="0"/>
              </a:spcAft>
              <a:buClr>
                <a:schemeClr val="dk2"/>
              </a:buClr>
              <a:buSzPts val="2000"/>
              <a:buChar char="■"/>
              <a:defRPr>
                <a:solidFill>
                  <a:schemeClr val="dk2"/>
                </a:solidFill>
              </a:defRPr>
            </a:lvl3pPr>
            <a:lvl4pPr indent="-342900" lvl="3" marL="1828800" algn="l">
              <a:lnSpc>
                <a:spcPct val="90000"/>
              </a:lnSpc>
              <a:spcBef>
                <a:spcPts val="500"/>
              </a:spcBef>
              <a:spcAft>
                <a:spcPts val="0"/>
              </a:spcAft>
              <a:buClr>
                <a:schemeClr val="dk2"/>
              </a:buClr>
              <a:buSzPts val="1800"/>
              <a:buChar char="●"/>
              <a:defRPr>
                <a:solidFill>
                  <a:schemeClr val="dk2"/>
                </a:solidFill>
              </a:defRPr>
            </a:lvl4pPr>
            <a:lvl5pPr indent="-342900" lvl="4" marL="2286000" algn="l">
              <a:lnSpc>
                <a:spcPct val="90000"/>
              </a:lnSpc>
              <a:spcBef>
                <a:spcPts val="500"/>
              </a:spcBef>
              <a:spcAft>
                <a:spcPts val="0"/>
              </a:spcAft>
              <a:buClr>
                <a:schemeClr val="dk2"/>
              </a:buClr>
              <a:buSzPts val="1800"/>
              <a:buChar char="○"/>
              <a:defRPr>
                <a:solidFill>
                  <a:schemeClr val="dk2"/>
                </a:solidFill>
              </a:defRPr>
            </a:lvl5pPr>
            <a:lvl6pPr indent="-342900" lvl="5" marL="2743200" algn="l">
              <a:lnSpc>
                <a:spcPct val="90000"/>
              </a:lnSpc>
              <a:spcBef>
                <a:spcPts val="500"/>
              </a:spcBef>
              <a:spcAft>
                <a:spcPts val="0"/>
              </a:spcAft>
              <a:buClr>
                <a:schemeClr val="dk2"/>
              </a:buClr>
              <a:buSzPts val="1800"/>
              <a:buChar char="■"/>
              <a:defRPr>
                <a:solidFill>
                  <a:schemeClr val="dk2"/>
                </a:solidFill>
              </a:defRPr>
            </a:lvl6pPr>
            <a:lvl7pPr indent="-342900" lvl="6" marL="3200400" algn="l">
              <a:lnSpc>
                <a:spcPct val="90000"/>
              </a:lnSpc>
              <a:spcBef>
                <a:spcPts val="500"/>
              </a:spcBef>
              <a:spcAft>
                <a:spcPts val="0"/>
              </a:spcAft>
              <a:buClr>
                <a:schemeClr val="dk2"/>
              </a:buClr>
              <a:buSzPts val="1800"/>
              <a:buChar char="●"/>
              <a:defRPr>
                <a:solidFill>
                  <a:schemeClr val="dk2"/>
                </a:solidFill>
              </a:defRPr>
            </a:lvl7pPr>
            <a:lvl8pPr indent="-342900" lvl="7" marL="3657600" algn="l">
              <a:lnSpc>
                <a:spcPct val="90000"/>
              </a:lnSpc>
              <a:spcBef>
                <a:spcPts val="500"/>
              </a:spcBef>
              <a:spcAft>
                <a:spcPts val="0"/>
              </a:spcAft>
              <a:buClr>
                <a:schemeClr val="dk2"/>
              </a:buClr>
              <a:buSzPts val="1800"/>
              <a:buChar char="○"/>
              <a:defRPr>
                <a:solidFill>
                  <a:schemeClr val="dk2"/>
                </a:solidFill>
              </a:defRPr>
            </a:lvl8pPr>
            <a:lvl9pPr indent="-342900" lvl="8" marL="4114800" algn="l">
              <a:lnSpc>
                <a:spcPct val="90000"/>
              </a:lnSpc>
              <a:spcBef>
                <a:spcPts val="500"/>
              </a:spcBef>
              <a:spcAft>
                <a:spcPts val="0"/>
              </a:spcAft>
              <a:buClr>
                <a:schemeClr val="dk2"/>
              </a:buClr>
              <a:buSzPts val="1800"/>
              <a:buChar char="■"/>
              <a:defRPr>
                <a:solidFill>
                  <a:schemeClr val="dk2"/>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image">
  <p:cSld name="Content with image">
    <p:spTree>
      <p:nvGrpSpPr>
        <p:cNvPr id="60" name="Shape 60"/>
        <p:cNvGrpSpPr/>
        <p:nvPr/>
      </p:nvGrpSpPr>
      <p:grpSpPr>
        <a:xfrm>
          <a:off x="0" y="0"/>
          <a:ext cx="0" cy="0"/>
          <a:chOff x="0" y="0"/>
          <a:chExt cx="0" cy="0"/>
        </a:xfrm>
      </p:grpSpPr>
      <p:pic>
        <p:nvPicPr>
          <p:cNvPr descr="A picture containing city, night, spaghetti junction&#10;&#10;Description automatically generated" id="61" name="Google Shape;61;p32"/>
          <p:cNvPicPr preferRelativeResize="0"/>
          <p:nvPr/>
        </p:nvPicPr>
        <p:blipFill rotWithShape="1">
          <a:blip r:embed="rId2">
            <a:alphaModFix/>
          </a:blip>
          <a:srcRect b="0" l="8829" r="3165" t="0"/>
          <a:stretch/>
        </p:blipFill>
        <p:spPr>
          <a:xfrm>
            <a:off x="7514897" y="1220432"/>
            <a:ext cx="4677101" cy="4303683"/>
          </a:xfrm>
          <a:prstGeom prst="rect">
            <a:avLst/>
          </a:prstGeom>
          <a:noFill/>
          <a:ln>
            <a:noFill/>
          </a:ln>
        </p:spPr>
      </p:pic>
      <p:sp>
        <p:nvSpPr>
          <p:cNvPr id="62" name="Google Shape;62;p32"/>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2"/>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sp>
        <p:nvSpPr>
          <p:cNvPr id="64" name="Google Shape;64;p32"/>
          <p:cNvSpPr/>
          <p:nvPr/>
        </p:nvSpPr>
        <p:spPr>
          <a:xfrm>
            <a:off x="7514897" y="1739274"/>
            <a:ext cx="4677101" cy="2455394"/>
          </a:xfrm>
          <a:prstGeom prst="rect">
            <a:avLst/>
          </a:prstGeom>
          <a:gradFill>
            <a:gsLst>
              <a:gs pos="0">
                <a:srgbClr val="00B1C3">
                  <a:alpha val="73333"/>
                </a:srgbClr>
              </a:gs>
              <a:gs pos="66000">
                <a:srgbClr val="345DA7">
                  <a:alpha val="78039"/>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5" name="Google Shape;65;p32"/>
          <p:cNvSpPr txBox="1"/>
          <p:nvPr>
            <p:ph idx="1" type="subTitle"/>
          </p:nvPr>
        </p:nvSpPr>
        <p:spPr>
          <a:xfrm>
            <a:off x="7704571" y="2032162"/>
            <a:ext cx="4306808" cy="2009259"/>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66" name="Google Shape;66;p32"/>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67" name="Google Shape;67;p32"/>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68" name="Google Shape;68;p32"/>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32"/>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32"/>
          <p:cNvSpPr txBox="1"/>
          <p:nvPr>
            <p:ph idx="2"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p:cSld name="Blank Slide">
    <p:spTree>
      <p:nvGrpSpPr>
        <p:cNvPr id="71" name="Shape 71"/>
        <p:cNvGrpSpPr/>
        <p:nvPr/>
      </p:nvGrpSpPr>
      <p:grpSpPr>
        <a:xfrm>
          <a:off x="0" y="0"/>
          <a:ext cx="0" cy="0"/>
          <a:chOff x="0" y="0"/>
          <a:chExt cx="0" cy="0"/>
        </a:xfrm>
      </p:grpSpPr>
      <p:sp>
        <p:nvSpPr>
          <p:cNvPr id="72" name="Google Shape;72;p33"/>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GB"/>
              <a:t>| </a:t>
            </a:r>
            <a:fld id="{00000000-1234-1234-1234-123412341234}" type="slidenum">
              <a:rPr b="0" lang="en-GB">
                <a:solidFill>
                  <a:srgbClr val="888888"/>
                </a:solidFill>
              </a:rPr>
              <a:t>‹#›</a:t>
            </a:fld>
            <a:endParaRPr b="0">
              <a:solidFill>
                <a:srgbClr val="888888"/>
              </a:solidFill>
            </a:endParaRPr>
          </a:p>
        </p:txBody>
      </p:sp>
      <p:pic>
        <p:nvPicPr>
          <p:cNvPr descr="Picture 7" id="73" name="Google Shape;73;p33"/>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74" name="Google Shape;74;p33"/>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75" name="Google Shape;75;p33"/>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33"/>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3"/>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p:cSld name="Last Slide">
    <p:spTree>
      <p:nvGrpSpPr>
        <p:cNvPr id="78" name="Shape 78"/>
        <p:cNvGrpSpPr/>
        <p:nvPr/>
      </p:nvGrpSpPr>
      <p:grpSpPr>
        <a:xfrm>
          <a:off x="0" y="0"/>
          <a:ext cx="0" cy="0"/>
          <a:chOff x="0" y="0"/>
          <a:chExt cx="0" cy="0"/>
        </a:xfrm>
      </p:grpSpPr>
      <p:pic>
        <p:nvPicPr>
          <p:cNvPr descr="A car driving on a road&#10;&#10;Description automatically generated with low confidence" id="79" name="Google Shape;79;p35"/>
          <p:cNvPicPr preferRelativeResize="0"/>
          <p:nvPr/>
        </p:nvPicPr>
        <p:blipFill rotWithShape="1">
          <a:blip r:embed="rId2">
            <a:alphaModFix/>
          </a:blip>
          <a:srcRect b="0" l="0" r="15253" t="0"/>
          <a:stretch/>
        </p:blipFill>
        <p:spPr>
          <a:xfrm>
            <a:off x="4239034" y="7042"/>
            <a:ext cx="7952966" cy="6850958"/>
          </a:xfrm>
          <a:prstGeom prst="rect">
            <a:avLst/>
          </a:prstGeom>
          <a:noFill/>
          <a:ln>
            <a:noFill/>
          </a:ln>
        </p:spPr>
      </p:pic>
      <p:sp>
        <p:nvSpPr>
          <p:cNvPr id="80" name="Google Shape;80;p35"/>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81" name="Google Shape;81;p35"/>
          <p:cNvPicPr preferRelativeResize="0"/>
          <p:nvPr/>
        </p:nvPicPr>
        <p:blipFill rotWithShape="1">
          <a:blip r:embed="rId3">
            <a:alphaModFix/>
          </a:blip>
          <a:srcRect b="0" l="0" r="0" t="0"/>
          <a:stretch/>
        </p:blipFill>
        <p:spPr>
          <a:xfrm>
            <a:off x="465238" y="549275"/>
            <a:ext cx="3670300" cy="1193800"/>
          </a:xfrm>
          <a:prstGeom prst="rect">
            <a:avLst/>
          </a:prstGeom>
          <a:noFill/>
          <a:ln>
            <a:noFill/>
          </a:ln>
        </p:spPr>
      </p:pic>
      <p:sp>
        <p:nvSpPr>
          <p:cNvPr id="82" name="Google Shape;82;p35"/>
          <p:cNvSpPr txBox="1"/>
          <p:nvPr>
            <p:ph idx="1" type="subTitle"/>
          </p:nvPr>
        </p:nvSpPr>
        <p:spPr>
          <a:xfrm>
            <a:off x="7136524" y="4834759"/>
            <a:ext cx="4330262" cy="483475"/>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3" name="Google Shape;83;p35"/>
          <p:cNvSpPr txBox="1"/>
          <p:nvPr>
            <p:ph idx="2" type="body"/>
          </p:nvPr>
        </p:nvSpPr>
        <p:spPr>
          <a:xfrm>
            <a:off x="7126288" y="5434013"/>
            <a:ext cx="4371975" cy="550862"/>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Clr>
                <a:schemeClr val="lt1"/>
              </a:buClr>
              <a:buSzPts val="2400"/>
              <a:buNone/>
              <a:defRPr>
                <a:solidFill>
                  <a:schemeClr val="lt1"/>
                </a:solidFill>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6"/>
          <p:cNvSpPr txBox="1"/>
          <p:nvPr>
            <p:ph idx="1" type="body"/>
          </p:nvPr>
        </p:nvSpPr>
        <p:spPr>
          <a:xfrm>
            <a:off x="354724" y="1196975"/>
            <a:ext cx="6886904" cy="4351338"/>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90000"/>
              </a:lnSpc>
              <a:spcBef>
                <a:spcPts val="10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17500" lvl="3" marL="1828800" marR="0" rtl="0" algn="l">
              <a:lnSpc>
                <a:spcPct val="90000"/>
              </a:lnSpc>
              <a:spcBef>
                <a:spcPts val="600"/>
              </a:spcBef>
              <a:spcAft>
                <a:spcPts val="0"/>
              </a:spcAft>
              <a:buClr>
                <a:schemeClr val="dk1"/>
              </a:buClr>
              <a:buSzPts val="1400"/>
              <a:buFont typeface="Arial"/>
              <a:buChar char="•"/>
              <a:defRPr b="0" i="1" sz="1400" u="none" cap="none" strike="noStrike">
                <a:solidFill>
                  <a:schemeClr val="dk1"/>
                </a:solidFill>
                <a:latin typeface="Calibri"/>
                <a:ea typeface="Calibri"/>
                <a:cs typeface="Calibri"/>
                <a:sym typeface="Calibri"/>
              </a:defRPr>
            </a:lvl4pPr>
            <a:lvl5pPr indent="-342900" lvl="4" marL="22860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 name="Google Shape;11;p26"/>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r>
              <a:rPr lang="en-GB"/>
              <a:t> </a:t>
            </a:r>
            <a:r>
              <a:rPr b="1" lang="en-GB">
                <a:solidFill>
                  <a:srgbClr val="00B1C3"/>
                </a:solidFill>
              </a:rPr>
              <a:t>| </a:t>
            </a:r>
            <a:fld id="{00000000-1234-1234-1234-123412341234}" type="slidenum">
              <a:rPr lang="en-GB"/>
              <a:t>‹#›</a:t>
            </a:fld>
            <a:endParaRPr/>
          </a:p>
        </p:txBody>
      </p:sp>
      <p:sp>
        <p:nvSpPr>
          <p:cNvPr id="12" name="Google Shape;12;p26"/>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dk1"/>
              </a:buClr>
              <a:buSzPts val="3600"/>
              <a:buFont typeface="Calibri"/>
              <a:buNone/>
              <a:defRPr b="1" i="0" sz="3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3" name="Google Shape;13;p26"/>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F7F7F"/>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6"/>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F7F7F"/>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3.gif"/><Relationship Id="rId4" Type="http://schemas.openxmlformats.org/officeDocument/2006/relationships/image" Target="../media/image14.png"/><Relationship Id="rId5" Type="http://schemas.openxmlformats.org/officeDocument/2006/relationships/image" Target="../media/image20.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8.png"/><Relationship Id="rId4" Type="http://schemas.openxmlformats.org/officeDocument/2006/relationships/image" Target="../media/image22.png"/><Relationship Id="rId5"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geotab.com/press-release/volvo-integration-global-availability/" TargetMode="External"/><Relationship Id="rId4" Type="http://schemas.openxmlformats.org/officeDocument/2006/relationships/hyperlink" Target="https://www.volvocars.com/is/support/topic/23f136a55b047cb0c0a801511e5dcacd/" TargetMode="External"/><Relationship Id="rId5" Type="http://schemas.openxmlformats.org/officeDocument/2006/relationships/image" Target="../media/image12.png"/><Relationship Id="rId6" Type="http://schemas.openxmlformats.org/officeDocument/2006/relationships/image" Target="../media/image11.png"/><Relationship Id="rId7"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5.jpg"/><Relationship Id="rId4" Type="http://schemas.openxmlformats.org/officeDocument/2006/relationships/image" Target="../media/image21.jpg"/><Relationship Id="rId5" Type="http://schemas.openxmlformats.org/officeDocument/2006/relationships/image" Target="../media/image16.png"/><Relationship Id="rId6"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cloud.remotivelabs.co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g2e4173e47bc_0_0"/>
          <p:cNvSpPr txBox="1"/>
          <p:nvPr>
            <p:ph type="ctrTitle"/>
          </p:nvPr>
        </p:nvSpPr>
        <p:spPr>
          <a:xfrm>
            <a:off x="355983" y="2701110"/>
            <a:ext cx="6640200" cy="5706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86630"/>
              <a:buFont typeface="Calibri"/>
              <a:buNone/>
            </a:pPr>
            <a:r>
              <a:rPr lang="en-GB" sz="4155"/>
              <a:t>Virtual Testing of Android Apps with Real Vehicle Data </a:t>
            </a:r>
            <a:endParaRPr/>
          </a:p>
        </p:txBody>
      </p:sp>
      <p:sp>
        <p:nvSpPr>
          <p:cNvPr id="89" name="Google Shape;89;g2e4173e47bc_0_0"/>
          <p:cNvSpPr txBox="1"/>
          <p:nvPr>
            <p:ph idx="1" type="body"/>
          </p:nvPr>
        </p:nvSpPr>
        <p:spPr>
          <a:xfrm>
            <a:off x="392235" y="3478699"/>
            <a:ext cx="6603900" cy="13530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lt1"/>
              </a:buClr>
              <a:buSzPts val="2000"/>
              <a:buNone/>
            </a:pPr>
            <a:br>
              <a:rPr b="1" lang="en-GB"/>
            </a:br>
            <a:r>
              <a:rPr b="1" lang="en-GB"/>
              <a:t>Niclas Lind, Volvo Cars Corporation</a:t>
            </a:r>
            <a:br>
              <a:rPr lang="en-GB"/>
            </a:br>
            <a:r>
              <a:rPr b="1" lang="en-GB"/>
              <a:t>Carin Lagerstedt, RemotiveLabs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g352822f00f5_0_88"/>
          <p:cNvSpPr/>
          <p:nvPr/>
        </p:nvSpPr>
        <p:spPr>
          <a:xfrm>
            <a:off x="6721375" y="1853525"/>
            <a:ext cx="2520300" cy="3106200"/>
          </a:xfrm>
          <a:prstGeom prst="roundRect">
            <a:avLst>
              <a:gd fmla="val 2002"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pic>
        <p:nvPicPr>
          <p:cNvPr id="95" name="Google Shape;95;g352822f00f5_0_88"/>
          <p:cNvPicPr preferRelativeResize="0"/>
          <p:nvPr/>
        </p:nvPicPr>
        <p:blipFill rotWithShape="1">
          <a:blip r:embed="rId3">
            <a:alphaModFix/>
          </a:blip>
          <a:srcRect b="0" l="0" r="0" t="457"/>
          <a:stretch/>
        </p:blipFill>
        <p:spPr>
          <a:xfrm>
            <a:off x="-6481850" y="1657325"/>
            <a:ext cx="5107800" cy="2910900"/>
          </a:xfrm>
          <a:prstGeom prst="roundRect">
            <a:avLst>
              <a:gd fmla="val 0" name="adj"/>
            </a:avLst>
          </a:prstGeom>
          <a:noFill/>
          <a:ln>
            <a:noFill/>
          </a:ln>
          <a:effectLst>
            <a:outerShdw blurRad="85725" rotWithShape="0" algn="bl" dir="5400000" dist="9525">
              <a:srgbClr val="000000">
                <a:alpha val="48627"/>
              </a:srgbClr>
            </a:outerShdw>
          </a:effectLst>
        </p:spPr>
      </p:pic>
      <p:sp>
        <p:nvSpPr>
          <p:cNvPr id="96" name="Google Shape;96;g352822f00f5_0_88"/>
          <p:cNvSpPr/>
          <p:nvPr/>
        </p:nvSpPr>
        <p:spPr>
          <a:xfrm>
            <a:off x="8402300" y="3521944"/>
            <a:ext cx="506100" cy="310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97" name="Google Shape;97;g352822f00f5_0_88"/>
          <p:cNvSpPr txBox="1"/>
          <p:nvPr>
            <p:ph type="title"/>
          </p:nvPr>
        </p:nvSpPr>
        <p:spPr>
          <a:xfrm>
            <a:off x="378624" y="84025"/>
            <a:ext cx="113979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3100"/>
              <a:buFont typeface="Lexend"/>
              <a:buNone/>
            </a:pPr>
            <a:r>
              <a:rPr lang="en-GB" sz="2400">
                <a:latin typeface="Lexend Medium"/>
                <a:ea typeface="Lexend Medium"/>
                <a:cs typeface="Lexend Medium"/>
                <a:sym typeface="Lexend Medium"/>
              </a:rPr>
              <a:t>Virtual testing of Android Automotive App</a:t>
            </a:r>
            <a:endParaRPr sz="2400">
              <a:latin typeface="Lexend Medium"/>
              <a:ea typeface="Lexend Medium"/>
              <a:cs typeface="Lexend Medium"/>
              <a:sym typeface="Lexend Medium"/>
            </a:endParaRPr>
          </a:p>
        </p:txBody>
      </p:sp>
      <p:pic>
        <p:nvPicPr>
          <p:cNvPr descr="Android Logo and symbol, meaning, history, PNG, brand" id="98" name="Google Shape;98;g352822f00f5_0_88"/>
          <p:cNvPicPr preferRelativeResize="0"/>
          <p:nvPr/>
        </p:nvPicPr>
        <p:blipFill rotWithShape="1">
          <a:blip r:embed="rId4">
            <a:alphaModFix/>
          </a:blip>
          <a:srcRect b="0" l="0" r="0" t="0"/>
          <a:stretch/>
        </p:blipFill>
        <p:spPr>
          <a:xfrm>
            <a:off x="6904650" y="1860113"/>
            <a:ext cx="2158150" cy="667800"/>
          </a:xfrm>
          <a:prstGeom prst="rect">
            <a:avLst/>
          </a:prstGeom>
          <a:noFill/>
          <a:ln>
            <a:noFill/>
          </a:ln>
        </p:spPr>
      </p:pic>
      <p:sp>
        <p:nvSpPr>
          <p:cNvPr id="99" name="Google Shape;99;g352822f00f5_0_88"/>
          <p:cNvSpPr/>
          <p:nvPr/>
        </p:nvSpPr>
        <p:spPr>
          <a:xfrm>
            <a:off x="7163489" y="2660089"/>
            <a:ext cx="1611300" cy="371400"/>
          </a:xfrm>
          <a:prstGeom prst="roundRect">
            <a:avLst>
              <a:gd fmla="val 9375" name="adj"/>
            </a:avLst>
          </a:prstGeom>
          <a:solidFill>
            <a:srgbClr val="EDF2FA"/>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000"/>
              <a:buFont typeface="Lexend"/>
              <a:buNone/>
            </a:pPr>
            <a:r>
              <a:rPr b="0" i="0" lang="en-GB" sz="1000" u="none" cap="none" strike="noStrike">
                <a:solidFill>
                  <a:schemeClr val="dk1"/>
                </a:solidFill>
                <a:latin typeface="Lexend"/>
                <a:ea typeface="Lexend"/>
                <a:cs typeface="Lexend"/>
                <a:sym typeface="Lexend"/>
              </a:rPr>
              <a:t>Apps</a:t>
            </a:r>
            <a:endParaRPr b="0" i="0" sz="1000" u="none" cap="none" strike="noStrike">
              <a:solidFill>
                <a:schemeClr val="dk1"/>
              </a:solidFill>
              <a:latin typeface="Lexend"/>
              <a:ea typeface="Lexend"/>
              <a:cs typeface="Lexend"/>
              <a:sym typeface="Lexend"/>
            </a:endParaRPr>
          </a:p>
        </p:txBody>
      </p:sp>
      <p:sp>
        <p:nvSpPr>
          <p:cNvPr id="100" name="Google Shape;100;g352822f00f5_0_88"/>
          <p:cNvSpPr/>
          <p:nvPr/>
        </p:nvSpPr>
        <p:spPr>
          <a:xfrm>
            <a:off x="7163489" y="3180945"/>
            <a:ext cx="1611300" cy="667800"/>
          </a:xfrm>
          <a:prstGeom prst="roundRect">
            <a:avLst>
              <a:gd fmla="val 9375" name="adj"/>
            </a:avLst>
          </a:prstGeom>
          <a:solidFill>
            <a:srgbClr val="EDF2FA"/>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000"/>
              <a:buFont typeface="Lexend"/>
              <a:buNone/>
            </a:pPr>
            <a:r>
              <a:rPr b="0" i="0" lang="en-GB" sz="1000" u="none" cap="none" strike="noStrike">
                <a:solidFill>
                  <a:schemeClr val="dk1"/>
                </a:solidFill>
                <a:latin typeface="Lexend"/>
                <a:ea typeface="Lexend"/>
                <a:cs typeface="Lexend"/>
                <a:sym typeface="Lexend"/>
              </a:rPr>
              <a:t>AAOS</a:t>
            </a:r>
            <a:endParaRPr b="0" i="0" sz="1000" u="none" cap="none" strike="noStrike">
              <a:solidFill>
                <a:schemeClr val="dk1"/>
              </a:solidFill>
              <a:latin typeface="Lexend"/>
              <a:ea typeface="Lexend"/>
              <a:cs typeface="Lexend"/>
              <a:sym typeface="Lexend"/>
            </a:endParaRPr>
          </a:p>
        </p:txBody>
      </p:sp>
      <p:sp>
        <p:nvSpPr>
          <p:cNvPr id="101" name="Google Shape;101;g352822f00f5_0_88"/>
          <p:cNvSpPr/>
          <p:nvPr/>
        </p:nvSpPr>
        <p:spPr>
          <a:xfrm>
            <a:off x="7163489" y="4032387"/>
            <a:ext cx="1611300" cy="466200"/>
          </a:xfrm>
          <a:prstGeom prst="roundRect">
            <a:avLst>
              <a:gd fmla="val 9375" name="adj"/>
            </a:avLst>
          </a:prstGeom>
          <a:solidFill>
            <a:srgbClr val="EDF2FA"/>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000"/>
              <a:buFont typeface="Lexend"/>
              <a:buNone/>
            </a:pPr>
            <a:r>
              <a:rPr b="0" i="0" lang="en-GB" sz="1000" u="none" cap="none" strike="noStrike">
                <a:solidFill>
                  <a:schemeClr val="dk1"/>
                </a:solidFill>
                <a:latin typeface="Lexend"/>
                <a:ea typeface="Lexend"/>
                <a:cs typeface="Lexend"/>
                <a:sym typeface="Lexend"/>
              </a:rPr>
              <a:t>VHAL</a:t>
            </a:r>
            <a:endParaRPr b="0" i="0" sz="1000" u="none" cap="none" strike="noStrike">
              <a:solidFill>
                <a:schemeClr val="dk1"/>
              </a:solidFill>
              <a:latin typeface="Lexend"/>
              <a:ea typeface="Lexend"/>
              <a:cs typeface="Lexend"/>
              <a:sym typeface="Lexend"/>
            </a:endParaRPr>
          </a:p>
        </p:txBody>
      </p:sp>
      <p:sp>
        <p:nvSpPr>
          <p:cNvPr id="102" name="Google Shape;102;g352822f00f5_0_88"/>
          <p:cNvSpPr/>
          <p:nvPr/>
        </p:nvSpPr>
        <p:spPr>
          <a:xfrm>
            <a:off x="7057100" y="2560338"/>
            <a:ext cx="1845300" cy="2051400"/>
          </a:xfrm>
          <a:prstGeom prst="roundRect">
            <a:avLst>
              <a:gd fmla="val 277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103" name="Google Shape;103;g352822f00f5_0_88"/>
          <p:cNvSpPr txBox="1"/>
          <p:nvPr/>
        </p:nvSpPr>
        <p:spPr>
          <a:xfrm>
            <a:off x="9241650" y="2002450"/>
            <a:ext cx="2703900" cy="2187900"/>
          </a:xfrm>
          <a:prstGeom prst="rect">
            <a:avLst/>
          </a:prstGeom>
          <a:noFill/>
          <a:ln>
            <a:noFill/>
          </a:ln>
        </p:spPr>
        <p:txBody>
          <a:bodyPr anchorCtr="0" anchor="t" bIns="91425" lIns="91425" spcFirstLastPara="1" rIns="91425" wrap="square" tIns="91425">
            <a:spAutoFit/>
          </a:bodyPr>
          <a:lstStyle/>
          <a:p>
            <a:pPr indent="0" lvl="0" marL="381000" marR="381000" rtl="0" algn="l">
              <a:lnSpc>
                <a:spcPct val="115000"/>
              </a:lnSpc>
              <a:spcBef>
                <a:spcPts val="1200"/>
              </a:spcBef>
              <a:spcAft>
                <a:spcPts val="1200"/>
              </a:spcAft>
              <a:buClr>
                <a:srgbClr val="000000"/>
              </a:buClr>
              <a:buSzPts val="1800"/>
              <a:buFont typeface="Arial"/>
              <a:buNone/>
            </a:pPr>
            <a:r>
              <a:rPr b="0" i="1" lang="en-GB" sz="1300" u="none" cap="none" strike="noStrike">
                <a:solidFill>
                  <a:schemeClr val="dk1"/>
                </a:solidFill>
                <a:latin typeface="Lexend"/>
                <a:ea typeface="Lexend"/>
                <a:cs typeface="Lexend"/>
                <a:sym typeface="Lexend"/>
              </a:rPr>
              <a:t>“One iteration cycle takes 5 minutes, and I can work remotely with only my laptop—still testing using relevant vehicle data.”</a:t>
            </a:r>
            <a:br>
              <a:rPr b="0" i="1" lang="en-GB" sz="1300" u="none" cap="none" strike="noStrike">
                <a:solidFill>
                  <a:schemeClr val="dk1"/>
                </a:solidFill>
                <a:latin typeface="Lexend"/>
                <a:ea typeface="Lexend"/>
                <a:cs typeface="Lexend"/>
                <a:sym typeface="Lexend"/>
              </a:rPr>
            </a:br>
            <a:br>
              <a:rPr b="0" i="0" lang="en-GB" sz="1000" u="none" cap="none" strike="noStrike">
                <a:solidFill>
                  <a:schemeClr val="dk1"/>
                </a:solidFill>
                <a:latin typeface="Lexend"/>
                <a:ea typeface="Lexend"/>
                <a:cs typeface="Lexend"/>
                <a:sym typeface="Lexend"/>
              </a:rPr>
            </a:br>
            <a:r>
              <a:rPr b="1" i="0" lang="en-GB" u="none" cap="none" strike="noStrike">
                <a:solidFill>
                  <a:schemeClr val="dk1"/>
                </a:solidFill>
                <a:latin typeface="Lexend"/>
                <a:ea typeface="Lexend"/>
                <a:cs typeface="Lexend"/>
                <a:sym typeface="Lexend"/>
              </a:rPr>
              <a:t>— Niclas Lind</a:t>
            </a:r>
            <a:endParaRPr b="0" i="0" u="none" cap="none" strike="noStrike">
              <a:solidFill>
                <a:srgbClr val="000000"/>
              </a:solidFill>
              <a:latin typeface="Arial"/>
              <a:ea typeface="Arial"/>
              <a:cs typeface="Arial"/>
              <a:sym typeface="Arial"/>
            </a:endParaRPr>
          </a:p>
        </p:txBody>
      </p:sp>
      <p:pic>
        <p:nvPicPr>
          <p:cNvPr id="104" name="Google Shape;104;g352822f00f5_0_88" title="niclas_dark.gif"/>
          <p:cNvPicPr preferRelativeResize="0"/>
          <p:nvPr/>
        </p:nvPicPr>
        <p:blipFill>
          <a:blip r:embed="rId5">
            <a:alphaModFix/>
          </a:blip>
          <a:stretch>
            <a:fillRect/>
          </a:stretch>
        </p:blipFill>
        <p:spPr>
          <a:xfrm>
            <a:off x="228175" y="1294988"/>
            <a:ext cx="6264176" cy="443973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g354c4b7adcc_0_12"/>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GB"/>
              <a:t>| </a:t>
            </a:r>
            <a:fld id="{00000000-1234-1234-1234-123412341234}" type="slidenum">
              <a:rPr b="0" lang="en-GB">
                <a:solidFill>
                  <a:srgbClr val="888888"/>
                </a:solidFill>
              </a:rPr>
              <a:t>‹#›</a:t>
            </a:fld>
            <a:endParaRPr b="0">
              <a:solidFill>
                <a:srgbClr val="888888"/>
              </a:solidFill>
            </a:endParaRPr>
          </a:p>
        </p:txBody>
      </p:sp>
      <p:sp>
        <p:nvSpPr>
          <p:cNvPr id="111" name="Google Shape;111;g354c4b7adcc_0_12"/>
          <p:cNvSpPr txBox="1"/>
          <p:nvPr>
            <p:ph type="title"/>
          </p:nvPr>
        </p:nvSpPr>
        <p:spPr>
          <a:xfrm>
            <a:off x="334963" y="333375"/>
            <a:ext cx="9670800" cy="612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Workflow setup </a:t>
            </a:r>
            <a:endParaRPr/>
          </a:p>
        </p:txBody>
      </p:sp>
      <p:cxnSp>
        <p:nvCxnSpPr>
          <p:cNvPr id="112" name="Google Shape;112;g354c4b7adcc_0_12"/>
          <p:cNvCxnSpPr/>
          <p:nvPr/>
        </p:nvCxnSpPr>
        <p:spPr>
          <a:xfrm>
            <a:off x="4605700" y="2873000"/>
            <a:ext cx="628800" cy="1415100"/>
          </a:xfrm>
          <a:prstGeom prst="straightConnector1">
            <a:avLst/>
          </a:prstGeom>
          <a:noFill/>
          <a:ln cap="flat" cmpd="sng" w="19050">
            <a:solidFill>
              <a:schemeClr val="dk2"/>
            </a:solidFill>
            <a:prstDash val="solid"/>
            <a:round/>
            <a:headEnd len="med" w="med" type="none"/>
            <a:tailEnd len="med" w="med" type="triangle"/>
          </a:ln>
        </p:spPr>
      </p:cxnSp>
      <p:sp>
        <p:nvSpPr>
          <p:cNvPr id="113" name="Google Shape;113;g354c4b7adcc_0_12"/>
          <p:cNvSpPr txBox="1"/>
          <p:nvPr/>
        </p:nvSpPr>
        <p:spPr>
          <a:xfrm>
            <a:off x="3487875" y="3347477"/>
            <a:ext cx="3101700" cy="565200"/>
          </a:xfrm>
          <a:prstGeom prst="rect">
            <a:avLst/>
          </a:prstGeom>
          <a:solidFill>
            <a:schemeClr val="lt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a:solidFill>
                  <a:schemeClr val="dk1"/>
                </a:solidFill>
                <a:highlight>
                  <a:schemeClr val="lt1"/>
                </a:highlight>
                <a:latin typeface="Lexend"/>
                <a:ea typeface="Lexend"/>
                <a:cs typeface="Lexend"/>
                <a:sym typeface="Lexend"/>
              </a:rPr>
              <a:t>Playback recording </a:t>
            </a:r>
            <a:br>
              <a:rPr lang="en-GB">
                <a:solidFill>
                  <a:schemeClr val="dk1"/>
                </a:solidFill>
                <a:highlight>
                  <a:schemeClr val="lt1"/>
                </a:highlight>
                <a:latin typeface="Lexend"/>
                <a:ea typeface="Lexend"/>
                <a:cs typeface="Lexend"/>
                <a:sym typeface="Lexend"/>
              </a:rPr>
            </a:br>
            <a:r>
              <a:rPr lang="en-GB">
                <a:solidFill>
                  <a:schemeClr val="dk1"/>
                </a:solidFill>
                <a:highlight>
                  <a:schemeClr val="lt1"/>
                </a:highlight>
                <a:latin typeface="Lexend"/>
                <a:ea typeface="Lexend"/>
                <a:cs typeface="Lexend"/>
                <a:sym typeface="Lexend"/>
              </a:rPr>
              <a:t>and subscribe to signals</a:t>
            </a:r>
            <a:endParaRPr>
              <a:solidFill>
                <a:schemeClr val="dk1"/>
              </a:solidFill>
              <a:highlight>
                <a:schemeClr val="lt1"/>
              </a:highlight>
              <a:latin typeface="Lexend"/>
              <a:ea typeface="Lexend"/>
              <a:cs typeface="Lexend"/>
              <a:sym typeface="Lexend"/>
            </a:endParaRPr>
          </a:p>
        </p:txBody>
      </p:sp>
      <p:cxnSp>
        <p:nvCxnSpPr>
          <p:cNvPr id="114" name="Google Shape;114;g354c4b7adcc_0_12"/>
          <p:cNvCxnSpPr/>
          <p:nvPr/>
        </p:nvCxnSpPr>
        <p:spPr>
          <a:xfrm flipH="1" rot="10800000">
            <a:off x="2092925" y="2886900"/>
            <a:ext cx="937500" cy="1373700"/>
          </a:xfrm>
          <a:prstGeom prst="straightConnector1">
            <a:avLst/>
          </a:prstGeom>
          <a:noFill/>
          <a:ln cap="flat" cmpd="sng" w="19050">
            <a:solidFill>
              <a:srgbClr val="CCCCCC"/>
            </a:solidFill>
            <a:prstDash val="solid"/>
            <a:round/>
            <a:headEnd len="med" w="med" type="none"/>
            <a:tailEnd len="med" w="med" type="triangle"/>
          </a:ln>
        </p:spPr>
      </p:cxnSp>
      <p:sp>
        <p:nvSpPr>
          <p:cNvPr id="115" name="Google Shape;115;g354c4b7adcc_0_12"/>
          <p:cNvSpPr txBox="1"/>
          <p:nvPr/>
        </p:nvSpPr>
        <p:spPr>
          <a:xfrm>
            <a:off x="1363500" y="3345775"/>
            <a:ext cx="2205600" cy="565200"/>
          </a:xfrm>
          <a:prstGeom prst="rect">
            <a:avLst/>
          </a:prstGeom>
          <a:solidFill>
            <a:schemeClr val="lt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a:solidFill>
                  <a:schemeClr val="dk1"/>
                </a:solidFill>
                <a:highlight>
                  <a:schemeClr val="lt1"/>
                </a:highlight>
                <a:latin typeface="Lexend"/>
                <a:ea typeface="Lexend"/>
                <a:cs typeface="Lexend"/>
                <a:sym typeface="Lexend"/>
              </a:rPr>
              <a:t>Upload the recordings to the cloud</a:t>
            </a:r>
            <a:endParaRPr>
              <a:solidFill>
                <a:schemeClr val="dk1"/>
              </a:solidFill>
              <a:highlight>
                <a:schemeClr val="lt1"/>
              </a:highlight>
              <a:latin typeface="Lexend"/>
              <a:ea typeface="Lexend"/>
              <a:cs typeface="Lexend"/>
              <a:sym typeface="Lexend"/>
            </a:endParaRPr>
          </a:p>
        </p:txBody>
      </p:sp>
      <p:sp>
        <p:nvSpPr>
          <p:cNvPr id="116" name="Google Shape;116;g354c4b7adcc_0_12"/>
          <p:cNvSpPr/>
          <p:nvPr/>
        </p:nvSpPr>
        <p:spPr>
          <a:xfrm>
            <a:off x="707000" y="4392200"/>
            <a:ext cx="2589900" cy="1281900"/>
          </a:xfrm>
          <a:prstGeom prst="roundRect">
            <a:avLst>
              <a:gd fmla="val 9557" name="adj"/>
            </a:avLst>
          </a:prstGeom>
          <a:solidFill>
            <a:schemeClr val="lt2"/>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000">
              <a:solidFill>
                <a:schemeClr val="lt1"/>
              </a:solidFill>
              <a:latin typeface="Calibri"/>
              <a:ea typeface="Calibri"/>
              <a:cs typeface="Calibri"/>
              <a:sym typeface="Calibri"/>
            </a:endParaRPr>
          </a:p>
          <a:p>
            <a:pPr indent="0" lvl="0" marL="0" rtl="0" algn="ctr">
              <a:spcBef>
                <a:spcPts val="0"/>
              </a:spcBef>
              <a:spcAft>
                <a:spcPts val="0"/>
              </a:spcAft>
              <a:buNone/>
            </a:pPr>
            <a:r>
              <a:t/>
            </a:r>
            <a:endParaRPr sz="2000">
              <a:solidFill>
                <a:schemeClr val="lt1"/>
              </a:solidFill>
              <a:latin typeface="Calibri"/>
              <a:ea typeface="Calibri"/>
              <a:cs typeface="Calibri"/>
              <a:sym typeface="Calibri"/>
            </a:endParaRPr>
          </a:p>
          <a:p>
            <a:pPr indent="0" lvl="0" marL="0" rtl="0" algn="ctr">
              <a:spcBef>
                <a:spcPts val="0"/>
              </a:spcBef>
              <a:spcAft>
                <a:spcPts val="0"/>
              </a:spcAft>
              <a:buNone/>
            </a:pPr>
            <a:r>
              <a:t/>
            </a:r>
            <a:endParaRPr sz="2000">
              <a:solidFill>
                <a:schemeClr val="lt1"/>
              </a:solidFill>
              <a:latin typeface="Calibri"/>
              <a:ea typeface="Calibri"/>
              <a:cs typeface="Calibri"/>
              <a:sym typeface="Calibri"/>
            </a:endParaRPr>
          </a:p>
        </p:txBody>
      </p:sp>
      <p:sp>
        <p:nvSpPr>
          <p:cNvPr id="117" name="Google Shape;117;g354c4b7adcc_0_12"/>
          <p:cNvSpPr txBox="1"/>
          <p:nvPr/>
        </p:nvSpPr>
        <p:spPr>
          <a:xfrm>
            <a:off x="540875" y="5752175"/>
            <a:ext cx="2703900" cy="45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a:solidFill>
                  <a:schemeClr val="dk1"/>
                </a:solidFill>
                <a:highlight>
                  <a:schemeClr val="lt1"/>
                </a:highlight>
                <a:latin typeface="Lexend"/>
                <a:ea typeface="Lexend"/>
                <a:cs typeface="Lexend"/>
                <a:sym typeface="Lexend"/>
              </a:rPr>
              <a:t>Record drive cycles </a:t>
            </a:r>
            <a:endParaRPr>
              <a:solidFill>
                <a:schemeClr val="dk1"/>
              </a:solidFill>
              <a:highlight>
                <a:schemeClr val="lt1"/>
              </a:highlight>
              <a:latin typeface="Lexend"/>
              <a:ea typeface="Lexend"/>
              <a:cs typeface="Lexend"/>
              <a:sym typeface="Lexend"/>
            </a:endParaRPr>
          </a:p>
          <a:p>
            <a:pPr indent="0" lvl="0" marL="0" rtl="0" algn="ctr">
              <a:spcBef>
                <a:spcPts val="0"/>
              </a:spcBef>
              <a:spcAft>
                <a:spcPts val="0"/>
              </a:spcAft>
              <a:buNone/>
            </a:pPr>
            <a:r>
              <a:rPr lang="en-GB">
                <a:solidFill>
                  <a:schemeClr val="dk1"/>
                </a:solidFill>
                <a:highlight>
                  <a:schemeClr val="lt1"/>
                </a:highlight>
                <a:latin typeface="Lexend"/>
                <a:ea typeface="Lexend"/>
                <a:cs typeface="Lexend"/>
                <a:sym typeface="Lexend"/>
              </a:rPr>
              <a:t>from a vehicle</a:t>
            </a:r>
            <a:endParaRPr>
              <a:solidFill>
                <a:schemeClr val="dk1"/>
              </a:solidFill>
              <a:highlight>
                <a:schemeClr val="lt1"/>
              </a:highlight>
              <a:latin typeface="Lexend"/>
              <a:ea typeface="Lexend"/>
              <a:cs typeface="Lexend"/>
              <a:sym typeface="Lexend"/>
            </a:endParaRPr>
          </a:p>
        </p:txBody>
      </p:sp>
      <p:cxnSp>
        <p:nvCxnSpPr>
          <p:cNvPr id="118" name="Google Shape;118;g354c4b7adcc_0_12"/>
          <p:cNvCxnSpPr/>
          <p:nvPr/>
        </p:nvCxnSpPr>
        <p:spPr>
          <a:xfrm>
            <a:off x="6434150" y="4942600"/>
            <a:ext cx="2070000" cy="0"/>
          </a:xfrm>
          <a:prstGeom prst="straightConnector1">
            <a:avLst/>
          </a:prstGeom>
          <a:noFill/>
          <a:ln cap="flat" cmpd="sng" w="19050">
            <a:solidFill>
              <a:schemeClr val="dk2"/>
            </a:solidFill>
            <a:prstDash val="solid"/>
            <a:round/>
            <a:headEnd len="med" w="med" type="none"/>
            <a:tailEnd len="med" w="med" type="triangle"/>
          </a:ln>
        </p:spPr>
      </p:cxnSp>
      <p:sp>
        <p:nvSpPr>
          <p:cNvPr id="119" name="Google Shape;119;g354c4b7adcc_0_12"/>
          <p:cNvSpPr txBox="1"/>
          <p:nvPr/>
        </p:nvSpPr>
        <p:spPr>
          <a:xfrm>
            <a:off x="7040250" y="4514242"/>
            <a:ext cx="847500" cy="821100"/>
          </a:xfrm>
          <a:prstGeom prst="rect">
            <a:avLst/>
          </a:prstGeom>
          <a:solidFill>
            <a:schemeClr val="lt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a:solidFill>
                  <a:schemeClr val="dk1"/>
                </a:solidFill>
                <a:highlight>
                  <a:schemeClr val="lt1"/>
                </a:highlight>
                <a:latin typeface="Lexend"/>
                <a:ea typeface="Lexend"/>
                <a:cs typeface="Lexend"/>
                <a:sym typeface="Lexend"/>
              </a:rPr>
              <a:t>Inject </a:t>
            </a:r>
            <a:endParaRPr>
              <a:solidFill>
                <a:schemeClr val="dk1"/>
              </a:solidFill>
              <a:highlight>
                <a:schemeClr val="lt1"/>
              </a:highlight>
              <a:latin typeface="Lexend"/>
              <a:ea typeface="Lexend"/>
              <a:cs typeface="Lexend"/>
              <a:sym typeface="Lexend"/>
            </a:endParaRPr>
          </a:p>
          <a:p>
            <a:pPr indent="0" lvl="0" marL="0" rtl="0" algn="ctr">
              <a:spcBef>
                <a:spcPts val="0"/>
              </a:spcBef>
              <a:spcAft>
                <a:spcPts val="0"/>
              </a:spcAft>
              <a:buNone/>
            </a:pPr>
            <a:r>
              <a:rPr lang="en-GB">
                <a:solidFill>
                  <a:schemeClr val="dk1"/>
                </a:solidFill>
                <a:highlight>
                  <a:schemeClr val="lt1"/>
                </a:highlight>
                <a:latin typeface="Lexend"/>
                <a:ea typeface="Lexend"/>
                <a:cs typeface="Lexend"/>
                <a:sym typeface="Lexend"/>
              </a:rPr>
              <a:t>v</a:t>
            </a:r>
            <a:r>
              <a:rPr lang="en-GB">
                <a:solidFill>
                  <a:schemeClr val="dk1"/>
                </a:solidFill>
                <a:highlight>
                  <a:schemeClr val="lt1"/>
                </a:highlight>
                <a:latin typeface="Lexend"/>
                <a:ea typeface="Lexend"/>
                <a:cs typeface="Lexend"/>
                <a:sym typeface="Lexend"/>
              </a:rPr>
              <a:t>ehicle   </a:t>
            </a:r>
            <a:endParaRPr>
              <a:solidFill>
                <a:schemeClr val="dk1"/>
              </a:solidFill>
              <a:highlight>
                <a:schemeClr val="lt1"/>
              </a:highlight>
              <a:latin typeface="Lexend"/>
              <a:ea typeface="Lexend"/>
              <a:cs typeface="Lexend"/>
              <a:sym typeface="Lexend"/>
            </a:endParaRPr>
          </a:p>
          <a:p>
            <a:pPr indent="0" lvl="0" marL="0" rtl="0" algn="ctr">
              <a:spcBef>
                <a:spcPts val="0"/>
              </a:spcBef>
              <a:spcAft>
                <a:spcPts val="0"/>
              </a:spcAft>
              <a:buNone/>
            </a:pPr>
            <a:r>
              <a:rPr lang="en-GB">
                <a:solidFill>
                  <a:schemeClr val="dk1"/>
                </a:solidFill>
                <a:highlight>
                  <a:schemeClr val="lt1"/>
                </a:highlight>
                <a:latin typeface="Lexend"/>
                <a:ea typeface="Lexend"/>
                <a:cs typeface="Lexend"/>
                <a:sym typeface="Lexend"/>
              </a:rPr>
              <a:t>signals</a:t>
            </a:r>
            <a:endParaRPr>
              <a:solidFill>
                <a:schemeClr val="dk1"/>
              </a:solidFill>
              <a:highlight>
                <a:schemeClr val="lt1"/>
              </a:highlight>
              <a:latin typeface="Lexend"/>
              <a:ea typeface="Lexend"/>
              <a:cs typeface="Lexend"/>
              <a:sym typeface="Lexend"/>
            </a:endParaRPr>
          </a:p>
        </p:txBody>
      </p:sp>
      <p:grpSp>
        <p:nvGrpSpPr>
          <p:cNvPr id="120" name="Google Shape;120;g354c4b7adcc_0_12"/>
          <p:cNvGrpSpPr/>
          <p:nvPr/>
        </p:nvGrpSpPr>
        <p:grpSpPr>
          <a:xfrm>
            <a:off x="2776075" y="1464100"/>
            <a:ext cx="2205600" cy="1312800"/>
            <a:chOff x="7675400" y="1306025"/>
            <a:chExt cx="2205600" cy="1312800"/>
          </a:xfrm>
        </p:grpSpPr>
        <p:sp>
          <p:nvSpPr>
            <p:cNvPr id="121" name="Google Shape;121;g354c4b7adcc_0_12"/>
            <p:cNvSpPr/>
            <p:nvPr/>
          </p:nvSpPr>
          <p:spPr>
            <a:xfrm>
              <a:off x="7675400" y="1306025"/>
              <a:ext cx="2205600" cy="1312800"/>
            </a:xfrm>
            <a:prstGeom prst="roundRect">
              <a:avLst>
                <a:gd fmla="val 9557" name="adj"/>
              </a:avLst>
            </a:prstGeom>
            <a:solidFill>
              <a:srgbClr val="001C3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800">
                <a:solidFill>
                  <a:schemeClr val="lt1"/>
                </a:solidFill>
                <a:latin typeface="Lexend"/>
                <a:ea typeface="Lexend"/>
                <a:cs typeface="Lexend"/>
                <a:sym typeface="Lexend"/>
              </a:endParaRPr>
            </a:p>
            <a:p>
              <a:pPr indent="0" lvl="0" marL="0" rtl="0" algn="ctr">
                <a:spcBef>
                  <a:spcPts val="0"/>
                </a:spcBef>
                <a:spcAft>
                  <a:spcPts val="0"/>
                </a:spcAft>
                <a:buNone/>
              </a:pPr>
              <a:r>
                <a:rPr lang="en-GB" sz="1800">
                  <a:solidFill>
                    <a:schemeClr val="lt1"/>
                  </a:solidFill>
                  <a:latin typeface="Lexend"/>
                  <a:ea typeface="Lexend"/>
                  <a:cs typeface="Lexend"/>
                  <a:sym typeface="Lexend"/>
                </a:rPr>
                <a:t>RemotiveCloud</a:t>
              </a:r>
              <a:endParaRPr sz="1800">
                <a:solidFill>
                  <a:schemeClr val="lt1"/>
                </a:solidFill>
                <a:latin typeface="Lexend"/>
                <a:ea typeface="Lexend"/>
                <a:cs typeface="Lexend"/>
                <a:sym typeface="Lexend"/>
              </a:endParaRPr>
            </a:p>
          </p:txBody>
        </p:sp>
        <p:pic>
          <p:nvPicPr>
            <p:cNvPr id="122" name="Google Shape;122;g354c4b7adcc_0_12"/>
            <p:cNvPicPr preferRelativeResize="0"/>
            <p:nvPr/>
          </p:nvPicPr>
          <p:blipFill>
            <a:blip r:embed="rId3">
              <a:alphaModFix/>
            </a:blip>
            <a:stretch>
              <a:fillRect/>
            </a:stretch>
          </p:blipFill>
          <p:spPr>
            <a:xfrm>
              <a:off x="8308525" y="1398000"/>
              <a:ext cx="952500" cy="619125"/>
            </a:xfrm>
            <a:prstGeom prst="rect">
              <a:avLst/>
            </a:prstGeom>
            <a:noFill/>
            <a:ln>
              <a:noFill/>
            </a:ln>
          </p:spPr>
        </p:pic>
      </p:grpSp>
      <p:sp>
        <p:nvSpPr>
          <p:cNvPr id="123" name="Google Shape;123;g354c4b7adcc_0_12"/>
          <p:cNvSpPr/>
          <p:nvPr/>
        </p:nvSpPr>
        <p:spPr>
          <a:xfrm>
            <a:off x="4780125" y="4366100"/>
            <a:ext cx="1454700" cy="1312800"/>
          </a:xfrm>
          <a:prstGeom prst="roundRect">
            <a:avLst>
              <a:gd fmla="val 9557" name="adj"/>
            </a:avLst>
          </a:prstGeom>
          <a:solidFill>
            <a:srgbClr val="001C3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800">
                <a:solidFill>
                  <a:schemeClr val="lt1"/>
                </a:solidFill>
                <a:latin typeface="Lexend"/>
                <a:ea typeface="Lexend"/>
                <a:cs typeface="Lexend"/>
                <a:sym typeface="Lexend"/>
              </a:rPr>
              <a:t>Client</a:t>
            </a:r>
            <a:endParaRPr sz="1800">
              <a:solidFill>
                <a:schemeClr val="lt1"/>
              </a:solidFill>
              <a:latin typeface="Lexend"/>
              <a:ea typeface="Lexend"/>
              <a:cs typeface="Lexend"/>
              <a:sym typeface="Lexend"/>
            </a:endParaRPr>
          </a:p>
        </p:txBody>
      </p:sp>
      <p:sp>
        <p:nvSpPr>
          <p:cNvPr id="124" name="Google Shape;124;g354c4b7adcc_0_12"/>
          <p:cNvSpPr/>
          <p:nvPr/>
        </p:nvSpPr>
        <p:spPr>
          <a:xfrm>
            <a:off x="8658250" y="4361300"/>
            <a:ext cx="1409100" cy="1312800"/>
          </a:xfrm>
          <a:prstGeom prst="roundRect">
            <a:avLst>
              <a:gd fmla="val 9557" name="adj"/>
            </a:avLst>
          </a:prstGeom>
          <a:solidFill>
            <a:srgbClr val="001C3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800">
                <a:solidFill>
                  <a:schemeClr val="lt1"/>
                </a:solidFill>
                <a:latin typeface="Lexend"/>
                <a:ea typeface="Lexend"/>
                <a:cs typeface="Lexend"/>
                <a:sym typeface="Lexend"/>
              </a:rPr>
              <a:t>Android Emulator</a:t>
            </a:r>
            <a:endParaRPr sz="1800">
              <a:solidFill>
                <a:schemeClr val="lt1"/>
              </a:solidFill>
              <a:latin typeface="Lexend"/>
              <a:ea typeface="Lexend"/>
              <a:cs typeface="Lexend"/>
              <a:sym typeface="Lexend"/>
            </a:endParaRPr>
          </a:p>
        </p:txBody>
      </p:sp>
      <p:pic>
        <p:nvPicPr>
          <p:cNvPr id="125" name="Google Shape;125;g354c4b7adcc_0_12" title="noun-car-490030.png"/>
          <p:cNvPicPr preferRelativeResize="0"/>
          <p:nvPr/>
        </p:nvPicPr>
        <p:blipFill rotWithShape="1">
          <a:blip r:embed="rId4">
            <a:alphaModFix/>
          </a:blip>
          <a:srcRect b="39667" l="0" r="0" t="17811"/>
          <a:stretch/>
        </p:blipFill>
        <p:spPr>
          <a:xfrm>
            <a:off x="742993" y="4462404"/>
            <a:ext cx="2523500" cy="1073021"/>
          </a:xfrm>
          <a:prstGeom prst="rect">
            <a:avLst/>
          </a:prstGeom>
          <a:noFill/>
          <a:ln>
            <a:noFill/>
          </a:ln>
        </p:spPr>
      </p:pic>
      <p:pic>
        <p:nvPicPr>
          <p:cNvPr id="126" name="Google Shape;126;g354c4b7adcc_0_12"/>
          <p:cNvPicPr preferRelativeResize="0"/>
          <p:nvPr/>
        </p:nvPicPr>
        <p:blipFill>
          <a:blip r:embed="rId5">
            <a:alphaModFix/>
          </a:blip>
          <a:stretch>
            <a:fillRect/>
          </a:stretch>
        </p:blipFill>
        <p:spPr>
          <a:xfrm>
            <a:off x="6383099" y="1788512"/>
            <a:ext cx="1927116" cy="192708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352822f00f5_0_55"/>
          <p:cNvSpPr/>
          <p:nvPr/>
        </p:nvSpPr>
        <p:spPr>
          <a:xfrm>
            <a:off x="5351125" y="378400"/>
            <a:ext cx="6555000" cy="5715300"/>
          </a:xfrm>
          <a:prstGeom prst="roundRect">
            <a:avLst>
              <a:gd fmla="val 2452"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3" name="Google Shape;133;g352822f00f5_0_55"/>
          <p:cNvSpPr/>
          <p:nvPr/>
        </p:nvSpPr>
        <p:spPr>
          <a:xfrm>
            <a:off x="477125" y="2174300"/>
            <a:ext cx="4697700" cy="3919500"/>
          </a:xfrm>
          <a:prstGeom prst="roundRect">
            <a:avLst>
              <a:gd fmla="val 2452"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4" name="Google Shape;134;g352822f00f5_0_55"/>
          <p:cNvSpPr txBox="1"/>
          <p:nvPr>
            <p:ph type="title"/>
          </p:nvPr>
        </p:nvSpPr>
        <p:spPr>
          <a:xfrm>
            <a:off x="334966" y="333375"/>
            <a:ext cx="2330700" cy="612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Use cases </a:t>
            </a:r>
            <a:endParaRPr/>
          </a:p>
        </p:txBody>
      </p:sp>
      <p:sp>
        <p:nvSpPr>
          <p:cNvPr id="135" name="Google Shape;135;g352822f00f5_0_55"/>
          <p:cNvSpPr txBox="1"/>
          <p:nvPr/>
        </p:nvSpPr>
        <p:spPr>
          <a:xfrm>
            <a:off x="7955550" y="415425"/>
            <a:ext cx="38640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000" u="sng" cap="none" strike="noStrike">
                <a:solidFill>
                  <a:schemeClr val="hlink"/>
                </a:solidFill>
                <a:highlight>
                  <a:srgbClr val="FFFFFF"/>
                </a:highlight>
                <a:latin typeface="Roboto"/>
                <a:ea typeface="Roboto"/>
                <a:cs typeface="Roboto"/>
                <a:sym typeface="Roboto"/>
                <a:hlinkClick r:id="rId3"/>
              </a:rPr>
              <a:t>Geotab integrates Volvo Cars in its extensive OEM partner network</a:t>
            </a:r>
            <a:r>
              <a:rPr i="1" lang="en-GB" sz="1000">
                <a:solidFill>
                  <a:srgbClr val="3C5164"/>
                </a:solidFill>
                <a:highlight>
                  <a:srgbClr val="FFFFFF"/>
                </a:highlight>
                <a:latin typeface="Roboto"/>
                <a:ea typeface="Roboto"/>
                <a:cs typeface="Roboto"/>
                <a:sym typeface="Roboto"/>
              </a:rPr>
              <a:t> </a:t>
            </a:r>
            <a:r>
              <a:rPr b="0" i="1" lang="en-GB" sz="1000" u="none" cap="none" strike="noStrike">
                <a:solidFill>
                  <a:srgbClr val="3C5164"/>
                </a:solidFill>
                <a:highlight>
                  <a:srgbClr val="FFFFFF"/>
                </a:highlight>
                <a:latin typeface="Roboto"/>
                <a:ea typeface="Roboto"/>
                <a:cs typeface="Roboto"/>
                <a:sym typeface="Roboto"/>
              </a:rPr>
              <a:t>Upon instruction from the fleet company, telematics data from the Volvo car is displayed on Geotab’s fleet management software, MyGeotab. Get insights into </a:t>
            </a:r>
            <a:r>
              <a:rPr b="1" i="1" lang="en-GB" sz="1000" u="none" cap="none" strike="noStrike">
                <a:solidFill>
                  <a:srgbClr val="3C5164"/>
                </a:solidFill>
                <a:highlight>
                  <a:srgbClr val="FFFFFF"/>
                </a:highlight>
                <a:latin typeface="Roboto"/>
                <a:ea typeface="Roboto"/>
                <a:cs typeface="Roboto"/>
                <a:sym typeface="Roboto"/>
              </a:rPr>
              <a:t>fuel consumption</a:t>
            </a:r>
            <a:r>
              <a:rPr b="0" i="1" lang="en-GB" sz="1000" u="none" cap="none" strike="noStrike">
                <a:solidFill>
                  <a:srgbClr val="3C5164"/>
                </a:solidFill>
                <a:highlight>
                  <a:srgbClr val="FFFFFF"/>
                </a:highlight>
                <a:latin typeface="Roboto"/>
                <a:ea typeface="Roboto"/>
                <a:cs typeface="Roboto"/>
                <a:sym typeface="Roboto"/>
              </a:rPr>
              <a:t>, </a:t>
            </a:r>
            <a:r>
              <a:rPr b="1" i="1" lang="en-GB" sz="1000" u="none" cap="none" strike="noStrike">
                <a:solidFill>
                  <a:srgbClr val="3C5164"/>
                </a:solidFill>
                <a:highlight>
                  <a:srgbClr val="FFFFFF"/>
                </a:highlight>
                <a:latin typeface="Roboto"/>
                <a:ea typeface="Roboto"/>
                <a:cs typeface="Roboto"/>
                <a:sym typeface="Roboto"/>
              </a:rPr>
              <a:t>maintenance</a:t>
            </a:r>
            <a:r>
              <a:rPr b="0" i="1" lang="en-GB" sz="1000" u="none" cap="none" strike="noStrike">
                <a:solidFill>
                  <a:srgbClr val="3C5164"/>
                </a:solidFill>
                <a:highlight>
                  <a:srgbClr val="FFFFFF"/>
                </a:highlight>
                <a:latin typeface="Roboto"/>
                <a:ea typeface="Roboto"/>
                <a:cs typeface="Roboto"/>
                <a:sym typeface="Roboto"/>
              </a:rPr>
              <a:t>, </a:t>
            </a:r>
            <a:r>
              <a:rPr b="1" i="1" lang="en-GB" sz="1000" u="none" cap="none" strike="noStrike">
                <a:solidFill>
                  <a:srgbClr val="3C5164"/>
                </a:solidFill>
                <a:highlight>
                  <a:srgbClr val="FFFFFF"/>
                </a:highlight>
                <a:latin typeface="Roboto"/>
                <a:ea typeface="Roboto"/>
                <a:cs typeface="Roboto"/>
                <a:sym typeface="Roboto"/>
              </a:rPr>
              <a:t>vehicle health tracking</a:t>
            </a:r>
            <a:r>
              <a:rPr b="0" i="1" lang="en-GB" sz="1000" u="none" cap="none" strike="noStrike">
                <a:solidFill>
                  <a:srgbClr val="3C5164"/>
                </a:solidFill>
                <a:highlight>
                  <a:srgbClr val="FFFFFF"/>
                </a:highlight>
                <a:latin typeface="Roboto"/>
                <a:ea typeface="Roboto"/>
                <a:cs typeface="Roboto"/>
                <a:sym typeface="Roboto"/>
              </a:rPr>
              <a:t> &amp; </a:t>
            </a:r>
            <a:r>
              <a:rPr b="1" i="1" lang="en-GB" sz="1000" u="none" cap="none" strike="noStrike">
                <a:solidFill>
                  <a:srgbClr val="3C5164"/>
                </a:solidFill>
                <a:highlight>
                  <a:srgbClr val="FFFFFF"/>
                </a:highlight>
                <a:latin typeface="Roboto"/>
                <a:ea typeface="Roboto"/>
                <a:cs typeface="Roboto"/>
                <a:sym typeface="Roboto"/>
              </a:rPr>
              <a:t>location insights</a:t>
            </a:r>
            <a:r>
              <a:rPr b="0" i="1" lang="en-GB" sz="1000" u="none" cap="none" strike="noStrike">
                <a:solidFill>
                  <a:srgbClr val="3C5164"/>
                </a:solidFill>
                <a:highlight>
                  <a:srgbClr val="FFFFFF"/>
                </a:highlight>
                <a:latin typeface="Roboto"/>
                <a:ea typeface="Roboto"/>
                <a:cs typeface="Roboto"/>
                <a:sym typeface="Roboto"/>
              </a:rPr>
              <a:t>, and more for efficient fleet management and sustainable fleet performance. </a:t>
            </a:r>
            <a:endParaRPr b="0" i="1" sz="1000" u="none" cap="none" strike="noStrike">
              <a:solidFill>
                <a:srgbClr val="000000"/>
              </a:solidFill>
              <a:latin typeface="Arial"/>
              <a:ea typeface="Arial"/>
              <a:cs typeface="Arial"/>
              <a:sym typeface="Arial"/>
            </a:endParaRPr>
          </a:p>
        </p:txBody>
      </p:sp>
      <p:sp>
        <p:nvSpPr>
          <p:cNvPr id="136" name="Google Shape;136;g352822f00f5_0_55"/>
          <p:cNvSpPr txBox="1"/>
          <p:nvPr/>
        </p:nvSpPr>
        <p:spPr>
          <a:xfrm>
            <a:off x="5473725" y="498463"/>
            <a:ext cx="2395200" cy="7941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b="1" lang="en-GB" sz="2200">
                <a:solidFill>
                  <a:schemeClr val="dk1"/>
                </a:solidFill>
                <a:latin typeface="Calibri"/>
                <a:ea typeface="Calibri"/>
                <a:cs typeface="Calibri"/>
                <a:sym typeface="Calibri"/>
              </a:rPr>
              <a:t>Fleet management app</a:t>
            </a:r>
            <a:endParaRPr sz="100"/>
          </a:p>
        </p:txBody>
      </p:sp>
      <p:sp>
        <p:nvSpPr>
          <p:cNvPr id="137" name="Google Shape;137;g352822f00f5_0_55"/>
          <p:cNvSpPr txBox="1"/>
          <p:nvPr/>
        </p:nvSpPr>
        <p:spPr>
          <a:xfrm>
            <a:off x="586225" y="2711100"/>
            <a:ext cx="1968300" cy="22071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b="1" lang="en-GB" sz="2200">
                <a:solidFill>
                  <a:schemeClr val="dk1"/>
                </a:solidFill>
                <a:latin typeface="Calibri"/>
                <a:ea typeface="Calibri"/>
                <a:cs typeface="Calibri"/>
                <a:sym typeface="Calibri"/>
              </a:rPr>
              <a:t>VCC App - </a:t>
            </a:r>
            <a:br>
              <a:rPr b="1" lang="en-GB" sz="2200">
                <a:solidFill>
                  <a:schemeClr val="dk1"/>
                </a:solidFill>
                <a:latin typeface="Calibri"/>
                <a:ea typeface="Calibri"/>
                <a:cs typeface="Calibri"/>
                <a:sym typeface="Calibri"/>
              </a:rPr>
            </a:br>
            <a:r>
              <a:rPr b="1" lang="en-GB" sz="2200">
                <a:solidFill>
                  <a:schemeClr val="dk1"/>
                </a:solidFill>
                <a:latin typeface="Calibri"/>
                <a:ea typeface="Calibri"/>
                <a:cs typeface="Calibri"/>
                <a:sym typeface="Calibri"/>
              </a:rPr>
              <a:t>Driving journal</a:t>
            </a:r>
            <a:endParaRPr b="1" sz="2200">
              <a:solidFill>
                <a:schemeClr val="dk1"/>
              </a:solidFill>
              <a:latin typeface="Calibri"/>
              <a:ea typeface="Calibri"/>
              <a:cs typeface="Calibri"/>
              <a:sym typeface="Calibri"/>
            </a:endParaRPr>
          </a:p>
          <a:p>
            <a:pPr indent="0" lvl="0" marL="0" rtl="0" algn="l">
              <a:lnSpc>
                <a:spcPct val="90000"/>
              </a:lnSpc>
              <a:spcBef>
                <a:spcPts val="0"/>
              </a:spcBef>
              <a:spcAft>
                <a:spcPts val="0"/>
              </a:spcAft>
              <a:buNone/>
            </a:pPr>
            <a:r>
              <a:t/>
            </a:r>
            <a:endParaRPr b="1" sz="2200">
              <a:solidFill>
                <a:schemeClr val="dk1"/>
              </a:solidFill>
              <a:latin typeface="Calibri"/>
              <a:ea typeface="Calibri"/>
              <a:cs typeface="Calibri"/>
              <a:sym typeface="Calibri"/>
            </a:endParaRPr>
          </a:p>
          <a:p>
            <a:pPr indent="0" lvl="0" marL="0" rtl="0" algn="l">
              <a:lnSpc>
                <a:spcPct val="90000"/>
              </a:lnSpc>
              <a:spcBef>
                <a:spcPts val="0"/>
              </a:spcBef>
              <a:spcAft>
                <a:spcPts val="0"/>
              </a:spcAft>
              <a:buNone/>
            </a:pPr>
            <a:r>
              <a:rPr i="1" lang="en-GB" sz="1000">
                <a:solidFill>
                  <a:srgbClr val="616161"/>
                </a:solidFill>
                <a:highlight>
                  <a:srgbClr val="FFFFFF"/>
                </a:highlight>
              </a:rPr>
              <a:t>The driving journal automatically logs all trips made with your car. The information varies depending on car model and model year, so make sure to read the section that applies to your car. </a:t>
            </a:r>
            <a:r>
              <a:rPr i="1" lang="en-GB" sz="1000" u="sng">
                <a:solidFill>
                  <a:schemeClr val="hlink"/>
                </a:solidFill>
                <a:highlight>
                  <a:srgbClr val="FFFFFF"/>
                </a:highlight>
                <a:hlinkClick r:id="rId4"/>
              </a:rPr>
              <a:t>More info &gt;&gt;</a:t>
            </a:r>
            <a:endParaRPr b="1" i="1" sz="1000">
              <a:solidFill>
                <a:schemeClr val="dk1"/>
              </a:solidFill>
            </a:endParaRPr>
          </a:p>
        </p:txBody>
      </p:sp>
      <p:pic>
        <p:nvPicPr>
          <p:cNvPr id="138" name="Google Shape;138;g352822f00f5_0_55"/>
          <p:cNvPicPr preferRelativeResize="0"/>
          <p:nvPr/>
        </p:nvPicPr>
        <p:blipFill>
          <a:blip r:embed="rId5">
            <a:alphaModFix/>
          </a:blip>
          <a:stretch>
            <a:fillRect/>
          </a:stretch>
        </p:blipFill>
        <p:spPr>
          <a:xfrm>
            <a:off x="2893300" y="2558700"/>
            <a:ext cx="1865050" cy="3315676"/>
          </a:xfrm>
          <a:prstGeom prst="rect">
            <a:avLst/>
          </a:prstGeom>
          <a:noFill/>
          <a:ln>
            <a:noFill/>
          </a:ln>
        </p:spPr>
      </p:pic>
      <p:sp>
        <p:nvSpPr>
          <p:cNvPr id="139" name="Google Shape;139;g352822f00f5_0_55"/>
          <p:cNvSpPr txBox="1"/>
          <p:nvPr/>
        </p:nvSpPr>
        <p:spPr>
          <a:xfrm>
            <a:off x="281425" y="987750"/>
            <a:ext cx="5506200" cy="13914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15000"/>
              </a:lnSpc>
              <a:spcBef>
                <a:spcPts val="1400"/>
              </a:spcBef>
              <a:spcAft>
                <a:spcPts val="0"/>
              </a:spcAft>
              <a:buClr>
                <a:schemeClr val="dk1"/>
              </a:buClr>
              <a:buSzPts val="1400"/>
              <a:buFont typeface="Lexend"/>
              <a:buChar char="●"/>
            </a:pPr>
            <a:r>
              <a:rPr lang="en-GB">
                <a:solidFill>
                  <a:schemeClr val="dk1"/>
                </a:solidFill>
                <a:latin typeface="Lexend"/>
                <a:ea typeface="Lexend"/>
                <a:cs typeface="Lexend"/>
                <a:sym typeface="Lexend"/>
              </a:rPr>
              <a:t>Responsible for the </a:t>
            </a:r>
            <a:r>
              <a:rPr b="0" i="0" lang="en-GB" u="none" cap="none" strike="noStrike">
                <a:solidFill>
                  <a:schemeClr val="dk1"/>
                </a:solidFill>
                <a:latin typeface="Lexend"/>
                <a:ea typeface="Lexend"/>
                <a:cs typeface="Lexend"/>
                <a:sym typeface="Lexend"/>
              </a:rPr>
              <a:t>Android client </a:t>
            </a:r>
            <a:endParaRPr>
              <a:solidFill>
                <a:schemeClr val="dk1"/>
              </a:solidFill>
              <a:latin typeface="Lexend"/>
              <a:ea typeface="Lexend"/>
              <a:cs typeface="Lexend"/>
              <a:sym typeface="Lexend"/>
            </a:endParaRPr>
          </a:p>
          <a:p>
            <a:pPr indent="-317500" lvl="0" marL="457200" marR="0" rtl="0" algn="l">
              <a:lnSpc>
                <a:spcPct val="115000"/>
              </a:lnSpc>
              <a:spcBef>
                <a:spcPts val="0"/>
              </a:spcBef>
              <a:spcAft>
                <a:spcPts val="0"/>
              </a:spcAft>
              <a:buClr>
                <a:schemeClr val="dk1"/>
              </a:buClr>
              <a:buSzPts val="1400"/>
              <a:buFont typeface="Lexend"/>
              <a:buChar char="●"/>
            </a:pPr>
            <a:r>
              <a:rPr lang="en-GB">
                <a:solidFill>
                  <a:schemeClr val="dk1"/>
                </a:solidFill>
                <a:latin typeface="Lexend"/>
                <a:ea typeface="Lexend"/>
                <a:cs typeface="Lexend"/>
                <a:sym typeface="Lexend"/>
              </a:rPr>
              <a:t>Use of multiple signals, various sources</a:t>
            </a:r>
            <a:endParaRPr>
              <a:solidFill>
                <a:schemeClr val="dk1"/>
              </a:solidFill>
              <a:latin typeface="Lexend"/>
              <a:ea typeface="Lexend"/>
              <a:cs typeface="Lexend"/>
              <a:sym typeface="Lexend"/>
            </a:endParaRPr>
          </a:p>
          <a:p>
            <a:pPr indent="-317500" lvl="0" marL="457200" marR="0" rtl="0" algn="l">
              <a:lnSpc>
                <a:spcPct val="115000"/>
              </a:lnSpc>
              <a:spcBef>
                <a:spcPts val="0"/>
              </a:spcBef>
              <a:spcAft>
                <a:spcPts val="0"/>
              </a:spcAft>
              <a:buClr>
                <a:schemeClr val="dk1"/>
              </a:buClr>
              <a:buSzPts val="1400"/>
              <a:buFont typeface="Lexend"/>
              <a:buChar char="●"/>
            </a:pPr>
            <a:r>
              <a:rPr lang="en-GB">
                <a:solidFill>
                  <a:schemeClr val="dk1"/>
                </a:solidFill>
                <a:latin typeface="Lexend"/>
                <a:ea typeface="Lexend"/>
                <a:cs typeface="Lexend"/>
                <a:sym typeface="Lexend"/>
              </a:rPr>
              <a:t>Ensure app is robust &amp; meets specification </a:t>
            </a:r>
            <a:endParaRPr>
              <a:solidFill>
                <a:schemeClr val="dk1"/>
              </a:solidFill>
              <a:latin typeface="Lexend"/>
              <a:ea typeface="Lexend"/>
              <a:cs typeface="Lexend"/>
              <a:sym typeface="Lexend"/>
            </a:endParaRPr>
          </a:p>
          <a:p>
            <a:pPr indent="0" lvl="0" marL="457200" marR="0" rtl="0" algn="l">
              <a:lnSpc>
                <a:spcPct val="115000"/>
              </a:lnSpc>
              <a:spcBef>
                <a:spcPts val="0"/>
              </a:spcBef>
              <a:spcAft>
                <a:spcPts val="0"/>
              </a:spcAft>
              <a:buNone/>
            </a:pPr>
            <a:br>
              <a:rPr lang="en-GB">
                <a:solidFill>
                  <a:schemeClr val="dk1"/>
                </a:solidFill>
                <a:latin typeface="Lexend"/>
                <a:ea typeface="Lexend"/>
                <a:cs typeface="Lexend"/>
                <a:sym typeface="Lexend"/>
              </a:rPr>
            </a:br>
            <a:endParaRPr b="0" i="0" u="none" cap="none" strike="noStrike">
              <a:solidFill>
                <a:srgbClr val="000000"/>
              </a:solidFill>
              <a:latin typeface="Arial"/>
              <a:ea typeface="Arial"/>
              <a:cs typeface="Arial"/>
              <a:sym typeface="Arial"/>
            </a:endParaRPr>
          </a:p>
        </p:txBody>
      </p:sp>
      <p:pic>
        <p:nvPicPr>
          <p:cNvPr id="140" name="Google Shape;140;g352822f00f5_0_55" title="fuel_level.png"/>
          <p:cNvPicPr preferRelativeResize="0"/>
          <p:nvPr/>
        </p:nvPicPr>
        <p:blipFill>
          <a:blip r:embed="rId6">
            <a:alphaModFix/>
          </a:blip>
          <a:stretch>
            <a:fillRect/>
          </a:stretch>
        </p:blipFill>
        <p:spPr>
          <a:xfrm>
            <a:off x="5990125" y="1600250"/>
            <a:ext cx="5753748" cy="3789951"/>
          </a:xfrm>
          <a:prstGeom prst="rect">
            <a:avLst/>
          </a:prstGeom>
          <a:noFill/>
          <a:ln cap="flat" cmpd="sng" w="9525">
            <a:solidFill>
              <a:schemeClr val="dk2"/>
            </a:solidFill>
            <a:prstDash val="solid"/>
            <a:round/>
            <a:headEnd len="sm" w="sm" type="none"/>
            <a:tailEnd len="sm" w="sm" type="none"/>
          </a:ln>
        </p:spPr>
      </p:pic>
      <p:pic>
        <p:nvPicPr>
          <p:cNvPr id="141" name="Google Shape;141;g352822f00f5_0_55" title="trip_info.png"/>
          <p:cNvPicPr preferRelativeResize="0"/>
          <p:nvPr/>
        </p:nvPicPr>
        <p:blipFill>
          <a:blip r:embed="rId7">
            <a:alphaModFix/>
          </a:blip>
          <a:stretch>
            <a:fillRect/>
          </a:stretch>
        </p:blipFill>
        <p:spPr>
          <a:xfrm>
            <a:off x="5565800" y="3309425"/>
            <a:ext cx="4089073" cy="2675451"/>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g354c4b7adcc_0_93"/>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r>
              <a:rPr lang="en-GB"/>
              <a:t>| </a:t>
            </a:r>
            <a:fld id="{00000000-1234-1234-1234-123412341234}" type="slidenum">
              <a:rPr b="0" lang="en-GB">
                <a:solidFill>
                  <a:srgbClr val="888888"/>
                </a:solidFill>
              </a:rPr>
              <a:t>‹#›</a:t>
            </a:fld>
            <a:endParaRPr b="0">
              <a:solidFill>
                <a:srgbClr val="888888"/>
              </a:solidFill>
            </a:endParaRPr>
          </a:p>
        </p:txBody>
      </p:sp>
      <p:sp>
        <p:nvSpPr>
          <p:cNvPr id="148" name="Google Shape;148;g354c4b7adcc_0_93"/>
          <p:cNvSpPr txBox="1"/>
          <p:nvPr>
            <p:ph type="title"/>
          </p:nvPr>
        </p:nvSpPr>
        <p:spPr>
          <a:xfrm>
            <a:off x="2945070" y="2816400"/>
            <a:ext cx="5987700" cy="6126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GB" sz="4200"/>
              <a:t>DEMO!</a:t>
            </a:r>
            <a:endParaRPr sz="42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graphicFrame>
        <p:nvGraphicFramePr>
          <p:cNvPr id="154" name="Google Shape;154;g352822f00f5_0_7"/>
          <p:cNvGraphicFramePr/>
          <p:nvPr/>
        </p:nvGraphicFramePr>
        <p:xfrm>
          <a:off x="523250" y="1196975"/>
          <a:ext cx="3000000" cy="3000000"/>
        </p:xfrm>
        <a:graphic>
          <a:graphicData uri="http://schemas.openxmlformats.org/drawingml/2006/table">
            <a:tbl>
              <a:tblPr>
                <a:noFill/>
                <a:tableStyleId>{6ED52F5A-8053-4361-B921-EC91B424ECF2}</a:tableStyleId>
              </a:tblPr>
              <a:tblGrid>
                <a:gridCol w="1950800"/>
                <a:gridCol w="1856675"/>
                <a:gridCol w="1862250"/>
                <a:gridCol w="2050400"/>
                <a:gridCol w="1975950"/>
              </a:tblGrid>
              <a:tr h="340850">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latin typeface="Lexend"/>
                          <a:ea typeface="Lexend"/>
                          <a:cs typeface="Lexend"/>
                          <a:sym typeface="Lexend"/>
                        </a:rPr>
                        <a:t>Setup</a:t>
                      </a:r>
                      <a:endParaRPr sz="1400" u="none" cap="none" strike="noStrike">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solidFill>
                      <a:srgbClr val="F3F3F3"/>
                    </a:solidFill>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a:latin typeface="Lexend"/>
                          <a:ea typeface="Lexend"/>
                          <a:cs typeface="Lexend"/>
                          <a:sym typeface="Lexend"/>
                        </a:rPr>
                        <a:t>HW setup cost</a:t>
                      </a:r>
                      <a:endParaRPr sz="1400" u="none" cap="none" strike="noStrike">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solidFill>
                      <a:srgbClr val="F3F3F3"/>
                    </a:solidFill>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a:latin typeface="Lexend"/>
                          <a:ea typeface="Lexend"/>
                          <a:cs typeface="Lexend"/>
                          <a:sym typeface="Lexend"/>
                        </a:rPr>
                        <a:t>Access</a:t>
                      </a:r>
                      <a:endParaRPr sz="1400" u="none" cap="none" strike="noStrike">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solidFill>
                      <a:srgbClr val="F3F3F3"/>
                    </a:solidFill>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a:latin typeface="Lexend"/>
                          <a:ea typeface="Lexend"/>
                          <a:cs typeface="Lexend"/>
                          <a:sym typeface="Lexend"/>
                        </a:rPr>
                        <a:t>Iteration s</a:t>
                      </a:r>
                      <a:r>
                        <a:rPr b="1" lang="en-GB" sz="1400" u="none" cap="none" strike="noStrike">
                          <a:latin typeface="Lexend"/>
                          <a:ea typeface="Lexend"/>
                          <a:cs typeface="Lexend"/>
                          <a:sym typeface="Lexend"/>
                        </a:rPr>
                        <a:t>peed</a:t>
                      </a:r>
                      <a:endParaRPr sz="1400" u="none" cap="none" strike="noStrike">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solidFill>
                      <a:srgbClr val="F3F3F3"/>
                    </a:solidFill>
                  </a:tcPr>
                </a:tc>
                <a:tc>
                  <a:txBody>
                    <a:bodyPr/>
                    <a:lstStyle/>
                    <a:p>
                      <a:pPr indent="0" lvl="0" marL="0" marR="0" rtl="0" algn="l">
                        <a:lnSpc>
                          <a:spcPct val="115000"/>
                        </a:lnSpc>
                        <a:spcBef>
                          <a:spcPts val="0"/>
                        </a:spcBef>
                        <a:spcAft>
                          <a:spcPts val="0"/>
                        </a:spcAft>
                        <a:buClr>
                          <a:srgbClr val="000000"/>
                        </a:buClr>
                        <a:buSzPts val="1400"/>
                        <a:buFont typeface="Arial"/>
                        <a:buNone/>
                      </a:pPr>
                      <a:r>
                        <a:rPr b="1" lang="en-GB" sz="1400" u="none" cap="none" strike="noStrike">
                          <a:latin typeface="Lexend"/>
                          <a:ea typeface="Lexend"/>
                          <a:cs typeface="Lexend"/>
                          <a:sym typeface="Lexend"/>
                        </a:rPr>
                        <a:t>Accuracy</a:t>
                      </a:r>
                      <a:endParaRPr sz="1400" u="none" cap="none" strike="noStrike">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solidFill>
                      <a:srgbClr val="F3F3F3"/>
                    </a:solidFill>
                  </a:tcPr>
                </a:tc>
              </a:tr>
              <a:tr h="757800">
                <a:tc>
                  <a:txBody>
                    <a:bodyPr/>
                    <a:lstStyle/>
                    <a:p>
                      <a:pPr indent="0" lvl="0" marL="0" marR="0" rtl="0" algn="l">
                        <a:lnSpc>
                          <a:spcPct val="115000"/>
                        </a:lnSpc>
                        <a:spcBef>
                          <a:spcPts val="0"/>
                        </a:spcBef>
                        <a:spcAft>
                          <a:spcPts val="0"/>
                        </a:spcAft>
                        <a:buClr>
                          <a:srgbClr val="000000"/>
                        </a:buClr>
                        <a:buSzPts val="1400"/>
                        <a:buFont typeface="Arial"/>
                        <a:buNone/>
                      </a:pPr>
                      <a:r>
                        <a:rPr b="1" lang="en-GB" sz="1500" u="none" cap="none" strike="noStrike">
                          <a:latin typeface="Lexend"/>
                          <a:ea typeface="Lexend"/>
                          <a:cs typeface="Lexend"/>
                          <a:sym typeface="Lexend"/>
                        </a:rPr>
                        <a:t>Vehicle </a:t>
                      </a:r>
                      <a:r>
                        <a:rPr b="1" lang="en-GB" sz="1500">
                          <a:latin typeface="Lexend"/>
                          <a:ea typeface="Lexend"/>
                          <a:cs typeface="Lexend"/>
                          <a:sym typeface="Lexend"/>
                        </a:rPr>
                        <a:t>or legacy test </a:t>
                      </a:r>
                      <a:r>
                        <a:rPr b="1" lang="en-GB" sz="1500" u="none" cap="none" strike="noStrike">
                          <a:latin typeface="Lexend"/>
                          <a:ea typeface="Lexend"/>
                          <a:cs typeface="Lexend"/>
                          <a:sym typeface="Lexend"/>
                        </a:rPr>
                        <a:t>rig </a:t>
                      </a:r>
                      <a:endParaRPr b="1" sz="1500" u="none" cap="none" strike="noStrike">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solidFill>
                      <a:srgbClr val="F3F3F3"/>
                    </a:solidFill>
                  </a:tcPr>
                </a:tc>
                <a:tc>
                  <a:txBody>
                    <a:bodyPr/>
                    <a:lstStyle/>
                    <a:p>
                      <a:pPr indent="0" lvl="0" marL="0" rtl="0" algn="l">
                        <a:lnSpc>
                          <a:spcPct val="115000"/>
                        </a:lnSpc>
                        <a:spcBef>
                          <a:spcPts val="0"/>
                        </a:spcBef>
                        <a:spcAft>
                          <a:spcPts val="0"/>
                        </a:spcAft>
                        <a:buClr>
                          <a:schemeClr val="dk1"/>
                        </a:buClr>
                        <a:buSzPts val="1400"/>
                        <a:buFont typeface="Arial"/>
                        <a:buNone/>
                      </a:pPr>
                      <a:r>
                        <a:rPr lang="en-GB" sz="1500">
                          <a:solidFill>
                            <a:schemeClr val="dk1"/>
                          </a:solidFill>
                          <a:latin typeface="Lexend"/>
                          <a:ea typeface="Lexend"/>
                          <a:cs typeface="Lexend"/>
                          <a:sym typeface="Lexend"/>
                        </a:rPr>
                        <a:t>&gt; 100,000 SEK </a:t>
                      </a:r>
                      <a:endParaRPr sz="1500" u="none" cap="none" strike="noStrike">
                        <a:solidFill>
                          <a:schemeClr val="dk1"/>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400"/>
                        <a:buFont typeface="Arial"/>
                        <a:buNone/>
                      </a:pPr>
                      <a:r>
                        <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rtl="0" algn="l">
                        <a:lnSpc>
                          <a:spcPct val="115000"/>
                        </a:lnSpc>
                        <a:spcBef>
                          <a:spcPts val="1200"/>
                        </a:spcBef>
                        <a:spcAft>
                          <a:spcPts val="0"/>
                        </a:spcAft>
                        <a:buClr>
                          <a:schemeClr val="dk1"/>
                        </a:buClr>
                        <a:buSzPts val="1100"/>
                        <a:buFont typeface="Arial"/>
                        <a:buNone/>
                      </a:pPr>
                      <a:r>
                        <a:rPr lang="en-GB" sz="1500">
                          <a:solidFill>
                            <a:schemeClr val="dk1"/>
                          </a:solidFill>
                          <a:latin typeface="Lexend"/>
                          <a:ea typeface="Lexend"/>
                          <a:cs typeface="Lexend"/>
                          <a:sym typeface="Lexend"/>
                        </a:rPr>
                        <a:t>Limited (on-site)</a:t>
                      </a:r>
                      <a:endParaRPr sz="1500" u="none" cap="none" strike="noStrike">
                        <a:solidFill>
                          <a:schemeClr val="dk1"/>
                        </a:solidFill>
                        <a:latin typeface="Lexend"/>
                        <a:ea typeface="Lexend"/>
                        <a:cs typeface="Lexend"/>
                        <a:sym typeface="Lexend"/>
                      </a:endParaRPr>
                    </a:p>
                    <a:p>
                      <a:pPr indent="0" lvl="0" marL="0" marR="0" rtl="0" algn="l">
                        <a:lnSpc>
                          <a:spcPct val="115000"/>
                        </a:lnSpc>
                        <a:spcBef>
                          <a:spcPts val="1200"/>
                        </a:spcBef>
                        <a:spcAft>
                          <a:spcPts val="0"/>
                        </a:spcAft>
                        <a:buClr>
                          <a:srgbClr val="000000"/>
                        </a:buClr>
                        <a:buSzPts val="1400"/>
                        <a:buFont typeface="Arial"/>
                        <a:buNone/>
                      </a:pPr>
                      <a:r>
                        <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lang="en-GB" sz="1500" u="none" cap="none" strike="noStrike">
                          <a:solidFill>
                            <a:schemeClr val="dk1"/>
                          </a:solidFill>
                          <a:latin typeface="Lexend"/>
                          <a:ea typeface="Lexend"/>
                          <a:cs typeface="Lexend"/>
                          <a:sym typeface="Lexend"/>
                        </a:rPr>
                        <a:t>1+ hour</a:t>
                      </a:r>
                      <a:endParaRPr sz="1500" u="none" cap="none" strike="noStrike">
                        <a:solidFill>
                          <a:schemeClr val="dk1"/>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400"/>
                        <a:buFont typeface="Arial"/>
                        <a:buNone/>
                      </a:pPr>
                      <a:r>
                        <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rPr lang="en-GB" sz="1500">
                          <a:solidFill>
                            <a:schemeClr val="dk1"/>
                          </a:solidFill>
                          <a:latin typeface="Lexend"/>
                          <a:ea typeface="Lexend"/>
                          <a:cs typeface="Lexend"/>
                          <a:sym typeface="Lexend"/>
                        </a:rPr>
                        <a:t>Real-world fidelity</a:t>
                      </a:r>
                      <a:endParaRPr sz="1500" u="none" cap="none" strike="noStrike">
                        <a:solidFill>
                          <a:schemeClr val="dk1"/>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400"/>
                        <a:buFont typeface="Arial"/>
                        <a:buNone/>
                      </a:pPr>
                      <a:r>
                        <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r>
            </a:tbl>
          </a:graphicData>
        </a:graphic>
      </p:graphicFrame>
      <p:sp>
        <p:nvSpPr>
          <p:cNvPr id="155" name="Google Shape;155;g352822f00f5_0_7"/>
          <p:cNvSpPr txBox="1"/>
          <p:nvPr>
            <p:ph type="title"/>
          </p:nvPr>
        </p:nvSpPr>
        <p:spPr>
          <a:xfrm>
            <a:off x="334963" y="333375"/>
            <a:ext cx="9670800" cy="612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Workflow setup comparison</a:t>
            </a:r>
            <a:endParaRPr/>
          </a:p>
        </p:txBody>
      </p:sp>
      <p:graphicFrame>
        <p:nvGraphicFramePr>
          <p:cNvPr id="156" name="Google Shape;156;g352822f00f5_0_7"/>
          <p:cNvGraphicFramePr/>
          <p:nvPr/>
        </p:nvGraphicFramePr>
        <p:xfrm>
          <a:off x="523250" y="2311640"/>
          <a:ext cx="3000000" cy="3000000"/>
        </p:xfrm>
        <a:graphic>
          <a:graphicData uri="http://schemas.openxmlformats.org/drawingml/2006/table">
            <a:tbl>
              <a:tblPr>
                <a:noFill/>
                <a:tableStyleId>{6ED52F5A-8053-4361-B921-EC91B424ECF2}</a:tableStyleId>
              </a:tblPr>
              <a:tblGrid>
                <a:gridCol w="1950800"/>
                <a:gridCol w="1856675"/>
                <a:gridCol w="1862250"/>
                <a:gridCol w="2050400"/>
                <a:gridCol w="1975925"/>
              </a:tblGrid>
              <a:tr h="825850">
                <a:tc>
                  <a:txBody>
                    <a:bodyPr/>
                    <a:lstStyle/>
                    <a:p>
                      <a:pPr indent="0" lvl="0" marL="0" marR="0" rtl="0" algn="l">
                        <a:lnSpc>
                          <a:spcPct val="115000"/>
                        </a:lnSpc>
                        <a:spcBef>
                          <a:spcPts val="0"/>
                        </a:spcBef>
                        <a:spcAft>
                          <a:spcPts val="0"/>
                        </a:spcAft>
                        <a:buClr>
                          <a:srgbClr val="000000"/>
                        </a:buClr>
                        <a:buSzPts val="1400"/>
                        <a:buFont typeface="Arial"/>
                        <a:buNone/>
                      </a:pPr>
                      <a:r>
                        <a:rPr b="1" lang="en-GB" sz="1500" u="none" cap="none" strike="noStrike">
                          <a:solidFill>
                            <a:schemeClr val="dk1"/>
                          </a:solidFill>
                          <a:latin typeface="Lexend"/>
                          <a:ea typeface="Lexend"/>
                          <a:cs typeface="Lexend"/>
                          <a:sym typeface="Lexend"/>
                        </a:rPr>
                        <a:t>Vehicle/rig with RemotiveBroker</a:t>
                      </a:r>
                      <a:endParaRPr b="1"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solidFill>
                      <a:srgbClr val="F3F3F3"/>
                    </a:solidFill>
                  </a:tcPr>
                </a:tc>
                <a:tc>
                  <a:txBody>
                    <a:bodyPr/>
                    <a:lstStyle/>
                    <a:p>
                      <a:pPr indent="0" lvl="0" marL="0" rtl="0" algn="l">
                        <a:lnSpc>
                          <a:spcPct val="115000"/>
                        </a:lnSpc>
                        <a:spcBef>
                          <a:spcPts val="0"/>
                        </a:spcBef>
                        <a:spcAft>
                          <a:spcPts val="0"/>
                        </a:spcAft>
                        <a:buClr>
                          <a:schemeClr val="dk1"/>
                        </a:buClr>
                        <a:buSzPts val="1400"/>
                        <a:buFont typeface="Arial"/>
                        <a:buNone/>
                      </a:pPr>
                      <a:r>
                        <a:rPr lang="en-GB" sz="1500">
                          <a:solidFill>
                            <a:schemeClr val="dk1"/>
                          </a:solidFill>
                          <a:latin typeface="Lexend"/>
                          <a:ea typeface="Lexend"/>
                          <a:cs typeface="Lexend"/>
                          <a:sym typeface="Lexend"/>
                        </a:rPr>
                        <a:t>&lt; 10,000 SEK </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rtl="0" algn="l">
                        <a:lnSpc>
                          <a:spcPct val="115000"/>
                        </a:lnSpc>
                        <a:spcBef>
                          <a:spcPts val="1200"/>
                        </a:spcBef>
                        <a:spcAft>
                          <a:spcPts val="1200"/>
                        </a:spcAft>
                        <a:buClr>
                          <a:schemeClr val="dk1"/>
                        </a:buClr>
                        <a:buSzPts val="1100"/>
                        <a:buFont typeface="Arial"/>
                        <a:buNone/>
                      </a:pPr>
                      <a:r>
                        <a:rPr lang="en-GB" sz="1500">
                          <a:solidFill>
                            <a:schemeClr val="dk1"/>
                          </a:solidFill>
                          <a:latin typeface="Lexend"/>
                          <a:ea typeface="Lexend"/>
                          <a:cs typeface="Lexend"/>
                          <a:sym typeface="Lexend"/>
                        </a:rPr>
                        <a:t>On-site</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lang="en-GB" sz="1500" u="none" cap="none" strike="noStrike">
                          <a:solidFill>
                            <a:schemeClr val="dk1"/>
                          </a:solidFill>
                          <a:latin typeface="Lexend"/>
                          <a:ea typeface="Lexend"/>
                          <a:cs typeface="Lexend"/>
                          <a:sym typeface="Lexend"/>
                        </a:rPr>
                        <a:t>1+ hour</a:t>
                      </a:r>
                      <a:endParaRPr sz="1500" u="none" cap="none" strike="noStrike">
                        <a:solidFill>
                          <a:schemeClr val="dk1"/>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400"/>
                        <a:buFont typeface="Arial"/>
                        <a:buNone/>
                      </a:pPr>
                      <a:r>
                        <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300"/>
                        <a:buFont typeface="Arial"/>
                        <a:buNone/>
                      </a:pPr>
                      <a:r>
                        <a:rPr lang="en-GB" sz="1500">
                          <a:solidFill>
                            <a:schemeClr val="dk1"/>
                          </a:solidFill>
                          <a:latin typeface="Lexend"/>
                          <a:ea typeface="Lexend"/>
                          <a:cs typeface="Lexend"/>
                          <a:sym typeface="Lexend"/>
                        </a:rPr>
                        <a:t>Real-world fidelity</a:t>
                      </a:r>
                      <a:endParaRPr sz="1500" u="none" cap="none" strike="noStrike">
                        <a:solidFill>
                          <a:schemeClr val="dk1"/>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400"/>
                        <a:buFont typeface="Arial"/>
                        <a:buNone/>
                      </a:pPr>
                      <a:r>
                        <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r>
            </a:tbl>
          </a:graphicData>
        </a:graphic>
      </p:graphicFrame>
      <p:graphicFrame>
        <p:nvGraphicFramePr>
          <p:cNvPr id="157" name="Google Shape;157;g352822f00f5_0_7"/>
          <p:cNvGraphicFramePr/>
          <p:nvPr/>
        </p:nvGraphicFramePr>
        <p:xfrm>
          <a:off x="523250" y="3146626"/>
          <a:ext cx="3000000" cy="3000000"/>
        </p:xfrm>
        <a:graphic>
          <a:graphicData uri="http://schemas.openxmlformats.org/drawingml/2006/table">
            <a:tbl>
              <a:tblPr>
                <a:noFill/>
                <a:tableStyleId>{6ED52F5A-8053-4361-B921-EC91B424ECF2}</a:tableStyleId>
              </a:tblPr>
              <a:tblGrid>
                <a:gridCol w="1950800"/>
                <a:gridCol w="1856675"/>
                <a:gridCol w="1862250"/>
                <a:gridCol w="2050400"/>
                <a:gridCol w="1975925"/>
              </a:tblGrid>
              <a:tr h="667125">
                <a:tc>
                  <a:txBody>
                    <a:bodyPr/>
                    <a:lstStyle/>
                    <a:p>
                      <a:pPr indent="0" lvl="0" marL="0" marR="0" rtl="0" algn="l">
                        <a:lnSpc>
                          <a:spcPct val="115000"/>
                        </a:lnSpc>
                        <a:spcBef>
                          <a:spcPts val="0"/>
                        </a:spcBef>
                        <a:spcAft>
                          <a:spcPts val="0"/>
                        </a:spcAft>
                        <a:buClr>
                          <a:srgbClr val="000000"/>
                        </a:buClr>
                        <a:buSzPts val="1400"/>
                        <a:buFont typeface="Arial"/>
                        <a:buNone/>
                      </a:pPr>
                      <a:r>
                        <a:rPr b="1" lang="en-GB" sz="1500" u="none" cap="none" strike="noStrike">
                          <a:solidFill>
                            <a:schemeClr val="dk1"/>
                          </a:solidFill>
                          <a:latin typeface="Lexend"/>
                          <a:ea typeface="Lexend"/>
                          <a:cs typeface="Lexend"/>
                          <a:sym typeface="Lexend"/>
                        </a:rPr>
                        <a:t>Simulated signals in GAS</a:t>
                      </a:r>
                      <a:br>
                        <a:rPr b="1" lang="en-GB" sz="1500">
                          <a:solidFill>
                            <a:schemeClr val="dk1"/>
                          </a:solidFill>
                          <a:latin typeface="Lexend"/>
                          <a:ea typeface="Lexend"/>
                          <a:cs typeface="Lexend"/>
                          <a:sym typeface="Lexend"/>
                        </a:rPr>
                      </a:br>
                      <a:endParaRPr b="1" sz="1500">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solidFill>
                      <a:srgbClr val="F3F3F3"/>
                    </a:solidFill>
                  </a:tcPr>
                </a:tc>
                <a:tc>
                  <a:txBody>
                    <a:bodyPr/>
                    <a:lstStyle/>
                    <a:p>
                      <a:pPr indent="0" lvl="0" marL="0" marR="0" rtl="0" algn="l">
                        <a:lnSpc>
                          <a:spcPct val="115000"/>
                        </a:lnSpc>
                        <a:spcBef>
                          <a:spcPts val="0"/>
                        </a:spcBef>
                        <a:spcAft>
                          <a:spcPts val="0"/>
                        </a:spcAft>
                        <a:buClr>
                          <a:srgbClr val="000000"/>
                        </a:buClr>
                        <a:buSzPts val="1400"/>
                        <a:buFont typeface="Arial"/>
                        <a:buNone/>
                      </a:pPr>
                      <a:r>
                        <a:rPr lang="en-GB" sz="1500">
                          <a:solidFill>
                            <a:schemeClr val="dk1"/>
                          </a:solidFill>
                          <a:latin typeface="Lexend"/>
                          <a:ea typeface="Lexend"/>
                          <a:cs typeface="Lexend"/>
                          <a:sym typeface="Lexend"/>
                        </a:rPr>
                        <a:t>Laptop only</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lang="en-GB" sz="1500">
                          <a:solidFill>
                            <a:schemeClr val="dk1"/>
                          </a:solidFill>
                          <a:latin typeface="Lexend"/>
                          <a:ea typeface="Lexend"/>
                          <a:cs typeface="Lexend"/>
                          <a:sym typeface="Lexend"/>
                        </a:rPr>
                        <a:t>Always</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lang="en-GB" sz="1500" u="none" cap="none" strike="noStrike">
                          <a:solidFill>
                            <a:schemeClr val="dk1"/>
                          </a:solidFill>
                          <a:latin typeface="Lexend"/>
                          <a:ea typeface="Lexend"/>
                          <a:cs typeface="Lexend"/>
                          <a:sym typeface="Lexend"/>
                        </a:rPr>
                        <a:t>~5 minutes</a:t>
                      </a:r>
                      <a:endParaRPr sz="1500" u="none" cap="none" strike="noStrike">
                        <a:solidFill>
                          <a:schemeClr val="dk1"/>
                        </a:solidFill>
                        <a:highlight>
                          <a:srgbClr val="FFFF00"/>
                        </a:highlight>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400"/>
                        <a:buFont typeface="Arial"/>
                        <a:buNone/>
                      </a:pPr>
                      <a:r>
                        <a:rPr lang="en-GB" sz="1500">
                          <a:solidFill>
                            <a:schemeClr val="dk1"/>
                          </a:solidFill>
                          <a:latin typeface="Lexend"/>
                          <a:ea typeface="Lexend"/>
                          <a:cs typeface="Lexend"/>
                          <a:sym typeface="Lexend"/>
                        </a:rPr>
                        <a:t>Limited</a:t>
                      </a:r>
                      <a:endParaRPr sz="1500" u="none" cap="none" strike="noStrike">
                        <a:solidFill>
                          <a:schemeClr val="dk1"/>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r>
            </a:tbl>
          </a:graphicData>
        </a:graphic>
      </p:graphicFrame>
      <p:graphicFrame>
        <p:nvGraphicFramePr>
          <p:cNvPr id="158" name="Google Shape;158;g352822f00f5_0_7"/>
          <p:cNvGraphicFramePr/>
          <p:nvPr/>
        </p:nvGraphicFramePr>
        <p:xfrm>
          <a:off x="523250" y="4031376"/>
          <a:ext cx="3000000" cy="3000000"/>
        </p:xfrm>
        <a:graphic>
          <a:graphicData uri="http://schemas.openxmlformats.org/drawingml/2006/table">
            <a:tbl>
              <a:tblPr>
                <a:noFill/>
                <a:tableStyleId>{6ED52F5A-8053-4361-B921-EC91B424ECF2}</a:tableStyleId>
              </a:tblPr>
              <a:tblGrid>
                <a:gridCol w="1950800"/>
                <a:gridCol w="1856675"/>
                <a:gridCol w="1862250"/>
                <a:gridCol w="2050400"/>
                <a:gridCol w="1975925"/>
              </a:tblGrid>
              <a:tr h="667125">
                <a:tc>
                  <a:txBody>
                    <a:bodyPr/>
                    <a:lstStyle/>
                    <a:p>
                      <a:pPr indent="0" lvl="0" marL="0" marR="0" rtl="0" algn="l">
                        <a:lnSpc>
                          <a:spcPct val="115000"/>
                        </a:lnSpc>
                        <a:spcBef>
                          <a:spcPts val="0"/>
                        </a:spcBef>
                        <a:spcAft>
                          <a:spcPts val="0"/>
                        </a:spcAft>
                        <a:buClr>
                          <a:srgbClr val="000000"/>
                        </a:buClr>
                        <a:buSzPts val="1400"/>
                        <a:buFont typeface="Arial"/>
                        <a:buNone/>
                      </a:pPr>
                      <a:r>
                        <a:rPr b="1" lang="en-GB" sz="1500" u="none" cap="none" strike="noStrike">
                          <a:latin typeface="Lexend"/>
                          <a:ea typeface="Lexend"/>
                          <a:cs typeface="Lexend"/>
                          <a:sym typeface="Lexend"/>
                        </a:rPr>
                        <a:t>Recordings in RemotiveCloud</a:t>
                      </a:r>
                      <a:endParaRPr b="1" sz="1500" u="none" cap="none" strike="noStrike">
                        <a:latin typeface="Lexend"/>
                        <a:ea typeface="Lexend"/>
                        <a:cs typeface="Lexend"/>
                        <a:sym typeface="Lexend"/>
                      </a:endParaRPr>
                    </a:p>
                    <a:p>
                      <a:pPr indent="0" lvl="0" marL="0" marR="0" rtl="0" algn="l">
                        <a:lnSpc>
                          <a:spcPct val="115000"/>
                        </a:lnSpc>
                        <a:spcBef>
                          <a:spcPts val="0"/>
                        </a:spcBef>
                        <a:spcAft>
                          <a:spcPts val="0"/>
                        </a:spcAft>
                        <a:buClr>
                          <a:srgbClr val="000000"/>
                        </a:buClr>
                        <a:buSzPts val="1400"/>
                        <a:buFont typeface="Arial"/>
                        <a:buNone/>
                      </a:pPr>
                      <a:r>
                        <a:t/>
                      </a:r>
                      <a:endParaRPr b="1" sz="1500">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solidFill>
                      <a:srgbClr val="F3F3F3"/>
                    </a:solidFill>
                  </a:tcPr>
                </a:tc>
                <a:tc>
                  <a:txBody>
                    <a:bodyPr/>
                    <a:lstStyle/>
                    <a:p>
                      <a:pPr indent="0" lvl="0" marL="0" rtl="0" algn="l">
                        <a:lnSpc>
                          <a:spcPct val="115000"/>
                        </a:lnSpc>
                        <a:spcBef>
                          <a:spcPts val="0"/>
                        </a:spcBef>
                        <a:spcAft>
                          <a:spcPts val="0"/>
                        </a:spcAft>
                        <a:buClr>
                          <a:schemeClr val="dk1"/>
                        </a:buClr>
                        <a:buSzPts val="1400"/>
                        <a:buFont typeface="Arial"/>
                        <a:buNone/>
                      </a:pPr>
                      <a:r>
                        <a:rPr lang="en-GB" sz="1500">
                          <a:solidFill>
                            <a:schemeClr val="dk1"/>
                          </a:solidFill>
                          <a:latin typeface="Lexend"/>
                          <a:ea typeface="Lexend"/>
                          <a:cs typeface="Lexend"/>
                          <a:sym typeface="Lexend"/>
                        </a:rPr>
                        <a:t>Laptop only</a:t>
                      </a:r>
                      <a:endParaRPr sz="1500" u="none" cap="none" strike="noStrike">
                        <a:solidFill>
                          <a:srgbClr val="16A669"/>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400"/>
                        <a:buFont typeface="Arial"/>
                        <a:buNone/>
                      </a:pPr>
                      <a:r>
                        <a:rPr lang="en-GB" sz="1500">
                          <a:solidFill>
                            <a:schemeClr val="dk1"/>
                          </a:solidFill>
                          <a:latin typeface="Lexend"/>
                          <a:ea typeface="Lexend"/>
                          <a:cs typeface="Lexend"/>
                          <a:sym typeface="Lexend"/>
                        </a:rPr>
                        <a:t>Always</a:t>
                      </a:r>
                      <a:endParaRPr sz="1500">
                        <a:solidFill>
                          <a:schemeClr val="dk1"/>
                        </a:solidFill>
                        <a:latin typeface="Lexend"/>
                        <a:ea typeface="Lexend"/>
                        <a:cs typeface="Lexend"/>
                        <a:sym typeface="Lexend"/>
                      </a:endParaRPr>
                    </a:p>
                    <a:p>
                      <a:pPr indent="0" lvl="0" marL="0" marR="0" rtl="0" algn="l">
                        <a:lnSpc>
                          <a:spcPct val="115000"/>
                        </a:lnSpc>
                        <a:spcBef>
                          <a:spcPts val="0"/>
                        </a:spcBef>
                        <a:spcAft>
                          <a:spcPts val="0"/>
                        </a:spcAft>
                        <a:buClr>
                          <a:srgbClr val="000000"/>
                        </a:buClr>
                        <a:buSzPts val="1400"/>
                        <a:buFont typeface="Arial"/>
                        <a:buNone/>
                      </a:pPr>
                      <a:r>
                        <a:t/>
                      </a:r>
                      <a:endParaRPr sz="1500">
                        <a:solidFill>
                          <a:srgbClr val="16A669"/>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400"/>
                        <a:buFont typeface="Arial"/>
                        <a:buNone/>
                      </a:pPr>
                      <a:r>
                        <a:rPr lang="en-GB" sz="1500">
                          <a:solidFill>
                            <a:schemeClr val="dk1"/>
                          </a:solidFill>
                          <a:latin typeface="Lexend"/>
                          <a:ea typeface="Lexend"/>
                          <a:cs typeface="Lexend"/>
                          <a:sym typeface="Lexend"/>
                        </a:rPr>
                        <a:t>~5 minutes</a:t>
                      </a:r>
                      <a:endParaRPr sz="1500" u="none" cap="none" strike="noStrike">
                        <a:solidFill>
                          <a:srgbClr val="16A669"/>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300"/>
                        <a:buFont typeface="Arial"/>
                        <a:buNone/>
                      </a:pPr>
                      <a:r>
                        <a:rPr lang="en-GB" sz="1500">
                          <a:solidFill>
                            <a:schemeClr val="dk1"/>
                          </a:solidFill>
                          <a:latin typeface="Lexend"/>
                          <a:ea typeface="Lexend"/>
                          <a:cs typeface="Lexend"/>
                          <a:sym typeface="Lexend"/>
                        </a:rPr>
                        <a:t>Real-world fidelity </a:t>
                      </a:r>
                      <a:endParaRPr sz="1500">
                        <a:solidFill>
                          <a:schemeClr val="dk1"/>
                        </a:solidFill>
                        <a:latin typeface="Lexend"/>
                        <a:ea typeface="Lexend"/>
                        <a:cs typeface="Lexend"/>
                        <a:sym typeface="Lexend"/>
                      </a:endParaRPr>
                    </a:p>
                    <a:p>
                      <a:pPr indent="0" lvl="0" marL="0" marR="0" rtl="0" algn="l">
                        <a:lnSpc>
                          <a:spcPct val="100000"/>
                        </a:lnSpc>
                        <a:spcBef>
                          <a:spcPts val="0"/>
                        </a:spcBef>
                        <a:spcAft>
                          <a:spcPts val="0"/>
                        </a:spcAft>
                        <a:buClr>
                          <a:srgbClr val="000000"/>
                        </a:buClr>
                        <a:buSzPts val="1300"/>
                        <a:buFont typeface="Arial"/>
                        <a:buNone/>
                      </a:pPr>
                      <a:r>
                        <a:t/>
                      </a:r>
                      <a:endParaRPr sz="1500">
                        <a:solidFill>
                          <a:srgbClr val="16A669"/>
                        </a:solidFill>
                        <a:latin typeface="Lexend"/>
                        <a:ea typeface="Lexend"/>
                        <a:cs typeface="Lexend"/>
                        <a:sym typeface="Lexend"/>
                      </a:endParaRPr>
                    </a:p>
                  </a:txBody>
                  <a:tcPr marT="63500" marB="63500" marR="63500" marL="63500">
                    <a:lnL cap="flat" cmpd="sng" w="19050">
                      <a:solidFill>
                        <a:srgbClr val="D9D9D9"/>
                      </a:solidFill>
                      <a:prstDash val="solid"/>
                      <a:round/>
                      <a:headEnd len="sm" w="sm" type="none"/>
                      <a:tailEnd len="sm" w="sm" type="none"/>
                    </a:lnL>
                    <a:lnR cap="flat" cmpd="sng" w="19050">
                      <a:solidFill>
                        <a:srgbClr val="D9D9D9"/>
                      </a:solidFill>
                      <a:prstDash val="solid"/>
                      <a:round/>
                      <a:headEnd len="sm" w="sm" type="none"/>
                      <a:tailEnd len="sm" w="sm" type="none"/>
                    </a:lnR>
                    <a:lnT cap="flat" cmpd="sng" w="19050">
                      <a:solidFill>
                        <a:srgbClr val="D9D9D9"/>
                      </a:solidFill>
                      <a:prstDash val="solid"/>
                      <a:round/>
                      <a:headEnd len="sm" w="sm" type="none"/>
                      <a:tailEnd len="sm" w="sm" type="none"/>
                    </a:lnT>
                    <a:lnB cap="flat" cmpd="sng" w="19050">
                      <a:solidFill>
                        <a:srgbClr val="D9D9D9"/>
                      </a:solidFill>
                      <a:prstDash val="solid"/>
                      <a:round/>
                      <a:headEnd len="sm" w="sm" type="none"/>
                      <a:tailEnd len="sm" w="sm" type="none"/>
                    </a:lnB>
                  </a:tcPr>
                </a:tc>
              </a:tr>
            </a:tbl>
          </a:graphicData>
        </a:graphic>
      </p:graphicFrame>
      <p:sp>
        <p:nvSpPr>
          <p:cNvPr id="159" name="Google Shape;159;g352822f00f5_0_7"/>
          <p:cNvSpPr/>
          <p:nvPr/>
        </p:nvSpPr>
        <p:spPr>
          <a:xfrm>
            <a:off x="9909725" y="3678050"/>
            <a:ext cx="2164500" cy="2164500"/>
          </a:xfrm>
          <a:prstGeom prst="ellipse">
            <a:avLst/>
          </a:prstGeom>
          <a:solidFill>
            <a:srgbClr val="15A669"/>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Calibri"/>
                <a:ea typeface="Calibri"/>
                <a:cs typeface="Calibri"/>
                <a:sym typeface="Calibri"/>
              </a:rPr>
              <a:t>12x faster </a:t>
            </a:r>
            <a:r>
              <a:rPr b="0" i="0" lang="en-GB" sz="1800" u="none" cap="none" strike="noStrike">
                <a:solidFill>
                  <a:srgbClr val="000000"/>
                </a:solidFill>
                <a:latin typeface="Calibri"/>
                <a:ea typeface="Calibri"/>
                <a:cs typeface="Calibri"/>
                <a:sym typeface="Calibri"/>
              </a:rPr>
              <a:t>iteration time with accurate signal patterns</a:t>
            </a:r>
            <a:endParaRPr b="0" i="0" sz="1800" u="none" cap="none" strike="noStrike">
              <a:solidFill>
                <a:srgbClr val="00000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52822f00f5_0_74"/>
          <p:cNvSpPr/>
          <p:nvPr/>
        </p:nvSpPr>
        <p:spPr>
          <a:xfrm>
            <a:off x="8439775" y="140925"/>
            <a:ext cx="2769900" cy="1456200"/>
          </a:xfrm>
          <a:prstGeom prst="roundRect">
            <a:avLst>
              <a:gd fmla="val 6955"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latin typeface="Calibri"/>
              <a:ea typeface="Calibri"/>
              <a:cs typeface="Calibri"/>
              <a:sym typeface="Calibri"/>
            </a:endParaRPr>
          </a:p>
        </p:txBody>
      </p:sp>
      <p:sp>
        <p:nvSpPr>
          <p:cNvPr id="166" name="Google Shape;166;g352822f00f5_0_74"/>
          <p:cNvSpPr/>
          <p:nvPr/>
        </p:nvSpPr>
        <p:spPr>
          <a:xfrm>
            <a:off x="8430175" y="4335075"/>
            <a:ext cx="2769900" cy="1259100"/>
          </a:xfrm>
          <a:prstGeom prst="roundRect">
            <a:avLst>
              <a:gd fmla="val 6955"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latin typeface="Calibri"/>
              <a:ea typeface="Calibri"/>
              <a:cs typeface="Calibri"/>
              <a:sym typeface="Calibri"/>
            </a:endParaRPr>
          </a:p>
        </p:txBody>
      </p:sp>
      <p:sp>
        <p:nvSpPr>
          <p:cNvPr id="167" name="Google Shape;167;g352822f00f5_0_74"/>
          <p:cNvSpPr txBox="1"/>
          <p:nvPr>
            <p:ph idx="1" type="body"/>
          </p:nvPr>
        </p:nvSpPr>
        <p:spPr>
          <a:xfrm>
            <a:off x="8420588" y="3638150"/>
            <a:ext cx="2769900" cy="6279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2000"/>
              <a:buNone/>
            </a:pPr>
            <a:r>
              <a:rPr i="1" lang="en-GB" sz="1400"/>
              <a:t>Typical time needed </a:t>
            </a:r>
            <a:r>
              <a:rPr i="1" lang="en-GB" sz="1400"/>
              <a:t>to record multiple drive cycles / sequences.</a:t>
            </a:r>
            <a:endParaRPr i="1" sz="1400"/>
          </a:p>
        </p:txBody>
      </p:sp>
      <p:sp>
        <p:nvSpPr>
          <p:cNvPr id="168" name="Google Shape;168;g352822f00f5_0_74"/>
          <p:cNvSpPr txBox="1"/>
          <p:nvPr>
            <p:ph type="title"/>
          </p:nvPr>
        </p:nvSpPr>
        <p:spPr>
          <a:xfrm>
            <a:off x="334963" y="333375"/>
            <a:ext cx="9670800" cy="612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3600"/>
              <a:buNone/>
            </a:pPr>
            <a:r>
              <a:rPr lang="en-GB"/>
              <a:t>Record once, reuse </a:t>
            </a:r>
            <a:r>
              <a:rPr lang="en-GB"/>
              <a:t>infinitely</a:t>
            </a:r>
            <a:r>
              <a:rPr lang="en-GB"/>
              <a:t> </a:t>
            </a:r>
            <a:endParaRPr/>
          </a:p>
        </p:txBody>
      </p:sp>
      <p:sp>
        <p:nvSpPr>
          <p:cNvPr id="169" name="Google Shape;169;g352822f00f5_0_74"/>
          <p:cNvSpPr txBox="1"/>
          <p:nvPr/>
        </p:nvSpPr>
        <p:spPr>
          <a:xfrm>
            <a:off x="289050" y="4850875"/>
            <a:ext cx="6575400" cy="1037400"/>
          </a:xfrm>
          <a:prstGeom prst="rect">
            <a:avLst/>
          </a:prstGeom>
          <a:noFill/>
          <a:ln>
            <a:noFill/>
          </a:ln>
        </p:spPr>
        <p:txBody>
          <a:bodyPr anchorCtr="0" anchor="t" bIns="91425" lIns="91425" spcFirstLastPara="1" rIns="91425" wrap="square" tIns="91425">
            <a:spAutoFit/>
          </a:bodyPr>
          <a:lstStyle/>
          <a:p>
            <a:pPr indent="0" lvl="0" marL="457200" marR="0" rtl="0" algn="l">
              <a:lnSpc>
                <a:spcPct val="115000"/>
              </a:lnSpc>
              <a:spcBef>
                <a:spcPts val="1400"/>
              </a:spcBef>
              <a:spcAft>
                <a:spcPts val="400"/>
              </a:spcAft>
              <a:buClr>
                <a:srgbClr val="000000"/>
              </a:buClr>
              <a:buSzPts val="1800"/>
              <a:buFont typeface="Arial"/>
              <a:buNone/>
            </a:pPr>
            <a:r>
              <a:rPr b="0" i="1" lang="en-GB" sz="1300" u="none" cap="none" strike="noStrike">
                <a:solidFill>
                  <a:schemeClr val="dk1"/>
                </a:solidFill>
                <a:latin typeface="Lexend"/>
                <a:ea typeface="Lexend"/>
                <a:cs typeface="Lexend"/>
                <a:sym typeface="Lexend"/>
              </a:rPr>
              <a:t>“To get feedback during development, I now use cloud recordings over 80% of the time — I only record new vehicle data when I need to.”</a:t>
            </a:r>
            <a:br>
              <a:rPr i="1" lang="en-GB" sz="1300">
                <a:solidFill>
                  <a:schemeClr val="dk1"/>
                </a:solidFill>
                <a:latin typeface="Lexend"/>
                <a:ea typeface="Lexend"/>
                <a:cs typeface="Lexend"/>
                <a:sym typeface="Lexend"/>
              </a:rPr>
            </a:br>
            <a:br>
              <a:rPr lang="en-GB" sz="1000">
                <a:solidFill>
                  <a:schemeClr val="dk1"/>
                </a:solidFill>
                <a:latin typeface="Lexend"/>
                <a:ea typeface="Lexend"/>
                <a:cs typeface="Lexend"/>
                <a:sym typeface="Lexend"/>
              </a:rPr>
            </a:br>
            <a:r>
              <a:rPr b="0" i="1" lang="en-GB" u="none" cap="none" strike="noStrike">
                <a:solidFill>
                  <a:schemeClr val="dk1"/>
                </a:solidFill>
                <a:latin typeface="Lexend"/>
                <a:ea typeface="Lexend"/>
                <a:cs typeface="Lexend"/>
                <a:sym typeface="Lexend"/>
              </a:rPr>
              <a:t>- </a:t>
            </a:r>
            <a:r>
              <a:rPr b="1" i="0" lang="en-GB" u="none" cap="none" strike="noStrike">
                <a:solidFill>
                  <a:schemeClr val="dk1"/>
                </a:solidFill>
                <a:latin typeface="Lexend"/>
                <a:ea typeface="Lexend"/>
                <a:cs typeface="Lexend"/>
                <a:sym typeface="Lexend"/>
              </a:rPr>
              <a:t>Niclas Lind</a:t>
            </a:r>
            <a:endParaRPr b="0" i="0" u="none" cap="none" strike="noStrike">
              <a:solidFill>
                <a:srgbClr val="000000"/>
              </a:solidFill>
              <a:latin typeface="Arial"/>
              <a:ea typeface="Arial"/>
              <a:cs typeface="Arial"/>
              <a:sym typeface="Arial"/>
            </a:endParaRPr>
          </a:p>
        </p:txBody>
      </p:sp>
      <p:sp>
        <p:nvSpPr>
          <p:cNvPr id="170" name="Google Shape;170;g352822f00f5_0_74"/>
          <p:cNvSpPr txBox="1"/>
          <p:nvPr/>
        </p:nvSpPr>
        <p:spPr>
          <a:xfrm>
            <a:off x="8439775" y="1544418"/>
            <a:ext cx="2769900" cy="572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1000"/>
              </a:spcBef>
              <a:spcAft>
                <a:spcPts val="0"/>
              </a:spcAft>
              <a:buClr>
                <a:srgbClr val="000000"/>
              </a:buClr>
              <a:buSzPts val="2000"/>
              <a:buFont typeface="Arial"/>
              <a:buNone/>
            </a:pPr>
            <a:r>
              <a:rPr i="1" lang="en-GB">
                <a:solidFill>
                  <a:schemeClr val="dk1"/>
                </a:solidFill>
                <a:latin typeface="Calibri"/>
                <a:ea typeface="Calibri"/>
                <a:cs typeface="Calibri"/>
                <a:sym typeface="Calibri"/>
              </a:rPr>
              <a:t>Scalable resource: record once, </a:t>
            </a:r>
            <a:br>
              <a:rPr i="1" lang="en-GB">
                <a:solidFill>
                  <a:schemeClr val="dk1"/>
                </a:solidFill>
                <a:latin typeface="Calibri"/>
                <a:ea typeface="Calibri"/>
                <a:cs typeface="Calibri"/>
                <a:sym typeface="Calibri"/>
              </a:rPr>
            </a:br>
            <a:r>
              <a:rPr i="1" lang="en-GB">
                <a:solidFill>
                  <a:schemeClr val="dk1"/>
                </a:solidFill>
                <a:latin typeface="Calibri"/>
                <a:ea typeface="Calibri"/>
                <a:cs typeface="Calibri"/>
                <a:sym typeface="Calibri"/>
              </a:rPr>
              <a:t>reuse </a:t>
            </a:r>
            <a:r>
              <a:rPr i="1" lang="en-GB">
                <a:solidFill>
                  <a:schemeClr val="dk1"/>
                </a:solidFill>
                <a:latin typeface="Calibri"/>
                <a:ea typeface="Calibri"/>
                <a:cs typeface="Calibri"/>
                <a:sym typeface="Calibri"/>
              </a:rPr>
              <a:t>infinitely - by many</a:t>
            </a:r>
            <a:r>
              <a:rPr i="1" lang="en-GB">
                <a:solidFill>
                  <a:schemeClr val="dk1"/>
                </a:solidFill>
                <a:latin typeface="Calibri"/>
                <a:ea typeface="Calibri"/>
                <a:cs typeface="Calibri"/>
                <a:sym typeface="Calibri"/>
              </a:rPr>
              <a:t>. </a:t>
            </a:r>
            <a:endParaRPr i="1" u="none" cap="none" strike="noStrike">
              <a:solidFill>
                <a:schemeClr val="dk1"/>
              </a:solidFill>
              <a:latin typeface="Calibri"/>
              <a:ea typeface="Calibri"/>
              <a:cs typeface="Calibri"/>
              <a:sym typeface="Calibri"/>
            </a:endParaRPr>
          </a:p>
        </p:txBody>
      </p:sp>
      <p:pic>
        <p:nvPicPr>
          <p:cNvPr descr="create two simple icon illustration where the first one is one person - the single person enables many so the second icon is with some 40-100 people enabled to do their work" id="171" name="Google Shape;171;g352822f00f5_0_74"/>
          <p:cNvPicPr preferRelativeResize="0"/>
          <p:nvPr/>
        </p:nvPicPr>
        <p:blipFill rotWithShape="1">
          <a:blip r:embed="rId3">
            <a:alphaModFix/>
          </a:blip>
          <a:srcRect b="22172" l="0" r="0" t="19859"/>
          <a:stretch/>
        </p:blipFill>
        <p:spPr>
          <a:xfrm>
            <a:off x="8637925" y="158687"/>
            <a:ext cx="2373601" cy="1375974"/>
          </a:xfrm>
          <a:prstGeom prst="rect">
            <a:avLst/>
          </a:prstGeom>
          <a:noFill/>
          <a:ln>
            <a:noFill/>
          </a:ln>
        </p:spPr>
      </p:pic>
      <p:pic>
        <p:nvPicPr>
          <p:cNvPr id="172" name="Google Shape;172;g352822f00f5_0_74" title="VCC-drive-cycle-recording---with-video.jpg"/>
          <p:cNvPicPr preferRelativeResize="0"/>
          <p:nvPr/>
        </p:nvPicPr>
        <p:blipFill rotWithShape="1">
          <a:blip r:embed="rId4">
            <a:alphaModFix/>
          </a:blip>
          <a:srcRect b="17868" l="0" r="0" t="14371"/>
          <a:stretch/>
        </p:blipFill>
        <p:spPr>
          <a:xfrm>
            <a:off x="475175" y="1196975"/>
            <a:ext cx="6695950" cy="3402900"/>
          </a:xfrm>
          <a:prstGeom prst="rect">
            <a:avLst/>
          </a:prstGeom>
          <a:noFill/>
          <a:ln>
            <a:noFill/>
          </a:ln>
        </p:spPr>
      </p:pic>
      <p:sp>
        <p:nvSpPr>
          <p:cNvPr id="173" name="Google Shape;173;g352822f00f5_0_74"/>
          <p:cNvSpPr txBox="1"/>
          <p:nvPr/>
        </p:nvSpPr>
        <p:spPr>
          <a:xfrm>
            <a:off x="8386375" y="5558023"/>
            <a:ext cx="2863500" cy="572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1000"/>
              </a:spcBef>
              <a:spcAft>
                <a:spcPts val="0"/>
              </a:spcAft>
              <a:buClr>
                <a:srgbClr val="000000"/>
              </a:buClr>
              <a:buSzPts val="2000"/>
              <a:buFont typeface="Arial"/>
              <a:buNone/>
            </a:pPr>
            <a:r>
              <a:rPr i="1" lang="en-GB">
                <a:solidFill>
                  <a:schemeClr val="dk1"/>
                </a:solidFill>
                <a:latin typeface="Calibri"/>
                <a:ea typeface="Calibri"/>
                <a:cs typeface="Calibri"/>
                <a:sym typeface="Calibri"/>
              </a:rPr>
              <a:t>Inject new signals to trigger </a:t>
            </a:r>
            <a:br>
              <a:rPr i="1" lang="en-GB">
                <a:solidFill>
                  <a:schemeClr val="dk1"/>
                </a:solidFill>
                <a:latin typeface="Calibri"/>
                <a:ea typeface="Calibri"/>
                <a:cs typeface="Calibri"/>
                <a:sym typeface="Calibri"/>
              </a:rPr>
            </a:br>
            <a:r>
              <a:rPr i="1" lang="en-GB">
                <a:solidFill>
                  <a:schemeClr val="dk1"/>
                </a:solidFill>
                <a:latin typeface="Calibri"/>
                <a:ea typeface="Calibri"/>
                <a:cs typeface="Calibri"/>
                <a:sym typeface="Calibri"/>
              </a:rPr>
              <a:t>needed edge cases</a:t>
            </a:r>
            <a:r>
              <a:rPr i="1" lang="en-GB" u="none" cap="none" strike="noStrike">
                <a:solidFill>
                  <a:schemeClr val="dk1"/>
                </a:solidFill>
                <a:latin typeface="Calibri"/>
                <a:ea typeface="Calibri"/>
                <a:cs typeface="Calibri"/>
                <a:sym typeface="Calibri"/>
              </a:rPr>
              <a:t>.</a:t>
            </a:r>
            <a:endParaRPr i="1" u="none" cap="none" strike="noStrike">
              <a:solidFill>
                <a:schemeClr val="dk1"/>
              </a:solidFill>
              <a:latin typeface="Calibri"/>
              <a:ea typeface="Calibri"/>
              <a:cs typeface="Calibri"/>
              <a:sym typeface="Calibri"/>
            </a:endParaRPr>
          </a:p>
        </p:txBody>
      </p:sp>
      <p:sp>
        <p:nvSpPr>
          <p:cNvPr id="174" name="Google Shape;174;g352822f00f5_0_74"/>
          <p:cNvSpPr txBox="1"/>
          <p:nvPr/>
        </p:nvSpPr>
        <p:spPr>
          <a:xfrm>
            <a:off x="656900" y="1196975"/>
            <a:ext cx="3000000" cy="5727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1000"/>
              </a:spcBef>
              <a:spcAft>
                <a:spcPts val="0"/>
              </a:spcAft>
              <a:buNone/>
            </a:pPr>
            <a:r>
              <a:rPr i="1" lang="en-GB">
                <a:solidFill>
                  <a:schemeClr val="lt1"/>
                </a:solidFill>
                <a:latin typeface="Calibri"/>
                <a:ea typeface="Calibri"/>
                <a:cs typeface="Calibri"/>
                <a:sym typeface="Calibri"/>
              </a:rPr>
              <a:t>Simple setup with mobile phone</a:t>
            </a:r>
            <a:br>
              <a:rPr i="1" lang="en-GB">
                <a:solidFill>
                  <a:schemeClr val="lt1"/>
                </a:solidFill>
                <a:latin typeface="Calibri"/>
                <a:ea typeface="Calibri"/>
                <a:cs typeface="Calibri"/>
                <a:sym typeface="Calibri"/>
              </a:rPr>
            </a:br>
            <a:r>
              <a:rPr i="1" lang="en-GB">
                <a:solidFill>
                  <a:schemeClr val="lt1"/>
                </a:solidFill>
                <a:latin typeface="Calibri"/>
                <a:ea typeface="Calibri"/>
                <a:cs typeface="Calibri"/>
                <a:sym typeface="Calibri"/>
              </a:rPr>
              <a:t> for video context.  </a:t>
            </a:r>
            <a:endParaRPr sz="1100">
              <a:solidFill>
                <a:schemeClr val="lt1"/>
              </a:solidFill>
            </a:endParaRPr>
          </a:p>
        </p:txBody>
      </p:sp>
      <p:pic>
        <p:nvPicPr>
          <p:cNvPr id="175" name="Google Shape;175;g352822f00f5_0_74"/>
          <p:cNvPicPr preferRelativeResize="0"/>
          <p:nvPr/>
        </p:nvPicPr>
        <p:blipFill rotWithShape="1">
          <a:blip r:embed="rId5">
            <a:alphaModFix/>
          </a:blip>
          <a:srcRect b="17513" l="19015" r="3308" t="15462"/>
          <a:stretch/>
        </p:blipFill>
        <p:spPr>
          <a:xfrm>
            <a:off x="9184925" y="2228110"/>
            <a:ext cx="1393625" cy="1202465"/>
          </a:xfrm>
          <a:prstGeom prst="rect">
            <a:avLst/>
          </a:prstGeom>
          <a:noFill/>
          <a:ln>
            <a:noFill/>
          </a:ln>
        </p:spPr>
      </p:pic>
      <p:sp>
        <p:nvSpPr>
          <p:cNvPr id="176" name="Google Shape;176;g352822f00f5_0_74"/>
          <p:cNvSpPr/>
          <p:nvPr/>
        </p:nvSpPr>
        <p:spPr>
          <a:xfrm>
            <a:off x="8439763" y="2179150"/>
            <a:ext cx="2769900" cy="1456200"/>
          </a:xfrm>
          <a:prstGeom prst="roundRect">
            <a:avLst>
              <a:gd fmla="val 6955"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latin typeface="Calibri"/>
              <a:ea typeface="Calibri"/>
              <a:cs typeface="Calibri"/>
              <a:sym typeface="Calibri"/>
            </a:endParaRPr>
          </a:p>
        </p:txBody>
      </p:sp>
      <p:pic>
        <p:nvPicPr>
          <p:cNvPr id="177" name="Google Shape;177;g352822f00f5_0_74"/>
          <p:cNvPicPr preferRelativeResize="0"/>
          <p:nvPr/>
        </p:nvPicPr>
        <p:blipFill rotWithShape="1">
          <a:blip r:embed="rId6">
            <a:alphaModFix/>
          </a:blip>
          <a:srcRect b="32766" l="19368" r="20463" t="11838"/>
          <a:stretch/>
        </p:blipFill>
        <p:spPr>
          <a:xfrm>
            <a:off x="8538325" y="4387863"/>
            <a:ext cx="1043382" cy="1037399"/>
          </a:xfrm>
          <a:prstGeom prst="rect">
            <a:avLst/>
          </a:prstGeom>
          <a:noFill/>
          <a:ln>
            <a:noFill/>
          </a:ln>
        </p:spPr>
      </p:pic>
      <p:sp>
        <p:nvSpPr>
          <p:cNvPr id="178" name="Google Shape;178;g352822f00f5_0_74"/>
          <p:cNvSpPr txBox="1"/>
          <p:nvPr/>
        </p:nvSpPr>
        <p:spPr>
          <a:xfrm>
            <a:off x="9502650" y="4064975"/>
            <a:ext cx="1587900" cy="1717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br>
              <a:rPr lang="en-GB" sz="1200">
                <a:solidFill>
                  <a:schemeClr val="dk1"/>
                </a:solidFill>
              </a:rPr>
            </a:br>
            <a:r>
              <a:rPr b="1" lang="en-GB" sz="1200">
                <a:solidFill>
                  <a:schemeClr val="dk1"/>
                </a:solidFill>
              </a:rPr>
              <a:t>Edge example: </a:t>
            </a:r>
            <a:endParaRPr b="1" sz="1200">
              <a:solidFill>
                <a:schemeClr val="dk1"/>
              </a:solidFill>
            </a:endParaRPr>
          </a:p>
          <a:p>
            <a:pPr indent="0" lvl="0" marL="0" rtl="0" algn="l">
              <a:lnSpc>
                <a:spcPct val="100000"/>
              </a:lnSpc>
              <a:spcBef>
                <a:spcPts val="0"/>
              </a:spcBef>
              <a:spcAft>
                <a:spcPts val="0"/>
              </a:spcAft>
              <a:buNone/>
            </a:pPr>
            <a:r>
              <a:rPr i="1" lang="en-GB" sz="1200">
                <a:solidFill>
                  <a:schemeClr val="dk1"/>
                </a:solidFill>
              </a:rPr>
              <a:t>You are driving too close (1 meter) to the vehicle in front of you, having a speed of 110 kph.</a:t>
            </a:r>
            <a:endParaRPr i="1" sz="1200">
              <a:solidFill>
                <a:schemeClr val="dk1"/>
              </a:solidFill>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g2e4173e47bc_0_5"/>
          <p:cNvSpPr txBox="1"/>
          <p:nvPr>
            <p:ph type="ctrTitle"/>
          </p:nvPr>
        </p:nvSpPr>
        <p:spPr>
          <a:xfrm>
            <a:off x="355983" y="2701110"/>
            <a:ext cx="6640200" cy="5706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SzPct val="111111"/>
              <a:buNone/>
            </a:pPr>
            <a:r>
              <a:rPr lang="en-GB"/>
              <a:t>Thank you! </a:t>
            </a:r>
            <a:endParaRPr/>
          </a:p>
        </p:txBody>
      </p:sp>
      <p:sp>
        <p:nvSpPr>
          <p:cNvPr id="185" name="Google Shape;185;g2e4173e47bc_0_5"/>
          <p:cNvSpPr txBox="1"/>
          <p:nvPr>
            <p:ph idx="1" type="body"/>
          </p:nvPr>
        </p:nvSpPr>
        <p:spPr>
          <a:xfrm>
            <a:off x="355600" y="3429000"/>
            <a:ext cx="6603900" cy="487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00000"/>
              </a:buClr>
              <a:buSzPts val="1200"/>
              <a:buFont typeface="Arial"/>
              <a:buNone/>
            </a:pPr>
            <a:r>
              <a:rPr i="1" lang="en-GB" sz="1600">
                <a:latin typeface="Lexend"/>
                <a:ea typeface="Lexend"/>
                <a:cs typeface="Lexend"/>
                <a:sym typeface="Lexend"/>
              </a:rPr>
              <a:t>Signup for RemotiveCloud free tier: </a:t>
            </a:r>
            <a:r>
              <a:rPr i="1" lang="en-GB" sz="1600" u="sng">
                <a:latin typeface="Lexend"/>
                <a:ea typeface="Lexend"/>
                <a:cs typeface="Lexend"/>
                <a:sym typeface="Lexend"/>
                <a:hlinkClick r:id="rId3"/>
              </a:rPr>
              <a:t>cloud.remotivelabs.com</a:t>
            </a:r>
            <a:endParaRPr i="1" sz="1600">
              <a:latin typeface="Lexend"/>
              <a:ea typeface="Lexend"/>
              <a:cs typeface="Lexend"/>
              <a:sym typeface="Lexend"/>
            </a:endParaRPr>
          </a:p>
          <a:p>
            <a:pPr indent="0" lvl="0" marL="0" rtl="0" algn="l">
              <a:lnSpc>
                <a:spcPct val="100000"/>
              </a:lnSpc>
              <a:spcBef>
                <a:spcPts val="0"/>
              </a:spcBef>
              <a:spcAft>
                <a:spcPts val="0"/>
              </a:spcAft>
              <a:buSzPts val="1200"/>
              <a:buNone/>
            </a:pPr>
            <a:r>
              <a:rPr i="1" lang="en-GB" sz="300">
                <a:latin typeface="Lexend"/>
                <a:ea typeface="Lexend"/>
                <a:cs typeface="Lexend"/>
                <a:sym typeface="Lexend"/>
              </a:rPr>
              <a:t> </a:t>
            </a:r>
            <a:endParaRPr i="1" sz="300">
              <a:latin typeface="Lexend"/>
              <a:ea typeface="Lexend"/>
              <a:cs typeface="Lexend"/>
              <a:sym typeface="Lexend"/>
            </a:endParaRPr>
          </a:p>
          <a:p>
            <a:pPr indent="0" lvl="0" marL="0" rtl="0" algn="l">
              <a:lnSpc>
                <a:spcPct val="100000"/>
              </a:lnSpc>
              <a:spcBef>
                <a:spcPts val="0"/>
              </a:spcBef>
              <a:spcAft>
                <a:spcPts val="0"/>
              </a:spcAft>
              <a:buClr>
                <a:srgbClr val="000000"/>
              </a:buClr>
              <a:buSzPts val="1200"/>
              <a:buFont typeface="Arial"/>
              <a:buNone/>
            </a:pPr>
            <a:r>
              <a:rPr i="1" lang="en-GB" sz="1200">
                <a:latin typeface="Lexend"/>
                <a:ea typeface="Lexend"/>
                <a:cs typeface="Lexend"/>
                <a:sym typeface="Lexend"/>
              </a:rPr>
              <a:t>Sample data available - verify app behavior and robustness early &amp; virtually!</a:t>
            </a:r>
            <a:endParaRPr i="1" sz="1200">
              <a:latin typeface="Lexend"/>
              <a:ea typeface="Lexend"/>
              <a:cs typeface="Lexend"/>
              <a:sym typeface="Lexend"/>
            </a:endParaRPr>
          </a:p>
          <a:p>
            <a:pPr indent="0" lvl="0" marL="0" rtl="0" algn="l">
              <a:lnSpc>
                <a:spcPct val="90000"/>
              </a:lnSpc>
              <a:spcBef>
                <a:spcPts val="1000"/>
              </a:spcBef>
              <a:spcAft>
                <a:spcPts val="0"/>
              </a:spcAft>
              <a:buSzPts val="2000"/>
              <a:buNone/>
            </a:pPr>
            <a:r>
              <a:t/>
            </a:r>
            <a:endParaRPr sz="16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2021-09-21T14:14:34Z</dcterms:created>
  <dc:creator>Chris Bowers</dc:creator>
</cp:coreProperties>
</file>