
<file path=[Content_Types].xml><?xml version="1.0" encoding="utf-8"?>
<Types xmlns="http://schemas.openxmlformats.org/package/2006/content-types">
  <Default Extension="emf" ContentType="image/x-emf"/>
  <Default Extension="gif" ContentType="image/gif"/>
  <Default Extension="jpeg" ContentType="image/jpeg"/>
  <Default Extension="jp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handoutMasterIdLst>
    <p:handoutMasterId r:id="rId24"/>
  </p:handoutMasterIdLst>
  <p:sldIdLst>
    <p:sldId id="256" r:id="rId2"/>
    <p:sldId id="2147478692" r:id="rId3"/>
    <p:sldId id="2147478689" r:id="rId4"/>
    <p:sldId id="2147478690" r:id="rId5"/>
    <p:sldId id="2147478691" r:id="rId6"/>
    <p:sldId id="2147478678" r:id="rId7"/>
    <p:sldId id="2147478686" r:id="rId8"/>
    <p:sldId id="2147478682" r:id="rId9"/>
    <p:sldId id="2147376159" r:id="rId10"/>
    <p:sldId id="2147478693" r:id="rId11"/>
    <p:sldId id="2147478644" r:id="rId12"/>
    <p:sldId id="2147478676" r:id="rId13"/>
    <p:sldId id="2147478698" r:id="rId14"/>
    <p:sldId id="2147472586" r:id="rId15"/>
    <p:sldId id="2147478699" r:id="rId16"/>
    <p:sldId id="2147478615" r:id="rId17"/>
    <p:sldId id="2147478607" r:id="rId18"/>
    <p:sldId id="2147478700" r:id="rId19"/>
    <p:sldId id="2147478611" r:id="rId20"/>
    <p:sldId id="288" r:id="rId21"/>
    <p:sldId id="277" r:id="rId2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69B2107-D630-4C55-8702-8741CA13B02C}" v="502" dt="2024-09-23T18:48:18.534"/>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749"/>
    <p:restoredTop sz="96208"/>
  </p:normalViewPr>
  <p:slideViewPr>
    <p:cSldViewPr snapToGrid="0" snapToObjects="1" showGuides="1">
      <p:cViewPr varScale="1">
        <p:scale>
          <a:sx n="62" d="100"/>
          <a:sy n="62" d="100"/>
        </p:scale>
        <p:origin x="747" y="38"/>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 Id="rId30" Type="http://schemas.microsoft.com/office/2015/10/relationships/revisionInfo" Target="revisionInfo.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ark Danielsen" userId="15e292d3-8727-41cf-8474-9496272847aa" providerId="ADAL" clId="{969B2107-D630-4C55-8702-8741CA13B02C}"/>
    <pc:docChg chg="undo custSel addSld delSld modSld sldOrd">
      <pc:chgData name="Mark Danielsen" userId="15e292d3-8727-41cf-8474-9496272847aa" providerId="ADAL" clId="{969B2107-D630-4C55-8702-8741CA13B02C}" dt="2024-09-23T18:52:33.714" v="2378" actId="33524"/>
      <pc:docMkLst>
        <pc:docMk/>
      </pc:docMkLst>
      <pc:sldChg chg="addSp delSp modSp mod modClrScheme chgLayout">
        <pc:chgData name="Mark Danielsen" userId="15e292d3-8727-41cf-8474-9496272847aa" providerId="ADAL" clId="{969B2107-D630-4C55-8702-8741CA13B02C}" dt="2024-09-18T20:17:35.212" v="1813" actId="20577"/>
        <pc:sldMkLst>
          <pc:docMk/>
          <pc:sldMk cId="0" sldId="256"/>
        </pc:sldMkLst>
        <pc:spChg chg="mod ord">
          <ac:chgData name="Mark Danielsen" userId="15e292d3-8727-41cf-8474-9496272847aa" providerId="ADAL" clId="{969B2107-D630-4C55-8702-8741CA13B02C}" dt="2024-09-06T19:09:00.415" v="309" actId="1076"/>
          <ac:spMkLst>
            <pc:docMk/>
            <pc:sldMk cId="0" sldId="256"/>
            <ac:spMk id="2" creationId="{00000000-0000-0000-0000-000000000000}"/>
          </ac:spMkLst>
        </pc:spChg>
        <pc:spChg chg="add del mod ord">
          <ac:chgData name="Mark Danielsen" userId="15e292d3-8727-41cf-8474-9496272847aa" providerId="ADAL" clId="{969B2107-D630-4C55-8702-8741CA13B02C}" dt="2024-09-18T20:16:15.124" v="1800" actId="478"/>
          <ac:spMkLst>
            <pc:docMk/>
            <pc:sldMk cId="0" sldId="256"/>
            <ac:spMk id="3" creationId="{7AE4EA9F-D0E6-580E-2004-6EBE304026DF}"/>
          </ac:spMkLst>
        </pc:spChg>
        <pc:spChg chg="del">
          <ac:chgData name="Mark Danielsen" userId="15e292d3-8727-41cf-8474-9496272847aa" providerId="ADAL" clId="{969B2107-D630-4C55-8702-8741CA13B02C}" dt="2024-09-06T17:25:21.486" v="122" actId="478"/>
          <ac:spMkLst>
            <pc:docMk/>
            <pc:sldMk cId="0" sldId="256"/>
            <ac:spMk id="4" creationId="{7D57D4CD-9E2A-3CAF-41A5-FF0F216F180B}"/>
          </ac:spMkLst>
        </pc:spChg>
        <pc:spChg chg="add del mod">
          <ac:chgData name="Mark Danielsen" userId="15e292d3-8727-41cf-8474-9496272847aa" providerId="ADAL" clId="{969B2107-D630-4C55-8702-8741CA13B02C}" dt="2024-09-18T20:16:35.551" v="1803" actId="478"/>
          <ac:spMkLst>
            <pc:docMk/>
            <pc:sldMk cId="0" sldId="256"/>
            <ac:spMk id="4" creationId="{E50E3FF5-B078-36F6-3895-482F397CAAAD}"/>
          </ac:spMkLst>
        </pc:spChg>
        <pc:spChg chg="add del mod ord">
          <ac:chgData name="Mark Danielsen" userId="15e292d3-8727-41cf-8474-9496272847aa" providerId="ADAL" clId="{969B2107-D630-4C55-8702-8741CA13B02C}" dt="2024-09-06T19:08:12.839" v="301" actId="478"/>
          <ac:spMkLst>
            <pc:docMk/>
            <pc:sldMk cId="0" sldId="256"/>
            <ac:spMk id="5" creationId="{42899821-841E-1DBE-C1B8-A315C3BF367B}"/>
          </ac:spMkLst>
        </pc:spChg>
        <pc:spChg chg="add mod">
          <ac:chgData name="Mark Danielsen" userId="15e292d3-8727-41cf-8474-9496272847aa" providerId="ADAL" clId="{969B2107-D630-4C55-8702-8741CA13B02C}" dt="2024-09-18T20:17:35.212" v="1813" actId="20577"/>
          <ac:spMkLst>
            <pc:docMk/>
            <pc:sldMk cId="0" sldId="256"/>
            <ac:spMk id="6" creationId="{3F77477E-1AD9-5BCE-FF6C-36BEBC99D67C}"/>
          </ac:spMkLst>
        </pc:spChg>
        <pc:spChg chg="del">
          <ac:chgData name="Mark Danielsen" userId="15e292d3-8727-41cf-8474-9496272847aa" providerId="ADAL" clId="{969B2107-D630-4C55-8702-8741CA13B02C}" dt="2024-09-06T17:25:16.687" v="121" actId="478"/>
          <ac:spMkLst>
            <pc:docMk/>
            <pc:sldMk cId="0" sldId="256"/>
            <ac:spMk id="7" creationId="{79CA36E5-0AD8-9DBB-F27C-74356C0E9B10}"/>
          </ac:spMkLst>
        </pc:spChg>
        <pc:spChg chg="add del mod">
          <ac:chgData name="Mark Danielsen" userId="15e292d3-8727-41cf-8474-9496272847aa" providerId="ADAL" clId="{969B2107-D630-4C55-8702-8741CA13B02C}" dt="2024-09-18T20:16:40.531" v="1804" actId="478"/>
          <ac:spMkLst>
            <pc:docMk/>
            <pc:sldMk cId="0" sldId="256"/>
            <ac:spMk id="8" creationId="{79EEC38A-2AF6-F88D-7AF6-E83034C1461F}"/>
          </ac:spMkLst>
        </pc:spChg>
        <pc:picChg chg="del mod">
          <ac:chgData name="Mark Danielsen" userId="15e292d3-8727-41cf-8474-9496272847aa" providerId="ADAL" clId="{969B2107-D630-4C55-8702-8741CA13B02C}" dt="2024-09-06T19:09:29.808" v="313" actId="478"/>
          <ac:picMkLst>
            <pc:docMk/>
            <pc:sldMk cId="0" sldId="256"/>
            <ac:picMk id="8" creationId="{F74E292B-B180-0264-3093-07A871CF27CC}"/>
          </ac:picMkLst>
        </pc:picChg>
      </pc:sldChg>
      <pc:sldChg chg="del">
        <pc:chgData name="Mark Danielsen" userId="15e292d3-8727-41cf-8474-9496272847aa" providerId="ADAL" clId="{969B2107-D630-4C55-8702-8741CA13B02C}" dt="2024-09-06T20:36:03.611" v="345" actId="47"/>
        <pc:sldMkLst>
          <pc:docMk/>
          <pc:sldMk cId="724730653" sldId="270"/>
        </pc:sldMkLst>
      </pc:sldChg>
      <pc:sldChg chg="del">
        <pc:chgData name="Mark Danielsen" userId="15e292d3-8727-41cf-8474-9496272847aa" providerId="ADAL" clId="{969B2107-D630-4C55-8702-8741CA13B02C}" dt="2024-09-06T17:24:56.598" v="119" actId="47"/>
        <pc:sldMkLst>
          <pc:docMk/>
          <pc:sldMk cId="2910518649" sldId="271"/>
        </pc:sldMkLst>
      </pc:sldChg>
      <pc:sldChg chg="del">
        <pc:chgData name="Mark Danielsen" userId="15e292d3-8727-41cf-8474-9496272847aa" providerId="ADAL" clId="{969B2107-D630-4C55-8702-8741CA13B02C}" dt="2024-09-06T17:24:53.148" v="118" actId="47"/>
        <pc:sldMkLst>
          <pc:docMk/>
          <pc:sldMk cId="509409502" sldId="272"/>
        </pc:sldMkLst>
      </pc:sldChg>
      <pc:sldChg chg="del">
        <pc:chgData name="Mark Danielsen" userId="15e292d3-8727-41cf-8474-9496272847aa" providerId="ADAL" clId="{969B2107-D630-4C55-8702-8741CA13B02C}" dt="2024-09-06T20:36:00.950" v="344" actId="47"/>
        <pc:sldMkLst>
          <pc:docMk/>
          <pc:sldMk cId="3862509090" sldId="273"/>
        </pc:sldMkLst>
      </pc:sldChg>
      <pc:sldChg chg="del">
        <pc:chgData name="Mark Danielsen" userId="15e292d3-8727-41cf-8474-9496272847aa" providerId="ADAL" clId="{969B2107-D630-4C55-8702-8741CA13B02C}" dt="2024-09-06T20:35:58.653" v="343" actId="47"/>
        <pc:sldMkLst>
          <pc:docMk/>
          <pc:sldMk cId="813492594" sldId="276"/>
        </pc:sldMkLst>
      </pc:sldChg>
      <pc:sldChg chg="addSp modSp mod ord">
        <pc:chgData name="Mark Danielsen" userId="15e292d3-8727-41cf-8474-9496272847aa" providerId="ADAL" clId="{969B2107-D630-4C55-8702-8741CA13B02C}" dt="2024-09-23T18:52:33.714" v="2378" actId="33524"/>
        <pc:sldMkLst>
          <pc:docMk/>
          <pc:sldMk cId="653146000" sldId="277"/>
        </pc:sldMkLst>
        <pc:spChg chg="mod">
          <ac:chgData name="Mark Danielsen" userId="15e292d3-8727-41cf-8474-9496272847aa" providerId="ADAL" clId="{969B2107-D630-4C55-8702-8741CA13B02C}" dt="2024-09-23T18:52:33.714" v="2378" actId="33524"/>
          <ac:spMkLst>
            <pc:docMk/>
            <pc:sldMk cId="653146000" sldId="277"/>
            <ac:spMk id="2" creationId="{8E0C33BA-BD12-BA4D-8E0C-05C76DA29280}"/>
          </ac:spMkLst>
        </pc:spChg>
        <pc:spChg chg="mod">
          <ac:chgData name="Mark Danielsen" userId="15e292d3-8727-41cf-8474-9496272847aa" providerId="ADAL" clId="{969B2107-D630-4C55-8702-8741CA13B02C}" dt="2024-09-23T18:48:33.245" v="2343" actId="14100"/>
          <ac:spMkLst>
            <pc:docMk/>
            <pc:sldMk cId="653146000" sldId="277"/>
            <ac:spMk id="7" creationId="{48F84E7A-D8D2-7656-B8AC-741AE607ED91}"/>
          </ac:spMkLst>
        </pc:spChg>
        <pc:grpChg chg="add mod">
          <ac:chgData name="Mark Danielsen" userId="15e292d3-8727-41cf-8474-9496272847aa" providerId="ADAL" clId="{969B2107-D630-4C55-8702-8741CA13B02C}" dt="2024-09-23T18:48:43.258" v="2345" actId="1076"/>
          <ac:grpSpMkLst>
            <pc:docMk/>
            <pc:sldMk cId="653146000" sldId="277"/>
            <ac:grpSpMk id="6" creationId="{317C435E-1E82-ED94-53E8-CE864903AD4A}"/>
          </ac:grpSpMkLst>
        </pc:grpChg>
        <pc:picChg chg="add mod">
          <ac:chgData name="Mark Danielsen" userId="15e292d3-8727-41cf-8474-9496272847aa" providerId="ADAL" clId="{969B2107-D630-4C55-8702-8741CA13B02C}" dt="2024-09-23T18:48:05.688" v="2338" actId="1076"/>
          <ac:picMkLst>
            <pc:docMk/>
            <pc:sldMk cId="653146000" sldId="277"/>
            <ac:picMk id="5" creationId="{DBF989CA-3AEC-E178-A0C3-F94D2F2C73B1}"/>
          </ac:picMkLst>
        </pc:picChg>
        <pc:picChg chg="mod">
          <ac:chgData name="Mark Danielsen" userId="15e292d3-8727-41cf-8474-9496272847aa" providerId="ADAL" clId="{969B2107-D630-4C55-8702-8741CA13B02C}" dt="2024-09-23T18:48:36.948" v="2344" actId="1076"/>
          <ac:picMkLst>
            <pc:docMk/>
            <pc:sldMk cId="653146000" sldId="277"/>
            <ac:picMk id="8" creationId="{F1313EC9-88A4-FE97-024C-64F8FB02D376}"/>
          </ac:picMkLst>
        </pc:picChg>
      </pc:sldChg>
      <pc:sldChg chg="del">
        <pc:chgData name="Mark Danielsen" userId="15e292d3-8727-41cf-8474-9496272847aa" providerId="ADAL" clId="{969B2107-D630-4C55-8702-8741CA13B02C}" dt="2024-09-06T17:25:02.880" v="120" actId="47"/>
        <pc:sldMkLst>
          <pc:docMk/>
          <pc:sldMk cId="1216686164" sldId="278"/>
        </pc:sldMkLst>
      </pc:sldChg>
      <pc:sldChg chg="addSp delSp modSp del mod modClrScheme chgLayout">
        <pc:chgData name="Mark Danielsen" userId="15e292d3-8727-41cf-8474-9496272847aa" providerId="ADAL" clId="{969B2107-D630-4C55-8702-8741CA13B02C}" dt="2024-09-18T15:53:17.215" v="1049" actId="47"/>
        <pc:sldMkLst>
          <pc:docMk/>
          <pc:sldMk cId="1362468737" sldId="285"/>
        </pc:sldMkLst>
        <pc:spChg chg="add mod ord">
          <ac:chgData name="Mark Danielsen" userId="15e292d3-8727-41cf-8474-9496272847aa" providerId="ADAL" clId="{969B2107-D630-4C55-8702-8741CA13B02C}" dt="2024-09-18T14:43:41.254" v="885" actId="255"/>
          <ac:spMkLst>
            <pc:docMk/>
            <pc:sldMk cId="1362468737" sldId="285"/>
            <ac:spMk id="5" creationId="{2E15AF00-D8DD-6BD5-42A6-90AA1DB95815}"/>
          </ac:spMkLst>
        </pc:spChg>
        <pc:spChg chg="add del mod ord">
          <ac:chgData name="Mark Danielsen" userId="15e292d3-8727-41cf-8474-9496272847aa" providerId="ADAL" clId="{969B2107-D630-4C55-8702-8741CA13B02C}" dt="2024-09-13T20:48:54.891" v="552" actId="478"/>
          <ac:spMkLst>
            <pc:docMk/>
            <pc:sldMk cId="1362468737" sldId="285"/>
            <ac:spMk id="7" creationId="{158E3AEE-7BF0-7BEA-7996-8347AB0A7C8B}"/>
          </ac:spMkLst>
        </pc:spChg>
        <pc:spChg chg="add mod">
          <ac:chgData name="Mark Danielsen" userId="15e292d3-8727-41cf-8474-9496272847aa" providerId="ADAL" clId="{969B2107-D630-4C55-8702-8741CA13B02C}" dt="2024-09-18T14:29:05.138" v="809"/>
          <ac:spMkLst>
            <pc:docMk/>
            <pc:sldMk cId="1362468737" sldId="285"/>
            <ac:spMk id="7" creationId="{A40FDDF4-0EBC-6E7D-0933-FF326A2A1F47}"/>
          </ac:spMkLst>
        </pc:spChg>
        <pc:spChg chg="add mod">
          <ac:chgData name="Mark Danielsen" userId="15e292d3-8727-41cf-8474-9496272847aa" providerId="ADAL" clId="{969B2107-D630-4C55-8702-8741CA13B02C}" dt="2024-09-18T14:29:05.138" v="809"/>
          <ac:spMkLst>
            <pc:docMk/>
            <pc:sldMk cId="1362468737" sldId="285"/>
            <ac:spMk id="8" creationId="{47EB93FB-3F9C-C51C-957D-96CA504362F7}"/>
          </ac:spMkLst>
        </pc:spChg>
        <pc:spChg chg="add mod">
          <ac:chgData name="Mark Danielsen" userId="15e292d3-8727-41cf-8474-9496272847aa" providerId="ADAL" clId="{969B2107-D630-4C55-8702-8741CA13B02C}" dt="2024-09-18T14:29:05.138" v="809"/>
          <ac:spMkLst>
            <pc:docMk/>
            <pc:sldMk cId="1362468737" sldId="285"/>
            <ac:spMk id="9" creationId="{DDC7E4F4-EE62-C0A1-D8B7-01F821677282}"/>
          </ac:spMkLst>
        </pc:spChg>
        <pc:spChg chg="mod">
          <ac:chgData name="Mark Danielsen" userId="15e292d3-8727-41cf-8474-9496272847aa" providerId="ADAL" clId="{969B2107-D630-4C55-8702-8741CA13B02C}" dt="2024-09-13T20:48:46.804" v="550" actId="14100"/>
          <ac:spMkLst>
            <pc:docMk/>
            <pc:sldMk cId="1362468737" sldId="285"/>
            <ac:spMk id="23" creationId="{5EEA2494-B1D1-177B-8B50-981305F6D57A}"/>
          </ac:spMkLst>
        </pc:spChg>
      </pc:sldChg>
      <pc:sldChg chg="addSp delSp modSp del mod modClrScheme chgLayout">
        <pc:chgData name="Mark Danielsen" userId="15e292d3-8727-41cf-8474-9496272847aa" providerId="ADAL" clId="{969B2107-D630-4C55-8702-8741CA13B02C}" dt="2024-09-18T19:19:48.377" v="1217" actId="47"/>
        <pc:sldMkLst>
          <pc:docMk/>
          <pc:sldMk cId="1491805578" sldId="286"/>
        </pc:sldMkLst>
        <pc:spChg chg="add mod ord">
          <ac:chgData name="Mark Danielsen" userId="15e292d3-8727-41cf-8474-9496272847aa" providerId="ADAL" clId="{969B2107-D630-4C55-8702-8741CA13B02C}" dt="2024-09-18T19:15:11.019" v="1182" actId="1076"/>
          <ac:spMkLst>
            <pc:docMk/>
            <pc:sldMk cId="1491805578" sldId="286"/>
            <ac:spMk id="2" creationId="{13C6E14C-89FD-4E3E-64B9-B00E51EF4D49}"/>
          </ac:spMkLst>
        </pc:spChg>
        <pc:spChg chg="add mod">
          <ac:chgData name="Mark Danielsen" userId="15e292d3-8727-41cf-8474-9496272847aa" providerId="ADAL" clId="{969B2107-D630-4C55-8702-8741CA13B02C}" dt="2024-09-18T14:29:28.260" v="813"/>
          <ac:spMkLst>
            <pc:docMk/>
            <pc:sldMk cId="1491805578" sldId="286"/>
            <ac:spMk id="3" creationId="{37CFC446-840F-9748-296A-33118D39B354}"/>
          </ac:spMkLst>
        </pc:spChg>
        <pc:spChg chg="add del mod ord">
          <ac:chgData name="Mark Danielsen" userId="15e292d3-8727-41cf-8474-9496272847aa" providerId="ADAL" clId="{969B2107-D630-4C55-8702-8741CA13B02C}" dt="2024-09-13T20:52:08.986" v="573" actId="478"/>
          <ac:spMkLst>
            <pc:docMk/>
            <pc:sldMk cId="1491805578" sldId="286"/>
            <ac:spMk id="3" creationId="{E50AC513-CE06-4501-8798-E98524E9F57E}"/>
          </ac:spMkLst>
        </pc:spChg>
        <pc:spChg chg="mod">
          <ac:chgData name="Mark Danielsen" userId="15e292d3-8727-41cf-8474-9496272847aa" providerId="ADAL" clId="{969B2107-D630-4C55-8702-8741CA13B02C}" dt="2024-09-13T20:52:06.010" v="572" actId="1076"/>
          <ac:spMkLst>
            <pc:docMk/>
            <pc:sldMk cId="1491805578" sldId="286"/>
            <ac:spMk id="6" creationId="{7E962520-9D2F-C10F-3779-9FCF83EB185C}"/>
          </ac:spMkLst>
        </pc:spChg>
        <pc:spChg chg="add mod">
          <ac:chgData name="Mark Danielsen" userId="15e292d3-8727-41cf-8474-9496272847aa" providerId="ADAL" clId="{969B2107-D630-4C55-8702-8741CA13B02C}" dt="2024-09-18T14:29:28.260" v="813"/>
          <ac:spMkLst>
            <pc:docMk/>
            <pc:sldMk cId="1491805578" sldId="286"/>
            <ac:spMk id="17" creationId="{5CF9BA57-0BC4-9122-81DB-3EA1BC482D29}"/>
          </ac:spMkLst>
        </pc:spChg>
        <pc:spChg chg="mod">
          <ac:chgData name="Mark Danielsen" userId="15e292d3-8727-41cf-8474-9496272847aa" providerId="ADAL" clId="{969B2107-D630-4C55-8702-8741CA13B02C}" dt="2024-09-18T15:56:38.867" v="1152" actId="1038"/>
          <ac:spMkLst>
            <pc:docMk/>
            <pc:sldMk cId="1491805578" sldId="286"/>
            <ac:spMk id="19" creationId="{5751FEFB-27B2-0024-0C43-4C053C0815E9}"/>
          </ac:spMkLst>
        </pc:spChg>
        <pc:spChg chg="mod">
          <ac:chgData name="Mark Danielsen" userId="15e292d3-8727-41cf-8474-9496272847aa" providerId="ADAL" clId="{969B2107-D630-4C55-8702-8741CA13B02C}" dt="2024-09-18T15:56:38.867" v="1152" actId="1038"/>
          <ac:spMkLst>
            <pc:docMk/>
            <pc:sldMk cId="1491805578" sldId="286"/>
            <ac:spMk id="30" creationId="{ED96A3A7-D4FF-AA2F-D8A4-051C685C0A6A}"/>
          </ac:spMkLst>
        </pc:spChg>
        <pc:spChg chg="add mod">
          <ac:chgData name="Mark Danielsen" userId="15e292d3-8727-41cf-8474-9496272847aa" providerId="ADAL" clId="{969B2107-D630-4C55-8702-8741CA13B02C}" dt="2024-09-18T14:29:28.260" v="813"/>
          <ac:spMkLst>
            <pc:docMk/>
            <pc:sldMk cId="1491805578" sldId="286"/>
            <ac:spMk id="2052" creationId="{A7F03FB9-F0CA-EE4F-E842-8D36DCFD8379}"/>
          </ac:spMkLst>
        </pc:spChg>
        <pc:picChg chg="mod">
          <ac:chgData name="Mark Danielsen" userId="15e292d3-8727-41cf-8474-9496272847aa" providerId="ADAL" clId="{969B2107-D630-4C55-8702-8741CA13B02C}" dt="2024-09-18T15:56:57.311" v="1154" actId="14100"/>
          <ac:picMkLst>
            <pc:docMk/>
            <pc:sldMk cId="1491805578" sldId="286"/>
            <ac:picMk id="1042" creationId="{14C6315D-F3B1-7F86-AD7C-7E9E4E9B0098}"/>
          </ac:picMkLst>
        </pc:picChg>
      </pc:sldChg>
      <pc:sldChg chg="modSp mod">
        <pc:chgData name="Mark Danielsen" userId="15e292d3-8727-41cf-8474-9496272847aa" providerId="ADAL" clId="{969B2107-D630-4C55-8702-8741CA13B02C}" dt="2024-09-18T21:07:38.764" v="2256" actId="1076"/>
        <pc:sldMkLst>
          <pc:docMk/>
          <pc:sldMk cId="4092814671" sldId="288"/>
        </pc:sldMkLst>
        <pc:spChg chg="mod">
          <ac:chgData name="Mark Danielsen" userId="15e292d3-8727-41cf-8474-9496272847aa" providerId="ADAL" clId="{969B2107-D630-4C55-8702-8741CA13B02C}" dt="2024-09-18T21:07:38.764" v="2256" actId="1076"/>
          <ac:spMkLst>
            <pc:docMk/>
            <pc:sldMk cId="4092814671" sldId="288"/>
            <ac:spMk id="8" creationId="{57FB5EAB-13AB-C7CB-95DA-CB5714DD520A}"/>
          </ac:spMkLst>
        </pc:spChg>
        <pc:picChg chg="mod">
          <ac:chgData name="Mark Danielsen" userId="15e292d3-8727-41cf-8474-9496272847aa" providerId="ADAL" clId="{969B2107-D630-4C55-8702-8741CA13B02C}" dt="2024-09-13T20:58:14.409" v="686" actId="1035"/>
          <ac:picMkLst>
            <pc:docMk/>
            <pc:sldMk cId="4092814671" sldId="288"/>
            <ac:picMk id="10" creationId="{461E040D-9E93-854E-9104-F33FAC650181}"/>
          </ac:picMkLst>
        </pc:picChg>
        <pc:picChg chg="mod">
          <ac:chgData name="Mark Danielsen" userId="15e292d3-8727-41cf-8474-9496272847aa" providerId="ADAL" clId="{969B2107-D630-4C55-8702-8741CA13B02C}" dt="2024-09-13T20:58:35.645" v="780" actId="1038"/>
          <ac:picMkLst>
            <pc:docMk/>
            <pc:sldMk cId="4092814671" sldId="288"/>
            <ac:picMk id="38" creationId="{446F1EFC-2C7A-9A95-5FDF-6EBFEA98E067}"/>
          </ac:picMkLst>
        </pc:picChg>
        <pc:picChg chg="mod">
          <ac:chgData name="Mark Danielsen" userId="15e292d3-8727-41cf-8474-9496272847aa" providerId="ADAL" clId="{969B2107-D630-4C55-8702-8741CA13B02C}" dt="2024-09-13T20:58:35.645" v="780" actId="1038"/>
          <ac:picMkLst>
            <pc:docMk/>
            <pc:sldMk cId="4092814671" sldId="288"/>
            <ac:picMk id="39" creationId="{AB37CCE6-55C8-CC03-09E1-1A19880CE0F1}"/>
          </ac:picMkLst>
        </pc:picChg>
        <pc:picChg chg="mod">
          <ac:chgData name="Mark Danielsen" userId="15e292d3-8727-41cf-8474-9496272847aa" providerId="ADAL" clId="{969B2107-D630-4C55-8702-8741CA13B02C}" dt="2024-09-13T20:58:40.475" v="793" actId="1038"/>
          <ac:picMkLst>
            <pc:docMk/>
            <pc:sldMk cId="4092814671" sldId="288"/>
            <ac:picMk id="40" creationId="{6365626A-6297-F208-21BC-0FF025EF615E}"/>
          </ac:picMkLst>
        </pc:picChg>
        <pc:picChg chg="mod">
          <ac:chgData name="Mark Danielsen" userId="15e292d3-8727-41cf-8474-9496272847aa" providerId="ADAL" clId="{969B2107-D630-4C55-8702-8741CA13B02C}" dt="2024-09-13T20:58:14.409" v="686" actId="1035"/>
          <ac:picMkLst>
            <pc:docMk/>
            <pc:sldMk cId="4092814671" sldId="288"/>
            <ac:picMk id="41" creationId="{5EF9C185-F1F8-3238-CBCF-2B0F135F8ADC}"/>
          </ac:picMkLst>
        </pc:picChg>
      </pc:sldChg>
      <pc:sldChg chg="addSp modSp del mod ord modClrScheme chgLayout">
        <pc:chgData name="Mark Danielsen" userId="15e292d3-8727-41cf-8474-9496272847aa" providerId="ADAL" clId="{969B2107-D630-4C55-8702-8741CA13B02C}" dt="2024-09-23T18:48:55.511" v="2346" actId="47"/>
        <pc:sldMkLst>
          <pc:docMk/>
          <pc:sldMk cId="965695176" sldId="2090651428"/>
        </pc:sldMkLst>
        <pc:spChg chg="mod ord">
          <ac:chgData name="Mark Danielsen" userId="15e292d3-8727-41cf-8474-9496272847aa" providerId="ADAL" clId="{969B2107-D630-4C55-8702-8741CA13B02C}" dt="2024-09-18T14:47:09.714" v="896" actId="255"/>
          <ac:spMkLst>
            <pc:docMk/>
            <pc:sldMk cId="965695176" sldId="2090651428"/>
            <ac:spMk id="2" creationId="{0894DDA5-BBCF-1D58-F8E4-7153E712116E}"/>
          </ac:spMkLst>
        </pc:spChg>
        <pc:spChg chg="mod">
          <ac:chgData name="Mark Danielsen" userId="15e292d3-8727-41cf-8474-9496272847aa" providerId="ADAL" clId="{969B2107-D630-4C55-8702-8741CA13B02C}" dt="2024-09-18T14:30:58.228" v="833" actId="1076"/>
          <ac:spMkLst>
            <pc:docMk/>
            <pc:sldMk cId="965695176" sldId="2090651428"/>
            <ac:spMk id="4" creationId="{288F721D-AF1D-B86E-1C83-66E2130647F8}"/>
          </ac:spMkLst>
        </pc:spChg>
        <pc:spChg chg="add mod">
          <ac:chgData name="Mark Danielsen" userId="15e292d3-8727-41cf-8474-9496272847aa" providerId="ADAL" clId="{969B2107-D630-4C55-8702-8741CA13B02C}" dt="2024-09-18T14:31:15.349" v="837"/>
          <ac:spMkLst>
            <pc:docMk/>
            <pc:sldMk cId="965695176" sldId="2090651428"/>
            <ac:spMk id="6" creationId="{CD11D2E8-13C0-6DB7-3347-93316ED6A319}"/>
          </ac:spMkLst>
        </pc:spChg>
        <pc:spChg chg="add mod">
          <ac:chgData name="Mark Danielsen" userId="15e292d3-8727-41cf-8474-9496272847aa" providerId="ADAL" clId="{969B2107-D630-4C55-8702-8741CA13B02C}" dt="2024-09-18T14:31:15.349" v="837"/>
          <ac:spMkLst>
            <pc:docMk/>
            <pc:sldMk cId="965695176" sldId="2090651428"/>
            <ac:spMk id="8" creationId="{642E2616-BB03-1056-ADB7-EDB645976FAE}"/>
          </ac:spMkLst>
        </pc:spChg>
        <pc:spChg chg="add mod">
          <ac:chgData name="Mark Danielsen" userId="15e292d3-8727-41cf-8474-9496272847aa" providerId="ADAL" clId="{969B2107-D630-4C55-8702-8741CA13B02C}" dt="2024-09-18T14:31:15.349" v="837"/>
          <ac:spMkLst>
            <pc:docMk/>
            <pc:sldMk cId="965695176" sldId="2090651428"/>
            <ac:spMk id="10" creationId="{8C43BBB4-CE15-7AC9-8F74-563EF1FFF38A}"/>
          </ac:spMkLst>
        </pc:spChg>
        <pc:spChg chg="mod ord">
          <ac:chgData name="Mark Danielsen" userId="15e292d3-8727-41cf-8474-9496272847aa" providerId="ADAL" clId="{969B2107-D630-4C55-8702-8741CA13B02C}" dt="2024-09-18T14:30:38.301" v="829" actId="27636"/>
          <ac:spMkLst>
            <pc:docMk/>
            <pc:sldMk cId="965695176" sldId="2090651428"/>
            <ac:spMk id="25" creationId="{09006782-012F-CEA4-E794-20216E04321E}"/>
          </ac:spMkLst>
        </pc:spChg>
        <pc:grpChg chg="mod">
          <ac:chgData name="Mark Danielsen" userId="15e292d3-8727-41cf-8474-9496272847aa" providerId="ADAL" clId="{969B2107-D630-4C55-8702-8741CA13B02C}" dt="2024-09-18T14:31:10.737" v="836" actId="1076"/>
          <ac:grpSpMkLst>
            <pc:docMk/>
            <pc:sldMk cId="965695176" sldId="2090651428"/>
            <ac:grpSpMk id="3" creationId="{3EB59BAC-2820-A2C8-E31D-0A2E4E13F6C6}"/>
          </ac:grpSpMkLst>
        </pc:grpChg>
        <pc:picChg chg="mod">
          <ac:chgData name="Mark Danielsen" userId="15e292d3-8727-41cf-8474-9496272847aa" providerId="ADAL" clId="{969B2107-D630-4C55-8702-8741CA13B02C}" dt="2024-09-18T14:31:03.275" v="835" actId="1076"/>
          <ac:picMkLst>
            <pc:docMk/>
            <pc:sldMk cId="965695176" sldId="2090651428"/>
            <ac:picMk id="9" creationId="{A823D789-847E-D57A-35F0-167D428375C4}"/>
          </ac:picMkLst>
        </pc:picChg>
        <pc:picChg chg="mod">
          <ac:chgData name="Mark Danielsen" userId="15e292d3-8727-41cf-8474-9496272847aa" providerId="ADAL" clId="{969B2107-D630-4C55-8702-8741CA13B02C}" dt="2024-09-18T14:30:49.364" v="831" actId="1076"/>
          <ac:picMkLst>
            <pc:docMk/>
            <pc:sldMk cId="965695176" sldId="2090651428"/>
            <ac:picMk id="26" creationId="{8A97FD68-8AC9-C555-646C-767D6592E99F}"/>
          </ac:picMkLst>
        </pc:picChg>
      </pc:sldChg>
      <pc:sldChg chg="addSp delSp modSp del mod modClrScheme chgLayout">
        <pc:chgData name="Mark Danielsen" userId="15e292d3-8727-41cf-8474-9496272847aa" providerId="ADAL" clId="{969B2107-D630-4C55-8702-8741CA13B02C}" dt="2024-09-13T18:27:19.640" v="427" actId="47"/>
        <pc:sldMkLst>
          <pc:docMk/>
          <pc:sldMk cId="4115471072" sldId="2147376062"/>
        </pc:sldMkLst>
        <pc:spChg chg="mod ord">
          <ac:chgData name="Mark Danielsen" userId="15e292d3-8727-41cf-8474-9496272847aa" providerId="ADAL" clId="{969B2107-D630-4C55-8702-8741CA13B02C}" dt="2024-09-06T17:27:16.586" v="128" actId="27636"/>
          <ac:spMkLst>
            <pc:docMk/>
            <pc:sldMk cId="4115471072" sldId="2147376062"/>
            <ac:spMk id="2" creationId="{F85F6E3C-B8B6-F1BC-9295-56BB81BA7C4C}"/>
          </ac:spMkLst>
        </pc:spChg>
        <pc:spChg chg="add del mod ord">
          <ac:chgData name="Mark Danielsen" userId="15e292d3-8727-41cf-8474-9496272847aa" providerId="ADAL" clId="{969B2107-D630-4C55-8702-8741CA13B02C}" dt="2024-09-06T19:05:24.516" v="272" actId="478"/>
          <ac:spMkLst>
            <pc:docMk/>
            <pc:sldMk cId="4115471072" sldId="2147376062"/>
            <ac:spMk id="12" creationId="{C0206593-3718-9970-B1B1-230ECD431ADC}"/>
          </ac:spMkLst>
        </pc:spChg>
        <pc:picChg chg="mod">
          <ac:chgData name="Mark Danielsen" userId="15e292d3-8727-41cf-8474-9496272847aa" providerId="ADAL" clId="{969B2107-D630-4C55-8702-8741CA13B02C}" dt="2024-09-06T19:05:30.768" v="291" actId="1035"/>
          <ac:picMkLst>
            <pc:docMk/>
            <pc:sldMk cId="4115471072" sldId="2147376062"/>
            <ac:picMk id="14" creationId="{0576EEB5-D320-049F-98E2-59A50779DF83}"/>
          </ac:picMkLst>
        </pc:picChg>
      </pc:sldChg>
      <pc:sldChg chg="addSp delSp modSp del mod modClrScheme chgLayout">
        <pc:chgData name="Mark Danielsen" userId="15e292d3-8727-41cf-8474-9496272847aa" providerId="ADAL" clId="{969B2107-D630-4C55-8702-8741CA13B02C}" dt="2024-09-06T20:34:47.852" v="328" actId="47"/>
        <pc:sldMkLst>
          <pc:docMk/>
          <pc:sldMk cId="4171947338" sldId="2147376151"/>
        </pc:sldMkLst>
        <pc:spChg chg="add mod ord">
          <ac:chgData name="Mark Danielsen" userId="15e292d3-8727-41cf-8474-9496272847aa" providerId="ADAL" clId="{969B2107-D630-4C55-8702-8741CA13B02C}" dt="2024-09-06T17:24:10.422" v="108" actId="1076"/>
          <ac:spMkLst>
            <pc:docMk/>
            <pc:sldMk cId="4171947338" sldId="2147376151"/>
            <ac:spMk id="2" creationId="{DAE7CF86-4CF0-7087-D484-FAD7DFCB393D}"/>
          </ac:spMkLst>
        </pc:spChg>
        <pc:spChg chg="del">
          <ac:chgData name="Mark Danielsen" userId="15e292d3-8727-41cf-8474-9496272847aa" providerId="ADAL" clId="{969B2107-D630-4C55-8702-8741CA13B02C}" dt="2024-09-06T17:21:08.607" v="14" actId="478"/>
          <ac:spMkLst>
            <pc:docMk/>
            <pc:sldMk cId="4171947338" sldId="2147376151"/>
            <ac:spMk id="4" creationId="{C6391266-D90E-C570-5BC1-58BC232256FB}"/>
          </ac:spMkLst>
        </pc:spChg>
        <pc:spChg chg="add del mod ord">
          <ac:chgData name="Mark Danielsen" userId="15e292d3-8727-41cf-8474-9496272847aa" providerId="ADAL" clId="{969B2107-D630-4C55-8702-8741CA13B02C}" dt="2024-09-06T17:21:12.363" v="15" actId="478"/>
          <ac:spMkLst>
            <pc:docMk/>
            <pc:sldMk cId="4171947338" sldId="2147376151"/>
            <ac:spMk id="5" creationId="{94BE5845-DB9C-DAA8-9453-23FEC8A482C0}"/>
          </ac:spMkLst>
        </pc:spChg>
        <pc:spChg chg="del mod">
          <ac:chgData name="Mark Danielsen" userId="15e292d3-8727-41cf-8474-9496272847aa" providerId="ADAL" clId="{969B2107-D630-4C55-8702-8741CA13B02C}" dt="2024-09-06T20:34:32.789" v="325" actId="478"/>
          <ac:spMkLst>
            <pc:docMk/>
            <pc:sldMk cId="4171947338" sldId="2147376151"/>
            <ac:spMk id="21" creationId="{CF11F13F-8437-0FB6-A3DA-579BCAC5EB54}"/>
          </ac:spMkLst>
        </pc:spChg>
        <pc:grpChg chg="del mod">
          <ac:chgData name="Mark Danielsen" userId="15e292d3-8727-41cf-8474-9496272847aa" providerId="ADAL" clId="{969B2107-D630-4C55-8702-8741CA13B02C}" dt="2024-09-06T20:34:27.004" v="323" actId="478"/>
          <ac:grpSpMkLst>
            <pc:docMk/>
            <pc:sldMk cId="4171947338" sldId="2147376151"/>
            <ac:grpSpMk id="36" creationId="{54B95E16-16FE-9360-9DDE-DA7C5A5EA878}"/>
          </ac:grpSpMkLst>
        </pc:grpChg>
        <pc:picChg chg="del mod">
          <ac:chgData name="Mark Danielsen" userId="15e292d3-8727-41cf-8474-9496272847aa" providerId="ADAL" clId="{969B2107-D630-4C55-8702-8741CA13B02C}" dt="2024-09-06T20:34:38.316" v="327" actId="478"/>
          <ac:picMkLst>
            <pc:docMk/>
            <pc:sldMk cId="4171947338" sldId="2147376151"/>
            <ac:picMk id="19" creationId="{B4E6558C-7734-9830-3E86-521E2E6A5815}"/>
          </ac:picMkLst>
        </pc:picChg>
        <pc:picChg chg="del mod">
          <ac:chgData name="Mark Danielsen" userId="15e292d3-8727-41cf-8474-9496272847aa" providerId="ADAL" clId="{969B2107-D630-4C55-8702-8741CA13B02C}" dt="2024-09-06T20:34:35.758" v="326" actId="478"/>
          <ac:picMkLst>
            <pc:docMk/>
            <pc:sldMk cId="4171947338" sldId="2147376151"/>
            <ac:picMk id="22" creationId="{79EB1E0E-3293-F5EC-D26A-7519B1E96079}"/>
          </ac:picMkLst>
        </pc:picChg>
        <pc:cxnChg chg="mod">
          <ac:chgData name="Mark Danielsen" userId="15e292d3-8727-41cf-8474-9496272847aa" providerId="ADAL" clId="{969B2107-D630-4C55-8702-8741CA13B02C}" dt="2024-09-06T20:34:27.004" v="323" actId="478"/>
          <ac:cxnSpMkLst>
            <pc:docMk/>
            <pc:sldMk cId="4171947338" sldId="2147376151"/>
            <ac:cxnSpMk id="9" creationId="{AA98099B-DD88-6FFA-20FC-4B9D6B2A61E0}"/>
          </ac:cxnSpMkLst>
        </pc:cxnChg>
      </pc:sldChg>
      <pc:sldChg chg="addSp delSp modSp mod modClrScheme chgLayout">
        <pc:chgData name="Mark Danielsen" userId="15e292d3-8727-41cf-8474-9496272847aa" providerId="ADAL" clId="{969B2107-D630-4C55-8702-8741CA13B02C}" dt="2024-09-18T14:41:48.353" v="880" actId="255"/>
        <pc:sldMkLst>
          <pc:docMk/>
          <pc:sldMk cId="294653752" sldId="2147376159"/>
        </pc:sldMkLst>
        <pc:spChg chg="add mod ord">
          <ac:chgData name="Mark Danielsen" userId="15e292d3-8727-41cf-8474-9496272847aa" providerId="ADAL" clId="{969B2107-D630-4C55-8702-8741CA13B02C}" dt="2024-09-18T14:41:48.353" v="880" actId="255"/>
          <ac:spMkLst>
            <pc:docMk/>
            <pc:sldMk cId="294653752" sldId="2147376159"/>
            <ac:spMk id="2" creationId="{540018A7-260E-D977-136E-655E2ED2303B}"/>
          </ac:spMkLst>
        </pc:spChg>
        <pc:spChg chg="add del mod ord">
          <ac:chgData name="Mark Danielsen" userId="15e292d3-8727-41cf-8474-9496272847aa" providerId="ADAL" clId="{969B2107-D630-4C55-8702-8741CA13B02C}" dt="2024-09-06T20:41:09.021" v="384" actId="478"/>
          <ac:spMkLst>
            <pc:docMk/>
            <pc:sldMk cId="294653752" sldId="2147376159"/>
            <ac:spMk id="5" creationId="{7B8F2679-297C-327F-7391-BD3FD4E30894}"/>
          </ac:spMkLst>
        </pc:spChg>
        <pc:spChg chg="add mod">
          <ac:chgData name="Mark Danielsen" userId="15e292d3-8727-41cf-8474-9496272847aa" providerId="ADAL" clId="{969B2107-D630-4C55-8702-8741CA13B02C}" dt="2024-09-13T18:27:49.040" v="431"/>
          <ac:spMkLst>
            <pc:docMk/>
            <pc:sldMk cId="294653752" sldId="2147376159"/>
            <ac:spMk id="5" creationId="{C5DB1216-B607-6B55-C58C-5C5AE43FF24A}"/>
          </ac:spMkLst>
        </pc:spChg>
        <pc:spChg chg="add mod">
          <ac:chgData name="Mark Danielsen" userId="15e292d3-8727-41cf-8474-9496272847aa" providerId="ADAL" clId="{969B2107-D630-4C55-8702-8741CA13B02C}" dt="2024-09-13T18:27:49.040" v="431"/>
          <ac:spMkLst>
            <pc:docMk/>
            <pc:sldMk cId="294653752" sldId="2147376159"/>
            <ac:spMk id="6" creationId="{60B94815-0E05-EFB2-FE83-B22D2F9499A2}"/>
          </ac:spMkLst>
        </pc:spChg>
        <pc:spChg chg="add mod">
          <ac:chgData name="Mark Danielsen" userId="15e292d3-8727-41cf-8474-9496272847aa" providerId="ADAL" clId="{969B2107-D630-4C55-8702-8741CA13B02C}" dt="2024-09-13T18:27:49.040" v="431"/>
          <ac:spMkLst>
            <pc:docMk/>
            <pc:sldMk cId="294653752" sldId="2147376159"/>
            <ac:spMk id="7" creationId="{9961F515-9C77-E97D-6E10-A9498B426982}"/>
          </ac:spMkLst>
        </pc:spChg>
        <pc:spChg chg="mod">
          <ac:chgData name="Mark Danielsen" userId="15e292d3-8727-41cf-8474-9496272847aa" providerId="ADAL" clId="{969B2107-D630-4C55-8702-8741CA13B02C}" dt="2024-09-06T20:41:55.398" v="392" actId="1076"/>
          <ac:spMkLst>
            <pc:docMk/>
            <pc:sldMk cId="294653752" sldId="2147376159"/>
            <ac:spMk id="67" creationId="{223A3724-9957-16E4-8A51-FC8993F89E31}"/>
          </ac:spMkLst>
        </pc:spChg>
      </pc:sldChg>
      <pc:sldChg chg="addSp modSp mod modClrScheme chgLayout">
        <pc:chgData name="Mark Danielsen" userId="15e292d3-8727-41cf-8474-9496272847aa" providerId="ADAL" clId="{969B2107-D630-4C55-8702-8741CA13B02C}" dt="2024-09-18T20:37:50.043" v="2164" actId="1076"/>
        <pc:sldMkLst>
          <pc:docMk/>
          <pc:sldMk cId="264085740" sldId="2147472586"/>
        </pc:sldMkLst>
        <pc:spChg chg="mod">
          <ac:chgData name="Mark Danielsen" userId="15e292d3-8727-41cf-8474-9496272847aa" providerId="ADAL" clId="{969B2107-D630-4C55-8702-8741CA13B02C}" dt="2024-09-13T20:53:11.384" v="579" actId="1076"/>
          <ac:spMkLst>
            <pc:docMk/>
            <pc:sldMk cId="264085740" sldId="2147472586"/>
            <ac:spMk id="2" creationId="{0110A81C-2130-A95A-9B1D-B189CC1D6153}"/>
          </ac:spMkLst>
        </pc:spChg>
        <pc:spChg chg="add mod ord">
          <ac:chgData name="Mark Danielsen" userId="15e292d3-8727-41cf-8474-9496272847aa" providerId="ADAL" clId="{969B2107-D630-4C55-8702-8741CA13B02C}" dt="2024-09-18T14:44:13.032" v="889" actId="255"/>
          <ac:spMkLst>
            <pc:docMk/>
            <pc:sldMk cId="264085740" sldId="2147472586"/>
            <ac:spMk id="4" creationId="{C08FD1DF-DE34-B264-9576-ABC5C7A5D55E}"/>
          </ac:spMkLst>
        </pc:spChg>
        <pc:spChg chg="add mod">
          <ac:chgData name="Mark Danielsen" userId="15e292d3-8727-41cf-8474-9496272847aa" providerId="ADAL" clId="{969B2107-D630-4C55-8702-8741CA13B02C}" dt="2024-09-18T14:29:31.035" v="814"/>
          <ac:spMkLst>
            <pc:docMk/>
            <pc:sldMk cId="264085740" sldId="2147472586"/>
            <ac:spMk id="5" creationId="{AA61D0BD-4C9F-B901-B8D1-AA54E6A9FE96}"/>
          </ac:spMkLst>
        </pc:spChg>
        <pc:spChg chg="add mod">
          <ac:chgData name="Mark Danielsen" userId="15e292d3-8727-41cf-8474-9496272847aa" providerId="ADAL" clId="{969B2107-D630-4C55-8702-8741CA13B02C}" dt="2024-09-18T14:29:31.035" v="814"/>
          <ac:spMkLst>
            <pc:docMk/>
            <pc:sldMk cId="264085740" sldId="2147472586"/>
            <ac:spMk id="6" creationId="{1F3C3189-1C63-296B-A3AB-9E73724952B4}"/>
          </ac:spMkLst>
        </pc:spChg>
        <pc:spChg chg="add mod">
          <ac:chgData name="Mark Danielsen" userId="15e292d3-8727-41cf-8474-9496272847aa" providerId="ADAL" clId="{969B2107-D630-4C55-8702-8741CA13B02C}" dt="2024-09-18T14:29:31.035" v="814"/>
          <ac:spMkLst>
            <pc:docMk/>
            <pc:sldMk cId="264085740" sldId="2147472586"/>
            <ac:spMk id="7" creationId="{66603B77-23A9-8CF3-2826-44F941817BB2}"/>
          </ac:spMkLst>
        </pc:spChg>
        <pc:spChg chg="mod">
          <ac:chgData name="Mark Danielsen" userId="15e292d3-8727-41cf-8474-9496272847aa" providerId="ADAL" clId="{969B2107-D630-4C55-8702-8741CA13B02C}" dt="2024-09-13T20:53:36.829" v="583" actId="1076"/>
          <ac:spMkLst>
            <pc:docMk/>
            <pc:sldMk cId="264085740" sldId="2147472586"/>
            <ac:spMk id="33" creationId="{892034B7-EA2F-CFF8-9DB8-163B71B4597C}"/>
          </ac:spMkLst>
        </pc:spChg>
        <pc:spChg chg="mod ord">
          <ac:chgData name="Mark Danielsen" userId="15e292d3-8727-41cf-8474-9496272847aa" providerId="ADAL" clId="{969B2107-D630-4C55-8702-8741CA13B02C}" dt="2024-09-18T20:37:50.043" v="2164" actId="1076"/>
          <ac:spMkLst>
            <pc:docMk/>
            <pc:sldMk cId="264085740" sldId="2147472586"/>
            <ac:spMk id="36" creationId="{B8117472-39CD-B622-3EF3-95E9130E9448}"/>
          </ac:spMkLst>
        </pc:spChg>
      </pc:sldChg>
      <pc:sldChg chg="addSp delSp modSp mod modClrScheme delAnim modAnim chgLayout">
        <pc:chgData name="Mark Danielsen" userId="15e292d3-8727-41cf-8474-9496272847aa" providerId="ADAL" clId="{969B2107-D630-4C55-8702-8741CA13B02C}" dt="2024-09-18T20:42:27.290" v="2186" actId="1035"/>
        <pc:sldMkLst>
          <pc:docMk/>
          <pc:sldMk cId="3815681121" sldId="2147478607"/>
        </pc:sldMkLst>
        <pc:spChg chg="add mod ord">
          <ac:chgData name="Mark Danielsen" userId="15e292d3-8727-41cf-8474-9496272847aa" providerId="ADAL" clId="{969B2107-D630-4C55-8702-8741CA13B02C}" dt="2024-09-18T19:51:43.371" v="1764" actId="14100"/>
          <ac:spMkLst>
            <pc:docMk/>
            <pc:sldMk cId="3815681121" sldId="2147478607"/>
            <ac:spMk id="2" creationId="{56B49077-A1C7-346D-8BE4-D189F3507C21}"/>
          </ac:spMkLst>
        </pc:spChg>
        <pc:spChg chg="add mod">
          <ac:chgData name="Mark Danielsen" userId="15e292d3-8727-41cf-8474-9496272847aa" providerId="ADAL" clId="{969B2107-D630-4C55-8702-8741CA13B02C}" dt="2024-09-18T14:29:39.408" v="817"/>
          <ac:spMkLst>
            <pc:docMk/>
            <pc:sldMk cId="3815681121" sldId="2147478607"/>
            <ac:spMk id="3" creationId="{6AAD80A1-F091-3111-A086-BD47EC40620D}"/>
          </ac:spMkLst>
        </pc:spChg>
        <pc:spChg chg="add del mod ord">
          <ac:chgData name="Mark Danielsen" userId="15e292d3-8727-41cf-8474-9496272847aa" providerId="ADAL" clId="{969B2107-D630-4C55-8702-8741CA13B02C}" dt="2024-09-13T20:55:50.519" v="604" actId="478"/>
          <ac:spMkLst>
            <pc:docMk/>
            <pc:sldMk cId="3815681121" sldId="2147478607"/>
            <ac:spMk id="3" creationId="{C4B75A5D-B6A4-DDDE-00FD-89ABD01FC30C}"/>
          </ac:spMkLst>
        </pc:spChg>
        <pc:spChg chg="add mod">
          <ac:chgData name="Mark Danielsen" userId="15e292d3-8727-41cf-8474-9496272847aa" providerId="ADAL" clId="{969B2107-D630-4C55-8702-8741CA13B02C}" dt="2024-09-18T14:29:39.408" v="817"/>
          <ac:spMkLst>
            <pc:docMk/>
            <pc:sldMk cId="3815681121" sldId="2147478607"/>
            <ac:spMk id="4" creationId="{FB55BD23-8E82-EE48-3D2D-AC99E92F1CE5}"/>
          </ac:spMkLst>
        </pc:spChg>
        <pc:spChg chg="add mod">
          <ac:chgData name="Mark Danielsen" userId="15e292d3-8727-41cf-8474-9496272847aa" providerId="ADAL" clId="{969B2107-D630-4C55-8702-8741CA13B02C}" dt="2024-09-18T14:29:39.408" v="817"/>
          <ac:spMkLst>
            <pc:docMk/>
            <pc:sldMk cId="3815681121" sldId="2147478607"/>
            <ac:spMk id="5" creationId="{22D5A6F7-3E0A-4D02-A332-59679F352C5F}"/>
          </ac:spMkLst>
        </pc:spChg>
        <pc:spChg chg="mod">
          <ac:chgData name="Mark Danielsen" userId="15e292d3-8727-41cf-8474-9496272847aa" providerId="ADAL" clId="{969B2107-D630-4C55-8702-8741CA13B02C}" dt="2024-09-13T20:55:47.377" v="603" actId="1076"/>
          <ac:spMkLst>
            <pc:docMk/>
            <pc:sldMk cId="3815681121" sldId="2147478607"/>
            <ac:spMk id="8" creationId="{2BB110A9-2082-3A92-EA7D-2E65C8C756AE}"/>
          </ac:spMkLst>
        </pc:spChg>
        <pc:spChg chg="del">
          <ac:chgData name="Mark Danielsen" userId="15e292d3-8727-41cf-8474-9496272847aa" providerId="ADAL" clId="{969B2107-D630-4C55-8702-8741CA13B02C}" dt="2024-09-18T19:36:09.829" v="1544" actId="478"/>
          <ac:spMkLst>
            <pc:docMk/>
            <pc:sldMk cId="3815681121" sldId="2147478607"/>
            <ac:spMk id="33" creationId="{07B53A8A-8080-4DFF-32AC-3D8E9DC6A33E}"/>
          </ac:spMkLst>
        </pc:spChg>
        <pc:spChg chg="mod">
          <ac:chgData name="Mark Danielsen" userId="15e292d3-8727-41cf-8474-9496272847aa" providerId="ADAL" clId="{969B2107-D630-4C55-8702-8741CA13B02C}" dt="2024-09-18T19:39:42.753" v="1689" actId="14100"/>
          <ac:spMkLst>
            <pc:docMk/>
            <pc:sldMk cId="3815681121" sldId="2147478607"/>
            <ac:spMk id="90" creationId="{F75F5F70-E06C-ACEB-81A2-F4E440A54282}"/>
          </ac:spMkLst>
        </pc:spChg>
        <pc:spChg chg="mod">
          <ac:chgData name="Mark Danielsen" userId="15e292d3-8727-41cf-8474-9496272847aa" providerId="ADAL" clId="{969B2107-D630-4C55-8702-8741CA13B02C}" dt="2024-09-18T19:39:26.797" v="1687" actId="1035"/>
          <ac:spMkLst>
            <pc:docMk/>
            <pc:sldMk cId="3815681121" sldId="2147478607"/>
            <ac:spMk id="91" creationId="{01EF846D-C36E-06D5-6FB5-6ADFD36CD08C}"/>
          </ac:spMkLst>
        </pc:spChg>
        <pc:spChg chg="mod">
          <ac:chgData name="Mark Danielsen" userId="15e292d3-8727-41cf-8474-9496272847aa" providerId="ADAL" clId="{969B2107-D630-4C55-8702-8741CA13B02C}" dt="2024-09-18T19:39:26.797" v="1687" actId="1035"/>
          <ac:spMkLst>
            <pc:docMk/>
            <pc:sldMk cId="3815681121" sldId="2147478607"/>
            <ac:spMk id="92" creationId="{F960B946-341F-3166-B6BC-B0C79077FABF}"/>
          </ac:spMkLst>
        </pc:spChg>
        <pc:spChg chg="mod">
          <ac:chgData name="Mark Danielsen" userId="15e292d3-8727-41cf-8474-9496272847aa" providerId="ADAL" clId="{969B2107-D630-4C55-8702-8741CA13B02C}" dt="2024-09-18T19:39:34.412" v="1688" actId="14100"/>
          <ac:spMkLst>
            <pc:docMk/>
            <pc:sldMk cId="3815681121" sldId="2147478607"/>
            <ac:spMk id="93" creationId="{BB07C26B-F17F-EEED-96BB-125D76E30405}"/>
          </ac:spMkLst>
        </pc:spChg>
        <pc:picChg chg="add mod ord modCrop">
          <ac:chgData name="Mark Danielsen" userId="15e292d3-8727-41cf-8474-9496272847aa" providerId="ADAL" clId="{969B2107-D630-4C55-8702-8741CA13B02C}" dt="2024-09-18T20:41:19.898" v="2181" actId="1036"/>
          <ac:picMkLst>
            <pc:docMk/>
            <pc:sldMk cId="3815681121" sldId="2147478607"/>
            <ac:picMk id="7" creationId="{6902D1AF-B803-7437-7CAE-5B918B72420B}"/>
          </ac:picMkLst>
        </pc:picChg>
        <pc:picChg chg="add mod modCrop">
          <ac:chgData name="Mark Danielsen" userId="15e292d3-8727-41cf-8474-9496272847aa" providerId="ADAL" clId="{969B2107-D630-4C55-8702-8741CA13B02C}" dt="2024-09-18T20:42:27.290" v="2186" actId="1035"/>
          <ac:picMkLst>
            <pc:docMk/>
            <pc:sldMk cId="3815681121" sldId="2147478607"/>
            <ac:picMk id="9" creationId="{B16B42C0-15E4-38D2-317B-D47420178515}"/>
          </ac:picMkLst>
        </pc:picChg>
        <pc:picChg chg="del">
          <ac:chgData name="Mark Danielsen" userId="15e292d3-8727-41cf-8474-9496272847aa" providerId="ADAL" clId="{969B2107-D630-4C55-8702-8741CA13B02C}" dt="2024-09-18T19:36:09.829" v="1544" actId="478"/>
          <ac:picMkLst>
            <pc:docMk/>
            <pc:sldMk cId="3815681121" sldId="2147478607"/>
            <ac:picMk id="25" creationId="{4C4A0E7D-52CC-B3C8-6565-CA1811BA152A}"/>
          </ac:picMkLst>
        </pc:picChg>
        <pc:picChg chg="del">
          <ac:chgData name="Mark Danielsen" userId="15e292d3-8727-41cf-8474-9496272847aa" providerId="ADAL" clId="{969B2107-D630-4C55-8702-8741CA13B02C}" dt="2024-09-18T19:36:09.829" v="1544" actId="478"/>
          <ac:picMkLst>
            <pc:docMk/>
            <pc:sldMk cId="3815681121" sldId="2147478607"/>
            <ac:picMk id="26" creationId="{891557E1-DD36-AC40-7088-72CF52C7F6A8}"/>
          </ac:picMkLst>
        </pc:picChg>
        <pc:picChg chg="del">
          <ac:chgData name="Mark Danielsen" userId="15e292d3-8727-41cf-8474-9496272847aa" providerId="ADAL" clId="{969B2107-D630-4C55-8702-8741CA13B02C}" dt="2024-09-18T19:36:09.829" v="1544" actId="478"/>
          <ac:picMkLst>
            <pc:docMk/>
            <pc:sldMk cId="3815681121" sldId="2147478607"/>
            <ac:picMk id="27" creationId="{28A383A8-65CC-1081-383E-7BC3B816265E}"/>
          </ac:picMkLst>
        </pc:picChg>
        <pc:picChg chg="del">
          <ac:chgData name="Mark Danielsen" userId="15e292d3-8727-41cf-8474-9496272847aa" providerId="ADAL" clId="{969B2107-D630-4C55-8702-8741CA13B02C}" dt="2024-09-18T19:36:09.829" v="1544" actId="478"/>
          <ac:picMkLst>
            <pc:docMk/>
            <pc:sldMk cId="3815681121" sldId="2147478607"/>
            <ac:picMk id="28" creationId="{ECAE44F7-D10E-E05D-E237-5810443348F0}"/>
          </ac:picMkLst>
        </pc:picChg>
        <pc:picChg chg="del">
          <ac:chgData name="Mark Danielsen" userId="15e292d3-8727-41cf-8474-9496272847aa" providerId="ADAL" clId="{969B2107-D630-4C55-8702-8741CA13B02C}" dt="2024-09-18T19:36:13.204" v="1545" actId="478"/>
          <ac:picMkLst>
            <pc:docMk/>
            <pc:sldMk cId="3815681121" sldId="2147478607"/>
            <ac:picMk id="30" creationId="{2FA2CCE4-C286-D5B6-D715-35FEBE4932D0}"/>
          </ac:picMkLst>
        </pc:picChg>
        <pc:picChg chg="del">
          <ac:chgData name="Mark Danielsen" userId="15e292d3-8727-41cf-8474-9496272847aa" providerId="ADAL" clId="{969B2107-D630-4C55-8702-8741CA13B02C}" dt="2024-09-18T19:36:09.829" v="1544" actId="478"/>
          <ac:picMkLst>
            <pc:docMk/>
            <pc:sldMk cId="3815681121" sldId="2147478607"/>
            <ac:picMk id="31" creationId="{3CF7BEDB-CD78-B131-C30E-F5B01E689D3C}"/>
          </ac:picMkLst>
        </pc:picChg>
        <pc:picChg chg="del">
          <ac:chgData name="Mark Danielsen" userId="15e292d3-8727-41cf-8474-9496272847aa" providerId="ADAL" clId="{969B2107-D630-4C55-8702-8741CA13B02C}" dt="2024-09-18T19:36:09.829" v="1544" actId="478"/>
          <ac:picMkLst>
            <pc:docMk/>
            <pc:sldMk cId="3815681121" sldId="2147478607"/>
            <ac:picMk id="32" creationId="{75205452-31A2-E167-2BAC-8C0195711C5C}"/>
          </ac:picMkLst>
        </pc:picChg>
        <pc:picChg chg="mod">
          <ac:chgData name="Mark Danielsen" userId="15e292d3-8727-41cf-8474-9496272847aa" providerId="ADAL" clId="{969B2107-D630-4C55-8702-8741CA13B02C}" dt="2024-09-18T19:39:26.797" v="1687" actId="1035"/>
          <ac:picMkLst>
            <pc:docMk/>
            <pc:sldMk cId="3815681121" sldId="2147478607"/>
            <ac:picMk id="88" creationId="{7A54FD15-01BD-9ECE-831A-9F829FFCE1A3}"/>
          </ac:picMkLst>
        </pc:picChg>
        <pc:picChg chg="del">
          <ac:chgData name="Mark Danielsen" userId="15e292d3-8727-41cf-8474-9496272847aa" providerId="ADAL" clId="{969B2107-D630-4C55-8702-8741CA13B02C}" dt="2024-09-18T19:36:09.829" v="1544" actId="478"/>
          <ac:picMkLst>
            <pc:docMk/>
            <pc:sldMk cId="3815681121" sldId="2147478607"/>
            <ac:picMk id="2050" creationId="{6DC79853-FD30-92DF-72C2-A34D4EE91257}"/>
          </ac:picMkLst>
        </pc:picChg>
      </pc:sldChg>
      <pc:sldChg chg="addSp delSp modSp mod modClrScheme modAnim chgLayout">
        <pc:chgData name="Mark Danielsen" userId="15e292d3-8727-41cf-8474-9496272847aa" providerId="ADAL" clId="{969B2107-D630-4C55-8702-8741CA13B02C}" dt="2024-09-18T20:46:52.747" v="2212"/>
        <pc:sldMkLst>
          <pc:docMk/>
          <pc:sldMk cId="953275188" sldId="2147478611"/>
        </pc:sldMkLst>
        <pc:spChg chg="mod ord">
          <ac:chgData name="Mark Danielsen" userId="15e292d3-8727-41cf-8474-9496272847aa" providerId="ADAL" clId="{969B2107-D630-4C55-8702-8741CA13B02C}" dt="2024-09-18T19:51:01.600" v="1762" actId="21"/>
          <ac:spMkLst>
            <pc:docMk/>
            <pc:sldMk cId="953275188" sldId="2147478611"/>
            <ac:spMk id="2" creationId="{8E985E90-A069-42C8-EC7F-AF55090A1DC3}"/>
          </ac:spMkLst>
        </pc:spChg>
        <pc:spChg chg="mod ord">
          <ac:chgData name="Mark Danielsen" userId="15e292d3-8727-41cf-8474-9496272847aa" providerId="ADAL" clId="{969B2107-D630-4C55-8702-8741CA13B02C}" dt="2024-09-18T19:54:31.802" v="1786" actId="1076"/>
          <ac:spMkLst>
            <pc:docMk/>
            <pc:sldMk cId="953275188" sldId="2147478611"/>
            <ac:spMk id="3" creationId="{437DBA08-19E2-BEB3-F1AB-5A56C479C060}"/>
          </ac:spMkLst>
        </pc:spChg>
        <pc:spChg chg="add del mod">
          <ac:chgData name="Mark Danielsen" userId="15e292d3-8727-41cf-8474-9496272847aa" providerId="ADAL" clId="{969B2107-D630-4C55-8702-8741CA13B02C}" dt="2024-09-18T14:29:54.692" v="821"/>
          <ac:spMkLst>
            <pc:docMk/>
            <pc:sldMk cId="953275188" sldId="2147478611"/>
            <ac:spMk id="4" creationId="{59471DD7-F6AA-E3F6-5FCE-6C7A7E4CFBBA}"/>
          </ac:spMkLst>
        </pc:spChg>
        <pc:spChg chg="add del mod">
          <ac:chgData name="Mark Danielsen" userId="15e292d3-8727-41cf-8474-9496272847aa" providerId="ADAL" clId="{969B2107-D630-4C55-8702-8741CA13B02C}" dt="2024-09-13T21:01:00.539" v="806"/>
          <ac:spMkLst>
            <pc:docMk/>
            <pc:sldMk cId="953275188" sldId="2147478611"/>
            <ac:spMk id="4" creationId="{95C639D9-7EBC-1DB2-2A94-AB6F3B5B4B1B}"/>
          </ac:spMkLst>
        </pc:spChg>
        <pc:spChg chg="add del mod">
          <ac:chgData name="Mark Danielsen" userId="15e292d3-8727-41cf-8474-9496272847aa" providerId="ADAL" clId="{969B2107-D630-4C55-8702-8741CA13B02C}" dt="2024-09-18T14:29:54.692" v="821"/>
          <ac:spMkLst>
            <pc:docMk/>
            <pc:sldMk cId="953275188" sldId="2147478611"/>
            <ac:spMk id="6" creationId="{5AED8724-1566-7657-D8B5-35E21800EF63}"/>
          </ac:spMkLst>
        </pc:spChg>
        <pc:spChg chg="add del mod">
          <ac:chgData name="Mark Danielsen" userId="15e292d3-8727-41cf-8474-9496272847aa" providerId="ADAL" clId="{969B2107-D630-4C55-8702-8741CA13B02C}" dt="2024-09-18T14:29:54.692" v="821"/>
          <ac:spMkLst>
            <pc:docMk/>
            <pc:sldMk cId="953275188" sldId="2147478611"/>
            <ac:spMk id="7" creationId="{34120D20-4184-B231-A1CC-59B99A2180C9}"/>
          </ac:spMkLst>
        </pc:spChg>
        <pc:spChg chg="add mod">
          <ac:chgData name="Mark Danielsen" userId="15e292d3-8727-41cf-8474-9496272847aa" providerId="ADAL" clId="{969B2107-D630-4C55-8702-8741CA13B02C}" dt="2024-09-18T14:31:26.170" v="839"/>
          <ac:spMkLst>
            <pc:docMk/>
            <pc:sldMk cId="953275188" sldId="2147478611"/>
            <ac:spMk id="8" creationId="{A54DAC5F-3097-08A0-48FD-4BA6D4C6F793}"/>
          </ac:spMkLst>
        </pc:spChg>
        <pc:spChg chg="add mod">
          <ac:chgData name="Mark Danielsen" userId="15e292d3-8727-41cf-8474-9496272847aa" providerId="ADAL" clId="{969B2107-D630-4C55-8702-8741CA13B02C}" dt="2024-09-18T14:31:26.170" v="839"/>
          <ac:spMkLst>
            <pc:docMk/>
            <pc:sldMk cId="953275188" sldId="2147478611"/>
            <ac:spMk id="9" creationId="{3B2627C1-D9E2-9FD0-A922-9ABB11D8FC42}"/>
          </ac:spMkLst>
        </pc:spChg>
        <pc:spChg chg="add mod">
          <ac:chgData name="Mark Danielsen" userId="15e292d3-8727-41cf-8474-9496272847aa" providerId="ADAL" clId="{969B2107-D630-4C55-8702-8741CA13B02C}" dt="2024-09-18T14:31:26.170" v="839"/>
          <ac:spMkLst>
            <pc:docMk/>
            <pc:sldMk cId="953275188" sldId="2147478611"/>
            <ac:spMk id="10" creationId="{48C1B9C2-CA49-38F4-6E68-CC1F12036E0C}"/>
          </ac:spMkLst>
        </pc:spChg>
        <pc:spChg chg="add mod">
          <ac:chgData name="Mark Danielsen" userId="15e292d3-8727-41cf-8474-9496272847aa" providerId="ADAL" clId="{969B2107-D630-4C55-8702-8741CA13B02C}" dt="2024-09-18T19:53:25.881" v="1779" actId="1076"/>
          <ac:spMkLst>
            <pc:docMk/>
            <pc:sldMk cId="953275188" sldId="2147478611"/>
            <ac:spMk id="11" creationId="{F372F6C0-70BC-D119-AFD4-54E78D64B486}"/>
          </ac:spMkLst>
        </pc:spChg>
        <pc:picChg chg="mod">
          <ac:chgData name="Mark Danielsen" userId="15e292d3-8727-41cf-8474-9496272847aa" providerId="ADAL" clId="{969B2107-D630-4C55-8702-8741CA13B02C}" dt="2024-09-18T20:43:43.703" v="2189" actId="1076"/>
          <ac:picMkLst>
            <pc:docMk/>
            <pc:sldMk cId="953275188" sldId="2147478611"/>
            <ac:picMk id="5" creationId="{FFED83A5-F8E3-ECE1-8667-8FB22C5686E1}"/>
          </ac:picMkLst>
        </pc:picChg>
        <pc:picChg chg="add mod">
          <ac:chgData name="Mark Danielsen" userId="15e292d3-8727-41cf-8474-9496272847aa" providerId="ADAL" clId="{969B2107-D630-4C55-8702-8741CA13B02C}" dt="2024-09-18T20:46:40.595" v="2210" actId="1076"/>
          <ac:picMkLst>
            <pc:docMk/>
            <pc:sldMk cId="953275188" sldId="2147478611"/>
            <ac:picMk id="12" creationId="{EBFB9390-C616-D9FD-1BE5-973E1B2F02C3}"/>
          </ac:picMkLst>
        </pc:picChg>
        <pc:picChg chg="add mod modCrop">
          <ac:chgData name="Mark Danielsen" userId="15e292d3-8727-41cf-8474-9496272847aa" providerId="ADAL" clId="{969B2107-D630-4C55-8702-8741CA13B02C}" dt="2024-09-18T20:45:44.573" v="2200" actId="1076"/>
          <ac:picMkLst>
            <pc:docMk/>
            <pc:sldMk cId="953275188" sldId="2147478611"/>
            <ac:picMk id="13" creationId="{60058776-AFA6-3B1A-02A9-B8FB26966C6A}"/>
          </ac:picMkLst>
        </pc:picChg>
        <pc:picChg chg="add mod">
          <ac:chgData name="Mark Danielsen" userId="15e292d3-8727-41cf-8474-9496272847aa" providerId="ADAL" clId="{969B2107-D630-4C55-8702-8741CA13B02C}" dt="2024-09-18T20:46:44.066" v="2211" actId="1076"/>
          <ac:picMkLst>
            <pc:docMk/>
            <pc:sldMk cId="953275188" sldId="2147478611"/>
            <ac:picMk id="14" creationId="{0DA8CF62-9CA1-2EA3-DB54-B7E585B57EA0}"/>
          </ac:picMkLst>
        </pc:picChg>
      </pc:sldChg>
      <pc:sldChg chg="addSp modSp mod modClrScheme chgLayout">
        <pc:chgData name="Mark Danielsen" userId="15e292d3-8727-41cf-8474-9496272847aa" providerId="ADAL" clId="{969B2107-D630-4C55-8702-8741CA13B02C}" dt="2024-09-18T19:52:44.028" v="1776" actId="6549"/>
        <pc:sldMkLst>
          <pc:docMk/>
          <pc:sldMk cId="1634799939" sldId="2147478615"/>
        </pc:sldMkLst>
        <pc:spChg chg="add mod ord">
          <ac:chgData name="Mark Danielsen" userId="15e292d3-8727-41cf-8474-9496272847aa" providerId="ADAL" clId="{969B2107-D630-4C55-8702-8741CA13B02C}" dt="2024-09-18T19:52:44.028" v="1776" actId="6549"/>
          <ac:spMkLst>
            <pc:docMk/>
            <pc:sldMk cId="1634799939" sldId="2147478615"/>
            <ac:spMk id="2" creationId="{3A6B6EF9-C870-43D1-4434-BBC322695947}"/>
          </ac:spMkLst>
        </pc:spChg>
        <pc:spChg chg="add mod">
          <ac:chgData name="Mark Danielsen" userId="15e292d3-8727-41cf-8474-9496272847aa" providerId="ADAL" clId="{969B2107-D630-4C55-8702-8741CA13B02C}" dt="2024-09-18T14:29:36.329" v="816"/>
          <ac:spMkLst>
            <pc:docMk/>
            <pc:sldMk cId="1634799939" sldId="2147478615"/>
            <ac:spMk id="3" creationId="{872EC196-D5EA-BFBD-0393-EE04CAFF46BD}"/>
          </ac:spMkLst>
        </pc:spChg>
        <pc:spChg chg="add mod">
          <ac:chgData name="Mark Danielsen" userId="15e292d3-8727-41cf-8474-9496272847aa" providerId="ADAL" clId="{969B2107-D630-4C55-8702-8741CA13B02C}" dt="2024-09-18T14:29:36.329" v="816"/>
          <ac:spMkLst>
            <pc:docMk/>
            <pc:sldMk cId="1634799939" sldId="2147478615"/>
            <ac:spMk id="4" creationId="{7C68C568-ECE6-4F6A-0DEA-2C5A4D66E9AD}"/>
          </ac:spMkLst>
        </pc:spChg>
        <pc:spChg chg="add mod">
          <ac:chgData name="Mark Danielsen" userId="15e292d3-8727-41cf-8474-9496272847aa" providerId="ADAL" clId="{969B2107-D630-4C55-8702-8741CA13B02C}" dt="2024-09-18T14:29:36.329" v="816"/>
          <ac:spMkLst>
            <pc:docMk/>
            <pc:sldMk cId="1634799939" sldId="2147478615"/>
            <ac:spMk id="6" creationId="{4BB5998B-42F0-A016-4F4B-A3D51D5460A0}"/>
          </ac:spMkLst>
        </pc:spChg>
        <pc:spChg chg="mod ord">
          <ac:chgData name="Mark Danielsen" userId="15e292d3-8727-41cf-8474-9496272847aa" providerId="ADAL" clId="{969B2107-D630-4C55-8702-8741CA13B02C}" dt="2024-09-18T15:58:35.378" v="1170" actId="1076"/>
          <ac:spMkLst>
            <pc:docMk/>
            <pc:sldMk cId="1634799939" sldId="2147478615"/>
            <ac:spMk id="12" creationId="{06D5E2AB-3D1D-87C5-46E2-626F8358A851}"/>
          </ac:spMkLst>
        </pc:spChg>
        <pc:spChg chg="mod">
          <ac:chgData name="Mark Danielsen" userId="15e292d3-8727-41cf-8474-9496272847aa" providerId="ADAL" clId="{969B2107-D630-4C55-8702-8741CA13B02C}" dt="2024-09-13T20:55:14.402" v="597" actId="14100"/>
          <ac:spMkLst>
            <pc:docMk/>
            <pc:sldMk cId="1634799939" sldId="2147478615"/>
            <ac:spMk id="18" creationId="{6B83191A-3198-867D-CA9F-421A498EFCD6}"/>
          </ac:spMkLst>
        </pc:spChg>
      </pc:sldChg>
      <pc:sldChg chg="addSp delSp modSp mod modClrScheme modAnim chgLayout">
        <pc:chgData name="Mark Danielsen" userId="15e292d3-8727-41cf-8474-9496272847aa" providerId="ADAL" clId="{969B2107-D630-4C55-8702-8741CA13B02C}" dt="2024-09-18T20:34:16.308" v="2159"/>
        <pc:sldMkLst>
          <pc:docMk/>
          <pc:sldMk cId="942781363" sldId="2147478644"/>
        </pc:sldMkLst>
        <pc:spChg chg="add mod ord">
          <ac:chgData name="Mark Danielsen" userId="15e292d3-8727-41cf-8474-9496272847aa" providerId="ADAL" clId="{969B2107-D630-4C55-8702-8741CA13B02C}" dt="2024-09-18T14:43:50.377" v="886" actId="255"/>
          <ac:spMkLst>
            <pc:docMk/>
            <pc:sldMk cId="942781363" sldId="2147478644"/>
            <ac:spMk id="2" creationId="{3C83E88C-7443-F1B9-56E7-6FC7A97D1FF6}"/>
          </ac:spMkLst>
        </pc:spChg>
        <pc:spChg chg="mod">
          <ac:chgData name="Mark Danielsen" userId="15e292d3-8727-41cf-8474-9496272847aa" providerId="ADAL" clId="{969B2107-D630-4C55-8702-8741CA13B02C}" dt="2024-09-18T15:54:08.518" v="1055" actId="1076"/>
          <ac:spMkLst>
            <pc:docMk/>
            <pc:sldMk cId="942781363" sldId="2147478644"/>
            <ac:spMk id="9" creationId="{BB63B090-B47F-5FEF-7F1F-03FC005D885D}"/>
          </ac:spMkLst>
        </pc:spChg>
        <pc:spChg chg="add mod">
          <ac:chgData name="Mark Danielsen" userId="15e292d3-8727-41cf-8474-9496272847aa" providerId="ADAL" clId="{969B2107-D630-4C55-8702-8741CA13B02C}" dt="2024-09-18T14:29:11.940" v="810"/>
          <ac:spMkLst>
            <pc:docMk/>
            <pc:sldMk cId="942781363" sldId="2147478644"/>
            <ac:spMk id="11" creationId="{25658B85-4B6C-2981-D29C-DDDD17CB4A04}"/>
          </ac:spMkLst>
        </pc:spChg>
        <pc:spChg chg="add mod">
          <ac:chgData name="Mark Danielsen" userId="15e292d3-8727-41cf-8474-9496272847aa" providerId="ADAL" clId="{969B2107-D630-4C55-8702-8741CA13B02C}" dt="2024-09-18T14:57:15.093" v="905" actId="1076"/>
          <ac:spMkLst>
            <pc:docMk/>
            <pc:sldMk cId="942781363" sldId="2147478644"/>
            <ac:spMk id="12" creationId="{F6B3A6D2-DEC9-E791-57B4-848FEAC54958}"/>
          </ac:spMkLst>
        </pc:spChg>
        <pc:spChg chg="add mod">
          <ac:chgData name="Mark Danielsen" userId="15e292d3-8727-41cf-8474-9496272847aa" providerId="ADAL" clId="{969B2107-D630-4C55-8702-8741CA13B02C}" dt="2024-09-18T14:29:11.940" v="810"/>
          <ac:spMkLst>
            <pc:docMk/>
            <pc:sldMk cId="942781363" sldId="2147478644"/>
            <ac:spMk id="13" creationId="{82CDFEA7-C444-13BC-ADB6-55F564E8F05C}"/>
          </ac:spMkLst>
        </pc:spChg>
        <pc:spChg chg="mod">
          <ac:chgData name="Mark Danielsen" userId="15e292d3-8727-41cf-8474-9496272847aa" providerId="ADAL" clId="{969B2107-D630-4C55-8702-8741CA13B02C}" dt="2024-09-13T20:50:15.360" v="558" actId="1076"/>
          <ac:spMkLst>
            <pc:docMk/>
            <pc:sldMk cId="942781363" sldId="2147478644"/>
            <ac:spMk id="14" creationId="{469A001D-1F10-15B3-1A5F-64F85B113316}"/>
          </ac:spMkLst>
        </pc:spChg>
        <pc:spChg chg="add mod">
          <ac:chgData name="Mark Danielsen" userId="15e292d3-8727-41cf-8474-9496272847aa" providerId="ADAL" clId="{969B2107-D630-4C55-8702-8741CA13B02C}" dt="2024-09-18T15:53:54.316" v="1052" actId="1076"/>
          <ac:spMkLst>
            <pc:docMk/>
            <pc:sldMk cId="942781363" sldId="2147478644"/>
            <ac:spMk id="16" creationId="{2BB8FAC3-0A04-5533-3C2A-D820CD764156}"/>
          </ac:spMkLst>
        </pc:spChg>
        <pc:spChg chg="del mod ord">
          <ac:chgData name="Mark Danielsen" userId="15e292d3-8727-41cf-8474-9496272847aa" providerId="ADAL" clId="{969B2107-D630-4C55-8702-8741CA13B02C}" dt="2024-09-18T14:57:54.108" v="909" actId="478"/>
          <ac:spMkLst>
            <pc:docMk/>
            <pc:sldMk cId="942781363" sldId="2147478644"/>
            <ac:spMk id="114" creationId="{6F8EDC30-BD69-4891-FAF0-A71623B11884}"/>
          </ac:spMkLst>
        </pc:spChg>
        <pc:grpChg chg="mod">
          <ac:chgData name="Mark Danielsen" userId="15e292d3-8727-41cf-8474-9496272847aa" providerId="ADAL" clId="{969B2107-D630-4C55-8702-8741CA13B02C}" dt="2024-09-18T15:54:08.518" v="1055" actId="1076"/>
          <ac:grpSpMkLst>
            <pc:docMk/>
            <pc:sldMk cId="942781363" sldId="2147478644"/>
            <ac:grpSpMk id="5" creationId="{7D8E0F8B-8BA3-02FD-2E75-C0776037C113}"/>
          </ac:grpSpMkLst>
        </pc:grpChg>
        <pc:grpChg chg="mod">
          <ac:chgData name="Mark Danielsen" userId="15e292d3-8727-41cf-8474-9496272847aa" providerId="ADAL" clId="{969B2107-D630-4C55-8702-8741CA13B02C}" dt="2024-09-18T15:54:08.518" v="1055" actId="1076"/>
          <ac:grpSpMkLst>
            <pc:docMk/>
            <pc:sldMk cId="942781363" sldId="2147478644"/>
            <ac:grpSpMk id="6" creationId="{EF4164CF-BD12-706B-D920-EF732F68258D}"/>
          </ac:grpSpMkLst>
        </pc:grpChg>
        <pc:grpChg chg="mod">
          <ac:chgData name="Mark Danielsen" userId="15e292d3-8727-41cf-8474-9496272847aa" providerId="ADAL" clId="{969B2107-D630-4C55-8702-8741CA13B02C}" dt="2024-09-18T14:58:15.448" v="918" actId="1035"/>
          <ac:grpSpMkLst>
            <pc:docMk/>
            <pc:sldMk cId="942781363" sldId="2147478644"/>
            <ac:grpSpMk id="107" creationId="{B358F8C4-5D51-2904-01EA-0DD894A96D0E}"/>
          </ac:grpSpMkLst>
        </pc:grpChg>
        <pc:grpChg chg="mod">
          <ac:chgData name="Mark Danielsen" userId="15e292d3-8727-41cf-8474-9496272847aa" providerId="ADAL" clId="{969B2107-D630-4C55-8702-8741CA13B02C}" dt="2024-09-18T14:58:26.254" v="919" actId="14100"/>
          <ac:grpSpMkLst>
            <pc:docMk/>
            <pc:sldMk cId="942781363" sldId="2147478644"/>
            <ac:grpSpMk id="109" creationId="{1C374CE8-E6BD-19B2-CA3B-FFA162E2625E}"/>
          </ac:grpSpMkLst>
        </pc:grpChg>
        <pc:graphicFrameChg chg="mod">
          <ac:chgData name="Mark Danielsen" userId="15e292d3-8727-41cf-8474-9496272847aa" providerId="ADAL" clId="{969B2107-D630-4C55-8702-8741CA13B02C}" dt="2024-09-18T15:54:04.843" v="1054" actId="1076"/>
          <ac:graphicFrameMkLst>
            <pc:docMk/>
            <pc:sldMk cId="942781363" sldId="2147478644"/>
            <ac:graphicFrameMk id="4" creationId="{B3BD84BA-DC99-DEF9-7088-E3BE96429E65}"/>
          </ac:graphicFrameMkLst>
        </pc:graphicFrameChg>
        <pc:picChg chg="mod">
          <ac:chgData name="Mark Danielsen" userId="15e292d3-8727-41cf-8474-9496272847aa" providerId="ADAL" clId="{969B2107-D630-4C55-8702-8741CA13B02C}" dt="2024-09-18T15:54:08.518" v="1055" actId="1076"/>
          <ac:picMkLst>
            <pc:docMk/>
            <pc:sldMk cId="942781363" sldId="2147478644"/>
            <ac:picMk id="7" creationId="{9CF4B974-0ACA-764C-B1F2-2BC343D57D26}"/>
          </ac:picMkLst>
        </pc:picChg>
        <pc:picChg chg="mod">
          <ac:chgData name="Mark Danielsen" userId="15e292d3-8727-41cf-8474-9496272847aa" providerId="ADAL" clId="{969B2107-D630-4C55-8702-8741CA13B02C}" dt="2024-09-18T15:54:08.518" v="1055" actId="1076"/>
          <ac:picMkLst>
            <pc:docMk/>
            <pc:sldMk cId="942781363" sldId="2147478644"/>
            <ac:picMk id="8" creationId="{69DD7151-3A81-508A-84AE-042A38FF5F62}"/>
          </ac:picMkLst>
        </pc:picChg>
        <pc:picChg chg="mod">
          <ac:chgData name="Mark Danielsen" userId="15e292d3-8727-41cf-8474-9496272847aa" providerId="ADAL" clId="{969B2107-D630-4C55-8702-8741CA13B02C}" dt="2024-09-18T15:54:08.518" v="1055" actId="1076"/>
          <ac:picMkLst>
            <pc:docMk/>
            <pc:sldMk cId="942781363" sldId="2147478644"/>
            <ac:picMk id="10" creationId="{0C395534-8685-24DB-A366-2B2FCB1B50B7}"/>
          </ac:picMkLst>
        </pc:picChg>
      </pc:sldChg>
      <pc:sldChg chg="addSp delSp modSp del mod modClrScheme chgLayout">
        <pc:chgData name="Mark Danielsen" userId="15e292d3-8727-41cf-8474-9496272847aa" providerId="ADAL" clId="{969B2107-D630-4C55-8702-8741CA13B02C}" dt="2024-09-13T18:25:48.086" v="417" actId="47"/>
        <pc:sldMkLst>
          <pc:docMk/>
          <pc:sldMk cId="73769586" sldId="2147478656"/>
        </pc:sldMkLst>
        <pc:spChg chg="add mod ord">
          <ac:chgData name="Mark Danielsen" userId="15e292d3-8727-41cf-8474-9496272847aa" providerId="ADAL" clId="{969B2107-D630-4C55-8702-8741CA13B02C}" dt="2024-09-13T18:23:59.062" v="411" actId="700"/>
          <ac:spMkLst>
            <pc:docMk/>
            <pc:sldMk cId="73769586" sldId="2147478656"/>
            <ac:spMk id="2" creationId="{0646270A-2885-F1DA-8F84-8B11B6EEACD0}"/>
          </ac:spMkLst>
        </pc:spChg>
        <pc:spChg chg="del mod">
          <ac:chgData name="Mark Danielsen" userId="15e292d3-8727-41cf-8474-9496272847aa" providerId="ADAL" clId="{969B2107-D630-4C55-8702-8741CA13B02C}" dt="2024-09-06T17:22:43.906" v="53" actId="478"/>
          <ac:spMkLst>
            <pc:docMk/>
            <pc:sldMk cId="73769586" sldId="2147478656"/>
            <ac:spMk id="18" creationId="{F26260D2-F451-5787-EBC9-E373DA7115BF}"/>
          </ac:spMkLst>
        </pc:spChg>
        <pc:spChg chg="mod">
          <ac:chgData name="Mark Danielsen" userId="15e292d3-8727-41cf-8474-9496272847aa" providerId="ADAL" clId="{969B2107-D630-4C55-8702-8741CA13B02C}" dt="2024-09-06T17:22:51.450" v="54" actId="1076"/>
          <ac:spMkLst>
            <pc:docMk/>
            <pc:sldMk cId="73769586" sldId="2147478656"/>
            <ac:spMk id="22" creationId="{5F39B92A-AB18-5E83-5301-7692E6C94FBA}"/>
          </ac:spMkLst>
        </pc:spChg>
        <pc:spChg chg="mod ord">
          <ac:chgData name="Mark Danielsen" userId="15e292d3-8727-41cf-8474-9496272847aa" providerId="ADAL" clId="{969B2107-D630-4C55-8702-8741CA13B02C}" dt="2024-09-13T18:23:59.062" v="411" actId="700"/>
          <ac:spMkLst>
            <pc:docMk/>
            <pc:sldMk cId="73769586" sldId="2147478656"/>
            <ac:spMk id="27" creationId="{ECCDC76F-BC5A-9456-B81F-F2D8B5E87E79}"/>
          </ac:spMkLst>
        </pc:spChg>
        <pc:grpChg chg="mod">
          <ac:chgData name="Mark Danielsen" userId="15e292d3-8727-41cf-8474-9496272847aa" providerId="ADAL" clId="{969B2107-D630-4C55-8702-8741CA13B02C}" dt="2024-09-06T17:24:32.783" v="117" actId="1036"/>
          <ac:grpSpMkLst>
            <pc:docMk/>
            <pc:sldMk cId="73769586" sldId="2147478656"/>
            <ac:grpSpMk id="11" creationId="{325F17AF-BE0B-7C98-F097-C130F640E08C}"/>
          </ac:grpSpMkLst>
        </pc:grpChg>
        <pc:picChg chg="mod">
          <ac:chgData name="Mark Danielsen" userId="15e292d3-8727-41cf-8474-9496272847aa" providerId="ADAL" clId="{969B2107-D630-4C55-8702-8741CA13B02C}" dt="2024-09-06T17:24:32.783" v="117" actId="1036"/>
          <ac:picMkLst>
            <pc:docMk/>
            <pc:sldMk cId="73769586" sldId="2147478656"/>
            <ac:picMk id="10" creationId="{5FC42351-F087-04F0-7F00-48B516018D22}"/>
          </ac:picMkLst>
        </pc:picChg>
        <pc:picChg chg="mod">
          <ac:chgData name="Mark Danielsen" userId="15e292d3-8727-41cf-8474-9496272847aa" providerId="ADAL" clId="{969B2107-D630-4C55-8702-8741CA13B02C}" dt="2024-09-06T17:24:32.783" v="117" actId="1036"/>
          <ac:picMkLst>
            <pc:docMk/>
            <pc:sldMk cId="73769586" sldId="2147478656"/>
            <ac:picMk id="12" creationId="{A8B6E9DF-45D9-5E67-AC3E-3809456CECEB}"/>
          </ac:picMkLst>
        </pc:picChg>
        <pc:picChg chg="mod">
          <ac:chgData name="Mark Danielsen" userId="15e292d3-8727-41cf-8474-9496272847aa" providerId="ADAL" clId="{969B2107-D630-4C55-8702-8741CA13B02C}" dt="2024-09-06T17:24:32.783" v="117" actId="1036"/>
          <ac:picMkLst>
            <pc:docMk/>
            <pc:sldMk cId="73769586" sldId="2147478656"/>
            <ac:picMk id="13" creationId="{C03916AA-ED90-FFFC-3C42-D3190D648C04}"/>
          </ac:picMkLst>
        </pc:picChg>
        <pc:picChg chg="mod">
          <ac:chgData name="Mark Danielsen" userId="15e292d3-8727-41cf-8474-9496272847aa" providerId="ADAL" clId="{969B2107-D630-4C55-8702-8741CA13B02C}" dt="2024-09-06T17:24:32.783" v="117" actId="1036"/>
          <ac:picMkLst>
            <pc:docMk/>
            <pc:sldMk cId="73769586" sldId="2147478656"/>
            <ac:picMk id="14" creationId="{A3AA4A41-2BFB-1B26-20A3-BD25616B41FF}"/>
          </ac:picMkLst>
        </pc:picChg>
        <pc:picChg chg="mod">
          <ac:chgData name="Mark Danielsen" userId="15e292d3-8727-41cf-8474-9496272847aa" providerId="ADAL" clId="{969B2107-D630-4C55-8702-8741CA13B02C}" dt="2024-09-06T17:24:32.783" v="117" actId="1036"/>
          <ac:picMkLst>
            <pc:docMk/>
            <pc:sldMk cId="73769586" sldId="2147478656"/>
            <ac:picMk id="15" creationId="{A52EA102-DB77-90D2-0C58-5005312658C5}"/>
          </ac:picMkLst>
        </pc:picChg>
        <pc:picChg chg="mod">
          <ac:chgData name="Mark Danielsen" userId="15e292d3-8727-41cf-8474-9496272847aa" providerId="ADAL" clId="{969B2107-D630-4C55-8702-8741CA13B02C}" dt="2024-09-06T17:24:32.783" v="117" actId="1036"/>
          <ac:picMkLst>
            <pc:docMk/>
            <pc:sldMk cId="73769586" sldId="2147478656"/>
            <ac:picMk id="21" creationId="{E1702DFB-5C29-A82D-497E-92711E786416}"/>
          </ac:picMkLst>
        </pc:picChg>
      </pc:sldChg>
      <pc:sldChg chg="addSp delSp modSp del mod modClrScheme chgLayout">
        <pc:chgData name="Mark Danielsen" userId="15e292d3-8727-41cf-8474-9496272847aa" providerId="ADAL" clId="{969B2107-D630-4C55-8702-8741CA13B02C}" dt="2024-09-18T19:32:24.695" v="1532" actId="47"/>
        <pc:sldMkLst>
          <pc:docMk/>
          <pc:sldMk cId="1702624490" sldId="2147478672"/>
        </pc:sldMkLst>
        <pc:spChg chg="mod">
          <ac:chgData name="Mark Danielsen" userId="15e292d3-8727-41cf-8474-9496272847aa" providerId="ADAL" clId="{969B2107-D630-4C55-8702-8741CA13B02C}" dt="2024-09-18T15:57:24.553" v="1158" actId="1076"/>
          <ac:spMkLst>
            <pc:docMk/>
            <pc:sldMk cId="1702624490" sldId="2147478672"/>
            <ac:spMk id="2" creationId="{0D4CB9D8-CA00-F6A8-EA33-D4C995FF33CA}"/>
          </ac:spMkLst>
        </pc:spChg>
        <pc:spChg chg="add mod ord">
          <ac:chgData name="Mark Danielsen" userId="15e292d3-8727-41cf-8474-9496272847aa" providerId="ADAL" clId="{969B2107-D630-4C55-8702-8741CA13B02C}" dt="2024-09-18T14:44:20.527" v="890" actId="255"/>
          <ac:spMkLst>
            <pc:docMk/>
            <pc:sldMk cId="1702624490" sldId="2147478672"/>
            <ac:spMk id="3" creationId="{B8D7A4BD-0BF9-0945-5CF8-6D5FEE7E8957}"/>
          </ac:spMkLst>
        </pc:spChg>
        <pc:spChg chg="mod">
          <ac:chgData name="Mark Danielsen" userId="15e292d3-8727-41cf-8474-9496272847aa" providerId="ADAL" clId="{969B2107-D630-4C55-8702-8741CA13B02C}" dt="2024-09-18T19:28:28.807" v="1372" actId="1076"/>
          <ac:spMkLst>
            <pc:docMk/>
            <pc:sldMk cId="1702624490" sldId="2147478672"/>
            <ac:spMk id="4" creationId="{DE0B9A9A-5CD6-E3AB-141D-D3DF2D388A48}"/>
          </ac:spMkLst>
        </pc:spChg>
        <pc:spChg chg="add del mod ord">
          <ac:chgData name="Mark Danielsen" userId="15e292d3-8727-41cf-8474-9496272847aa" providerId="ADAL" clId="{969B2107-D630-4C55-8702-8741CA13B02C}" dt="2024-09-13T20:53:50.804" v="584" actId="478"/>
          <ac:spMkLst>
            <pc:docMk/>
            <pc:sldMk cId="1702624490" sldId="2147478672"/>
            <ac:spMk id="5" creationId="{5D8DF238-1C60-9468-8962-3BF2621DC5ED}"/>
          </ac:spMkLst>
        </pc:spChg>
        <pc:spChg chg="add mod">
          <ac:chgData name="Mark Danielsen" userId="15e292d3-8727-41cf-8474-9496272847aa" providerId="ADAL" clId="{969B2107-D630-4C55-8702-8741CA13B02C}" dt="2024-09-18T14:29:33.533" v="815"/>
          <ac:spMkLst>
            <pc:docMk/>
            <pc:sldMk cId="1702624490" sldId="2147478672"/>
            <ac:spMk id="5" creationId="{84478A52-5EEF-3CA9-86E3-38E3819CE1BE}"/>
          </ac:spMkLst>
        </pc:spChg>
        <pc:spChg chg="add mod">
          <ac:chgData name="Mark Danielsen" userId="15e292d3-8727-41cf-8474-9496272847aa" providerId="ADAL" clId="{969B2107-D630-4C55-8702-8741CA13B02C}" dt="2024-09-18T14:29:33.533" v="815"/>
          <ac:spMkLst>
            <pc:docMk/>
            <pc:sldMk cId="1702624490" sldId="2147478672"/>
            <ac:spMk id="6" creationId="{3D25F11D-3110-A2E8-8D31-3CE35B605EB9}"/>
          </ac:spMkLst>
        </pc:spChg>
        <pc:spChg chg="add mod">
          <ac:chgData name="Mark Danielsen" userId="15e292d3-8727-41cf-8474-9496272847aa" providerId="ADAL" clId="{969B2107-D630-4C55-8702-8741CA13B02C}" dt="2024-09-18T14:29:33.533" v="815"/>
          <ac:spMkLst>
            <pc:docMk/>
            <pc:sldMk cId="1702624490" sldId="2147478672"/>
            <ac:spMk id="7" creationId="{C6E60E5D-3FD7-CFF0-72FD-B2C738B2277A}"/>
          </ac:spMkLst>
        </pc:spChg>
        <pc:spChg chg="mod">
          <ac:chgData name="Mark Danielsen" userId="15e292d3-8727-41cf-8474-9496272847aa" providerId="ADAL" clId="{969B2107-D630-4C55-8702-8741CA13B02C}" dt="2024-09-18T19:28:28.807" v="1372" actId="1076"/>
          <ac:spMkLst>
            <pc:docMk/>
            <pc:sldMk cId="1702624490" sldId="2147478672"/>
            <ac:spMk id="26" creationId="{05D4DEF1-AF8F-6576-E989-606FD10372AE}"/>
          </ac:spMkLst>
        </pc:spChg>
        <pc:grpChg chg="mod">
          <ac:chgData name="Mark Danielsen" userId="15e292d3-8727-41cf-8474-9496272847aa" providerId="ADAL" clId="{969B2107-D630-4C55-8702-8741CA13B02C}" dt="2024-09-18T19:20:24.982" v="1221" actId="1076"/>
          <ac:grpSpMkLst>
            <pc:docMk/>
            <pc:sldMk cId="1702624490" sldId="2147478672"/>
            <ac:grpSpMk id="29" creationId="{27F767BA-FDC1-37E6-3B21-118BE77D1254}"/>
          </ac:grpSpMkLst>
        </pc:grpChg>
      </pc:sldChg>
      <pc:sldChg chg="addSp delSp modSp del mod modClrScheme chgLayout">
        <pc:chgData name="Mark Danielsen" userId="15e292d3-8727-41cf-8474-9496272847aa" providerId="ADAL" clId="{969B2107-D630-4C55-8702-8741CA13B02C}" dt="2024-09-18T19:49:11.714" v="1747" actId="47"/>
        <pc:sldMkLst>
          <pc:docMk/>
          <pc:sldMk cId="3206715885" sldId="2147478673"/>
        </pc:sldMkLst>
        <pc:spChg chg="add mod ord">
          <ac:chgData name="Mark Danielsen" userId="15e292d3-8727-41cf-8474-9496272847aa" providerId="ADAL" clId="{969B2107-D630-4C55-8702-8741CA13B02C}" dt="2024-09-18T14:44:45.306" v="893" actId="255"/>
          <ac:spMkLst>
            <pc:docMk/>
            <pc:sldMk cId="3206715885" sldId="2147478673"/>
            <ac:spMk id="2" creationId="{0609ECCB-30ED-7510-3EA7-F68AB5008A62}"/>
          </ac:spMkLst>
        </pc:spChg>
        <pc:spChg chg="add mod">
          <ac:chgData name="Mark Danielsen" userId="15e292d3-8727-41cf-8474-9496272847aa" providerId="ADAL" clId="{969B2107-D630-4C55-8702-8741CA13B02C}" dt="2024-09-18T14:29:42.988" v="818"/>
          <ac:spMkLst>
            <pc:docMk/>
            <pc:sldMk cId="3206715885" sldId="2147478673"/>
            <ac:spMk id="3" creationId="{2BCDD103-C8C9-F79B-45F5-590214131565}"/>
          </ac:spMkLst>
        </pc:spChg>
        <pc:spChg chg="add del mod ord">
          <ac:chgData name="Mark Danielsen" userId="15e292d3-8727-41cf-8474-9496272847aa" providerId="ADAL" clId="{969B2107-D630-4C55-8702-8741CA13B02C}" dt="2024-09-13T20:57:30.374" v="611" actId="478"/>
          <ac:spMkLst>
            <pc:docMk/>
            <pc:sldMk cId="3206715885" sldId="2147478673"/>
            <ac:spMk id="3" creationId="{3B9DE22D-FE76-D99F-1BF7-8C8DBF245219}"/>
          </ac:spMkLst>
        </pc:spChg>
        <pc:spChg chg="mod">
          <ac:chgData name="Mark Danielsen" userId="15e292d3-8727-41cf-8474-9496272847aa" providerId="ADAL" clId="{969B2107-D630-4C55-8702-8741CA13B02C}" dt="2024-09-13T20:57:27.091" v="610" actId="1076"/>
          <ac:spMkLst>
            <pc:docMk/>
            <pc:sldMk cId="3206715885" sldId="2147478673"/>
            <ac:spMk id="7" creationId="{F847E7AA-720D-18C9-DB6E-EBB3E66C59AA}"/>
          </ac:spMkLst>
        </pc:spChg>
        <pc:spChg chg="add mod">
          <ac:chgData name="Mark Danielsen" userId="15e292d3-8727-41cf-8474-9496272847aa" providerId="ADAL" clId="{969B2107-D630-4C55-8702-8741CA13B02C}" dt="2024-09-18T14:29:42.988" v="818"/>
          <ac:spMkLst>
            <pc:docMk/>
            <pc:sldMk cId="3206715885" sldId="2147478673"/>
            <ac:spMk id="8" creationId="{2D8DC6C0-AA1C-2B52-8092-1D73B4CF0D98}"/>
          </ac:spMkLst>
        </pc:spChg>
        <pc:spChg chg="add mod">
          <ac:chgData name="Mark Danielsen" userId="15e292d3-8727-41cf-8474-9496272847aa" providerId="ADAL" clId="{969B2107-D630-4C55-8702-8741CA13B02C}" dt="2024-09-18T14:29:42.988" v="818"/>
          <ac:spMkLst>
            <pc:docMk/>
            <pc:sldMk cId="3206715885" sldId="2147478673"/>
            <ac:spMk id="9" creationId="{E13B1E44-2C29-86C7-A206-7A17AA6FF20C}"/>
          </ac:spMkLst>
        </pc:spChg>
      </pc:sldChg>
      <pc:sldChg chg="addSp delSp modSp mod modClrScheme chgLayout">
        <pc:chgData name="Mark Danielsen" userId="15e292d3-8727-41cf-8474-9496272847aa" providerId="ADAL" clId="{969B2107-D630-4C55-8702-8741CA13B02C}" dt="2024-09-18T15:55:48.912" v="1110" actId="1076"/>
        <pc:sldMkLst>
          <pc:docMk/>
          <pc:sldMk cId="4102713416" sldId="2147478676"/>
        </pc:sldMkLst>
        <pc:spChg chg="add mod ord">
          <ac:chgData name="Mark Danielsen" userId="15e292d3-8727-41cf-8474-9496272847aa" providerId="ADAL" clId="{969B2107-D630-4C55-8702-8741CA13B02C}" dt="2024-09-18T14:43:58.138" v="887" actId="255"/>
          <ac:spMkLst>
            <pc:docMk/>
            <pc:sldMk cId="4102713416" sldId="2147478676"/>
            <ac:spMk id="2" creationId="{F95086FF-2313-EA91-9B4A-B1C8A78B6433}"/>
          </ac:spMkLst>
        </pc:spChg>
        <pc:spChg chg="mod">
          <ac:chgData name="Mark Danielsen" userId="15e292d3-8727-41cf-8474-9496272847aa" providerId="ADAL" clId="{969B2107-D630-4C55-8702-8741CA13B02C}" dt="2024-09-18T15:55:48.912" v="1110" actId="1076"/>
          <ac:spMkLst>
            <pc:docMk/>
            <pc:sldMk cId="4102713416" sldId="2147478676"/>
            <ac:spMk id="3" creationId="{52B487FC-1290-F26F-8492-CDA06E7CB384}"/>
          </ac:spMkLst>
        </pc:spChg>
        <pc:spChg chg="add del mod ord">
          <ac:chgData name="Mark Danielsen" userId="15e292d3-8727-41cf-8474-9496272847aa" providerId="ADAL" clId="{969B2107-D630-4C55-8702-8741CA13B02C}" dt="2024-09-13T20:51:21.900" v="566" actId="478"/>
          <ac:spMkLst>
            <pc:docMk/>
            <pc:sldMk cId="4102713416" sldId="2147478676"/>
            <ac:spMk id="4" creationId="{B5E6C8FB-CA1A-9C56-DD15-1BDE8245A9F6}"/>
          </ac:spMkLst>
        </pc:spChg>
        <pc:spChg chg="add mod">
          <ac:chgData name="Mark Danielsen" userId="15e292d3-8727-41cf-8474-9496272847aa" providerId="ADAL" clId="{969B2107-D630-4C55-8702-8741CA13B02C}" dt="2024-09-18T14:29:23.904" v="812"/>
          <ac:spMkLst>
            <pc:docMk/>
            <pc:sldMk cId="4102713416" sldId="2147478676"/>
            <ac:spMk id="4" creationId="{F5D4CA75-4F88-B4BC-B2FC-56F3F3C2AA1A}"/>
          </ac:spMkLst>
        </pc:spChg>
        <pc:spChg chg="add mod">
          <ac:chgData name="Mark Danielsen" userId="15e292d3-8727-41cf-8474-9496272847aa" providerId="ADAL" clId="{969B2107-D630-4C55-8702-8741CA13B02C}" dt="2024-09-18T14:29:23.904" v="812"/>
          <ac:spMkLst>
            <pc:docMk/>
            <pc:sldMk cId="4102713416" sldId="2147478676"/>
            <ac:spMk id="7" creationId="{69F6C56A-4687-787D-7160-90F29B4DB5C6}"/>
          </ac:spMkLst>
        </pc:spChg>
        <pc:spChg chg="add mod">
          <ac:chgData name="Mark Danielsen" userId="15e292d3-8727-41cf-8474-9496272847aa" providerId="ADAL" clId="{969B2107-D630-4C55-8702-8741CA13B02C}" dt="2024-09-18T14:29:23.904" v="812"/>
          <ac:spMkLst>
            <pc:docMk/>
            <pc:sldMk cId="4102713416" sldId="2147478676"/>
            <ac:spMk id="11" creationId="{B8850241-CA12-5969-45E8-EBFC61430188}"/>
          </ac:spMkLst>
        </pc:spChg>
        <pc:spChg chg="mod">
          <ac:chgData name="Mark Danielsen" userId="15e292d3-8727-41cf-8474-9496272847aa" providerId="ADAL" clId="{969B2107-D630-4C55-8702-8741CA13B02C}" dt="2024-09-13T20:51:17.516" v="565" actId="14100"/>
          <ac:spMkLst>
            <pc:docMk/>
            <pc:sldMk cId="4102713416" sldId="2147478676"/>
            <ac:spMk id="18" creationId="{7060CA03-7CF8-1FC5-2DE4-245044E59B51}"/>
          </ac:spMkLst>
        </pc:spChg>
        <pc:grpChg chg="mod">
          <ac:chgData name="Mark Danielsen" userId="15e292d3-8727-41cf-8474-9496272847aa" providerId="ADAL" clId="{969B2107-D630-4C55-8702-8741CA13B02C}" dt="2024-09-18T15:55:41.938" v="1109" actId="1035"/>
          <ac:grpSpMkLst>
            <pc:docMk/>
            <pc:sldMk cId="4102713416" sldId="2147478676"/>
            <ac:grpSpMk id="9" creationId="{351D38F8-D24D-2CA0-AC1D-7E4CE8BD633E}"/>
          </ac:grpSpMkLst>
        </pc:grpChg>
        <pc:grpChg chg="mod">
          <ac:chgData name="Mark Danielsen" userId="15e292d3-8727-41cf-8474-9496272847aa" providerId="ADAL" clId="{969B2107-D630-4C55-8702-8741CA13B02C}" dt="2024-09-18T15:55:41.938" v="1109" actId="1035"/>
          <ac:grpSpMkLst>
            <pc:docMk/>
            <pc:sldMk cId="4102713416" sldId="2147478676"/>
            <ac:grpSpMk id="10" creationId="{C81769BB-1B76-9B00-7C7D-A54DDB9123AF}"/>
          </ac:grpSpMkLst>
        </pc:grpChg>
        <pc:picChg chg="mod">
          <ac:chgData name="Mark Danielsen" userId="15e292d3-8727-41cf-8474-9496272847aa" providerId="ADAL" clId="{969B2107-D630-4C55-8702-8741CA13B02C}" dt="2024-09-18T15:55:29.681" v="1060" actId="1076"/>
          <ac:picMkLst>
            <pc:docMk/>
            <pc:sldMk cId="4102713416" sldId="2147478676"/>
            <ac:picMk id="8" creationId="{B238214E-9B8A-988C-14DD-0B6A16BF0A2B}"/>
          </ac:picMkLst>
        </pc:picChg>
      </pc:sldChg>
      <pc:sldChg chg="addSp delSp modSp mod modClrScheme delAnim modAnim chgLayout">
        <pc:chgData name="Mark Danielsen" userId="15e292d3-8727-41cf-8474-9496272847aa" providerId="ADAL" clId="{969B2107-D630-4C55-8702-8741CA13B02C}" dt="2024-09-18T21:01:11.848" v="2232" actId="1076"/>
        <pc:sldMkLst>
          <pc:docMk/>
          <pc:sldMk cId="575043138" sldId="2147478678"/>
        </pc:sldMkLst>
        <pc:spChg chg="add mod ord">
          <ac:chgData name="Mark Danielsen" userId="15e292d3-8727-41cf-8474-9496272847aa" providerId="ADAL" clId="{969B2107-D630-4C55-8702-8741CA13B02C}" dt="2024-09-18T14:41:21.025" v="877" actId="255"/>
          <ac:spMkLst>
            <pc:docMk/>
            <pc:sldMk cId="575043138" sldId="2147478678"/>
            <ac:spMk id="2" creationId="{D9047CA6-ECBA-6506-92A2-A8BC486C9DC5}"/>
          </ac:spMkLst>
        </pc:spChg>
        <pc:spChg chg="add del mod ord">
          <ac:chgData name="Mark Danielsen" userId="15e292d3-8727-41cf-8474-9496272847aa" providerId="ADAL" clId="{969B2107-D630-4C55-8702-8741CA13B02C}" dt="2024-09-06T17:53:43.205" v="130" actId="478"/>
          <ac:spMkLst>
            <pc:docMk/>
            <pc:sldMk cId="575043138" sldId="2147478678"/>
            <ac:spMk id="3" creationId="{614FC5F0-F796-724A-3366-34D2571725E9}"/>
          </ac:spMkLst>
        </pc:spChg>
        <pc:spChg chg="add mod">
          <ac:chgData name="Mark Danielsen" userId="15e292d3-8727-41cf-8474-9496272847aa" providerId="ADAL" clId="{969B2107-D630-4C55-8702-8741CA13B02C}" dt="2024-09-13T18:27:36.567" v="428"/>
          <ac:spMkLst>
            <pc:docMk/>
            <pc:sldMk cId="575043138" sldId="2147478678"/>
            <ac:spMk id="4" creationId="{9D04E98F-1E30-C3E8-C197-40CF497BEDAA}"/>
          </ac:spMkLst>
        </pc:spChg>
        <pc:spChg chg="add mod">
          <ac:chgData name="Mark Danielsen" userId="15e292d3-8727-41cf-8474-9496272847aa" providerId="ADAL" clId="{969B2107-D630-4C55-8702-8741CA13B02C}" dt="2024-09-13T18:27:36.567" v="428"/>
          <ac:spMkLst>
            <pc:docMk/>
            <pc:sldMk cId="575043138" sldId="2147478678"/>
            <ac:spMk id="5" creationId="{84C9714F-5362-AFBB-6F4B-8CF9FDF94BF7}"/>
          </ac:spMkLst>
        </pc:spChg>
        <pc:spChg chg="add mod">
          <ac:chgData name="Mark Danielsen" userId="15e292d3-8727-41cf-8474-9496272847aa" providerId="ADAL" clId="{969B2107-D630-4C55-8702-8741CA13B02C}" dt="2024-09-13T18:27:36.567" v="428"/>
          <ac:spMkLst>
            <pc:docMk/>
            <pc:sldMk cId="575043138" sldId="2147478678"/>
            <ac:spMk id="6" creationId="{9DDD96ED-E009-615E-A9BC-55C9B682DB9D}"/>
          </ac:spMkLst>
        </pc:spChg>
        <pc:spChg chg="mod">
          <ac:chgData name="Mark Danielsen" userId="15e292d3-8727-41cf-8474-9496272847aa" providerId="ADAL" clId="{969B2107-D630-4C55-8702-8741CA13B02C}" dt="2024-09-18T21:01:11.848" v="2232" actId="1076"/>
          <ac:spMkLst>
            <pc:docMk/>
            <pc:sldMk cId="575043138" sldId="2147478678"/>
            <ac:spMk id="8" creationId="{48FD8225-E8AA-594C-9201-4A3C24F48388}"/>
          </ac:spMkLst>
        </pc:spChg>
        <pc:spChg chg="mod">
          <ac:chgData name="Mark Danielsen" userId="15e292d3-8727-41cf-8474-9496272847aa" providerId="ADAL" clId="{969B2107-D630-4C55-8702-8741CA13B02C}" dt="2024-09-18T21:01:00.906" v="2231" actId="1035"/>
          <ac:spMkLst>
            <pc:docMk/>
            <pc:sldMk cId="575043138" sldId="2147478678"/>
            <ac:spMk id="101" creationId="{AB2E6221-A8AE-4B86-B784-EBDE3BB08757}"/>
          </ac:spMkLst>
        </pc:spChg>
        <pc:spChg chg="mod">
          <ac:chgData name="Mark Danielsen" userId="15e292d3-8727-41cf-8474-9496272847aa" providerId="ADAL" clId="{969B2107-D630-4C55-8702-8741CA13B02C}" dt="2024-09-06T17:55:24.741" v="182" actId="1036"/>
          <ac:spMkLst>
            <pc:docMk/>
            <pc:sldMk cId="575043138" sldId="2147478678"/>
            <ac:spMk id="130" creationId="{FD26A219-04C4-4C84-A3F4-6E702014BC5F}"/>
          </ac:spMkLst>
        </pc:spChg>
        <pc:spChg chg="mod">
          <ac:chgData name="Mark Danielsen" userId="15e292d3-8727-41cf-8474-9496272847aa" providerId="ADAL" clId="{969B2107-D630-4C55-8702-8741CA13B02C}" dt="2024-09-06T17:55:24.741" v="182" actId="1036"/>
          <ac:spMkLst>
            <pc:docMk/>
            <pc:sldMk cId="575043138" sldId="2147478678"/>
            <ac:spMk id="168" creationId="{5C7D2B51-0080-4826-BBE3-52B1F9095D75}"/>
          </ac:spMkLst>
        </pc:spChg>
        <pc:spChg chg="mod">
          <ac:chgData name="Mark Danielsen" userId="15e292d3-8727-41cf-8474-9496272847aa" providerId="ADAL" clId="{969B2107-D630-4C55-8702-8741CA13B02C}" dt="2024-09-06T17:55:24.741" v="182" actId="1036"/>
          <ac:spMkLst>
            <pc:docMk/>
            <pc:sldMk cId="575043138" sldId="2147478678"/>
            <ac:spMk id="169" creationId="{CAE018FC-ABB4-4CA9-B060-1F97730A282A}"/>
          </ac:spMkLst>
        </pc:spChg>
        <pc:spChg chg="mod">
          <ac:chgData name="Mark Danielsen" userId="15e292d3-8727-41cf-8474-9496272847aa" providerId="ADAL" clId="{969B2107-D630-4C55-8702-8741CA13B02C}" dt="2024-09-06T19:04:28.677" v="262" actId="6549"/>
          <ac:spMkLst>
            <pc:docMk/>
            <pc:sldMk cId="575043138" sldId="2147478678"/>
            <ac:spMk id="170" creationId="{22FFC33F-CE7B-4BE3-9AA9-DCC34F4226EF}"/>
          </ac:spMkLst>
        </pc:spChg>
        <pc:spChg chg="del mod">
          <ac:chgData name="Mark Danielsen" userId="15e292d3-8727-41cf-8474-9496272847aa" providerId="ADAL" clId="{969B2107-D630-4C55-8702-8741CA13B02C}" dt="2024-09-06T19:04:35.526" v="265" actId="478"/>
          <ac:spMkLst>
            <pc:docMk/>
            <pc:sldMk cId="575043138" sldId="2147478678"/>
            <ac:spMk id="171" creationId="{34722A82-834F-4E37-A29C-5F5E10AA2F01}"/>
          </ac:spMkLst>
        </pc:spChg>
        <pc:grpChg chg="mod">
          <ac:chgData name="Mark Danielsen" userId="15e292d3-8727-41cf-8474-9496272847aa" providerId="ADAL" clId="{969B2107-D630-4C55-8702-8741CA13B02C}" dt="2024-09-18T21:01:00.906" v="2231" actId="1035"/>
          <ac:grpSpMkLst>
            <pc:docMk/>
            <pc:sldMk cId="575043138" sldId="2147478678"/>
            <ac:grpSpMk id="98" creationId="{387022AC-AFE1-4E91-B245-31459664B9DC}"/>
          </ac:grpSpMkLst>
        </pc:grpChg>
        <pc:grpChg chg="mod">
          <ac:chgData name="Mark Danielsen" userId="15e292d3-8727-41cf-8474-9496272847aa" providerId="ADAL" clId="{969B2107-D630-4C55-8702-8741CA13B02C}" dt="2024-09-18T21:01:00.906" v="2231" actId="1035"/>
          <ac:grpSpMkLst>
            <pc:docMk/>
            <pc:sldMk cId="575043138" sldId="2147478678"/>
            <ac:grpSpMk id="102" creationId="{A0B60B74-2F9B-44AA-B652-358ADFEA5006}"/>
          </ac:grpSpMkLst>
        </pc:grpChg>
        <pc:grpChg chg="del mod">
          <ac:chgData name="Mark Danielsen" userId="15e292d3-8727-41cf-8474-9496272847aa" providerId="ADAL" clId="{969B2107-D630-4C55-8702-8741CA13B02C}" dt="2024-09-06T19:04:34.101" v="264" actId="478"/>
          <ac:grpSpMkLst>
            <pc:docMk/>
            <pc:sldMk cId="575043138" sldId="2147478678"/>
            <ac:grpSpMk id="128" creationId="{3798E507-FF07-4E13-919F-E6F73C9DB89D}"/>
          </ac:grpSpMkLst>
        </pc:grpChg>
        <pc:grpChg chg="del">
          <ac:chgData name="Mark Danielsen" userId="15e292d3-8727-41cf-8474-9496272847aa" providerId="ADAL" clId="{969B2107-D630-4C55-8702-8741CA13B02C}" dt="2024-09-06T19:04:36.405" v="266" actId="478"/>
          <ac:grpSpMkLst>
            <pc:docMk/>
            <pc:sldMk cId="575043138" sldId="2147478678"/>
            <ac:grpSpMk id="131" creationId="{38D4C479-76A8-40DE-9384-E36254812C04}"/>
          </ac:grpSpMkLst>
        </pc:grpChg>
        <pc:grpChg chg="del mod">
          <ac:chgData name="Mark Danielsen" userId="15e292d3-8727-41cf-8474-9496272847aa" providerId="ADAL" clId="{969B2107-D630-4C55-8702-8741CA13B02C}" dt="2024-09-06T19:04:32.775" v="263" actId="478"/>
          <ac:grpSpMkLst>
            <pc:docMk/>
            <pc:sldMk cId="575043138" sldId="2147478678"/>
            <ac:grpSpMk id="167" creationId="{034B722D-68D2-4E5B-B0FC-D0E84673A307}"/>
          </ac:grpSpMkLst>
        </pc:grpChg>
        <pc:picChg chg="add mod">
          <ac:chgData name="Mark Danielsen" userId="15e292d3-8727-41cf-8474-9496272847aa" providerId="ADAL" clId="{969B2107-D630-4C55-8702-8741CA13B02C}" dt="2024-09-18T21:00:50.457" v="2214" actId="14100"/>
          <ac:picMkLst>
            <pc:docMk/>
            <pc:sldMk cId="575043138" sldId="2147478678"/>
            <ac:picMk id="3" creationId="{E67900CB-5B2A-AA9C-8A79-E40403DFF3D8}"/>
          </ac:picMkLst>
        </pc:picChg>
        <pc:picChg chg="mod">
          <ac:chgData name="Mark Danielsen" userId="15e292d3-8727-41cf-8474-9496272847aa" providerId="ADAL" clId="{969B2107-D630-4C55-8702-8741CA13B02C}" dt="2024-09-06T17:55:24.741" v="182" actId="1036"/>
          <ac:picMkLst>
            <pc:docMk/>
            <pc:sldMk cId="575043138" sldId="2147478678"/>
            <ac:picMk id="129" creationId="{EA407C9C-8D27-4CB7-A12E-022BE0D23682}"/>
          </ac:picMkLst>
        </pc:picChg>
      </pc:sldChg>
      <pc:sldChg chg="addSp delSp modSp mod modClrScheme chgLayout">
        <pc:chgData name="Mark Danielsen" userId="15e292d3-8727-41cf-8474-9496272847aa" providerId="ADAL" clId="{969B2107-D630-4C55-8702-8741CA13B02C}" dt="2024-09-18T14:41:39.273" v="879" actId="255"/>
        <pc:sldMkLst>
          <pc:docMk/>
          <pc:sldMk cId="2750905446" sldId="2147478682"/>
        </pc:sldMkLst>
        <pc:spChg chg="mod">
          <ac:chgData name="Mark Danielsen" userId="15e292d3-8727-41cf-8474-9496272847aa" providerId="ADAL" clId="{969B2107-D630-4C55-8702-8741CA13B02C}" dt="2024-09-06T20:39:16.911" v="366" actId="1076"/>
          <ac:spMkLst>
            <pc:docMk/>
            <pc:sldMk cId="2750905446" sldId="2147478682"/>
            <ac:spMk id="2" creationId="{7EA52F96-5200-8A5E-5941-CCEE91A99876}"/>
          </ac:spMkLst>
        </pc:spChg>
        <pc:spChg chg="add mod ord">
          <ac:chgData name="Mark Danielsen" userId="15e292d3-8727-41cf-8474-9496272847aa" providerId="ADAL" clId="{969B2107-D630-4C55-8702-8741CA13B02C}" dt="2024-09-18T14:41:39.273" v="879" actId="255"/>
          <ac:spMkLst>
            <pc:docMk/>
            <pc:sldMk cId="2750905446" sldId="2147478682"/>
            <ac:spMk id="7" creationId="{3149C905-2326-71C9-76D3-13A4D02A8922}"/>
          </ac:spMkLst>
        </pc:spChg>
        <pc:spChg chg="add del mod ord">
          <ac:chgData name="Mark Danielsen" userId="15e292d3-8727-41cf-8474-9496272847aa" providerId="ADAL" clId="{969B2107-D630-4C55-8702-8741CA13B02C}" dt="2024-09-06T20:38:09.921" v="356" actId="478"/>
          <ac:spMkLst>
            <pc:docMk/>
            <pc:sldMk cId="2750905446" sldId="2147478682"/>
            <ac:spMk id="8" creationId="{2182C14A-7511-7074-5488-7C87FC195AA2}"/>
          </ac:spMkLst>
        </pc:spChg>
        <pc:spChg chg="add mod">
          <ac:chgData name="Mark Danielsen" userId="15e292d3-8727-41cf-8474-9496272847aa" providerId="ADAL" clId="{969B2107-D630-4C55-8702-8741CA13B02C}" dt="2024-09-13T18:27:45.775" v="430"/>
          <ac:spMkLst>
            <pc:docMk/>
            <pc:sldMk cId="2750905446" sldId="2147478682"/>
            <ac:spMk id="8" creationId="{48C2E9AD-DFF6-C4B6-2906-73A3B94771BF}"/>
          </ac:spMkLst>
        </pc:spChg>
        <pc:spChg chg="add mod">
          <ac:chgData name="Mark Danielsen" userId="15e292d3-8727-41cf-8474-9496272847aa" providerId="ADAL" clId="{969B2107-D630-4C55-8702-8741CA13B02C}" dt="2024-09-13T18:27:45.775" v="430"/>
          <ac:spMkLst>
            <pc:docMk/>
            <pc:sldMk cId="2750905446" sldId="2147478682"/>
            <ac:spMk id="10" creationId="{10AD859F-4F43-8C87-D042-7AFD863AD4D6}"/>
          </ac:spMkLst>
        </pc:spChg>
        <pc:spChg chg="add mod">
          <ac:chgData name="Mark Danielsen" userId="15e292d3-8727-41cf-8474-9496272847aa" providerId="ADAL" clId="{969B2107-D630-4C55-8702-8741CA13B02C}" dt="2024-09-13T18:27:45.775" v="430"/>
          <ac:spMkLst>
            <pc:docMk/>
            <pc:sldMk cId="2750905446" sldId="2147478682"/>
            <ac:spMk id="11" creationId="{A2DC4734-9043-CDF9-722E-B03E96068B51}"/>
          </ac:spMkLst>
        </pc:spChg>
      </pc:sldChg>
      <pc:sldChg chg="del">
        <pc:chgData name="Mark Danielsen" userId="15e292d3-8727-41cf-8474-9496272847aa" providerId="ADAL" clId="{969B2107-D630-4C55-8702-8741CA13B02C}" dt="2024-09-06T20:40:24.871" v="382" actId="47"/>
        <pc:sldMkLst>
          <pc:docMk/>
          <pc:sldMk cId="4083060583" sldId="2147478683"/>
        </pc:sldMkLst>
      </pc:sldChg>
      <pc:sldChg chg="addSp delSp modSp mod modClrScheme modAnim chgLayout">
        <pc:chgData name="Mark Danielsen" userId="15e292d3-8727-41cf-8474-9496272847aa" providerId="ADAL" clId="{969B2107-D630-4C55-8702-8741CA13B02C}" dt="2024-09-18T21:02:34.435" v="2239"/>
        <pc:sldMkLst>
          <pc:docMk/>
          <pc:sldMk cId="13070389" sldId="2147478686"/>
        </pc:sldMkLst>
        <pc:spChg chg="add mod ord">
          <ac:chgData name="Mark Danielsen" userId="15e292d3-8727-41cf-8474-9496272847aa" providerId="ADAL" clId="{969B2107-D630-4C55-8702-8741CA13B02C}" dt="2024-09-18T14:41:31.021" v="878" actId="255"/>
          <ac:spMkLst>
            <pc:docMk/>
            <pc:sldMk cId="13070389" sldId="2147478686"/>
            <ac:spMk id="3" creationId="{2280FFC1-034D-F1BF-C87A-0B3C5768D579}"/>
          </ac:spMkLst>
        </pc:spChg>
        <pc:spChg chg="add mod">
          <ac:chgData name="Mark Danielsen" userId="15e292d3-8727-41cf-8474-9496272847aa" providerId="ADAL" clId="{969B2107-D630-4C55-8702-8741CA13B02C}" dt="2024-09-13T18:27:41.525" v="429"/>
          <ac:spMkLst>
            <pc:docMk/>
            <pc:sldMk cId="13070389" sldId="2147478686"/>
            <ac:spMk id="5" creationId="{0A7FEA53-5B39-A89E-0C12-430D5BAB33AC}"/>
          </ac:spMkLst>
        </pc:spChg>
        <pc:spChg chg="add del mod ord">
          <ac:chgData name="Mark Danielsen" userId="15e292d3-8727-41cf-8474-9496272847aa" providerId="ADAL" clId="{969B2107-D630-4C55-8702-8741CA13B02C}" dt="2024-09-06T20:37:25.059" v="351" actId="478"/>
          <ac:spMkLst>
            <pc:docMk/>
            <pc:sldMk cId="13070389" sldId="2147478686"/>
            <ac:spMk id="5" creationId="{81BB1283-545C-DBD9-FE02-0F1151129282}"/>
          </ac:spMkLst>
        </pc:spChg>
        <pc:spChg chg="add mod">
          <ac:chgData name="Mark Danielsen" userId="15e292d3-8727-41cf-8474-9496272847aa" providerId="ADAL" clId="{969B2107-D630-4C55-8702-8741CA13B02C}" dt="2024-09-13T18:27:41.525" v="429"/>
          <ac:spMkLst>
            <pc:docMk/>
            <pc:sldMk cId="13070389" sldId="2147478686"/>
            <ac:spMk id="15" creationId="{E352322D-2D8B-4CDA-1BF5-17211AAD43EC}"/>
          </ac:spMkLst>
        </pc:spChg>
        <pc:spChg chg="add mod">
          <ac:chgData name="Mark Danielsen" userId="15e292d3-8727-41cf-8474-9496272847aa" providerId="ADAL" clId="{969B2107-D630-4C55-8702-8741CA13B02C}" dt="2024-09-13T18:27:41.525" v="429"/>
          <ac:spMkLst>
            <pc:docMk/>
            <pc:sldMk cId="13070389" sldId="2147478686"/>
            <ac:spMk id="17" creationId="{D4287F9B-6B23-9188-9C56-5E2EC6D7328E}"/>
          </ac:spMkLst>
        </pc:spChg>
        <pc:spChg chg="mod">
          <ac:chgData name="Mark Danielsen" userId="15e292d3-8727-41cf-8474-9496272847aa" providerId="ADAL" clId="{969B2107-D630-4C55-8702-8741CA13B02C}" dt="2024-09-06T20:37:36.268" v="353" actId="1076"/>
          <ac:spMkLst>
            <pc:docMk/>
            <pc:sldMk cId="13070389" sldId="2147478686"/>
            <ac:spMk id="29" creationId="{ACED314A-4FE0-662A-3F5A-D9DBAB5D5D0F}"/>
          </ac:spMkLst>
        </pc:spChg>
        <pc:picChg chg="mod">
          <ac:chgData name="Mark Danielsen" userId="15e292d3-8727-41cf-8474-9496272847aa" providerId="ADAL" clId="{969B2107-D630-4C55-8702-8741CA13B02C}" dt="2024-09-18T14:54:45.021" v="898" actId="207"/>
          <ac:picMkLst>
            <pc:docMk/>
            <pc:sldMk cId="13070389" sldId="2147478686"/>
            <ac:picMk id="8" creationId="{72A66555-8BF2-8AA5-CAD9-A189BE45F3EF}"/>
          </ac:picMkLst>
        </pc:picChg>
        <pc:picChg chg="mod">
          <ac:chgData name="Mark Danielsen" userId="15e292d3-8727-41cf-8474-9496272847aa" providerId="ADAL" clId="{969B2107-D630-4C55-8702-8741CA13B02C}" dt="2024-09-18T14:54:35.957" v="897" actId="207"/>
          <ac:picMkLst>
            <pc:docMk/>
            <pc:sldMk cId="13070389" sldId="2147478686"/>
            <ac:picMk id="13" creationId="{3F61A43A-599D-6D6D-776F-C58367D067C0}"/>
          </ac:picMkLst>
        </pc:picChg>
      </pc:sldChg>
      <pc:sldChg chg="addSp delSp modSp del mod ord modClrScheme chgLayout">
        <pc:chgData name="Mark Danielsen" userId="15e292d3-8727-41cf-8474-9496272847aa" providerId="ADAL" clId="{969B2107-D630-4C55-8702-8741CA13B02C}" dt="2024-09-18T20:47:57.547" v="2213" actId="47"/>
        <pc:sldMkLst>
          <pc:docMk/>
          <pc:sldMk cId="4027583646" sldId="2147478687"/>
        </pc:sldMkLst>
        <pc:spChg chg="mod ord">
          <ac:chgData name="Mark Danielsen" userId="15e292d3-8727-41cf-8474-9496272847aa" providerId="ADAL" clId="{969B2107-D630-4C55-8702-8741CA13B02C}" dt="2024-09-18T14:45:18.956" v="895" actId="255"/>
          <ac:spMkLst>
            <pc:docMk/>
            <pc:sldMk cId="4027583646" sldId="2147478687"/>
            <ac:spMk id="2" creationId="{0894DDA5-BBCF-1D58-F8E4-7153E712116E}"/>
          </ac:spMkLst>
        </pc:spChg>
        <pc:spChg chg="add del mod ord">
          <ac:chgData name="Mark Danielsen" userId="15e292d3-8727-41cf-8474-9496272847aa" providerId="ADAL" clId="{969B2107-D630-4C55-8702-8741CA13B02C}" dt="2024-09-18T19:41:22.689" v="1699" actId="478"/>
          <ac:spMkLst>
            <pc:docMk/>
            <pc:sldMk cId="4027583646" sldId="2147478687"/>
            <ac:spMk id="3" creationId="{69D01FDF-4122-C5F3-9BB0-62D60B5F4AFD}"/>
          </ac:spMkLst>
        </pc:spChg>
        <pc:spChg chg="add mod">
          <ac:chgData name="Mark Danielsen" userId="15e292d3-8727-41cf-8474-9496272847aa" providerId="ADAL" clId="{969B2107-D630-4C55-8702-8741CA13B02C}" dt="2024-09-18T14:31:18.554" v="838"/>
          <ac:spMkLst>
            <pc:docMk/>
            <pc:sldMk cId="4027583646" sldId="2147478687"/>
            <ac:spMk id="4" creationId="{5124DEB4-8836-3C11-6ABF-20097230C5D4}"/>
          </ac:spMkLst>
        </pc:spChg>
        <pc:spChg chg="add mod">
          <ac:chgData name="Mark Danielsen" userId="15e292d3-8727-41cf-8474-9496272847aa" providerId="ADAL" clId="{969B2107-D630-4C55-8702-8741CA13B02C}" dt="2024-09-18T14:31:18.554" v="838"/>
          <ac:spMkLst>
            <pc:docMk/>
            <pc:sldMk cId="4027583646" sldId="2147478687"/>
            <ac:spMk id="6" creationId="{143308FA-946E-EA83-C7AC-CAD7EE1C3303}"/>
          </ac:spMkLst>
        </pc:spChg>
        <pc:spChg chg="add mod">
          <ac:chgData name="Mark Danielsen" userId="15e292d3-8727-41cf-8474-9496272847aa" providerId="ADAL" clId="{969B2107-D630-4C55-8702-8741CA13B02C}" dt="2024-09-18T14:31:18.554" v="838"/>
          <ac:spMkLst>
            <pc:docMk/>
            <pc:sldMk cId="4027583646" sldId="2147478687"/>
            <ac:spMk id="7" creationId="{BB4483F7-AC34-1AA3-9478-5E5F515989C6}"/>
          </ac:spMkLst>
        </pc:spChg>
        <pc:spChg chg="mod">
          <ac:chgData name="Mark Danielsen" userId="15e292d3-8727-41cf-8474-9496272847aa" providerId="ADAL" clId="{969B2107-D630-4C55-8702-8741CA13B02C}" dt="2024-09-18T19:41:14.805" v="1698" actId="1076"/>
          <ac:spMkLst>
            <pc:docMk/>
            <pc:sldMk cId="4027583646" sldId="2147478687"/>
            <ac:spMk id="14" creationId="{9F8C5F9A-46B9-0577-A605-91C8D951F41B}"/>
          </ac:spMkLst>
        </pc:spChg>
        <pc:spChg chg="mod">
          <ac:chgData name="Mark Danielsen" userId="15e292d3-8727-41cf-8474-9496272847aa" providerId="ADAL" clId="{969B2107-D630-4C55-8702-8741CA13B02C}" dt="2024-09-18T19:41:09.506" v="1697" actId="1076"/>
          <ac:spMkLst>
            <pc:docMk/>
            <pc:sldMk cId="4027583646" sldId="2147478687"/>
            <ac:spMk id="18" creationId="{42C04219-E7D1-1BBF-E451-700E08CF99D9}"/>
          </ac:spMkLst>
        </pc:spChg>
        <pc:spChg chg="mod">
          <ac:chgData name="Mark Danielsen" userId="15e292d3-8727-41cf-8474-9496272847aa" providerId="ADAL" clId="{969B2107-D630-4C55-8702-8741CA13B02C}" dt="2024-09-18T14:30:32.245" v="826" actId="1076"/>
          <ac:spMkLst>
            <pc:docMk/>
            <pc:sldMk cId="4027583646" sldId="2147478687"/>
            <ac:spMk id="22" creationId="{AB405966-1912-9C8F-E71E-FA9A2AC06A06}"/>
          </ac:spMkLst>
        </pc:spChg>
        <pc:picChg chg="mod">
          <ac:chgData name="Mark Danielsen" userId="15e292d3-8727-41cf-8474-9496272847aa" providerId="ADAL" clId="{969B2107-D630-4C55-8702-8741CA13B02C}" dt="2024-09-18T19:41:09.506" v="1697" actId="1076"/>
          <ac:picMkLst>
            <pc:docMk/>
            <pc:sldMk cId="4027583646" sldId="2147478687"/>
            <ac:picMk id="5" creationId="{35F16D12-305E-777D-4800-D31F61D9B74E}"/>
          </ac:picMkLst>
        </pc:picChg>
        <pc:picChg chg="mod">
          <ac:chgData name="Mark Danielsen" userId="15e292d3-8727-41cf-8474-9496272847aa" providerId="ADAL" clId="{969B2107-D630-4C55-8702-8741CA13B02C}" dt="2024-09-18T19:41:14.805" v="1698" actId="1076"/>
          <ac:picMkLst>
            <pc:docMk/>
            <pc:sldMk cId="4027583646" sldId="2147478687"/>
            <ac:picMk id="8" creationId="{041D9527-03D2-4A37-3CF9-52EA55FDACB9}"/>
          </ac:picMkLst>
        </pc:picChg>
      </pc:sldChg>
      <pc:sldChg chg="addSp modSp del mod">
        <pc:chgData name="Mark Danielsen" userId="15e292d3-8727-41cf-8474-9496272847aa" providerId="ADAL" clId="{969B2107-D630-4C55-8702-8741CA13B02C}" dt="2024-09-18T20:43:36.383" v="2187" actId="47"/>
        <pc:sldMkLst>
          <pc:docMk/>
          <pc:sldMk cId="1330369263" sldId="2147478688"/>
        </pc:sldMkLst>
        <pc:spChg chg="mod">
          <ac:chgData name="Mark Danielsen" userId="15e292d3-8727-41cf-8474-9496272847aa" providerId="ADAL" clId="{969B2107-D630-4C55-8702-8741CA13B02C}" dt="2024-09-18T14:39:57.239" v="871" actId="3064"/>
          <ac:spMkLst>
            <pc:docMk/>
            <pc:sldMk cId="1330369263" sldId="2147478688"/>
            <ac:spMk id="2" creationId="{F0E3FD4F-DC78-EE73-1215-5C1591088700}"/>
          </ac:spMkLst>
        </pc:spChg>
        <pc:spChg chg="add mod">
          <ac:chgData name="Mark Danielsen" userId="15e292d3-8727-41cf-8474-9496272847aa" providerId="ADAL" clId="{969B2107-D630-4C55-8702-8741CA13B02C}" dt="2024-09-13T21:01:46.506" v="808"/>
          <ac:spMkLst>
            <pc:docMk/>
            <pc:sldMk cId="1330369263" sldId="2147478688"/>
            <ac:spMk id="4" creationId="{4E6ECAF9-2D03-E797-F3D7-A1F46C80CB77}"/>
          </ac:spMkLst>
        </pc:spChg>
        <pc:spChg chg="add mod">
          <ac:chgData name="Mark Danielsen" userId="15e292d3-8727-41cf-8474-9496272847aa" providerId="ADAL" clId="{969B2107-D630-4C55-8702-8741CA13B02C}" dt="2024-09-18T14:29:45.551" v="819"/>
          <ac:spMkLst>
            <pc:docMk/>
            <pc:sldMk cId="1330369263" sldId="2147478688"/>
            <ac:spMk id="5" creationId="{71EEE5B1-022B-D766-C924-C25428DB28C7}"/>
          </ac:spMkLst>
        </pc:spChg>
        <pc:spChg chg="add mod">
          <ac:chgData name="Mark Danielsen" userId="15e292d3-8727-41cf-8474-9496272847aa" providerId="ADAL" clId="{969B2107-D630-4C55-8702-8741CA13B02C}" dt="2024-09-18T14:29:45.551" v="819"/>
          <ac:spMkLst>
            <pc:docMk/>
            <pc:sldMk cId="1330369263" sldId="2147478688"/>
            <ac:spMk id="6" creationId="{8644FFE8-B5C2-42F2-0801-2286CDA63D4A}"/>
          </ac:spMkLst>
        </pc:spChg>
        <pc:spChg chg="add mod">
          <ac:chgData name="Mark Danielsen" userId="15e292d3-8727-41cf-8474-9496272847aa" providerId="ADAL" clId="{969B2107-D630-4C55-8702-8741CA13B02C}" dt="2024-09-18T14:29:45.551" v="819"/>
          <ac:spMkLst>
            <pc:docMk/>
            <pc:sldMk cId="1330369263" sldId="2147478688"/>
            <ac:spMk id="7" creationId="{A607AD90-E728-2AFD-1462-D1949A7E8596}"/>
          </ac:spMkLst>
        </pc:spChg>
        <pc:spChg chg="add mod">
          <ac:chgData name="Mark Danielsen" userId="15e292d3-8727-41cf-8474-9496272847aa" providerId="ADAL" clId="{969B2107-D630-4C55-8702-8741CA13B02C}" dt="2024-09-18T19:53:00.465" v="1777" actId="255"/>
          <ac:spMkLst>
            <pc:docMk/>
            <pc:sldMk cId="1330369263" sldId="2147478688"/>
            <ac:spMk id="9" creationId="{6486890E-6665-A6E4-A6A1-A9D469704BCD}"/>
          </ac:spMkLst>
        </pc:spChg>
      </pc:sldChg>
      <pc:sldChg chg="addSp delSp modSp new mod modClrScheme chgLayout">
        <pc:chgData name="Mark Danielsen" userId="15e292d3-8727-41cf-8474-9496272847aa" providerId="ADAL" clId="{969B2107-D630-4C55-8702-8741CA13B02C}" dt="2024-09-18T14:42:52.668" v="883" actId="255"/>
        <pc:sldMkLst>
          <pc:docMk/>
          <pc:sldMk cId="761007473" sldId="2147478689"/>
        </pc:sldMkLst>
        <pc:spChg chg="del">
          <ac:chgData name="Mark Danielsen" userId="15e292d3-8727-41cf-8474-9496272847aa" providerId="ADAL" clId="{969B2107-D630-4C55-8702-8741CA13B02C}" dt="2024-09-06T19:09:51.829" v="315" actId="700"/>
          <ac:spMkLst>
            <pc:docMk/>
            <pc:sldMk cId="761007473" sldId="2147478689"/>
            <ac:spMk id="2" creationId="{2031C8F0-8CCB-E754-2590-D0183013A8F9}"/>
          </ac:spMkLst>
        </pc:spChg>
        <pc:spChg chg="add del mod">
          <ac:chgData name="Mark Danielsen" userId="15e292d3-8727-41cf-8474-9496272847aa" providerId="ADAL" clId="{969B2107-D630-4C55-8702-8741CA13B02C}" dt="2024-09-13T18:21:42.521" v="406" actId="478"/>
          <ac:spMkLst>
            <pc:docMk/>
            <pc:sldMk cId="761007473" sldId="2147478689"/>
            <ac:spMk id="2" creationId="{EB1E8198-B7CD-1D8B-3A5A-5CD752FCDB9D}"/>
          </ac:spMkLst>
        </pc:spChg>
        <pc:spChg chg="mod ord">
          <ac:chgData name="Mark Danielsen" userId="15e292d3-8727-41cf-8474-9496272847aa" providerId="ADAL" clId="{969B2107-D630-4C55-8702-8741CA13B02C}" dt="2024-09-06T19:10:46.634" v="317" actId="700"/>
          <ac:spMkLst>
            <pc:docMk/>
            <pc:sldMk cId="761007473" sldId="2147478689"/>
            <ac:spMk id="3" creationId="{A80BE775-0E46-48F9-BFA2-128135BEBC11}"/>
          </ac:spMkLst>
        </pc:spChg>
        <pc:spChg chg="del">
          <ac:chgData name="Mark Danielsen" userId="15e292d3-8727-41cf-8474-9496272847aa" providerId="ADAL" clId="{969B2107-D630-4C55-8702-8741CA13B02C}" dt="2024-09-06T19:09:51.829" v="315" actId="700"/>
          <ac:spMkLst>
            <pc:docMk/>
            <pc:sldMk cId="761007473" sldId="2147478689"/>
            <ac:spMk id="4" creationId="{805D98F6-8754-E905-041B-D1E7F2996FCB}"/>
          </ac:spMkLst>
        </pc:spChg>
        <pc:spChg chg="add mod">
          <ac:chgData name="Mark Danielsen" userId="15e292d3-8727-41cf-8474-9496272847aa" providerId="ADAL" clId="{969B2107-D630-4C55-8702-8741CA13B02C}" dt="2024-09-18T14:35:46.519" v="844" actId="255"/>
          <ac:spMkLst>
            <pc:docMk/>
            <pc:sldMk cId="761007473" sldId="2147478689"/>
            <ac:spMk id="4" creationId="{C6B0439A-047A-4304-6418-DFE57F5D6EBD}"/>
          </ac:spMkLst>
        </pc:spChg>
        <pc:spChg chg="del mod ord">
          <ac:chgData name="Mark Danielsen" userId="15e292d3-8727-41cf-8474-9496272847aa" providerId="ADAL" clId="{969B2107-D630-4C55-8702-8741CA13B02C}" dt="2024-09-06T19:09:51.829" v="315" actId="700"/>
          <ac:spMkLst>
            <pc:docMk/>
            <pc:sldMk cId="761007473" sldId="2147478689"/>
            <ac:spMk id="5" creationId="{0CBFA679-32BF-2AEA-6E3B-37713231A937}"/>
          </ac:spMkLst>
        </pc:spChg>
        <pc:spChg chg="mod ord">
          <ac:chgData name="Mark Danielsen" userId="15e292d3-8727-41cf-8474-9496272847aa" providerId="ADAL" clId="{969B2107-D630-4C55-8702-8741CA13B02C}" dt="2024-09-06T19:10:46.634" v="317" actId="700"/>
          <ac:spMkLst>
            <pc:docMk/>
            <pc:sldMk cId="761007473" sldId="2147478689"/>
            <ac:spMk id="6" creationId="{0A18F851-19B8-260B-8647-C5C09EFE2971}"/>
          </ac:spMkLst>
        </pc:spChg>
        <pc:spChg chg="mod ord">
          <ac:chgData name="Mark Danielsen" userId="15e292d3-8727-41cf-8474-9496272847aa" providerId="ADAL" clId="{969B2107-D630-4C55-8702-8741CA13B02C}" dt="2024-09-06T19:10:46.634" v="317" actId="700"/>
          <ac:spMkLst>
            <pc:docMk/>
            <pc:sldMk cId="761007473" sldId="2147478689"/>
            <ac:spMk id="7" creationId="{8E985D2F-ABED-24C4-7781-F6794F6FA51C}"/>
          </ac:spMkLst>
        </pc:spChg>
        <pc:spChg chg="add del mod ord">
          <ac:chgData name="Mark Danielsen" userId="15e292d3-8727-41cf-8474-9496272847aa" providerId="ADAL" clId="{969B2107-D630-4C55-8702-8741CA13B02C}" dt="2024-09-06T19:10:46.634" v="317" actId="700"/>
          <ac:spMkLst>
            <pc:docMk/>
            <pc:sldMk cId="761007473" sldId="2147478689"/>
            <ac:spMk id="8" creationId="{7E9577FD-C529-CC09-AB6E-AB9189A5AFD4}"/>
          </ac:spMkLst>
        </pc:spChg>
        <pc:spChg chg="add del mod">
          <ac:chgData name="Mark Danielsen" userId="15e292d3-8727-41cf-8474-9496272847aa" providerId="ADAL" clId="{969B2107-D630-4C55-8702-8741CA13B02C}" dt="2024-09-13T18:21:45.333" v="407" actId="478"/>
          <ac:spMkLst>
            <pc:docMk/>
            <pc:sldMk cId="761007473" sldId="2147478689"/>
            <ac:spMk id="8" creationId="{BD7134AE-87D8-F909-CE76-7FB2120FE069}"/>
          </ac:spMkLst>
        </pc:spChg>
        <pc:spChg chg="add mod ord">
          <ac:chgData name="Mark Danielsen" userId="15e292d3-8727-41cf-8474-9496272847aa" providerId="ADAL" clId="{969B2107-D630-4C55-8702-8741CA13B02C}" dt="2024-09-18T14:42:52.668" v="883" actId="255"/>
          <ac:spMkLst>
            <pc:docMk/>
            <pc:sldMk cId="761007473" sldId="2147478689"/>
            <ac:spMk id="11" creationId="{93AFBC37-C4F2-C185-3FD7-6A7A24C30734}"/>
          </ac:spMkLst>
        </pc:spChg>
        <pc:spChg chg="add del mod ord">
          <ac:chgData name="Mark Danielsen" userId="15e292d3-8727-41cf-8474-9496272847aa" providerId="ADAL" clId="{969B2107-D630-4C55-8702-8741CA13B02C}" dt="2024-09-06T19:32:57.720" v="321" actId="478"/>
          <ac:spMkLst>
            <pc:docMk/>
            <pc:sldMk cId="761007473" sldId="2147478689"/>
            <ac:spMk id="12" creationId="{2C2F5370-A1BD-E609-CE85-65A3B4EDA28E}"/>
          </ac:spMkLst>
        </pc:spChg>
        <pc:picChg chg="add mod">
          <ac:chgData name="Mark Danielsen" userId="15e292d3-8727-41cf-8474-9496272847aa" providerId="ADAL" clId="{969B2107-D630-4C55-8702-8741CA13B02C}" dt="2024-09-06T20:34:56.374" v="332" actId="1076"/>
          <ac:picMkLst>
            <pc:docMk/>
            <pc:sldMk cId="761007473" sldId="2147478689"/>
            <ac:picMk id="10" creationId="{44D4DD80-ABFD-45E4-A033-34032D40EB06}"/>
          </ac:picMkLst>
        </pc:picChg>
      </pc:sldChg>
      <pc:sldChg chg="addSp delSp modSp new del mod modClrScheme modAnim chgLayout">
        <pc:chgData name="Mark Danielsen" userId="15e292d3-8727-41cf-8474-9496272847aa" providerId="ADAL" clId="{969B2107-D630-4C55-8702-8741CA13B02C}" dt="2024-09-06T19:06:49.144" v="296" actId="47"/>
        <pc:sldMkLst>
          <pc:docMk/>
          <pc:sldMk cId="812417250" sldId="2147478689"/>
        </pc:sldMkLst>
        <pc:spChg chg="del">
          <ac:chgData name="Mark Danielsen" userId="15e292d3-8727-41cf-8474-9496272847aa" providerId="ADAL" clId="{969B2107-D630-4C55-8702-8741CA13B02C}" dt="2024-09-06T17:55:38.944" v="184" actId="700"/>
          <ac:spMkLst>
            <pc:docMk/>
            <pc:sldMk cId="812417250" sldId="2147478689"/>
            <ac:spMk id="2" creationId="{2842AA82-017B-565C-B97E-8B38DC231415}"/>
          </ac:spMkLst>
        </pc:spChg>
        <pc:spChg chg="del mod ord">
          <ac:chgData name="Mark Danielsen" userId="15e292d3-8727-41cf-8474-9496272847aa" providerId="ADAL" clId="{969B2107-D630-4C55-8702-8741CA13B02C}" dt="2024-09-06T17:59:54.730" v="259" actId="478"/>
          <ac:spMkLst>
            <pc:docMk/>
            <pc:sldMk cId="812417250" sldId="2147478689"/>
            <ac:spMk id="3" creationId="{29DBFFF4-0CE0-E09E-D86C-A8619B94F2D6}"/>
          </ac:spMkLst>
        </pc:spChg>
        <pc:spChg chg="del">
          <ac:chgData name="Mark Danielsen" userId="15e292d3-8727-41cf-8474-9496272847aa" providerId="ADAL" clId="{969B2107-D630-4C55-8702-8741CA13B02C}" dt="2024-09-06T17:55:38.944" v="184" actId="700"/>
          <ac:spMkLst>
            <pc:docMk/>
            <pc:sldMk cId="812417250" sldId="2147478689"/>
            <ac:spMk id="4" creationId="{56F5AA4E-BD24-73B3-050C-D24C266A473B}"/>
          </ac:spMkLst>
        </pc:spChg>
        <pc:spChg chg="del">
          <ac:chgData name="Mark Danielsen" userId="15e292d3-8727-41cf-8474-9496272847aa" providerId="ADAL" clId="{969B2107-D630-4C55-8702-8741CA13B02C}" dt="2024-09-06T17:55:38.944" v="184" actId="700"/>
          <ac:spMkLst>
            <pc:docMk/>
            <pc:sldMk cId="812417250" sldId="2147478689"/>
            <ac:spMk id="5" creationId="{646EC116-0062-AF25-A17F-C555427EA317}"/>
          </ac:spMkLst>
        </pc:spChg>
        <pc:spChg chg="mod ord">
          <ac:chgData name="Mark Danielsen" userId="15e292d3-8727-41cf-8474-9496272847aa" providerId="ADAL" clId="{969B2107-D630-4C55-8702-8741CA13B02C}" dt="2024-09-06T17:55:38.944" v="184" actId="700"/>
          <ac:spMkLst>
            <pc:docMk/>
            <pc:sldMk cId="812417250" sldId="2147478689"/>
            <ac:spMk id="6" creationId="{8E19A053-5AF2-B18D-610F-A02C5235C2CB}"/>
          </ac:spMkLst>
        </pc:spChg>
        <pc:spChg chg="mod ord">
          <ac:chgData name="Mark Danielsen" userId="15e292d3-8727-41cf-8474-9496272847aa" providerId="ADAL" clId="{969B2107-D630-4C55-8702-8741CA13B02C}" dt="2024-09-06T17:55:38.944" v="184" actId="700"/>
          <ac:spMkLst>
            <pc:docMk/>
            <pc:sldMk cId="812417250" sldId="2147478689"/>
            <ac:spMk id="7" creationId="{8C608B41-3285-C08C-95DF-7A4D7F127646}"/>
          </ac:spMkLst>
        </pc:spChg>
        <pc:spChg chg="mod">
          <ac:chgData name="Mark Danielsen" userId="15e292d3-8727-41cf-8474-9496272847aa" providerId="ADAL" clId="{969B2107-D630-4C55-8702-8741CA13B02C}" dt="2024-09-06T17:56:41.398" v="256" actId="1035"/>
          <ac:spMkLst>
            <pc:docMk/>
            <pc:sldMk cId="812417250" sldId="2147478689"/>
            <ac:spMk id="10" creationId="{21C83A8C-445C-039E-447D-C0B90AE261B2}"/>
          </ac:spMkLst>
        </pc:spChg>
        <pc:spChg chg="mod">
          <ac:chgData name="Mark Danielsen" userId="15e292d3-8727-41cf-8474-9496272847aa" providerId="ADAL" clId="{969B2107-D630-4C55-8702-8741CA13B02C}" dt="2024-09-06T17:56:41.398" v="256" actId="1035"/>
          <ac:spMkLst>
            <pc:docMk/>
            <pc:sldMk cId="812417250" sldId="2147478689"/>
            <ac:spMk id="13" creationId="{EAC7F62D-2E79-C3F0-4264-6E0D70504768}"/>
          </ac:spMkLst>
        </pc:spChg>
        <pc:spChg chg="mod">
          <ac:chgData name="Mark Danielsen" userId="15e292d3-8727-41cf-8474-9496272847aa" providerId="ADAL" clId="{969B2107-D630-4C55-8702-8741CA13B02C}" dt="2024-09-06T17:56:41.398" v="256" actId="1035"/>
          <ac:spMkLst>
            <pc:docMk/>
            <pc:sldMk cId="812417250" sldId="2147478689"/>
            <ac:spMk id="18" creationId="{6CBBEABA-00EB-9C0E-9A4C-92F16E383971}"/>
          </ac:spMkLst>
        </pc:spChg>
        <pc:spChg chg="mod">
          <ac:chgData name="Mark Danielsen" userId="15e292d3-8727-41cf-8474-9496272847aa" providerId="ADAL" clId="{969B2107-D630-4C55-8702-8741CA13B02C}" dt="2024-09-06T17:56:41.398" v="256" actId="1035"/>
          <ac:spMkLst>
            <pc:docMk/>
            <pc:sldMk cId="812417250" sldId="2147478689"/>
            <ac:spMk id="19" creationId="{27074E7A-ABA4-EF9F-0C6A-0D0C8B915B58}"/>
          </ac:spMkLst>
        </pc:spChg>
        <pc:spChg chg="mod">
          <ac:chgData name="Mark Danielsen" userId="15e292d3-8727-41cf-8474-9496272847aa" providerId="ADAL" clId="{969B2107-D630-4C55-8702-8741CA13B02C}" dt="2024-09-06T17:56:41.398" v="256" actId="1035"/>
          <ac:spMkLst>
            <pc:docMk/>
            <pc:sldMk cId="812417250" sldId="2147478689"/>
            <ac:spMk id="21" creationId="{ABE91CEA-C605-8BBD-2C0D-FD23B98AF0DC}"/>
          </ac:spMkLst>
        </pc:spChg>
        <pc:spChg chg="mod">
          <ac:chgData name="Mark Danielsen" userId="15e292d3-8727-41cf-8474-9496272847aa" providerId="ADAL" clId="{969B2107-D630-4C55-8702-8741CA13B02C}" dt="2024-09-06T17:56:41.398" v="256" actId="1035"/>
          <ac:spMkLst>
            <pc:docMk/>
            <pc:sldMk cId="812417250" sldId="2147478689"/>
            <ac:spMk id="23" creationId="{B4337FDE-9D0A-D345-DE5A-D6DDF4EDA4CD}"/>
          </ac:spMkLst>
        </pc:spChg>
        <pc:spChg chg="mod">
          <ac:chgData name="Mark Danielsen" userId="15e292d3-8727-41cf-8474-9496272847aa" providerId="ADAL" clId="{969B2107-D630-4C55-8702-8741CA13B02C}" dt="2024-09-06T17:56:41.398" v="256" actId="1035"/>
          <ac:spMkLst>
            <pc:docMk/>
            <pc:sldMk cId="812417250" sldId="2147478689"/>
            <ac:spMk id="24" creationId="{1D258A4F-8D44-09CE-1475-5D55411C01D9}"/>
          </ac:spMkLst>
        </pc:spChg>
        <pc:spChg chg="mod">
          <ac:chgData name="Mark Danielsen" userId="15e292d3-8727-41cf-8474-9496272847aa" providerId="ADAL" clId="{969B2107-D630-4C55-8702-8741CA13B02C}" dt="2024-09-06T17:56:41.398" v="256" actId="1035"/>
          <ac:spMkLst>
            <pc:docMk/>
            <pc:sldMk cId="812417250" sldId="2147478689"/>
            <ac:spMk id="25" creationId="{9C6E9B4A-55B4-2C6E-0EBF-46537130282E}"/>
          </ac:spMkLst>
        </pc:spChg>
        <pc:spChg chg="mod">
          <ac:chgData name="Mark Danielsen" userId="15e292d3-8727-41cf-8474-9496272847aa" providerId="ADAL" clId="{969B2107-D630-4C55-8702-8741CA13B02C}" dt="2024-09-06T17:56:41.398" v="256" actId="1035"/>
          <ac:spMkLst>
            <pc:docMk/>
            <pc:sldMk cId="812417250" sldId="2147478689"/>
            <ac:spMk id="26" creationId="{01C2A369-64CD-8D9B-3BDA-BF29C515807E}"/>
          </ac:spMkLst>
        </pc:spChg>
        <pc:spChg chg="mod">
          <ac:chgData name="Mark Danielsen" userId="15e292d3-8727-41cf-8474-9496272847aa" providerId="ADAL" clId="{969B2107-D630-4C55-8702-8741CA13B02C}" dt="2024-09-06T17:56:41.398" v="256" actId="1035"/>
          <ac:spMkLst>
            <pc:docMk/>
            <pc:sldMk cId="812417250" sldId="2147478689"/>
            <ac:spMk id="27" creationId="{81153E1A-9B34-1636-54CB-BBA2BAF3EF64}"/>
          </ac:spMkLst>
        </pc:spChg>
        <pc:spChg chg="mod">
          <ac:chgData name="Mark Danielsen" userId="15e292d3-8727-41cf-8474-9496272847aa" providerId="ADAL" clId="{969B2107-D630-4C55-8702-8741CA13B02C}" dt="2024-09-06T17:56:41.398" v="256" actId="1035"/>
          <ac:spMkLst>
            <pc:docMk/>
            <pc:sldMk cId="812417250" sldId="2147478689"/>
            <ac:spMk id="28" creationId="{AF392983-927F-71F7-68CD-91A7472B967A}"/>
          </ac:spMkLst>
        </pc:spChg>
        <pc:spChg chg="mod">
          <ac:chgData name="Mark Danielsen" userId="15e292d3-8727-41cf-8474-9496272847aa" providerId="ADAL" clId="{969B2107-D630-4C55-8702-8741CA13B02C}" dt="2024-09-06T17:56:41.398" v="256" actId="1035"/>
          <ac:spMkLst>
            <pc:docMk/>
            <pc:sldMk cId="812417250" sldId="2147478689"/>
            <ac:spMk id="31" creationId="{C0EDCCC6-86ED-F026-90E2-51ECC0875F8E}"/>
          </ac:spMkLst>
        </pc:spChg>
        <pc:spChg chg="mod">
          <ac:chgData name="Mark Danielsen" userId="15e292d3-8727-41cf-8474-9496272847aa" providerId="ADAL" clId="{969B2107-D630-4C55-8702-8741CA13B02C}" dt="2024-09-06T17:56:41.398" v="256" actId="1035"/>
          <ac:spMkLst>
            <pc:docMk/>
            <pc:sldMk cId="812417250" sldId="2147478689"/>
            <ac:spMk id="32" creationId="{E141531B-799B-6264-272D-5CE7B1A00A5F}"/>
          </ac:spMkLst>
        </pc:spChg>
        <pc:spChg chg="mod">
          <ac:chgData name="Mark Danielsen" userId="15e292d3-8727-41cf-8474-9496272847aa" providerId="ADAL" clId="{969B2107-D630-4C55-8702-8741CA13B02C}" dt="2024-09-06T17:56:41.398" v="256" actId="1035"/>
          <ac:spMkLst>
            <pc:docMk/>
            <pc:sldMk cId="812417250" sldId="2147478689"/>
            <ac:spMk id="34" creationId="{3CB3955D-D77F-8E55-C238-2C528A879FCE}"/>
          </ac:spMkLst>
        </pc:spChg>
        <pc:spChg chg="mod">
          <ac:chgData name="Mark Danielsen" userId="15e292d3-8727-41cf-8474-9496272847aa" providerId="ADAL" clId="{969B2107-D630-4C55-8702-8741CA13B02C}" dt="2024-09-06T17:56:41.398" v="256" actId="1035"/>
          <ac:spMkLst>
            <pc:docMk/>
            <pc:sldMk cId="812417250" sldId="2147478689"/>
            <ac:spMk id="37" creationId="{61BE6627-EF74-AD37-6318-E872BA89C572}"/>
          </ac:spMkLst>
        </pc:spChg>
        <pc:spChg chg="mod">
          <ac:chgData name="Mark Danielsen" userId="15e292d3-8727-41cf-8474-9496272847aa" providerId="ADAL" clId="{969B2107-D630-4C55-8702-8741CA13B02C}" dt="2024-09-06T17:56:41.398" v="256" actId="1035"/>
          <ac:spMkLst>
            <pc:docMk/>
            <pc:sldMk cId="812417250" sldId="2147478689"/>
            <ac:spMk id="39" creationId="{2FBC2EB3-B423-9316-959B-BB94BA6462AF}"/>
          </ac:spMkLst>
        </pc:spChg>
        <pc:spChg chg="mod">
          <ac:chgData name="Mark Danielsen" userId="15e292d3-8727-41cf-8474-9496272847aa" providerId="ADAL" clId="{969B2107-D630-4C55-8702-8741CA13B02C}" dt="2024-09-06T17:56:41.398" v="256" actId="1035"/>
          <ac:spMkLst>
            <pc:docMk/>
            <pc:sldMk cId="812417250" sldId="2147478689"/>
            <ac:spMk id="41" creationId="{3FDB4826-CA9E-A6FF-2163-AE2F560721AF}"/>
          </ac:spMkLst>
        </pc:spChg>
        <pc:spChg chg="mod">
          <ac:chgData name="Mark Danielsen" userId="15e292d3-8727-41cf-8474-9496272847aa" providerId="ADAL" clId="{969B2107-D630-4C55-8702-8741CA13B02C}" dt="2024-09-06T17:56:41.398" v="256" actId="1035"/>
          <ac:spMkLst>
            <pc:docMk/>
            <pc:sldMk cId="812417250" sldId="2147478689"/>
            <ac:spMk id="44" creationId="{5EC1715A-FB59-1937-074C-CD661CB31E1D}"/>
          </ac:spMkLst>
        </pc:spChg>
        <pc:spChg chg="mod">
          <ac:chgData name="Mark Danielsen" userId="15e292d3-8727-41cf-8474-9496272847aa" providerId="ADAL" clId="{969B2107-D630-4C55-8702-8741CA13B02C}" dt="2024-09-06T17:56:41.398" v="256" actId="1035"/>
          <ac:spMkLst>
            <pc:docMk/>
            <pc:sldMk cId="812417250" sldId="2147478689"/>
            <ac:spMk id="45" creationId="{BF8178D5-D272-AA00-E4BE-65A2BD744CB8}"/>
          </ac:spMkLst>
        </pc:spChg>
        <pc:spChg chg="mod">
          <ac:chgData name="Mark Danielsen" userId="15e292d3-8727-41cf-8474-9496272847aa" providerId="ADAL" clId="{969B2107-D630-4C55-8702-8741CA13B02C}" dt="2024-09-06T17:56:41.398" v="256" actId="1035"/>
          <ac:spMkLst>
            <pc:docMk/>
            <pc:sldMk cId="812417250" sldId="2147478689"/>
            <ac:spMk id="48" creationId="{E3E67609-13A6-B808-135A-8E792CD3C15F}"/>
          </ac:spMkLst>
        </pc:spChg>
        <pc:spChg chg="mod">
          <ac:chgData name="Mark Danielsen" userId="15e292d3-8727-41cf-8474-9496272847aa" providerId="ADAL" clId="{969B2107-D630-4C55-8702-8741CA13B02C}" dt="2024-09-06T17:56:41.398" v="256" actId="1035"/>
          <ac:spMkLst>
            <pc:docMk/>
            <pc:sldMk cId="812417250" sldId="2147478689"/>
            <ac:spMk id="49" creationId="{4166B434-AEB1-B281-5544-030FF6EB6687}"/>
          </ac:spMkLst>
        </pc:spChg>
        <pc:spChg chg="mod">
          <ac:chgData name="Mark Danielsen" userId="15e292d3-8727-41cf-8474-9496272847aa" providerId="ADAL" clId="{969B2107-D630-4C55-8702-8741CA13B02C}" dt="2024-09-06T17:56:41.398" v="256" actId="1035"/>
          <ac:spMkLst>
            <pc:docMk/>
            <pc:sldMk cId="812417250" sldId="2147478689"/>
            <ac:spMk id="50" creationId="{54C6EAEF-4D43-47F3-68E1-4B95D1413003}"/>
          </ac:spMkLst>
        </pc:spChg>
        <pc:spChg chg="add mod">
          <ac:chgData name="Mark Danielsen" userId="15e292d3-8727-41cf-8474-9496272847aa" providerId="ADAL" clId="{969B2107-D630-4C55-8702-8741CA13B02C}" dt="2024-09-06T17:56:41.398" v="256" actId="1035"/>
          <ac:spMkLst>
            <pc:docMk/>
            <pc:sldMk cId="812417250" sldId="2147478689"/>
            <ac:spMk id="51" creationId="{EF976733-7482-5CBE-1857-386B98971C99}"/>
          </ac:spMkLst>
        </pc:spChg>
        <pc:grpChg chg="add mod">
          <ac:chgData name="Mark Danielsen" userId="15e292d3-8727-41cf-8474-9496272847aa" providerId="ADAL" clId="{969B2107-D630-4C55-8702-8741CA13B02C}" dt="2024-09-06T17:56:41.398" v="256" actId="1035"/>
          <ac:grpSpMkLst>
            <pc:docMk/>
            <pc:sldMk cId="812417250" sldId="2147478689"/>
            <ac:grpSpMk id="8" creationId="{F4456E03-96C9-B901-7074-3BE86AD32C72}"/>
          </ac:grpSpMkLst>
        </pc:grpChg>
        <pc:grpChg chg="add mod">
          <ac:chgData name="Mark Danielsen" userId="15e292d3-8727-41cf-8474-9496272847aa" providerId="ADAL" clId="{969B2107-D630-4C55-8702-8741CA13B02C}" dt="2024-09-06T17:59:43.036" v="257" actId="1076"/>
          <ac:grpSpMkLst>
            <pc:docMk/>
            <pc:sldMk cId="812417250" sldId="2147478689"/>
            <ac:grpSpMk id="11" creationId="{C3B1917F-9FAD-5AD9-CCF8-3084E8DD7F55}"/>
          </ac:grpSpMkLst>
        </pc:grpChg>
        <pc:grpChg chg="mod">
          <ac:chgData name="Mark Danielsen" userId="15e292d3-8727-41cf-8474-9496272847aa" providerId="ADAL" clId="{969B2107-D630-4C55-8702-8741CA13B02C}" dt="2024-09-06T17:56:41.398" v="256" actId="1035"/>
          <ac:grpSpMkLst>
            <pc:docMk/>
            <pc:sldMk cId="812417250" sldId="2147478689"/>
            <ac:grpSpMk id="12" creationId="{0D2DBD36-2E37-2E84-D512-2E2F8DFE9E01}"/>
          </ac:grpSpMkLst>
        </pc:grpChg>
        <pc:grpChg chg="mod">
          <ac:chgData name="Mark Danielsen" userId="15e292d3-8727-41cf-8474-9496272847aa" providerId="ADAL" clId="{969B2107-D630-4C55-8702-8741CA13B02C}" dt="2024-09-06T17:56:41.398" v="256" actId="1035"/>
          <ac:grpSpMkLst>
            <pc:docMk/>
            <pc:sldMk cId="812417250" sldId="2147478689"/>
            <ac:grpSpMk id="14" creationId="{F664458D-EFC3-4C02-D3B8-566DAB3E9ED2}"/>
          </ac:grpSpMkLst>
        </pc:grpChg>
        <pc:grpChg chg="mod">
          <ac:chgData name="Mark Danielsen" userId="15e292d3-8727-41cf-8474-9496272847aa" providerId="ADAL" clId="{969B2107-D630-4C55-8702-8741CA13B02C}" dt="2024-09-06T17:56:41.398" v="256" actId="1035"/>
          <ac:grpSpMkLst>
            <pc:docMk/>
            <pc:sldMk cId="812417250" sldId="2147478689"/>
            <ac:grpSpMk id="17" creationId="{F32C420A-D88D-E2FA-837C-6A60A2873B9C}"/>
          </ac:grpSpMkLst>
        </pc:grpChg>
        <pc:grpChg chg="mod">
          <ac:chgData name="Mark Danielsen" userId="15e292d3-8727-41cf-8474-9496272847aa" providerId="ADAL" clId="{969B2107-D630-4C55-8702-8741CA13B02C}" dt="2024-09-06T17:56:41.398" v="256" actId="1035"/>
          <ac:grpSpMkLst>
            <pc:docMk/>
            <pc:sldMk cId="812417250" sldId="2147478689"/>
            <ac:grpSpMk id="22" creationId="{AC219E72-3555-F7C6-03F8-5656FD7B543B}"/>
          </ac:grpSpMkLst>
        </pc:grpChg>
        <pc:grpChg chg="mod">
          <ac:chgData name="Mark Danielsen" userId="15e292d3-8727-41cf-8474-9496272847aa" providerId="ADAL" clId="{969B2107-D630-4C55-8702-8741CA13B02C}" dt="2024-09-06T17:56:41.398" v="256" actId="1035"/>
          <ac:grpSpMkLst>
            <pc:docMk/>
            <pc:sldMk cId="812417250" sldId="2147478689"/>
            <ac:grpSpMk id="29" creationId="{C08C81DB-03A0-23AC-FEB7-757896611A84}"/>
          </ac:grpSpMkLst>
        </pc:grpChg>
        <pc:grpChg chg="mod">
          <ac:chgData name="Mark Danielsen" userId="15e292d3-8727-41cf-8474-9496272847aa" providerId="ADAL" clId="{969B2107-D630-4C55-8702-8741CA13B02C}" dt="2024-09-06T17:56:41.398" v="256" actId="1035"/>
          <ac:grpSpMkLst>
            <pc:docMk/>
            <pc:sldMk cId="812417250" sldId="2147478689"/>
            <ac:grpSpMk id="30" creationId="{C702F630-79E8-0670-BC46-FBA7B1B27F1D}"/>
          </ac:grpSpMkLst>
        </pc:grpChg>
        <pc:grpChg chg="mod">
          <ac:chgData name="Mark Danielsen" userId="15e292d3-8727-41cf-8474-9496272847aa" providerId="ADAL" clId="{969B2107-D630-4C55-8702-8741CA13B02C}" dt="2024-09-06T17:56:41.398" v="256" actId="1035"/>
          <ac:grpSpMkLst>
            <pc:docMk/>
            <pc:sldMk cId="812417250" sldId="2147478689"/>
            <ac:grpSpMk id="33" creationId="{27ED7B6A-AC10-525C-7A5F-0C946CF577A8}"/>
          </ac:grpSpMkLst>
        </pc:grpChg>
        <pc:grpChg chg="mod">
          <ac:chgData name="Mark Danielsen" userId="15e292d3-8727-41cf-8474-9496272847aa" providerId="ADAL" clId="{969B2107-D630-4C55-8702-8741CA13B02C}" dt="2024-09-06T17:56:41.398" v="256" actId="1035"/>
          <ac:grpSpMkLst>
            <pc:docMk/>
            <pc:sldMk cId="812417250" sldId="2147478689"/>
            <ac:grpSpMk id="35" creationId="{B6919AFA-4F3F-E299-6636-067C545886ED}"/>
          </ac:grpSpMkLst>
        </pc:grpChg>
        <pc:grpChg chg="mod">
          <ac:chgData name="Mark Danielsen" userId="15e292d3-8727-41cf-8474-9496272847aa" providerId="ADAL" clId="{969B2107-D630-4C55-8702-8741CA13B02C}" dt="2024-09-06T17:56:41.398" v="256" actId="1035"/>
          <ac:grpSpMkLst>
            <pc:docMk/>
            <pc:sldMk cId="812417250" sldId="2147478689"/>
            <ac:grpSpMk id="36" creationId="{6E91A946-033F-52BF-2A11-0C7904544567}"/>
          </ac:grpSpMkLst>
        </pc:grpChg>
        <pc:grpChg chg="add mod">
          <ac:chgData name="Mark Danielsen" userId="15e292d3-8727-41cf-8474-9496272847aa" providerId="ADAL" clId="{969B2107-D630-4C55-8702-8741CA13B02C}" dt="2024-09-06T17:56:41.398" v="256" actId="1035"/>
          <ac:grpSpMkLst>
            <pc:docMk/>
            <pc:sldMk cId="812417250" sldId="2147478689"/>
            <ac:grpSpMk id="47" creationId="{9D389C31-D610-EEEF-1D0E-AA02A028F4DE}"/>
          </ac:grpSpMkLst>
        </pc:grpChg>
        <pc:picChg chg="add mod">
          <ac:chgData name="Mark Danielsen" userId="15e292d3-8727-41cf-8474-9496272847aa" providerId="ADAL" clId="{969B2107-D630-4C55-8702-8741CA13B02C}" dt="2024-09-06T19:04:24.147" v="261" actId="1076"/>
          <ac:picMkLst>
            <pc:docMk/>
            <pc:sldMk cId="812417250" sldId="2147478689"/>
            <ac:picMk id="3" creationId="{CA9A641D-9D0C-426D-7E1D-45B758C777FD}"/>
          </ac:picMkLst>
        </pc:picChg>
        <pc:picChg chg="mod">
          <ac:chgData name="Mark Danielsen" userId="15e292d3-8727-41cf-8474-9496272847aa" providerId="ADAL" clId="{969B2107-D630-4C55-8702-8741CA13B02C}" dt="2024-09-06T17:56:41.398" v="256" actId="1035"/>
          <ac:picMkLst>
            <pc:docMk/>
            <pc:sldMk cId="812417250" sldId="2147478689"/>
            <ac:picMk id="9" creationId="{EE4B9DDE-1F06-ED8A-8331-58021005202D}"/>
          </ac:picMkLst>
        </pc:picChg>
        <pc:picChg chg="mod">
          <ac:chgData name="Mark Danielsen" userId="15e292d3-8727-41cf-8474-9496272847aa" providerId="ADAL" clId="{969B2107-D630-4C55-8702-8741CA13B02C}" dt="2024-09-06T17:56:41.398" v="256" actId="1035"/>
          <ac:picMkLst>
            <pc:docMk/>
            <pc:sldMk cId="812417250" sldId="2147478689"/>
            <ac:picMk id="20" creationId="{2F7B387E-3EB9-C6B3-1C38-4D5CC5E3226A}"/>
          </ac:picMkLst>
        </pc:picChg>
        <pc:cxnChg chg="mod">
          <ac:chgData name="Mark Danielsen" userId="15e292d3-8727-41cf-8474-9496272847aa" providerId="ADAL" clId="{969B2107-D630-4C55-8702-8741CA13B02C}" dt="2024-09-06T17:56:41.398" v="256" actId="1035"/>
          <ac:cxnSpMkLst>
            <pc:docMk/>
            <pc:sldMk cId="812417250" sldId="2147478689"/>
            <ac:cxnSpMk id="15" creationId="{F35B7A2F-1F8B-3E55-1330-2319E407A1D1}"/>
          </ac:cxnSpMkLst>
        </pc:cxnChg>
        <pc:cxnChg chg="mod">
          <ac:chgData name="Mark Danielsen" userId="15e292d3-8727-41cf-8474-9496272847aa" providerId="ADAL" clId="{969B2107-D630-4C55-8702-8741CA13B02C}" dt="2024-09-06T17:56:41.398" v="256" actId="1035"/>
          <ac:cxnSpMkLst>
            <pc:docMk/>
            <pc:sldMk cId="812417250" sldId="2147478689"/>
            <ac:cxnSpMk id="16" creationId="{AF99AB30-E8E9-E571-01E0-25289DB28F36}"/>
          </ac:cxnSpMkLst>
        </pc:cxnChg>
        <pc:cxnChg chg="mod">
          <ac:chgData name="Mark Danielsen" userId="15e292d3-8727-41cf-8474-9496272847aa" providerId="ADAL" clId="{969B2107-D630-4C55-8702-8741CA13B02C}" dt="2024-09-06T17:56:41.398" v="256" actId="1035"/>
          <ac:cxnSpMkLst>
            <pc:docMk/>
            <pc:sldMk cId="812417250" sldId="2147478689"/>
            <ac:cxnSpMk id="38" creationId="{9B08879D-72C0-1292-A26C-59747EEF8B09}"/>
          </ac:cxnSpMkLst>
        </pc:cxnChg>
        <pc:cxnChg chg="mod">
          <ac:chgData name="Mark Danielsen" userId="15e292d3-8727-41cf-8474-9496272847aa" providerId="ADAL" clId="{969B2107-D630-4C55-8702-8741CA13B02C}" dt="2024-09-06T17:56:41.398" v="256" actId="1035"/>
          <ac:cxnSpMkLst>
            <pc:docMk/>
            <pc:sldMk cId="812417250" sldId="2147478689"/>
            <ac:cxnSpMk id="40" creationId="{D9FBCF24-D8FC-AB71-B734-8ABC08803193}"/>
          </ac:cxnSpMkLst>
        </pc:cxnChg>
        <pc:cxnChg chg="mod">
          <ac:chgData name="Mark Danielsen" userId="15e292d3-8727-41cf-8474-9496272847aa" providerId="ADAL" clId="{969B2107-D630-4C55-8702-8741CA13B02C}" dt="2024-09-06T17:56:41.398" v="256" actId="1035"/>
          <ac:cxnSpMkLst>
            <pc:docMk/>
            <pc:sldMk cId="812417250" sldId="2147478689"/>
            <ac:cxnSpMk id="42" creationId="{94E67DDD-2ACB-D37A-0485-F4FF46115DD1}"/>
          </ac:cxnSpMkLst>
        </pc:cxnChg>
        <pc:cxnChg chg="mod">
          <ac:chgData name="Mark Danielsen" userId="15e292d3-8727-41cf-8474-9496272847aa" providerId="ADAL" clId="{969B2107-D630-4C55-8702-8741CA13B02C}" dt="2024-09-06T17:56:41.398" v="256" actId="1035"/>
          <ac:cxnSpMkLst>
            <pc:docMk/>
            <pc:sldMk cId="812417250" sldId="2147478689"/>
            <ac:cxnSpMk id="43" creationId="{264B1C1A-1160-B3CA-678C-A933E1DCD39D}"/>
          </ac:cxnSpMkLst>
        </pc:cxnChg>
        <pc:cxnChg chg="mod">
          <ac:chgData name="Mark Danielsen" userId="15e292d3-8727-41cf-8474-9496272847aa" providerId="ADAL" clId="{969B2107-D630-4C55-8702-8741CA13B02C}" dt="2024-09-06T17:56:41.398" v="256" actId="1035"/>
          <ac:cxnSpMkLst>
            <pc:docMk/>
            <pc:sldMk cId="812417250" sldId="2147478689"/>
            <ac:cxnSpMk id="46" creationId="{13D625CC-20FB-B57E-4F45-B225B7813E9B}"/>
          </ac:cxnSpMkLst>
        </pc:cxnChg>
      </pc:sldChg>
      <pc:sldChg chg="addSp delSp modSp new mod modClrScheme modAnim chgLayout">
        <pc:chgData name="Mark Danielsen" userId="15e292d3-8727-41cf-8474-9496272847aa" providerId="ADAL" clId="{969B2107-D630-4C55-8702-8741CA13B02C}" dt="2024-09-18T20:26:38.871" v="2154"/>
        <pc:sldMkLst>
          <pc:docMk/>
          <pc:sldMk cId="1136412870" sldId="2147478690"/>
        </pc:sldMkLst>
        <pc:spChg chg="del mod ord">
          <ac:chgData name="Mark Danielsen" userId="15e292d3-8727-41cf-8474-9496272847aa" providerId="ADAL" clId="{969B2107-D630-4C55-8702-8741CA13B02C}" dt="2024-09-13T18:23:41.833" v="410" actId="700"/>
          <ac:spMkLst>
            <pc:docMk/>
            <pc:sldMk cId="1136412870" sldId="2147478690"/>
            <ac:spMk id="2" creationId="{9601FD62-4C73-BD73-5017-3783C2A45CEF}"/>
          </ac:spMkLst>
        </pc:spChg>
        <pc:spChg chg="mod ord">
          <ac:chgData name="Mark Danielsen" userId="15e292d3-8727-41cf-8474-9496272847aa" providerId="ADAL" clId="{969B2107-D630-4C55-8702-8741CA13B02C}" dt="2024-09-13T18:23:41.833" v="410" actId="700"/>
          <ac:spMkLst>
            <pc:docMk/>
            <pc:sldMk cId="1136412870" sldId="2147478690"/>
            <ac:spMk id="3" creationId="{1EF15A02-66A0-65E9-E3BB-5B3968702F92}"/>
          </ac:spMkLst>
        </pc:spChg>
        <pc:spChg chg="del">
          <ac:chgData name="Mark Danielsen" userId="15e292d3-8727-41cf-8474-9496272847aa" providerId="ADAL" clId="{969B2107-D630-4C55-8702-8741CA13B02C}" dt="2024-09-13T18:23:41.833" v="410" actId="700"/>
          <ac:spMkLst>
            <pc:docMk/>
            <pc:sldMk cId="1136412870" sldId="2147478690"/>
            <ac:spMk id="4" creationId="{1D9ED5E3-8F94-90D3-0E50-B127C9F7E13C}"/>
          </ac:spMkLst>
        </pc:spChg>
        <pc:spChg chg="del mod ord">
          <ac:chgData name="Mark Danielsen" userId="15e292d3-8727-41cf-8474-9496272847aa" providerId="ADAL" clId="{969B2107-D630-4C55-8702-8741CA13B02C}" dt="2024-09-13T18:23:41.833" v="410" actId="700"/>
          <ac:spMkLst>
            <pc:docMk/>
            <pc:sldMk cId="1136412870" sldId="2147478690"/>
            <ac:spMk id="5" creationId="{42E0D3BA-F28E-E647-3EA6-C7D68ACFAAE6}"/>
          </ac:spMkLst>
        </pc:spChg>
        <pc:spChg chg="mod ord">
          <ac:chgData name="Mark Danielsen" userId="15e292d3-8727-41cf-8474-9496272847aa" providerId="ADAL" clId="{969B2107-D630-4C55-8702-8741CA13B02C}" dt="2024-09-13T18:23:41.833" v="410" actId="700"/>
          <ac:spMkLst>
            <pc:docMk/>
            <pc:sldMk cId="1136412870" sldId="2147478690"/>
            <ac:spMk id="6" creationId="{3CD2C318-F87D-DFF8-32B6-413CADF6E5C6}"/>
          </ac:spMkLst>
        </pc:spChg>
        <pc:spChg chg="mod ord">
          <ac:chgData name="Mark Danielsen" userId="15e292d3-8727-41cf-8474-9496272847aa" providerId="ADAL" clId="{969B2107-D630-4C55-8702-8741CA13B02C}" dt="2024-09-13T18:23:41.833" v="410" actId="700"/>
          <ac:spMkLst>
            <pc:docMk/>
            <pc:sldMk cId="1136412870" sldId="2147478690"/>
            <ac:spMk id="7" creationId="{D5EE1DB2-5215-21B6-CDEF-5F352DD90C86}"/>
          </ac:spMkLst>
        </pc:spChg>
        <pc:spChg chg="add mod ord">
          <ac:chgData name="Mark Danielsen" userId="15e292d3-8727-41cf-8474-9496272847aa" providerId="ADAL" clId="{969B2107-D630-4C55-8702-8741CA13B02C}" dt="2024-09-18T14:43:01.275" v="884" actId="255"/>
          <ac:spMkLst>
            <pc:docMk/>
            <pc:sldMk cId="1136412870" sldId="2147478690"/>
            <ac:spMk id="8" creationId="{241D00A5-EE7E-4BDA-2877-E3C6A622E7FB}"/>
          </ac:spMkLst>
        </pc:spChg>
        <pc:spChg chg="add mod ord">
          <ac:chgData name="Mark Danielsen" userId="15e292d3-8727-41cf-8474-9496272847aa" providerId="ADAL" clId="{969B2107-D630-4C55-8702-8741CA13B02C}" dt="2024-09-18T20:26:09.929" v="2153" actId="1076"/>
          <ac:spMkLst>
            <pc:docMk/>
            <pc:sldMk cId="1136412870" sldId="2147478690"/>
            <ac:spMk id="9" creationId="{3952800F-E32D-C10C-6548-3987CCDDB828}"/>
          </ac:spMkLst>
        </pc:spChg>
        <pc:spChg chg="add mod">
          <ac:chgData name="Mark Danielsen" userId="15e292d3-8727-41cf-8474-9496272847aa" providerId="ADAL" clId="{969B2107-D630-4C55-8702-8741CA13B02C}" dt="2024-09-18T20:26:03.373" v="2152" actId="1076"/>
          <ac:spMkLst>
            <pc:docMk/>
            <pc:sldMk cId="1136412870" sldId="2147478690"/>
            <ac:spMk id="10" creationId="{AD40BF3A-486C-BD02-9AC4-451044DDE8A4}"/>
          </ac:spMkLst>
        </pc:spChg>
        <pc:picChg chg="add mod">
          <ac:chgData name="Mark Danielsen" userId="15e292d3-8727-41cf-8474-9496272847aa" providerId="ADAL" clId="{969B2107-D630-4C55-8702-8741CA13B02C}" dt="2024-09-13T18:25:01.135" v="415"/>
          <ac:picMkLst>
            <pc:docMk/>
            <pc:sldMk cId="1136412870" sldId="2147478690"/>
            <ac:picMk id="11" creationId="{7036C341-0DD2-EF5D-850E-9F7B1A107956}"/>
          </ac:picMkLst>
        </pc:picChg>
        <pc:picChg chg="add mod">
          <ac:chgData name="Mark Danielsen" userId="15e292d3-8727-41cf-8474-9496272847aa" providerId="ADAL" clId="{969B2107-D630-4C55-8702-8741CA13B02C}" dt="2024-09-13T18:25:33.362" v="416"/>
          <ac:picMkLst>
            <pc:docMk/>
            <pc:sldMk cId="1136412870" sldId="2147478690"/>
            <ac:picMk id="12" creationId="{5CEAF0F3-A1E8-AB92-B45C-3A5F62C5B52A}"/>
          </ac:picMkLst>
        </pc:picChg>
      </pc:sldChg>
      <pc:sldChg chg="addSp delSp modSp new del mod modClrScheme chgLayout">
        <pc:chgData name="Mark Danielsen" userId="15e292d3-8727-41cf-8474-9496272847aa" providerId="ADAL" clId="{969B2107-D630-4C55-8702-8741CA13B02C}" dt="2024-09-06T20:35:38.324" v="340" actId="47"/>
        <pc:sldMkLst>
          <pc:docMk/>
          <pc:sldMk cId="3425002083" sldId="2147478690"/>
        </pc:sldMkLst>
        <pc:spChg chg="del mod ord">
          <ac:chgData name="Mark Danielsen" userId="15e292d3-8727-41cf-8474-9496272847aa" providerId="ADAL" clId="{969B2107-D630-4C55-8702-8741CA13B02C}" dt="2024-09-06T20:35:10.291" v="334" actId="700"/>
          <ac:spMkLst>
            <pc:docMk/>
            <pc:sldMk cId="3425002083" sldId="2147478690"/>
            <ac:spMk id="2" creationId="{9C4EADD0-F6C5-0052-B49C-AD51CB2B7250}"/>
          </ac:spMkLst>
        </pc:spChg>
        <pc:spChg chg="del">
          <ac:chgData name="Mark Danielsen" userId="15e292d3-8727-41cf-8474-9496272847aa" providerId="ADAL" clId="{969B2107-D630-4C55-8702-8741CA13B02C}" dt="2024-09-06T20:35:10.291" v="334" actId="700"/>
          <ac:spMkLst>
            <pc:docMk/>
            <pc:sldMk cId="3425002083" sldId="2147478690"/>
            <ac:spMk id="3" creationId="{613095D9-FC9B-F4DD-7515-BE6C89D1754F}"/>
          </ac:spMkLst>
        </pc:spChg>
        <pc:spChg chg="del">
          <ac:chgData name="Mark Danielsen" userId="15e292d3-8727-41cf-8474-9496272847aa" providerId="ADAL" clId="{969B2107-D630-4C55-8702-8741CA13B02C}" dt="2024-09-06T20:35:10.291" v="334" actId="700"/>
          <ac:spMkLst>
            <pc:docMk/>
            <pc:sldMk cId="3425002083" sldId="2147478690"/>
            <ac:spMk id="4" creationId="{100097B1-D11E-D057-80BA-76A96A170DD8}"/>
          </ac:spMkLst>
        </pc:spChg>
        <pc:spChg chg="add del mod ord">
          <ac:chgData name="Mark Danielsen" userId="15e292d3-8727-41cf-8474-9496272847aa" providerId="ADAL" clId="{969B2107-D630-4C55-8702-8741CA13B02C}" dt="2024-09-06T20:35:16.098" v="335" actId="700"/>
          <ac:spMkLst>
            <pc:docMk/>
            <pc:sldMk cId="3425002083" sldId="2147478690"/>
            <ac:spMk id="5" creationId="{E5CDF8F7-A8DB-EC5C-A065-DF5175065383}"/>
          </ac:spMkLst>
        </pc:spChg>
        <pc:spChg chg="add mod ord">
          <ac:chgData name="Mark Danielsen" userId="15e292d3-8727-41cf-8474-9496272847aa" providerId="ADAL" clId="{969B2107-D630-4C55-8702-8741CA13B02C}" dt="2024-09-06T20:35:16.098" v="335" actId="700"/>
          <ac:spMkLst>
            <pc:docMk/>
            <pc:sldMk cId="3425002083" sldId="2147478690"/>
            <ac:spMk id="6" creationId="{94EF496F-3B94-0C55-4721-4F614C3C461F}"/>
          </ac:spMkLst>
        </pc:spChg>
        <pc:spChg chg="add mod ord">
          <ac:chgData name="Mark Danielsen" userId="15e292d3-8727-41cf-8474-9496272847aa" providerId="ADAL" clId="{969B2107-D630-4C55-8702-8741CA13B02C}" dt="2024-09-06T20:35:16.098" v="335" actId="700"/>
          <ac:spMkLst>
            <pc:docMk/>
            <pc:sldMk cId="3425002083" sldId="2147478690"/>
            <ac:spMk id="7" creationId="{E1EEAD00-5509-0C33-24E3-0F5D1337DAB7}"/>
          </ac:spMkLst>
        </pc:spChg>
      </pc:sldChg>
      <pc:sldChg chg="addSp delSp modSp new mod modClrScheme modAnim chgLayout">
        <pc:chgData name="Mark Danielsen" userId="15e292d3-8727-41cf-8474-9496272847aa" providerId="ADAL" clId="{969B2107-D630-4C55-8702-8741CA13B02C}" dt="2024-09-18T14:38:08.894" v="857" actId="3064"/>
        <pc:sldMkLst>
          <pc:docMk/>
          <pc:sldMk cId="1895138501" sldId="2147478691"/>
        </pc:sldMkLst>
        <pc:spChg chg="del mod ord">
          <ac:chgData name="Mark Danielsen" userId="15e292d3-8727-41cf-8474-9496272847aa" providerId="ADAL" clId="{969B2107-D630-4C55-8702-8741CA13B02C}" dt="2024-09-13T18:26:40.184" v="424" actId="700"/>
          <ac:spMkLst>
            <pc:docMk/>
            <pc:sldMk cId="1895138501" sldId="2147478691"/>
            <ac:spMk id="2" creationId="{236EFCAA-4DBE-4A45-014C-ECBF9B73DB68}"/>
          </ac:spMkLst>
        </pc:spChg>
        <pc:spChg chg="add mod">
          <ac:chgData name="Mark Danielsen" userId="15e292d3-8727-41cf-8474-9496272847aa" providerId="ADAL" clId="{969B2107-D630-4C55-8702-8741CA13B02C}" dt="2024-09-18T14:37:12.656" v="854" actId="14100"/>
          <ac:spMkLst>
            <pc:docMk/>
            <pc:sldMk cId="1895138501" sldId="2147478691"/>
            <ac:spMk id="2" creationId="{7F33E5FA-4B70-B399-609B-41EF950B41AA}"/>
          </ac:spMkLst>
        </pc:spChg>
        <pc:spChg chg="mod ord">
          <ac:chgData name="Mark Danielsen" userId="15e292d3-8727-41cf-8474-9496272847aa" providerId="ADAL" clId="{969B2107-D630-4C55-8702-8741CA13B02C}" dt="2024-09-13T18:26:40.184" v="424" actId="700"/>
          <ac:spMkLst>
            <pc:docMk/>
            <pc:sldMk cId="1895138501" sldId="2147478691"/>
            <ac:spMk id="3" creationId="{D855A880-EF53-44D1-9EC8-B4D68BF1DD71}"/>
          </ac:spMkLst>
        </pc:spChg>
        <pc:spChg chg="del">
          <ac:chgData name="Mark Danielsen" userId="15e292d3-8727-41cf-8474-9496272847aa" providerId="ADAL" clId="{969B2107-D630-4C55-8702-8741CA13B02C}" dt="2024-09-13T18:26:40.184" v="424" actId="700"/>
          <ac:spMkLst>
            <pc:docMk/>
            <pc:sldMk cId="1895138501" sldId="2147478691"/>
            <ac:spMk id="4" creationId="{D5548977-A2C8-5948-DBA3-8FBE9D640A1E}"/>
          </ac:spMkLst>
        </pc:spChg>
        <pc:spChg chg="mod ord">
          <ac:chgData name="Mark Danielsen" userId="15e292d3-8727-41cf-8474-9496272847aa" providerId="ADAL" clId="{969B2107-D630-4C55-8702-8741CA13B02C}" dt="2024-09-18T14:38:08.894" v="857" actId="3064"/>
          <ac:spMkLst>
            <pc:docMk/>
            <pc:sldMk cId="1895138501" sldId="2147478691"/>
            <ac:spMk id="5" creationId="{9EEF703F-9A13-85EC-6693-149C5ED831FF}"/>
          </ac:spMkLst>
        </pc:spChg>
        <pc:spChg chg="mod ord">
          <ac:chgData name="Mark Danielsen" userId="15e292d3-8727-41cf-8474-9496272847aa" providerId="ADAL" clId="{969B2107-D630-4C55-8702-8741CA13B02C}" dt="2024-09-13T18:26:40.184" v="424" actId="700"/>
          <ac:spMkLst>
            <pc:docMk/>
            <pc:sldMk cId="1895138501" sldId="2147478691"/>
            <ac:spMk id="6" creationId="{1936438C-2E7D-573F-7F35-5E4FA48A918D}"/>
          </ac:spMkLst>
        </pc:spChg>
        <pc:spChg chg="mod ord">
          <ac:chgData name="Mark Danielsen" userId="15e292d3-8727-41cf-8474-9496272847aa" providerId="ADAL" clId="{969B2107-D630-4C55-8702-8741CA13B02C}" dt="2024-09-13T18:26:40.184" v="424" actId="700"/>
          <ac:spMkLst>
            <pc:docMk/>
            <pc:sldMk cId="1895138501" sldId="2147478691"/>
            <ac:spMk id="7" creationId="{13823ABC-B03E-295A-2D93-7B3FB4D3C58E}"/>
          </ac:spMkLst>
        </pc:spChg>
        <pc:spChg chg="add del mod ord">
          <ac:chgData name="Mark Danielsen" userId="15e292d3-8727-41cf-8474-9496272847aa" providerId="ADAL" clId="{969B2107-D630-4C55-8702-8741CA13B02C}" dt="2024-09-13T18:27:13.499" v="426" actId="478"/>
          <ac:spMkLst>
            <pc:docMk/>
            <pc:sldMk cId="1895138501" sldId="2147478691"/>
            <ac:spMk id="8" creationId="{49237B9E-DEC7-B5E1-D531-BC61FBFFD08E}"/>
          </ac:spMkLst>
        </pc:spChg>
        <pc:spChg chg="add mod">
          <ac:chgData name="Mark Danielsen" userId="15e292d3-8727-41cf-8474-9496272847aa" providerId="ADAL" clId="{969B2107-D630-4C55-8702-8741CA13B02C}" dt="2024-09-13T18:27:09.041" v="425"/>
          <ac:spMkLst>
            <pc:docMk/>
            <pc:sldMk cId="1895138501" sldId="2147478691"/>
            <ac:spMk id="9" creationId="{C0A0608C-FE40-8DF1-FE2B-D2BA77085476}"/>
          </ac:spMkLst>
        </pc:spChg>
        <pc:spChg chg="add mod">
          <ac:chgData name="Mark Danielsen" userId="15e292d3-8727-41cf-8474-9496272847aa" providerId="ADAL" clId="{969B2107-D630-4C55-8702-8741CA13B02C}" dt="2024-09-13T18:27:09.041" v="425"/>
          <ac:spMkLst>
            <pc:docMk/>
            <pc:sldMk cId="1895138501" sldId="2147478691"/>
            <ac:spMk id="10" creationId="{D40D2B00-446D-B6AE-79FA-F9CA2F0DBA82}"/>
          </ac:spMkLst>
        </pc:spChg>
        <pc:spChg chg="add mod">
          <ac:chgData name="Mark Danielsen" userId="15e292d3-8727-41cf-8474-9496272847aa" providerId="ADAL" clId="{969B2107-D630-4C55-8702-8741CA13B02C}" dt="2024-09-13T18:27:09.041" v="425"/>
          <ac:spMkLst>
            <pc:docMk/>
            <pc:sldMk cId="1895138501" sldId="2147478691"/>
            <ac:spMk id="11" creationId="{77D10765-8B1B-9BAD-C97E-9DE4B6187EF4}"/>
          </ac:spMkLst>
        </pc:spChg>
        <pc:spChg chg="add mod">
          <ac:chgData name="Mark Danielsen" userId="15e292d3-8727-41cf-8474-9496272847aa" providerId="ADAL" clId="{969B2107-D630-4C55-8702-8741CA13B02C}" dt="2024-09-13T18:27:09.041" v="425"/>
          <ac:spMkLst>
            <pc:docMk/>
            <pc:sldMk cId="1895138501" sldId="2147478691"/>
            <ac:spMk id="12" creationId="{A6632651-7A42-6B2D-C578-CCE46DDDFEA8}"/>
          </ac:spMkLst>
        </pc:spChg>
        <pc:spChg chg="add mod">
          <ac:chgData name="Mark Danielsen" userId="15e292d3-8727-41cf-8474-9496272847aa" providerId="ADAL" clId="{969B2107-D630-4C55-8702-8741CA13B02C}" dt="2024-09-13T18:27:09.041" v="425"/>
          <ac:spMkLst>
            <pc:docMk/>
            <pc:sldMk cId="1895138501" sldId="2147478691"/>
            <ac:spMk id="13" creationId="{DF7E42FA-8625-BBF9-1CBE-19302073C1D6}"/>
          </ac:spMkLst>
        </pc:spChg>
        <pc:spChg chg="add mod">
          <ac:chgData name="Mark Danielsen" userId="15e292d3-8727-41cf-8474-9496272847aa" providerId="ADAL" clId="{969B2107-D630-4C55-8702-8741CA13B02C}" dt="2024-09-13T18:27:09.041" v="425"/>
          <ac:spMkLst>
            <pc:docMk/>
            <pc:sldMk cId="1895138501" sldId="2147478691"/>
            <ac:spMk id="14" creationId="{E2B36564-7509-5781-5EFC-4D517C25C469}"/>
          </ac:spMkLst>
        </pc:spChg>
        <pc:spChg chg="add mod">
          <ac:chgData name="Mark Danielsen" userId="15e292d3-8727-41cf-8474-9496272847aa" providerId="ADAL" clId="{969B2107-D630-4C55-8702-8741CA13B02C}" dt="2024-09-13T18:27:09.041" v="425"/>
          <ac:spMkLst>
            <pc:docMk/>
            <pc:sldMk cId="1895138501" sldId="2147478691"/>
            <ac:spMk id="15" creationId="{2492BD84-17D5-5D43-B84A-CAC8CF086A89}"/>
          </ac:spMkLst>
        </pc:spChg>
        <pc:spChg chg="add mod">
          <ac:chgData name="Mark Danielsen" userId="15e292d3-8727-41cf-8474-9496272847aa" providerId="ADAL" clId="{969B2107-D630-4C55-8702-8741CA13B02C}" dt="2024-09-13T18:27:09.041" v="425"/>
          <ac:spMkLst>
            <pc:docMk/>
            <pc:sldMk cId="1895138501" sldId="2147478691"/>
            <ac:spMk id="16" creationId="{29488E7E-ED52-6FD4-2F7A-4697AC6AA102}"/>
          </ac:spMkLst>
        </pc:spChg>
        <pc:spChg chg="add mod">
          <ac:chgData name="Mark Danielsen" userId="15e292d3-8727-41cf-8474-9496272847aa" providerId="ADAL" clId="{969B2107-D630-4C55-8702-8741CA13B02C}" dt="2024-09-13T18:27:09.041" v="425"/>
          <ac:spMkLst>
            <pc:docMk/>
            <pc:sldMk cId="1895138501" sldId="2147478691"/>
            <ac:spMk id="18" creationId="{030D0296-9904-DA93-8CE0-8ED7550AA6E6}"/>
          </ac:spMkLst>
        </pc:spChg>
        <pc:picChg chg="add mod">
          <ac:chgData name="Mark Danielsen" userId="15e292d3-8727-41cf-8474-9496272847aa" providerId="ADAL" clId="{969B2107-D630-4C55-8702-8741CA13B02C}" dt="2024-09-13T18:27:09.041" v="425"/>
          <ac:picMkLst>
            <pc:docMk/>
            <pc:sldMk cId="1895138501" sldId="2147478691"/>
            <ac:picMk id="17" creationId="{7E888846-B822-2F27-9297-C15C69B8AFB6}"/>
          </ac:picMkLst>
        </pc:picChg>
      </pc:sldChg>
      <pc:sldChg chg="addSp delSp modSp new mod modClrScheme chgLayout">
        <pc:chgData name="Mark Danielsen" userId="15e292d3-8727-41cf-8474-9496272847aa" providerId="ADAL" clId="{969B2107-D630-4C55-8702-8741CA13B02C}" dt="2024-09-23T18:28:55.115" v="2269" actId="1076"/>
        <pc:sldMkLst>
          <pc:docMk/>
          <pc:sldMk cId="4007017117" sldId="2147478692"/>
        </pc:sldMkLst>
        <pc:spChg chg="del mod ord">
          <ac:chgData name="Mark Danielsen" userId="15e292d3-8727-41cf-8474-9496272847aa" providerId="ADAL" clId="{969B2107-D630-4C55-8702-8741CA13B02C}" dt="2024-09-13T20:40:54.090" v="437" actId="700"/>
          <ac:spMkLst>
            <pc:docMk/>
            <pc:sldMk cId="4007017117" sldId="2147478692"/>
            <ac:spMk id="2" creationId="{C164E250-EE94-5C03-A546-C48191754B75}"/>
          </ac:spMkLst>
        </pc:spChg>
        <pc:spChg chg="del mod ord">
          <ac:chgData name="Mark Danielsen" userId="15e292d3-8727-41cf-8474-9496272847aa" providerId="ADAL" clId="{969B2107-D630-4C55-8702-8741CA13B02C}" dt="2024-09-13T20:40:54.090" v="437" actId="700"/>
          <ac:spMkLst>
            <pc:docMk/>
            <pc:sldMk cId="4007017117" sldId="2147478692"/>
            <ac:spMk id="3" creationId="{8C83F2BE-194F-FD79-C0D6-9E4C6A03C329}"/>
          </ac:spMkLst>
        </pc:spChg>
        <pc:spChg chg="add del mod">
          <ac:chgData name="Mark Danielsen" userId="15e292d3-8727-41cf-8474-9496272847aa" providerId="ADAL" clId="{969B2107-D630-4C55-8702-8741CA13B02C}" dt="2024-09-23T18:28:13.407" v="2258" actId="478"/>
          <ac:spMkLst>
            <pc:docMk/>
            <pc:sldMk cId="4007017117" sldId="2147478692"/>
            <ac:spMk id="4" creationId="{558B8EEE-8A2A-5BF1-5B71-021FBA3EC609}"/>
          </ac:spMkLst>
        </pc:spChg>
        <pc:spChg chg="del">
          <ac:chgData name="Mark Danielsen" userId="15e292d3-8727-41cf-8474-9496272847aa" providerId="ADAL" clId="{969B2107-D630-4C55-8702-8741CA13B02C}" dt="2024-09-13T20:40:54.090" v="437" actId="700"/>
          <ac:spMkLst>
            <pc:docMk/>
            <pc:sldMk cId="4007017117" sldId="2147478692"/>
            <ac:spMk id="4" creationId="{577AFEF8-BDDE-51E2-1C72-2ADC4513C3A7}"/>
          </ac:spMkLst>
        </pc:spChg>
        <pc:spChg chg="add mod ord">
          <ac:chgData name="Mark Danielsen" userId="15e292d3-8727-41cf-8474-9496272847aa" providerId="ADAL" clId="{969B2107-D630-4C55-8702-8741CA13B02C}" dt="2024-09-18T20:23:49.894" v="2146" actId="14100"/>
          <ac:spMkLst>
            <pc:docMk/>
            <pc:sldMk cId="4007017117" sldId="2147478692"/>
            <ac:spMk id="5" creationId="{98848FEA-DB94-ECBB-4118-48DB56CBF439}"/>
          </ac:spMkLst>
        </pc:spChg>
        <pc:spChg chg="add del mod ord">
          <ac:chgData name="Mark Danielsen" userId="15e292d3-8727-41cf-8474-9496272847aa" providerId="ADAL" clId="{969B2107-D630-4C55-8702-8741CA13B02C}" dt="2024-09-18T20:19:08.842" v="1861" actId="478"/>
          <ac:spMkLst>
            <pc:docMk/>
            <pc:sldMk cId="4007017117" sldId="2147478692"/>
            <ac:spMk id="6" creationId="{F1BA8562-6194-E8BB-B5E4-81082865F718}"/>
          </ac:spMkLst>
        </pc:spChg>
        <pc:spChg chg="add mod">
          <ac:chgData name="Mark Danielsen" userId="15e292d3-8727-41cf-8474-9496272847aa" providerId="ADAL" clId="{969B2107-D630-4C55-8702-8741CA13B02C}" dt="2024-09-13T20:41:18.229" v="438"/>
          <ac:spMkLst>
            <pc:docMk/>
            <pc:sldMk cId="4007017117" sldId="2147478692"/>
            <ac:spMk id="7" creationId="{CF6EFF6E-EFA0-3AF9-E378-950907407ECF}"/>
          </ac:spMkLst>
        </pc:spChg>
        <pc:spChg chg="add mod">
          <ac:chgData name="Mark Danielsen" userId="15e292d3-8727-41cf-8474-9496272847aa" providerId="ADAL" clId="{969B2107-D630-4C55-8702-8741CA13B02C}" dt="2024-09-13T20:41:18.229" v="438"/>
          <ac:spMkLst>
            <pc:docMk/>
            <pc:sldMk cId="4007017117" sldId="2147478692"/>
            <ac:spMk id="8" creationId="{27F48D92-7B95-1C3D-A29B-1FB29692CA0E}"/>
          </ac:spMkLst>
        </pc:spChg>
        <pc:spChg chg="add mod">
          <ac:chgData name="Mark Danielsen" userId="15e292d3-8727-41cf-8474-9496272847aa" providerId="ADAL" clId="{969B2107-D630-4C55-8702-8741CA13B02C}" dt="2024-09-13T20:41:18.229" v="438"/>
          <ac:spMkLst>
            <pc:docMk/>
            <pc:sldMk cId="4007017117" sldId="2147478692"/>
            <ac:spMk id="9" creationId="{6035B8D9-AF59-5940-4A04-1F54127AAE29}"/>
          </ac:spMkLst>
        </pc:spChg>
        <pc:spChg chg="add mod">
          <ac:chgData name="Mark Danielsen" userId="15e292d3-8727-41cf-8474-9496272847aa" providerId="ADAL" clId="{969B2107-D630-4C55-8702-8741CA13B02C}" dt="2024-09-18T20:20:46.449" v="1870" actId="1076"/>
          <ac:spMkLst>
            <pc:docMk/>
            <pc:sldMk cId="4007017117" sldId="2147478692"/>
            <ac:spMk id="10" creationId="{CDAAE869-AC6E-A83A-53DD-F04C92616443}"/>
          </ac:spMkLst>
        </pc:spChg>
        <pc:spChg chg="add del mod">
          <ac:chgData name="Mark Danielsen" userId="15e292d3-8727-41cf-8474-9496272847aa" providerId="ADAL" clId="{969B2107-D630-4C55-8702-8741CA13B02C}" dt="2024-09-23T18:28:07.625" v="2257" actId="478"/>
          <ac:spMkLst>
            <pc:docMk/>
            <pc:sldMk cId="4007017117" sldId="2147478692"/>
            <ac:spMk id="11" creationId="{850101FF-D702-D673-1346-225A46569CB0}"/>
          </ac:spMkLst>
        </pc:spChg>
        <pc:picChg chg="add mod">
          <ac:chgData name="Mark Danielsen" userId="15e292d3-8727-41cf-8474-9496272847aa" providerId="ADAL" clId="{969B2107-D630-4C55-8702-8741CA13B02C}" dt="2024-09-23T18:28:52.071" v="2268" actId="14100"/>
          <ac:picMkLst>
            <pc:docMk/>
            <pc:sldMk cId="4007017117" sldId="2147478692"/>
            <ac:picMk id="3" creationId="{12F0C37C-E0A0-991F-1759-E78CE423B3A3}"/>
          </ac:picMkLst>
        </pc:picChg>
        <pc:picChg chg="add mod">
          <ac:chgData name="Mark Danielsen" userId="15e292d3-8727-41cf-8474-9496272847aa" providerId="ADAL" clId="{969B2107-D630-4C55-8702-8741CA13B02C}" dt="2024-09-23T18:28:55.115" v="2269" actId="1076"/>
          <ac:picMkLst>
            <pc:docMk/>
            <pc:sldMk cId="4007017117" sldId="2147478692"/>
            <ac:picMk id="13" creationId="{B8D8CFA0-585C-BFC4-FC20-22DCE24DE275}"/>
          </ac:picMkLst>
        </pc:picChg>
      </pc:sldChg>
      <pc:sldChg chg="addSp delSp modSp mod modAnim">
        <pc:chgData name="Mark Danielsen" userId="15e292d3-8727-41cf-8474-9496272847aa" providerId="ADAL" clId="{969B2107-D630-4C55-8702-8741CA13B02C}" dt="2024-09-18T20:32:54.476" v="2157"/>
        <pc:sldMkLst>
          <pc:docMk/>
          <pc:sldMk cId="42208816" sldId="2147478693"/>
        </pc:sldMkLst>
        <pc:spChg chg="del">
          <ac:chgData name="Mark Danielsen" userId="15e292d3-8727-41cf-8474-9496272847aa" providerId="ADAL" clId="{969B2107-D630-4C55-8702-8741CA13B02C}" dt="2024-09-18T15:46:38.978" v="1007" actId="478"/>
          <ac:spMkLst>
            <pc:docMk/>
            <pc:sldMk cId="42208816" sldId="2147478693"/>
            <ac:spMk id="3" creationId="{D2027E0B-6042-4F00-B8B6-BBDF605F5F0E}"/>
          </ac:spMkLst>
        </pc:spChg>
        <pc:spChg chg="del">
          <ac:chgData name="Mark Danielsen" userId="15e292d3-8727-41cf-8474-9496272847aa" providerId="ADAL" clId="{969B2107-D630-4C55-8702-8741CA13B02C}" dt="2024-09-18T15:46:38.978" v="1007" actId="478"/>
          <ac:spMkLst>
            <pc:docMk/>
            <pc:sldMk cId="42208816" sldId="2147478693"/>
            <ac:spMk id="7" creationId="{A40FDDF4-0EBC-6E7D-0933-FF326A2A1F47}"/>
          </ac:spMkLst>
        </pc:spChg>
        <pc:spChg chg="del">
          <ac:chgData name="Mark Danielsen" userId="15e292d3-8727-41cf-8474-9496272847aa" providerId="ADAL" clId="{969B2107-D630-4C55-8702-8741CA13B02C}" dt="2024-09-18T15:46:38.978" v="1007" actId="478"/>
          <ac:spMkLst>
            <pc:docMk/>
            <pc:sldMk cId="42208816" sldId="2147478693"/>
            <ac:spMk id="16" creationId="{7AEF6B27-DE8B-35BA-9194-646C5BDBBF6C}"/>
          </ac:spMkLst>
        </pc:spChg>
        <pc:grpChg chg="del">
          <ac:chgData name="Mark Danielsen" userId="15e292d3-8727-41cf-8474-9496272847aa" providerId="ADAL" clId="{969B2107-D630-4C55-8702-8741CA13B02C}" dt="2024-09-18T15:46:38.978" v="1007" actId="478"/>
          <ac:grpSpMkLst>
            <pc:docMk/>
            <pc:sldMk cId="42208816" sldId="2147478693"/>
            <ac:grpSpMk id="30" creationId="{B2AE2BEA-9D68-1B81-10B7-BA4A8DBAB463}"/>
          </ac:grpSpMkLst>
        </pc:grpChg>
        <pc:grpChg chg="del">
          <ac:chgData name="Mark Danielsen" userId="15e292d3-8727-41cf-8474-9496272847aa" providerId="ADAL" clId="{969B2107-D630-4C55-8702-8741CA13B02C}" dt="2024-09-18T15:46:38.978" v="1007" actId="478"/>
          <ac:grpSpMkLst>
            <pc:docMk/>
            <pc:sldMk cId="42208816" sldId="2147478693"/>
            <ac:grpSpMk id="1031" creationId="{7582C896-00CC-F8EC-595F-29EE370DA2E1}"/>
          </ac:grpSpMkLst>
        </pc:grpChg>
        <pc:graphicFrameChg chg="del">
          <ac:chgData name="Mark Danielsen" userId="15e292d3-8727-41cf-8474-9496272847aa" providerId="ADAL" clId="{969B2107-D630-4C55-8702-8741CA13B02C}" dt="2024-09-18T15:46:38.978" v="1007" actId="478"/>
          <ac:graphicFrameMkLst>
            <pc:docMk/>
            <pc:sldMk cId="42208816" sldId="2147478693"/>
            <ac:graphicFrameMk id="2" creationId="{6ABAF78A-F97B-CC71-FDEB-610B3EACEBE0}"/>
          </ac:graphicFrameMkLst>
        </pc:graphicFrameChg>
        <pc:graphicFrameChg chg="del">
          <ac:chgData name="Mark Danielsen" userId="15e292d3-8727-41cf-8474-9496272847aa" providerId="ADAL" clId="{969B2107-D630-4C55-8702-8741CA13B02C}" dt="2024-09-18T15:46:38.978" v="1007" actId="478"/>
          <ac:graphicFrameMkLst>
            <pc:docMk/>
            <pc:sldMk cId="42208816" sldId="2147478693"/>
            <ac:graphicFrameMk id="4" creationId="{0012174E-23E2-79EB-B218-3102F2F4E136}"/>
          </ac:graphicFrameMkLst>
        </pc:graphicFrameChg>
        <pc:picChg chg="del">
          <ac:chgData name="Mark Danielsen" userId="15e292d3-8727-41cf-8474-9496272847aa" providerId="ADAL" clId="{969B2107-D630-4C55-8702-8741CA13B02C}" dt="2024-09-18T15:46:38.978" v="1007" actId="478"/>
          <ac:picMkLst>
            <pc:docMk/>
            <pc:sldMk cId="42208816" sldId="2147478693"/>
            <ac:picMk id="6" creationId="{0518074F-CCCE-9503-FB2F-4016E411F4A8}"/>
          </ac:picMkLst>
        </pc:picChg>
        <pc:picChg chg="add mod">
          <ac:chgData name="Mark Danielsen" userId="15e292d3-8727-41cf-8474-9496272847aa" providerId="ADAL" clId="{969B2107-D630-4C55-8702-8741CA13B02C}" dt="2024-09-18T16:57:15.898" v="1179" actId="1076"/>
          <ac:picMkLst>
            <pc:docMk/>
            <pc:sldMk cId="42208816" sldId="2147478693"/>
            <ac:picMk id="10" creationId="{88C0CB55-614C-D6EE-09EC-27AE30C0638A}"/>
          </ac:picMkLst>
        </pc:picChg>
        <pc:picChg chg="add mod">
          <ac:chgData name="Mark Danielsen" userId="15e292d3-8727-41cf-8474-9496272847aa" providerId="ADAL" clId="{969B2107-D630-4C55-8702-8741CA13B02C}" dt="2024-09-18T16:57:19.853" v="1180" actId="14100"/>
          <ac:picMkLst>
            <pc:docMk/>
            <pc:sldMk cId="42208816" sldId="2147478693"/>
            <ac:picMk id="13" creationId="{0FB073D3-3963-6CFF-7B22-53D0AC00FCDD}"/>
          </ac:picMkLst>
        </pc:picChg>
        <pc:picChg chg="add del mod ord">
          <ac:chgData name="Mark Danielsen" userId="15e292d3-8727-41cf-8474-9496272847aa" providerId="ADAL" clId="{969B2107-D630-4C55-8702-8741CA13B02C}" dt="2024-09-18T15:52:28.675" v="1045" actId="14100"/>
          <ac:picMkLst>
            <pc:docMk/>
            <pc:sldMk cId="42208816" sldId="2147478693"/>
            <ac:picMk id="15" creationId="{751EE13A-02AB-FFB6-5E18-E716FC2CF332}"/>
          </ac:picMkLst>
        </pc:picChg>
        <pc:picChg chg="del">
          <ac:chgData name="Mark Danielsen" userId="15e292d3-8727-41cf-8474-9496272847aa" providerId="ADAL" clId="{969B2107-D630-4C55-8702-8741CA13B02C}" dt="2024-09-18T15:46:38.978" v="1007" actId="478"/>
          <ac:picMkLst>
            <pc:docMk/>
            <pc:sldMk cId="42208816" sldId="2147478693"/>
            <ac:picMk id="1024" creationId="{631BECA4-8EB4-4944-2345-43EAD44A11B4}"/>
          </ac:picMkLst>
        </pc:picChg>
        <pc:picChg chg="del">
          <ac:chgData name="Mark Danielsen" userId="15e292d3-8727-41cf-8474-9496272847aa" providerId="ADAL" clId="{969B2107-D630-4C55-8702-8741CA13B02C}" dt="2024-09-18T15:46:38.978" v="1007" actId="478"/>
          <ac:picMkLst>
            <pc:docMk/>
            <pc:sldMk cId="42208816" sldId="2147478693"/>
            <ac:picMk id="1025" creationId="{4C54DAD6-77D8-E3B1-6A97-76A4FD540502}"/>
          </ac:picMkLst>
        </pc:picChg>
      </pc:sldChg>
      <pc:sldChg chg="addSp delSp modSp new del mod modClrScheme modAnim chgLayout">
        <pc:chgData name="Mark Danielsen" userId="15e292d3-8727-41cf-8474-9496272847aa" providerId="ADAL" clId="{969B2107-D630-4C55-8702-8741CA13B02C}" dt="2024-09-18T19:19:53.141" v="1218" actId="47"/>
        <pc:sldMkLst>
          <pc:docMk/>
          <pc:sldMk cId="806478903" sldId="2147478694"/>
        </pc:sldMkLst>
        <pc:spChg chg="del">
          <ac:chgData name="Mark Danielsen" userId="15e292d3-8727-41cf-8474-9496272847aa" providerId="ADAL" clId="{969B2107-D630-4C55-8702-8741CA13B02C}" dt="2024-09-18T15:57:10.250" v="1156" actId="700"/>
          <ac:spMkLst>
            <pc:docMk/>
            <pc:sldMk cId="806478903" sldId="2147478694"/>
            <ac:spMk id="2" creationId="{52B54352-5969-5022-C664-3B2C148381A7}"/>
          </ac:spMkLst>
        </pc:spChg>
        <pc:spChg chg="mod ord">
          <ac:chgData name="Mark Danielsen" userId="15e292d3-8727-41cf-8474-9496272847aa" providerId="ADAL" clId="{969B2107-D630-4C55-8702-8741CA13B02C}" dt="2024-09-18T19:17:17.762" v="1196" actId="1076"/>
          <ac:spMkLst>
            <pc:docMk/>
            <pc:sldMk cId="806478903" sldId="2147478694"/>
            <ac:spMk id="3" creationId="{2E5CAE83-E2D4-031D-0974-627F9105CADE}"/>
          </ac:spMkLst>
        </pc:spChg>
        <pc:spChg chg="del">
          <ac:chgData name="Mark Danielsen" userId="15e292d3-8727-41cf-8474-9496272847aa" providerId="ADAL" clId="{969B2107-D630-4C55-8702-8741CA13B02C}" dt="2024-09-18T15:57:10.250" v="1156" actId="700"/>
          <ac:spMkLst>
            <pc:docMk/>
            <pc:sldMk cId="806478903" sldId="2147478694"/>
            <ac:spMk id="4" creationId="{C6A8DFF1-0902-C3CF-FB3E-5E07C60F4429}"/>
          </ac:spMkLst>
        </pc:spChg>
        <pc:spChg chg="del mod ord">
          <ac:chgData name="Mark Danielsen" userId="15e292d3-8727-41cf-8474-9496272847aa" providerId="ADAL" clId="{969B2107-D630-4C55-8702-8741CA13B02C}" dt="2024-09-18T15:57:10.250" v="1156" actId="700"/>
          <ac:spMkLst>
            <pc:docMk/>
            <pc:sldMk cId="806478903" sldId="2147478694"/>
            <ac:spMk id="5" creationId="{A66D8FDF-460B-4CB8-EEE8-9AD80D128910}"/>
          </ac:spMkLst>
        </pc:spChg>
        <pc:spChg chg="mod ord">
          <ac:chgData name="Mark Danielsen" userId="15e292d3-8727-41cf-8474-9496272847aa" providerId="ADAL" clId="{969B2107-D630-4C55-8702-8741CA13B02C}" dt="2024-09-18T15:57:10.250" v="1156" actId="700"/>
          <ac:spMkLst>
            <pc:docMk/>
            <pc:sldMk cId="806478903" sldId="2147478694"/>
            <ac:spMk id="6" creationId="{D297357D-133F-2EAB-FB5A-01827A2D59B1}"/>
          </ac:spMkLst>
        </pc:spChg>
        <pc:spChg chg="mod ord">
          <ac:chgData name="Mark Danielsen" userId="15e292d3-8727-41cf-8474-9496272847aa" providerId="ADAL" clId="{969B2107-D630-4C55-8702-8741CA13B02C}" dt="2024-09-18T15:57:10.250" v="1156" actId="700"/>
          <ac:spMkLst>
            <pc:docMk/>
            <pc:sldMk cId="806478903" sldId="2147478694"/>
            <ac:spMk id="7" creationId="{818C5215-75D5-8E93-FC77-5C5D33912581}"/>
          </ac:spMkLst>
        </pc:spChg>
        <pc:spChg chg="add del mod ord">
          <ac:chgData name="Mark Danielsen" userId="15e292d3-8727-41cf-8474-9496272847aa" providerId="ADAL" clId="{969B2107-D630-4C55-8702-8741CA13B02C}" dt="2024-09-18T19:15:33.783" v="1185" actId="478"/>
          <ac:spMkLst>
            <pc:docMk/>
            <pc:sldMk cId="806478903" sldId="2147478694"/>
            <ac:spMk id="8" creationId="{31AFBA6B-AF82-05F1-4CB6-8B4439A328FE}"/>
          </ac:spMkLst>
        </pc:spChg>
        <pc:spChg chg="mod">
          <ac:chgData name="Mark Danielsen" userId="15e292d3-8727-41cf-8474-9496272847aa" providerId="ADAL" clId="{969B2107-D630-4C55-8702-8741CA13B02C}" dt="2024-09-18T19:15:43.473" v="1186" actId="1076"/>
          <ac:spMkLst>
            <pc:docMk/>
            <pc:sldMk cId="806478903" sldId="2147478694"/>
            <ac:spMk id="11" creationId="{AA09367B-900E-DD25-8BF0-984ED495D49D}"/>
          </ac:spMkLst>
        </pc:spChg>
        <pc:spChg chg="mod">
          <ac:chgData name="Mark Danielsen" userId="15e292d3-8727-41cf-8474-9496272847aa" providerId="ADAL" clId="{969B2107-D630-4C55-8702-8741CA13B02C}" dt="2024-09-18T19:16:48.299" v="1193" actId="1076"/>
          <ac:spMkLst>
            <pc:docMk/>
            <pc:sldMk cId="806478903" sldId="2147478694"/>
            <ac:spMk id="26" creationId="{BC08BA5C-09AB-DEFE-E139-0DF1B86D04A3}"/>
          </ac:spMkLst>
        </pc:spChg>
        <pc:spChg chg="add mod">
          <ac:chgData name="Mark Danielsen" userId="15e292d3-8727-41cf-8474-9496272847aa" providerId="ADAL" clId="{969B2107-D630-4C55-8702-8741CA13B02C}" dt="2024-09-18T19:15:43.473" v="1186" actId="1076"/>
          <ac:spMkLst>
            <pc:docMk/>
            <pc:sldMk cId="806478903" sldId="2147478694"/>
            <ac:spMk id="28" creationId="{1790260F-B7CA-C5DF-4B68-284337F4AF62}"/>
          </ac:spMkLst>
        </pc:spChg>
        <pc:spChg chg="mod">
          <ac:chgData name="Mark Danielsen" userId="15e292d3-8727-41cf-8474-9496272847aa" providerId="ADAL" clId="{969B2107-D630-4C55-8702-8741CA13B02C}" dt="2024-09-18T19:16:48.299" v="1193" actId="1076"/>
          <ac:spMkLst>
            <pc:docMk/>
            <pc:sldMk cId="806478903" sldId="2147478694"/>
            <ac:spMk id="33" creationId="{D45E9EB8-B58D-A0A2-92D0-43459FBDA13E}"/>
          </ac:spMkLst>
        </pc:spChg>
        <pc:spChg chg="add mod">
          <ac:chgData name="Mark Danielsen" userId="15e292d3-8727-41cf-8474-9496272847aa" providerId="ADAL" clId="{969B2107-D630-4C55-8702-8741CA13B02C}" dt="2024-09-18T19:16:48.299" v="1193" actId="1076"/>
          <ac:spMkLst>
            <pc:docMk/>
            <pc:sldMk cId="806478903" sldId="2147478694"/>
            <ac:spMk id="34" creationId="{5C756256-E5F2-415B-DB5D-67CBC35D9F68}"/>
          </ac:spMkLst>
        </pc:spChg>
        <pc:spChg chg="mod">
          <ac:chgData name="Mark Danielsen" userId="15e292d3-8727-41cf-8474-9496272847aa" providerId="ADAL" clId="{969B2107-D630-4C55-8702-8741CA13B02C}" dt="2024-09-18T19:15:43.473" v="1186" actId="1076"/>
          <ac:spMkLst>
            <pc:docMk/>
            <pc:sldMk cId="806478903" sldId="2147478694"/>
            <ac:spMk id="37" creationId="{C3CE359C-FDBA-D0FA-5F51-0AF1C3F6A642}"/>
          </ac:spMkLst>
        </pc:spChg>
        <pc:spChg chg="mod">
          <ac:chgData name="Mark Danielsen" userId="15e292d3-8727-41cf-8474-9496272847aa" providerId="ADAL" clId="{969B2107-D630-4C55-8702-8741CA13B02C}" dt="2024-09-18T19:15:43.473" v="1186" actId="1076"/>
          <ac:spMkLst>
            <pc:docMk/>
            <pc:sldMk cId="806478903" sldId="2147478694"/>
            <ac:spMk id="38" creationId="{F865AE62-5F6E-FE95-07BB-1B1CF51D25B5}"/>
          </ac:spMkLst>
        </pc:spChg>
        <pc:spChg chg="mod">
          <ac:chgData name="Mark Danielsen" userId="15e292d3-8727-41cf-8474-9496272847aa" providerId="ADAL" clId="{969B2107-D630-4C55-8702-8741CA13B02C}" dt="2024-09-18T19:15:43.473" v="1186" actId="1076"/>
          <ac:spMkLst>
            <pc:docMk/>
            <pc:sldMk cId="806478903" sldId="2147478694"/>
            <ac:spMk id="41" creationId="{8FB336D3-EC6B-21BD-AED5-572DA41F73C3}"/>
          </ac:spMkLst>
        </pc:spChg>
        <pc:spChg chg="mod">
          <ac:chgData name="Mark Danielsen" userId="15e292d3-8727-41cf-8474-9496272847aa" providerId="ADAL" clId="{969B2107-D630-4C55-8702-8741CA13B02C}" dt="2024-09-18T19:15:43.473" v="1186" actId="1076"/>
          <ac:spMkLst>
            <pc:docMk/>
            <pc:sldMk cId="806478903" sldId="2147478694"/>
            <ac:spMk id="42" creationId="{F5BF66D1-8155-5C80-6C54-AF719E123D70}"/>
          </ac:spMkLst>
        </pc:spChg>
        <pc:spChg chg="mod">
          <ac:chgData name="Mark Danielsen" userId="15e292d3-8727-41cf-8474-9496272847aa" providerId="ADAL" clId="{969B2107-D630-4C55-8702-8741CA13B02C}" dt="2024-09-18T19:15:43.473" v="1186" actId="1076"/>
          <ac:spMkLst>
            <pc:docMk/>
            <pc:sldMk cId="806478903" sldId="2147478694"/>
            <ac:spMk id="43" creationId="{59ECD10D-B4E6-2920-9232-C0E4A82317C9}"/>
          </ac:spMkLst>
        </pc:spChg>
        <pc:spChg chg="mod">
          <ac:chgData name="Mark Danielsen" userId="15e292d3-8727-41cf-8474-9496272847aa" providerId="ADAL" clId="{969B2107-D630-4C55-8702-8741CA13B02C}" dt="2024-09-18T19:15:43.473" v="1186" actId="1076"/>
          <ac:spMkLst>
            <pc:docMk/>
            <pc:sldMk cId="806478903" sldId="2147478694"/>
            <ac:spMk id="44" creationId="{1222F5AD-4BA2-D3F1-D6AC-B73B2DB91F33}"/>
          </ac:spMkLst>
        </pc:spChg>
        <pc:spChg chg="mod">
          <ac:chgData name="Mark Danielsen" userId="15e292d3-8727-41cf-8474-9496272847aa" providerId="ADAL" clId="{969B2107-D630-4C55-8702-8741CA13B02C}" dt="2024-09-18T19:15:43.473" v="1186" actId="1076"/>
          <ac:spMkLst>
            <pc:docMk/>
            <pc:sldMk cId="806478903" sldId="2147478694"/>
            <ac:spMk id="45" creationId="{C2430626-5B48-A2DC-6F12-8B1ACCA2C925}"/>
          </ac:spMkLst>
        </pc:spChg>
        <pc:spChg chg="mod">
          <ac:chgData name="Mark Danielsen" userId="15e292d3-8727-41cf-8474-9496272847aa" providerId="ADAL" clId="{969B2107-D630-4C55-8702-8741CA13B02C}" dt="2024-09-18T19:15:43.473" v="1186" actId="1076"/>
          <ac:spMkLst>
            <pc:docMk/>
            <pc:sldMk cId="806478903" sldId="2147478694"/>
            <ac:spMk id="46" creationId="{35FC7344-9E48-A315-9AF1-B8C07C08C80B}"/>
          </ac:spMkLst>
        </pc:spChg>
        <pc:spChg chg="mod">
          <ac:chgData name="Mark Danielsen" userId="15e292d3-8727-41cf-8474-9496272847aa" providerId="ADAL" clId="{969B2107-D630-4C55-8702-8741CA13B02C}" dt="2024-09-18T19:15:43.473" v="1186" actId="1076"/>
          <ac:spMkLst>
            <pc:docMk/>
            <pc:sldMk cId="806478903" sldId="2147478694"/>
            <ac:spMk id="47" creationId="{399AB4D4-472C-8EB4-D422-37BE5411CA54}"/>
          </ac:spMkLst>
        </pc:spChg>
        <pc:spChg chg="mod">
          <ac:chgData name="Mark Danielsen" userId="15e292d3-8727-41cf-8474-9496272847aa" providerId="ADAL" clId="{969B2107-D630-4C55-8702-8741CA13B02C}" dt="2024-09-18T19:15:43.473" v="1186" actId="1076"/>
          <ac:spMkLst>
            <pc:docMk/>
            <pc:sldMk cId="806478903" sldId="2147478694"/>
            <ac:spMk id="48" creationId="{14F2E6DC-53BB-B743-8476-122FB9C5E876}"/>
          </ac:spMkLst>
        </pc:spChg>
        <pc:spChg chg="mod">
          <ac:chgData name="Mark Danielsen" userId="15e292d3-8727-41cf-8474-9496272847aa" providerId="ADAL" clId="{969B2107-D630-4C55-8702-8741CA13B02C}" dt="2024-09-18T19:15:43.473" v="1186" actId="1076"/>
          <ac:spMkLst>
            <pc:docMk/>
            <pc:sldMk cId="806478903" sldId="2147478694"/>
            <ac:spMk id="49" creationId="{FC55DF1C-F9F1-53CB-F840-DB60E112F8C4}"/>
          </ac:spMkLst>
        </pc:spChg>
        <pc:spChg chg="mod">
          <ac:chgData name="Mark Danielsen" userId="15e292d3-8727-41cf-8474-9496272847aa" providerId="ADAL" clId="{969B2107-D630-4C55-8702-8741CA13B02C}" dt="2024-09-18T19:15:43.473" v="1186" actId="1076"/>
          <ac:spMkLst>
            <pc:docMk/>
            <pc:sldMk cId="806478903" sldId="2147478694"/>
            <ac:spMk id="50" creationId="{4B764397-F0AA-731A-2388-3A63ED87E5BB}"/>
          </ac:spMkLst>
        </pc:spChg>
        <pc:spChg chg="add mod">
          <ac:chgData name="Mark Danielsen" userId="15e292d3-8727-41cf-8474-9496272847aa" providerId="ADAL" clId="{969B2107-D630-4C55-8702-8741CA13B02C}" dt="2024-09-18T19:15:26.460" v="1183"/>
          <ac:spMkLst>
            <pc:docMk/>
            <pc:sldMk cId="806478903" sldId="2147478694"/>
            <ac:spMk id="78" creationId="{E08433CA-DC45-FBDB-E389-16724499BB88}"/>
          </ac:spMkLst>
        </pc:spChg>
        <pc:grpChg chg="add mod">
          <ac:chgData name="Mark Danielsen" userId="15e292d3-8727-41cf-8474-9496272847aa" providerId="ADAL" clId="{969B2107-D630-4C55-8702-8741CA13B02C}" dt="2024-09-18T19:15:43.473" v="1186" actId="1076"/>
          <ac:grpSpMkLst>
            <pc:docMk/>
            <pc:sldMk cId="806478903" sldId="2147478694"/>
            <ac:grpSpMk id="9" creationId="{662DCA56-A2C8-78E4-7C1B-F9B97504CA06}"/>
          </ac:grpSpMkLst>
        </pc:grpChg>
        <pc:grpChg chg="add mod">
          <ac:chgData name="Mark Danielsen" userId="15e292d3-8727-41cf-8474-9496272847aa" providerId="ADAL" clId="{969B2107-D630-4C55-8702-8741CA13B02C}" dt="2024-09-18T19:16:48.299" v="1193" actId="1076"/>
          <ac:grpSpMkLst>
            <pc:docMk/>
            <pc:sldMk cId="806478903" sldId="2147478694"/>
            <ac:grpSpMk id="14" creationId="{16168CC4-A8AD-CBA0-EDF1-C770099F6063}"/>
          </ac:grpSpMkLst>
        </pc:grpChg>
        <pc:grpChg chg="add mod">
          <ac:chgData name="Mark Danielsen" userId="15e292d3-8727-41cf-8474-9496272847aa" providerId="ADAL" clId="{969B2107-D630-4C55-8702-8741CA13B02C}" dt="2024-09-18T19:16:48.299" v="1193" actId="1076"/>
          <ac:grpSpMkLst>
            <pc:docMk/>
            <pc:sldMk cId="806478903" sldId="2147478694"/>
            <ac:grpSpMk id="29" creationId="{29FFC5C4-5EDC-1A2D-D6E6-1CCA2619A69B}"/>
          </ac:grpSpMkLst>
        </pc:grpChg>
        <pc:grpChg chg="add mod">
          <ac:chgData name="Mark Danielsen" userId="15e292d3-8727-41cf-8474-9496272847aa" providerId="ADAL" clId="{969B2107-D630-4C55-8702-8741CA13B02C}" dt="2024-09-18T19:15:43.473" v="1186" actId="1076"/>
          <ac:grpSpMkLst>
            <pc:docMk/>
            <pc:sldMk cId="806478903" sldId="2147478694"/>
            <ac:grpSpMk id="35" creationId="{046ADD42-9013-3348-4BFE-DAC94E63AF79}"/>
          </ac:grpSpMkLst>
        </pc:grpChg>
        <pc:grpChg chg="add mod">
          <ac:chgData name="Mark Danielsen" userId="15e292d3-8727-41cf-8474-9496272847aa" providerId="ADAL" clId="{969B2107-D630-4C55-8702-8741CA13B02C}" dt="2024-09-18T19:15:43.473" v="1186" actId="1076"/>
          <ac:grpSpMkLst>
            <pc:docMk/>
            <pc:sldMk cId="806478903" sldId="2147478694"/>
            <ac:grpSpMk id="51" creationId="{B62485F7-C67F-B7E8-4B5D-1CDA9284B542}"/>
          </ac:grpSpMkLst>
        </pc:grpChg>
        <pc:grpChg chg="mod">
          <ac:chgData name="Mark Danielsen" userId="15e292d3-8727-41cf-8474-9496272847aa" providerId="ADAL" clId="{969B2107-D630-4C55-8702-8741CA13B02C}" dt="2024-09-18T19:15:43.473" v="1186" actId="1076"/>
          <ac:grpSpMkLst>
            <pc:docMk/>
            <pc:sldMk cId="806478903" sldId="2147478694"/>
            <ac:grpSpMk id="52" creationId="{10C4BC59-FCC4-5C41-BA43-335D7656484C}"/>
          </ac:grpSpMkLst>
        </pc:grpChg>
        <pc:grpChg chg="mod">
          <ac:chgData name="Mark Danielsen" userId="15e292d3-8727-41cf-8474-9496272847aa" providerId="ADAL" clId="{969B2107-D630-4C55-8702-8741CA13B02C}" dt="2024-09-18T19:15:43.473" v="1186" actId="1076"/>
          <ac:grpSpMkLst>
            <pc:docMk/>
            <pc:sldMk cId="806478903" sldId="2147478694"/>
            <ac:grpSpMk id="53" creationId="{8E48B3D6-69CD-6304-A318-6AF586087454}"/>
          </ac:grpSpMkLst>
        </pc:grpChg>
        <pc:grpChg chg="mod">
          <ac:chgData name="Mark Danielsen" userId="15e292d3-8727-41cf-8474-9496272847aa" providerId="ADAL" clId="{969B2107-D630-4C55-8702-8741CA13B02C}" dt="2024-09-18T19:15:43.473" v="1186" actId="1076"/>
          <ac:grpSpMkLst>
            <pc:docMk/>
            <pc:sldMk cId="806478903" sldId="2147478694"/>
            <ac:grpSpMk id="54" creationId="{6563650F-AF5E-E199-7875-C8990414F055}"/>
          </ac:grpSpMkLst>
        </pc:grpChg>
        <pc:grpChg chg="mod">
          <ac:chgData name="Mark Danielsen" userId="15e292d3-8727-41cf-8474-9496272847aa" providerId="ADAL" clId="{969B2107-D630-4C55-8702-8741CA13B02C}" dt="2024-09-18T19:15:43.473" v="1186" actId="1076"/>
          <ac:grpSpMkLst>
            <pc:docMk/>
            <pc:sldMk cId="806478903" sldId="2147478694"/>
            <ac:grpSpMk id="55" creationId="{A899CB61-7C91-297C-2BA5-D8C62D2A7021}"/>
          </ac:grpSpMkLst>
        </pc:grpChg>
        <pc:grpChg chg="add mod">
          <ac:chgData name="Mark Danielsen" userId="15e292d3-8727-41cf-8474-9496272847aa" providerId="ADAL" clId="{969B2107-D630-4C55-8702-8741CA13B02C}" dt="2024-09-18T19:15:43.473" v="1186" actId="1076"/>
          <ac:grpSpMkLst>
            <pc:docMk/>
            <pc:sldMk cId="806478903" sldId="2147478694"/>
            <ac:grpSpMk id="64" creationId="{A1D7001A-1C10-C634-75A1-32AF815F9430}"/>
          </ac:grpSpMkLst>
        </pc:grpChg>
        <pc:grpChg chg="mod">
          <ac:chgData name="Mark Danielsen" userId="15e292d3-8727-41cf-8474-9496272847aa" providerId="ADAL" clId="{969B2107-D630-4C55-8702-8741CA13B02C}" dt="2024-09-18T19:15:43.473" v="1186" actId="1076"/>
          <ac:grpSpMkLst>
            <pc:docMk/>
            <pc:sldMk cId="806478903" sldId="2147478694"/>
            <ac:grpSpMk id="65" creationId="{FC2EF208-7C4D-17D7-F6A6-759A7351A4CE}"/>
          </ac:grpSpMkLst>
        </pc:grpChg>
        <pc:grpChg chg="mod">
          <ac:chgData name="Mark Danielsen" userId="15e292d3-8727-41cf-8474-9496272847aa" providerId="ADAL" clId="{969B2107-D630-4C55-8702-8741CA13B02C}" dt="2024-09-18T19:15:43.473" v="1186" actId="1076"/>
          <ac:grpSpMkLst>
            <pc:docMk/>
            <pc:sldMk cId="806478903" sldId="2147478694"/>
            <ac:grpSpMk id="66" creationId="{E76ACF42-55E9-B394-AF83-52DF0E0F1FAF}"/>
          </ac:grpSpMkLst>
        </pc:grpChg>
        <pc:picChg chg="mod">
          <ac:chgData name="Mark Danielsen" userId="15e292d3-8727-41cf-8474-9496272847aa" providerId="ADAL" clId="{969B2107-D630-4C55-8702-8741CA13B02C}" dt="2024-09-18T19:15:43.473" v="1186" actId="1076"/>
          <ac:picMkLst>
            <pc:docMk/>
            <pc:sldMk cId="806478903" sldId="2147478694"/>
            <ac:picMk id="10" creationId="{DF4074FA-9CDE-181A-0384-07B6BC46B97C}"/>
          </ac:picMkLst>
        </pc:picChg>
        <pc:picChg chg="add mod">
          <ac:chgData name="Mark Danielsen" userId="15e292d3-8727-41cf-8474-9496272847aa" providerId="ADAL" clId="{969B2107-D630-4C55-8702-8741CA13B02C}" dt="2024-09-18T19:15:43.473" v="1186" actId="1076"/>
          <ac:picMkLst>
            <pc:docMk/>
            <pc:sldMk cId="806478903" sldId="2147478694"/>
            <ac:picMk id="12" creationId="{831FC1E4-D173-E399-3872-4BBE0EE46518}"/>
          </ac:picMkLst>
        </pc:picChg>
        <pc:picChg chg="add mod">
          <ac:chgData name="Mark Danielsen" userId="15e292d3-8727-41cf-8474-9496272847aa" providerId="ADAL" clId="{969B2107-D630-4C55-8702-8741CA13B02C}" dt="2024-09-18T19:16:48.299" v="1193" actId="1076"/>
          <ac:picMkLst>
            <pc:docMk/>
            <pc:sldMk cId="806478903" sldId="2147478694"/>
            <ac:picMk id="13" creationId="{78406DEB-938C-433C-CC49-AA61275ADD47}"/>
          </ac:picMkLst>
        </pc:picChg>
        <pc:picChg chg="mod">
          <ac:chgData name="Mark Danielsen" userId="15e292d3-8727-41cf-8474-9496272847aa" providerId="ADAL" clId="{969B2107-D630-4C55-8702-8741CA13B02C}" dt="2024-09-18T19:16:48.299" v="1193" actId="1076"/>
          <ac:picMkLst>
            <pc:docMk/>
            <pc:sldMk cId="806478903" sldId="2147478694"/>
            <ac:picMk id="15" creationId="{C4EB5EF3-8194-F2D2-5F60-263C0230D6BD}"/>
          </ac:picMkLst>
        </pc:picChg>
        <pc:picChg chg="mod">
          <ac:chgData name="Mark Danielsen" userId="15e292d3-8727-41cf-8474-9496272847aa" providerId="ADAL" clId="{969B2107-D630-4C55-8702-8741CA13B02C}" dt="2024-09-18T19:16:48.299" v="1193" actId="1076"/>
          <ac:picMkLst>
            <pc:docMk/>
            <pc:sldMk cId="806478903" sldId="2147478694"/>
            <ac:picMk id="16" creationId="{72CF0C94-1881-AA80-17EA-1B2A4235485E}"/>
          </ac:picMkLst>
        </pc:picChg>
        <pc:picChg chg="mod">
          <ac:chgData name="Mark Danielsen" userId="15e292d3-8727-41cf-8474-9496272847aa" providerId="ADAL" clId="{969B2107-D630-4C55-8702-8741CA13B02C}" dt="2024-09-18T19:16:48.299" v="1193" actId="1076"/>
          <ac:picMkLst>
            <pc:docMk/>
            <pc:sldMk cId="806478903" sldId="2147478694"/>
            <ac:picMk id="17" creationId="{0F91F407-5D44-9318-3C83-FDB7B04D4DC1}"/>
          </ac:picMkLst>
        </pc:picChg>
        <pc:picChg chg="mod">
          <ac:chgData name="Mark Danielsen" userId="15e292d3-8727-41cf-8474-9496272847aa" providerId="ADAL" clId="{969B2107-D630-4C55-8702-8741CA13B02C}" dt="2024-09-18T19:16:48.299" v="1193" actId="1076"/>
          <ac:picMkLst>
            <pc:docMk/>
            <pc:sldMk cId="806478903" sldId="2147478694"/>
            <ac:picMk id="18" creationId="{0A8919EE-829F-4AE3-458E-989EA7B30263}"/>
          </ac:picMkLst>
        </pc:picChg>
        <pc:picChg chg="mod">
          <ac:chgData name="Mark Danielsen" userId="15e292d3-8727-41cf-8474-9496272847aa" providerId="ADAL" clId="{969B2107-D630-4C55-8702-8741CA13B02C}" dt="2024-09-18T19:16:48.299" v="1193" actId="1076"/>
          <ac:picMkLst>
            <pc:docMk/>
            <pc:sldMk cId="806478903" sldId="2147478694"/>
            <ac:picMk id="19" creationId="{57B04B16-79FC-3FD2-6851-418ABACC152D}"/>
          </ac:picMkLst>
        </pc:picChg>
        <pc:picChg chg="mod">
          <ac:chgData name="Mark Danielsen" userId="15e292d3-8727-41cf-8474-9496272847aa" providerId="ADAL" clId="{969B2107-D630-4C55-8702-8741CA13B02C}" dt="2024-09-18T19:16:48.299" v="1193" actId="1076"/>
          <ac:picMkLst>
            <pc:docMk/>
            <pc:sldMk cId="806478903" sldId="2147478694"/>
            <ac:picMk id="20" creationId="{B7BB45BF-8103-C1C6-D0C9-99104415D8B9}"/>
          </ac:picMkLst>
        </pc:picChg>
        <pc:picChg chg="mod">
          <ac:chgData name="Mark Danielsen" userId="15e292d3-8727-41cf-8474-9496272847aa" providerId="ADAL" clId="{969B2107-D630-4C55-8702-8741CA13B02C}" dt="2024-09-18T19:16:48.299" v="1193" actId="1076"/>
          <ac:picMkLst>
            <pc:docMk/>
            <pc:sldMk cId="806478903" sldId="2147478694"/>
            <ac:picMk id="21" creationId="{5AC7F91F-6AE7-2590-27F0-D3A7F75DD015}"/>
          </ac:picMkLst>
        </pc:picChg>
        <pc:picChg chg="mod">
          <ac:chgData name="Mark Danielsen" userId="15e292d3-8727-41cf-8474-9496272847aa" providerId="ADAL" clId="{969B2107-D630-4C55-8702-8741CA13B02C}" dt="2024-09-18T19:16:48.299" v="1193" actId="1076"/>
          <ac:picMkLst>
            <pc:docMk/>
            <pc:sldMk cId="806478903" sldId="2147478694"/>
            <ac:picMk id="22" creationId="{E3C2A65F-C921-11E8-15F7-3FB686307054}"/>
          </ac:picMkLst>
        </pc:picChg>
        <pc:picChg chg="mod">
          <ac:chgData name="Mark Danielsen" userId="15e292d3-8727-41cf-8474-9496272847aa" providerId="ADAL" clId="{969B2107-D630-4C55-8702-8741CA13B02C}" dt="2024-09-18T19:16:48.299" v="1193" actId="1076"/>
          <ac:picMkLst>
            <pc:docMk/>
            <pc:sldMk cId="806478903" sldId="2147478694"/>
            <ac:picMk id="23" creationId="{A80E5E2C-88A9-90CE-215C-5E9C3325946F}"/>
          </ac:picMkLst>
        </pc:picChg>
        <pc:picChg chg="mod">
          <ac:chgData name="Mark Danielsen" userId="15e292d3-8727-41cf-8474-9496272847aa" providerId="ADAL" clId="{969B2107-D630-4C55-8702-8741CA13B02C}" dt="2024-09-18T19:16:48.299" v="1193" actId="1076"/>
          <ac:picMkLst>
            <pc:docMk/>
            <pc:sldMk cId="806478903" sldId="2147478694"/>
            <ac:picMk id="24" creationId="{07AE18E7-AAEF-3655-1B9B-C6EE20023031}"/>
          </ac:picMkLst>
        </pc:picChg>
        <pc:picChg chg="mod">
          <ac:chgData name="Mark Danielsen" userId="15e292d3-8727-41cf-8474-9496272847aa" providerId="ADAL" clId="{969B2107-D630-4C55-8702-8741CA13B02C}" dt="2024-09-18T19:16:48.299" v="1193" actId="1076"/>
          <ac:picMkLst>
            <pc:docMk/>
            <pc:sldMk cId="806478903" sldId="2147478694"/>
            <ac:picMk id="25" creationId="{BF977E89-76D9-2302-AF42-069556CAA88B}"/>
          </ac:picMkLst>
        </pc:picChg>
        <pc:picChg chg="add mod">
          <ac:chgData name="Mark Danielsen" userId="15e292d3-8727-41cf-8474-9496272847aa" providerId="ADAL" clId="{969B2107-D630-4C55-8702-8741CA13B02C}" dt="2024-09-18T19:17:17.762" v="1196" actId="1076"/>
          <ac:picMkLst>
            <pc:docMk/>
            <pc:sldMk cId="806478903" sldId="2147478694"/>
            <ac:picMk id="27" creationId="{724675FE-DA14-791B-6AB9-744E4627FAD0}"/>
          </ac:picMkLst>
        </pc:picChg>
        <pc:picChg chg="mod">
          <ac:chgData name="Mark Danielsen" userId="15e292d3-8727-41cf-8474-9496272847aa" providerId="ADAL" clId="{969B2107-D630-4C55-8702-8741CA13B02C}" dt="2024-09-18T19:16:48.299" v="1193" actId="1076"/>
          <ac:picMkLst>
            <pc:docMk/>
            <pc:sldMk cId="806478903" sldId="2147478694"/>
            <ac:picMk id="30" creationId="{28F8A77E-49C3-338F-D562-72CD97AC4FC0}"/>
          </ac:picMkLst>
        </pc:picChg>
        <pc:picChg chg="mod">
          <ac:chgData name="Mark Danielsen" userId="15e292d3-8727-41cf-8474-9496272847aa" providerId="ADAL" clId="{969B2107-D630-4C55-8702-8741CA13B02C}" dt="2024-09-18T19:16:48.299" v="1193" actId="1076"/>
          <ac:picMkLst>
            <pc:docMk/>
            <pc:sldMk cId="806478903" sldId="2147478694"/>
            <ac:picMk id="31" creationId="{445D9496-4FA0-46EA-4ACA-0C671927CFC6}"/>
          </ac:picMkLst>
        </pc:picChg>
        <pc:picChg chg="mod">
          <ac:chgData name="Mark Danielsen" userId="15e292d3-8727-41cf-8474-9496272847aa" providerId="ADAL" clId="{969B2107-D630-4C55-8702-8741CA13B02C}" dt="2024-09-18T19:16:48.299" v="1193" actId="1076"/>
          <ac:picMkLst>
            <pc:docMk/>
            <pc:sldMk cId="806478903" sldId="2147478694"/>
            <ac:picMk id="32" creationId="{10DDDD1C-A711-C9C7-7FC2-961A1B6A12A9}"/>
          </ac:picMkLst>
        </pc:picChg>
        <pc:picChg chg="mod">
          <ac:chgData name="Mark Danielsen" userId="15e292d3-8727-41cf-8474-9496272847aa" providerId="ADAL" clId="{969B2107-D630-4C55-8702-8741CA13B02C}" dt="2024-09-18T19:15:43.473" v="1186" actId="1076"/>
          <ac:picMkLst>
            <pc:docMk/>
            <pc:sldMk cId="806478903" sldId="2147478694"/>
            <ac:picMk id="56" creationId="{ED43C24B-DAAF-980E-41FE-807EC44C4452}"/>
          </ac:picMkLst>
        </pc:picChg>
        <pc:picChg chg="mod">
          <ac:chgData name="Mark Danielsen" userId="15e292d3-8727-41cf-8474-9496272847aa" providerId="ADAL" clId="{969B2107-D630-4C55-8702-8741CA13B02C}" dt="2024-09-18T19:15:43.473" v="1186" actId="1076"/>
          <ac:picMkLst>
            <pc:docMk/>
            <pc:sldMk cId="806478903" sldId="2147478694"/>
            <ac:picMk id="57" creationId="{06EC5355-50AC-DCE3-BAB0-E59EFD1E6D97}"/>
          </ac:picMkLst>
        </pc:picChg>
        <pc:picChg chg="mod">
          <ac:chgData name="Mark Danielsen" userId="15e292d3-8727-41cf-8474-9496272847aa" providerId="ADAL" clId="{969B2107-D630-4C55-8702-8741CA13B02C}" dt="2024-09-18T19:15:43.473" v="1186" actId="1076"/>
          <ac:picMkLst>
            <pc:docMk/>
            <pc:sldMk cId="806478903" sldId="2147478694"/>
            <ac:picMk id="58" creationId="{AD22A4F2-184F-D480-B358-B5B5BC56343A}"/>
          </ac:picMkLst>
        </pc:picChg>
        <pc:picChg chg="mod">
          <ac:chgData name="Mark Danielsen" userId="15e292d3-8727-41cf-8474-9496272847aa" providerId="ADAL" clId="{969B2107-D630-4C55-8702-8741CA13B02C}" dt="2024-09-18T19:15:43.473" v="1186" actId="1076"/>
          <ac:picMkLst>
            <pc:docMk/>
            <pc:sldMk cId="806478903" sldId="2147478694"/>
            <ac:picMk id="59" creationId="{A5B13978-8988-9AC7-1227-A064AB428F99}"/>
          </ac:picMkLst>
        </pc:picChg>
        <pc:picChg chg="mod">
          <ac:chgData name="Mark Danielsen" userId="15e292d3-8727-41cf-8474-9496272847aa" providerId="ADAL" clId="{969B2107-D630-4C55-8702-8741CA13B02C}" dt="2024-09-18T19:15:43.473" v="1186" actId="1076"/>
          <ac:picMkLst>
            <pc:docMk/>
            <pc:sldMk cId="806478903" sldId="2147478694"/>
            <ac:picMk id="60" creationId="{9B48039D-82A3-E79A-A868-1811E72957C1}"/>
          </ac:picMkLst>
        </pc:picChg>
        <pc:picChg chg="mod">
          <ac:chgData name="Mark Danielsen" userId="15e292d3-8727-41cf-8474-9496272847aa" providerId="ADAL" clId="{969B2107-D630-4C55-8702-8741CA13B02C}" dt="2024-09-18T19:15:43.473" v="1186" actId="1076"/>
          <ac:picMkLst>
            <pc:docMk/>
            <pc:sldMk cId="806478903" sldId="2147478694"/>
            <ac:picMk id="61" creationId="{0AF4EB25-3200-DA0C-601A-7E477239679E}"/>
          </ac:picMkLst>
        </pc:picChg>
        <pc:picChg chg="mod">
          <ac:chgData name="Mark Danielsen" userId="15e292d3-8727-41cf-8474-9496272847aa" providerId="ADAL" clId="{969B2107-D630-4C55-8702-8741CA13B02C}" dt="2024-09-18T19:15:43.473" v="1186" actId="1076"/>
          <ac:picMkLst>
            <pc:docMk/>
            <pc:sldMk cId="806478903" sldId="2147478694"/>
            <ac:picMk id="62" creationId="{6165C74A-DFCB-57F9-96AA-E63DC35EC2D3}"/>
          </ac:picMkLst>
        </pc:picChg>
        <pc:picChg chg="mod">
          <ac:chgData name="Mark Danielsen" userId="15e292d3-8727-41cf-8474-9496272847aa" providerId="ADAL" clId="{969B2107-D630-4C55-8702-8741CA13B02C}" dt="2024-09-18T19:15:43.473" v="1186" actId="1076"/>
          <ac:picMkLst>
            <pc:docMk/>
            <pc:sldMk cId="806478903" sldId="2147478694"/>
            <ac:picMk id="63" creationId="{04A76FAA-7BEC-AE9A-8312-683863E5918B}"/>
          </ac:picMkLst>
        </pc:picChg>
        <pc:picChg chg="mod">
          <ac:chgData name="Mark Danielsen" userId="15e292d3-8727-41cf-8474-9496272847aa" providerId="ADAL" clId="{969B2107-D630-4C55-8702-8741CA13B02C}" dt="2024-09-18T19:15:43.473" v="1186" actId="1076"/>
          <ac:picMkLst>
            <pc:docMk/>
            <pc:sldMk cId="806478903" sldId="2147478694"/>
            <ac:picMk id="67" creationId="{978A5AE4-095A-508B-C31F-76CF8D9DFDC5}"/>
          </ac:picMkLst>
        </pc:picChg>
        <pc:picChg chg="mod">
          <ac:chgData name="Mark Danielsen" userId="15e292d3-8727-41cf-8474-9496272847aa" providerId="ADAL" clId="{969B2107-D630-4C55-8702-8741CA13B02C}" dt="2024-09-18T19:15:43.473" v="1186" actId="1076"/>
          <ac:picMkLst>
            <pc:docMk/>
            <pc:sldMk cId="806478903" sldId="2147478694"/>
            <ac:picMk id="68" creationId="{66BA68EC-EDCE-78A0-A4A9-36A215486F25}"/>
          </ac:picMkLst>
        </pc:picChg>
        <pc:picChg chg="mod">
          <ac:chgData name="Mark Danielsen" userId="15e292d3-8727-41cf-8474-9496272847aa" providerId="ADAL" clId="{969B2107-D630-4C55-8702-8741CA13B02C}" dt="2024-09-18T19:15:43.473" v="1186" actId="1076"/>
          <ac:picMkLst>
            <pc:docMk/>
            <pc:sldMk cId="806478903" sldId="2147478694"/>
            <ac:picMk id="69" creationId="{0E8E3A31-7D85-1E34-4AE4-DAAA649A5C85}"/>
          </ac:picMkLst>
        </pc:picChg>
        <pc:picChg chg="mod">
          <ac:chgData name="Mark Danielsen" userId="15e292d3-8727-41cf-8474-9496272847aa" providerId="ADAL" clId="{969B2107-D630-4C55-8702-8741CA13B02C}" dt="2024-09-18T19:15:43.473" v="1186" actId="1076"/>
          <ac:picMkLst>
            <pc:docMk/>
            <pc:sldMk cId="806478903" sldId="2147478694"/>
            <ac:picMk id="70" creationId="{2FCCD501-7BFB-8115-2CAD-8B0730DACDD8}"/>
          </ac:picMkLst>
        </pc:picChg>
        <pc:picChg chg="mod">
          <ac:chgData name="Mark Danielsen" userId="15e292d3-8727-41cf-8474-9496272847aa" providerId="ADAL" clId="{969B2107-D630-4C55-8702-8741CA13B02C}" dt="2024-09-18T19:15:43.473" v="1186" actId="1076"/>
          <ac:picMkLst>
            <pc:docMk/>
            <pc:sldMk cId="806478903" sldId="2147478694"/>
            <ac:picMk id="71" creationId="{4CFECB8E-3E65-50C3-EA40-627358C0EE83}"/>
          </ac:picMkLst>
        </pc:picChg>
        <pc:picChg chg="mod">
          <ac:chgData name="Mark Danielsen" userId="15e292d3-8727-41cf-8474-9496272847aa" providerId="ADAL" clId="{969B2107-D630-4C55-8702-8741CA13B02C}" dt="2024-09-18T19:15:43.473" v="1186" actId="1076"/>
          <ac:picMkLst>
            <pc:docMk/>
            <pc:sldMk cId="806478903" sldId="2147478694"/>
            <ac:picMk id="72" creationId="{A70BB65E-A5B5-ABE1-0A45-21D994838CA5}"/>
          </ac:picMkLst>
        </pc:picChg>
        <pc:picChg chg="mod">
          <ac:chgData name="Mark Danielsen" userId="15e292d3-8727-41cf-8474-9496272847aa" providerId="ADAL" clId="{969B2107-D630-4C55-8702-8741CA13B02C}" dt="2024-09-18T19:15:43.473" v="1186" actId="1076"/>
          <ac:picMkLst>
            <pc:docMk/>
            <pc:sldMk cId="806478903" sldId="2147478694"/>
            <ac:picMk id="73" creationId="{7887AF2F-AD33-6CC6-57AD-E44EF6E93515}"/>
          </ac:picMkLst>
        </pc:picChg>
        <pc:picChg chg="mod">
          <ac:chgData name="Mark Danielsen" userId="15e292d3-8727-41cf-8474-9496272847aa" providerId="ADAL" clId="{969B2107-D630-4C55-8702-8741CA13B02C}" dt="2024-09-18T19:15:43.473" v="1186" actId="1076"/>
          <ac:picMkLst>
            <pc:docMk/>
            <pc:sldMk cId="806478903" sldId="2147478694"/>
            <ac:picMk id="74" creationId="{838D34E2-211A-5458-C5AF-A3EF735CDD41}"/>
          </ac:picMkLst>
        </pc:picChg>
        <pc:picChg chg="mod">
          <ac:chgData name="Mark Danielsen" userId="15e292d3-8727-41cf-8474-9496272847aa" providerId="ADAL" clId="{969B2107-D630-4C55-8702-8741CA13B02C}" dt="2024-09-18T19:15:43.473" v="1186" actId="1076"/>
          <ac:picMkLst>
            <pc:docMk/>
            <pc:sldMk cId="806478903" sldId="2147478694"/>
            <ac:picMk id="75" creationId="{A54EB946-4DBF-BCA8-D64D-441C1C975524}"/>
          </ac:picMkLst>
        </pc:picChg>
        <pc:picChg chg="mod">
          <ac:chgData name="Mark Danielsen" userId="15e292d3-8727-41cf-8474-9496272847aa" providerId="ADAL" clId="{969B2107-D630-4C55-8702-8741CA13B02C}" dt="2024-09-18T19:15:43.473" v="1186" actId="1076"/>
          <ac:picMkLst>
            <pc:docMk/>
            <pc:sldMk cId="806478903" sldId="2147478694"/>
            <ac:picMk id="76" creationId="{B72BAB6A-92B2-23C9-BEB2-D144011D79E1}"/>
          </ac:picMkLst>
        </pc:picChg>
        <pc:picChg chg="add mod">
          <ac:chgData name="Mark Danielsen" userId="15e292d3-8727-41cf-8474-9496272847aa" providerId="ADAL" clId="{969B2107-D630-4C55-8702-8741CA13B02C}" dt="2024-09-18T19:17:17.762" v="1196" actId="1076"/>
          <ac:picMkLst>
            <pc:docMk/>
            <pc:sldMk cId="806478903" sldId="2147478694"/>
            <ac:picMk id="77" creationId="{6780F973-5062-F417-2D68-4F92D74E3824}"/>
          </ac:picMkLst>
        </pc:picChg>
        <pc:picChg chg="add mod">
          <ac:chgData name="Mark Danielsen" userId="15e292d3-8727-41cf-8474-9496272847aa" providerId="ADAL" clId="{969B2107-D630-4C55-8702-8741CA13B02C}" dt="2024-09-18T19:16:19.920" v="1190" actId="1076"/>
          <ac:picMkLst>
            <pc:docMk/>
            <pc:sldMk cId="806478903" sldId="2147478694"/>
            <ac:picMk id="80" creationId="{F2E0800A-C04B-CC3D-5E2F-DC75CE27D19E}"/>
          </ac:picMkLst>
        </pc:picChg>
        <pc:picChg chg="add mod">
          <ac:chgData name="Mark Danielsen" userId="15e292d3-8727-41cf-8474-9496272847aa" providerId="ADAL" clId="{969B2107-D630-4C55-8702-8741CA13B02C}" dt="2024-09-18T19:16:43.438" v="1192" actId="1076"/>
          <ac:picMkLst>
            <pc:docMk/>
            <pc:sldMk cId="806478903" sldId="2147478694"/>
            <ac:picMk id="82" creationId="{4E2B13DA-4A6C-7DDF-66C9-DC6054D82014}"/>
          </ac:picMkLst>
        </pc:picChg>
        <pc:picChg chg="add mod">
          <ac:chgData name="Mark Danielsen" userId="15e292d3-8727-41cf-8474-9496272847aa" providerId="ADAL" clId="{969B2107-D630-4C55-8702-8741CA13B02C}" dt="2024-09-18T19:17:21.269" v="1197" actId="1076"/>
          <ac:picMkLst>
            <pc:docMk/>
            <pc:sldMk cId="806478903" sldId="2147478694"/>
            <ac:picMk id="84" creationId="{AE29C675-A932-994D-06BB-61CA46097ADB}"/>
          </ac:picMkLst>
        </pc:picChg>
        <pc:cxnChg chg="mod">
          <ac:chgData name="Mark Danielsen" userId="15e292d3-8727-41cf-8474-9496272847aa" providerId="ADAL" clId="{969B2107-D630-4C55-8702-8741CA13B02C}" dt="2024-09-18T19:15:43.473" v="1186" actId="1076"/>
          <ac:cxnSpMkLst>
            <pc:docMk/>
            <pc:sldMk cId="806478903" sldId="2147478694"/>
            <ac:cxnSpMk id="36" creationId="{455D87DE-1FB7-E57B-0ECB-81E243446023}"/>
          </ac:cxnSpMkLst>
        </pc:cxnChg>
        <pc:cxnChg chg="mod">
          <ac:chgData name="Mark Danielsen" userId="15e292d3-8727-41cf-8474-9496272847aa" providerId="ADAL" clId="{969B2107-D630-4C55-8702-8741CA13B02C}" dt="2024-09-18T19:15:43.473" v="1186" actId="1076"/>
          <ac:cxnSpMkLst>
            <pc:docMk/>
            <pc:sldMk cId="806478903" sldId="2147478694"/>
            <ac:cxnSpMk id="39" creationId="{F96635B9-F4E3-7A4B-831B-D6978AAF5EB4}"/>
          </ac:cxnSpMkLst>
        </pc:cxnChg>
        <pc:cxnChg chg="mod">
          <ac:chgData name="Mark Danielsen" userId="15e292d3-8727-41cf-8474-9496272847aa" providerId="ADAL" clId="{969B2107-D630-4C55-8702-8741CA13B02C}" dt="2024-09-18T19:15:43.473" v="1186" actId="1076"/>
          <ac:cxnSpMkLst>
            <pc:docMk/>
            <pc:sldMk cId="806478903" sldId="2147478694"/>
            <ac:cxnSpMk id="40" creationId="{D1EDF075-A554-E3AD-3BB1-1D6B1C018AF4}"/>
          </ac:cxnSpMkLst>
        </pc:cxnChg>
      </pc:sldChg>
      <pc:sldChg chg="addSp delSp modSp new del mod ord modClrScheme modAnim chgLayout">
        <pc:chgData name="Mark Danielsen" userId="15e292d3-8727-41cf-8474-9496272847aa" providerId="ADAL" clId="{969B2107-D630-4C55-8702-8741CA13B02C}" dt="2024-09-18T15:52:09.867" v="1044" actId="47"/>
        <pc:sldMkLst>
          <pc:docMk/>
          <pc:sldMk cId="1159415461" sldId="2147478694"/>
        </pc:sldMkLst>
        <pc:spChg chg="del">
          <ac:chgData name="Mark Danielsen" userId="15e292d3-8727-41cf-8474-9496272847aa" providerId="ADAL" clId="{969B2107-D630-4C55-8702-8741CA13B02C}" dt="2024-09-18T15:43:21.789" v="923" actId="700"/>
          <ac:spMkLst>
            <pc:docMk/>
            <pc:sldMk cId="1159415461" sldId="2147478694"/>
            <ac:spMk id="2" creationId="{C85FA48E-0303-C24B-4CDB-DD0BE1C92BB1}"/>
          </ac:spMkLst>
        </pc:spChg>
        <pc:spChg chg="mod ord">
          <ac:chgData name="Mark Danielsen" userId="15e292d3-8727-41cf-8474-9496272847aa" providerId="ADAL" clId="{969B2107-D630-4C55-8702-8741CA13B02C}" dt="2024-09-18T15:45:33.195" v="971" actId="1035"/>
          <ac:spMkLst>
            <pc:docMk/>
            <pc:sldMk cId="1159415461" sldId="2147478694"/>
            <ac:spMk id="3" creationId="{4288F4D7-7954-C8C5-5685-D92EEB47A650}"/>
          </ac:spMkLst>
        </pc:spChg>
        <pc:spChg chg="del">
          <ac:chgData name="Mark Danielsen" userId="15e292d3-8727-41cf-8474-9496272847aa" providerId="ADAL" clId="{969B2107-D630-4C55-8702-8741CA13B02C}" dt="2024-09-18T15:43:21.789" v="923" actId="700"/>
          <ac:spMkLst>
            <pc:docMk/>
            <pc:sldMk cId="1159415461" sldId="2147478694"/>
            <ac:spMk id="4" creationId="{46755BD8-19A9-4506-0819-2BC4DE7A3903}"/>
          </ac:spMkLst>
        </pc:spChg>
        <pc:spChg chg="del mod ord">
          <ac:chgData name="Mark Danielsen" userId="15e292d3-8727-41cf-8474-9496272847aa" providerId="ADAL" clId="{969B2107-D630-4C55-8702-8741CA13B02C}" dt="2024-09-18T15:43:21.789" v="923" actId="700"/>
          <ac:spMkLst>
            <pc:docMk/>
            <pc:sldMk cId="1159415461" sldId="2147478694"/>
            <ac:spMk id="5" creationId="{1D27BFA8-5207-27A5-4C65-31052ABA7296}"/>
          </ac:spMkLst>
        </pc:spChg>
        <pc:spChg chg="mod ord">
          <ac:chgData name="Mark Danielsen" userId="15e292d3-8727-41cf-8474-9496272847aa" providerId="ADAL" clId="{969B2107-D630-4C55-8702-8741CA13B02C}" dt="2024-09-18T15:43:21.789" v="923" actId="700"/>
          <ac:spMkLst>
            <pc:docMk/>
            <pc:sldMk cId="1159415461" sldId="2147478694"/>
            <ac:spMk id="6" creationId="{1F062FB8-DF82-9B0E-263E-8D27CEB714E8}"/>
          </ac:spMkLst>
        </pc:spChg>
        <pc:spChg chg="mod ord">
          <ac:chgData name="Mark Danielsen" userId="15e292d3-8727-41cf-8474-9496272847aa" providerId="ADAL" clId="{969B2107-D630-4C55-8702-8741CA13B02C}" dt="2024-09-18T15:43:21.789" v="923" actId="700"/>
          <ac:spMkLst>
            <pc:docMk/>
            <pc:sldMk cId="1159415461" sldId="2147478694"/>
            <ac:spMk id="7" creationId="{E26834AD-CABC-3D25-324D-B8C09A12D12B}"/>
          </ac:spMkLst>
        </pc:spChg>
        <pc:spChg chg="add del mod ord">
          <ac:chgData name="Mark Danielsen" userId="15e292d3-8727-41cf-8474-9496272847aa" providerId="ADAL" clId="{969B2107-D630-4C55-8702-8741CA13B02C}" dt="2024-09-18T15:43:25.396" v="924" actId="478"/>
          <ac:spMkLst>
            <pc:docMk/>
            <pc:sldMk cId="1159415461" sldId="2147478694"/>
            <ac:spMk id="8" creationId="{1DA3190F-3A66-983B-E7A9-B5B27569D21F}"/>
          </ac:spMkLst>
        </pc:spChg>
        <pc:spChg chg="add mod">
          <ac:chgData name="Mark Danielsen" userId="15e292d3-8727-41cf-8474-9496272847aa" providerId="ADAL" clId="{969B2107-D630-4C55-8702-8741CA13B02C}" dt="2024-09-18T15:45:41.716" v="1000" actId="1035"/>
          <ac:spMkLst>
            <pc:docMk/>
            <pc:sldMk cId="1159415461" sldId="2147478694"/>
            <ac:spMk id="11" creationId="{9E331DDB-2DDF-3203-95C6-CB15C4D9C7EC}"/>
          </ac:spMkLst>
        </pc:spChg>
        <pc:spChg chg="mod">
          <ac:chgData name="Mark Danielsen" userId="15e292d3-8727-41cf-8474-9496272847aa" providerId="ADAL" clId="{969B2107-D630-4C55-8702-8741CA13B02C}" dt="2024-09-18T15:45:41.716" v="1000" actId="1035"/>
          <ac:spMkLst>
            <pc:docMk/>
            <pc:sldMk cId="1159415461" sldId="2147478694"/>
            <ac:spMk id="16" creationId="{7D336EC4-1C18-96E4-B308-7FE6E23E719D}"/>
          </ac:spMkLst>
        </pc:spChg>
        <pc:spChg chg="mod">
          <ac:chgData name="Mark Danielsen" userId="15e292d3-8727-41cf-8474-9496272847aa" providerId="ADAL" clId="{969B2107-D630-4C55-8702-8741CA13B02C}" dt="2024-09-18T15:45:41.716" v="1000" actId="1035"/>
          <ac:spMkLst>
            <pc:docMk/>
            <pc:sldMk cId="1159415461" sldId="2147478694"/>
            <ac:spMk id="17" creationId="{8855D00D-92D1-DE14-CBDA-63A7058B26EC}"/>
          </ac:spMkLst>
        </pc:spChg>
        <pc:spChg chg="mod">
          <ac:chgData name="Mark Danielsen" userId="15e292d3-8727-41cf-8474-9496272847aa" providerId="ADAL" clId="{969B2107-D630-4C55-8702-8741CA13B02C}" dt="2024-09-18T15:45:41.716" v="1000" actId="1035"/>
          <ac:spMkLst>
            <pc:docMk/>
            <pc:sldMk cId="1159415461" sldId="2147478694"/>
            <ac:spMk id="18" creationId="{DA8961E9-16FA-A7C7-AE8D-85CC5EECF9D2}"/>
          </ac:spMkLst>
        </pc:spChg>
        <pc:spChg chg="mod">
          <ac:chgData name="Mark Danielsen" userId="15e292d3-8727-41cf-8474-9496272847aa" providerId="ADAL" clId="{969B2107-D630-4C55-8702-8741CA13B02C}" dt="2024-09-18T15:45:33.195" v="971" actId="1035"/>
          <ac:spMkLst>
            <pc:docMk/>
            <pc:sldMk cId="1159415461" sldId="2147478694"/>
            <ac:spMk id="26" creationId="{1C2F00A4-B1F5-8A56-6F38-29D3DA4B5FB2}"/>
          </ac:spMkLst>
        </pc:spChg>
        <pc:spChg chg="add del mod">
          <ac:chgData name="Mark Danielsen" userId="15e292d3-8727-41cf-8474-9496272847aa" providerId="ADAL" clId="{969B2107-D630-4C55-8702-8741CA13B02C}" dt="2024-09-18T15:43:58.652" v="926" actId="478"/>
          <ac:spMkLst>
            <pc:docMk/>
            <pc:sldMk cId="1159415461" sldId="2147478694"/>
            <ac:spMk id="28" creationId="{827A172B-2431-02C0-C03E-9E22CF81B151}"/>
          </ac:spMkLst>
        </pc:spChg>
        <pc:spChg chg="add mod">
          <ac:chgData name="Mark Danielsen" userId="15e292d3-8727-41cf-8474-9496272847aa" providerId="ADAL" clId="{969B2107-D630-4C55-8702-8741CA13B02C}" dt="2024-09-18T15:44:26.033" v="929" actId="1076"/>
          <ac:spMkLst>
            <pc:docMk/>
            <pc:sldMk cId="1159415461" sldId="2147478694"/>
            <ac:spMk id="29" creationId="{ED5592FF-61A1-1963-CA97-6BCE24527D03}"/>
          </ac:spMkLst>
        </pc:spChg>
        <pc:grpChg chg="add mod">
          <ac:chgData name="Mark Danielsen" userId="15e292d3-8727-41cf-8474-9496272847aa" providerId="ADAL" clId="{969B2107-D630-4C55-8702-8741CA13B02C}" dt="2024-09-18T15:45:41.716" v="1000" actId="1035"/>
          <ac:grpSpMkLst>
            <pc:docMk/>
            <pc:sldMk cId="1159415461" sldId="2147478694"/>
            <ac:grpSpMk id="12" creationId="{3E8FABF6-6101-195B-9C3A-763F6A58AFE0}"/>
          </ac:grpSpMkLst>
        </pc:grpChg>
        <pc:grpChg chg="add mod">
          <ac:chgData name="Mark Danielsen" userId="15e292d3-8727-41cf-8474-9496272847aa" providerId="ADAL" clId="{969B2107-D630-4C55-8702-8741CA13B02C}" dt="2024-09-18T15:45:33.195" v="971" actId="1035"/>
          <ac:grpSpMkLst>
            <pc:docMk/>
            <pc:sldMk cId="1159415461" sldId="2147478694"/>
            <ac:grpSpMk id="22" creationId="{964233FF-DD5D-AB3C-88C6-95FE743DBEC6}"/>
          </ac:grpSpMkLst>
        </pc:grpChg>
        <pc:grpChg chg="mod">
          <ac:chgData name="Mark Danielsen" userId="15e292d3-8727-41cf-8474-9496272847aa" providerId="ADAL" clId="{969B2107-D630-4C55-8702-8741CA13B02C}" dt="2024-09-18T15:45:33.195" v="971" actId="1035"/>
          <ac:grpSpMkLst>
            <pc:docMk/>
            <pc:sldMk cId="1159415461" sldId="2147478694"/>
            <ac:grpSpMk id="23" creationId="{E210B404-754A-3630-DA57-A506FB968413}"/>
          </ac:grpSpMkLst>
        </pc:grpChg>
        <pc:graphicFrameChg chg="add mod">
          <ac:chgData name="Mark Danielsen" userId="15e292d3-8727-41cf-8474-9496272847aa" providerId="ADAL" clId="{969B2107-D630-4C55-8702-8741CA13B02C}" dt="2024-09-18T15:45:33.195" v="971" actId="1035"/>
          <ac:graphicFrameMkLst>
            <pc:docMk/>
            <pc:sldMk cId="1159415461" sldId="2147478694"/>
            <ac:graphicFrameMk id="20" creationId="{98BC08C4-B081-4363-6EBA-DC8850220FD7}"/>
          </ac:graphicFrameMkLst>
        </pc:graphicFrameChg>
        <pc:graphicFrameChg chg="add mod">
          <ac:chgData name="Mark Danielsen" userId="15e292d3-8727-41cf-8474-9496272847aa" providerId="ADAL" clId="{969B2107-D630-4C55-8702-8741CA13B02C}" dt="2024-09-18T15:45:33.195" v="971" actId="1035"/>
          <ac:graphicFrameMkLst>
            <pc:docMk/>
            <pc:sldMk cId="1159415461" sldId="2147478694"/>
            <ac:graphicFrameMk id="21" creationId="{68B2E36E-C281-665A-7A0C-2E4C0659D824}"/>
          </ac:graphicFrameMkLst>
        </pc:graphicFrameChg>
        <pc:picChg chg="add mod">
          <ac:chgData name="Mark Danielsen" userId="15e292d3-8727-41cf-8474-9496272847aa" providerId="ADAL" clId="{969B2107-D630-4C55-8702-8741CA13B02C}" dt="2024-09-18T15:45:33.195" v="971" actId="1035"/>
          <ac:picMkLst>
            <pc:docMk/>
            <pc:sldMk cId="1159415461" sldId="2147478694"/>
            <ac:picMk id="9" creationId="{43D51E4B-EBB2-914A-7F7F-DFF8DF9F6FA5}"/>
          </ac:picMkLst>
        </pc:picChg>
        <pc:picChg chg="add mod">
          <ac:chgData name="Mark Danielsen" userId="15e292d3-8727-41cf-8474-9496272847aa" providerId="ADAL" clId="{969B2107-D630-4C55-8702-8741CA13B02C}" dt="2024-09-18T15:45:41.716" v="1000" actId="1035"/>
          <ac:picMkLst>
            <pc:docMk/>
            <pc:sldMk cId="1159415461" sldId="2147478694"/>
            <ac:picMk id="10" creationId="{B16891CA-9C55-5AC3-4B5A-E5F708BF45F0}"/>
          </ac:picMkLst>
        </pc:picChg>
        <pc:picChg chg="mod">
          <ac:chgData name="Mark Danielsen" userId="15e292d3-8727-41cf-8474-9496272847aa" providerId="ADAL" clId="{969B2107-D630-4C55-8702-8741CA13B02C}" dt="2024-09-18T15:45:41.716" v="1000" actId="1035"/>
          <ac:picMkLst>
            <pc:docMk/>
            <pc:sldMk cId="1159415461" sldId="2147478694"/>
            <ac:picMk id="13" creationId="{D751E864-CE33-D591-D0B3-3742A1283D0D}"/>
          </ac:picMkLst>
        </pc:picChg>
        <pc:picChg chg="mod">
          <ac:chgData name="Mark Danielsen" userId="15e292d3-8727-41cf-8474-9496272847aa" providerId="ADAL" clId="{969B2107-D630-4C55-8702-8741CA13B02C}" dt="2024-09-18T15:45:41.716" v="1000" actId="1035"/>
          <ac:picMkLst>
            <pc:docMk/>
            <pc:sldMk cId="1159415461" sldId="2147478694"/>
            <ac:picMk id="14" creationId="{DFFEDD72-9AEE-313D-AFF5-CC2B3FE95684}"/>
          </ac:picMkLst>
        </pc:picChg>
        <pc:picChg chg="mod">
          <ac:chgData name="Mark Danielsen" userId="15e292d3-8727-41cf-8474-9496272847aa" providerId="ADAL" clId="{969B2107-D630-4C55-8702-8741CA13B02C}" dt="2024-09-18T15:45:41.716" v="1000" actId="1035"/>
          <ac:picMkLst>
            <pc:docMk/>
            <pc:sldMk cId="1159415461" sldId="2147478694"/>
            <ac:picMk id="15" creationId="{073DDB18-0576-6F62-6780-11C2A38B89BC}"/>
          </ac:picMkLst>
        </pc:picChg>
        <pc:picChg chg="add mod">
          <ac:chgData name="Mark Danielsen" userId="15e292d3-8727-41cf-8474-9496272847aa" providerId="ADAL" clId="{969B2107-D630-4C55-8702-8741CA13B02C}" dt="2024-09-18T15:45:41.716" v="1000" actId="1035"/>
          <ac:picMkLst>
            <pc:docMk/>
            <pc:sldMk cId="1159415461" sldId="2147478694"/>
            <ac:picMk id="19" creationId="{C3DECC8B-50DF-4003-D3DC-844422ECB265}"/>
          </ac:picMkLst>
        </pc:picChg>
        <pc:picChg chg="mod">
          <ac:chgData name="Mark Danielsen" userId="15e292d3-8727-41cf-8474-9496272847aa" providerId="ADAL" clId="{969B2107-D630-4C55-8702-8741CA13B02C}" dt="2024-09-18T15:45:33.195" v="971" actId="1035"/>
          <ac:picMkLst>
            <pc:docMk/>
            <pc:sldMk cId="1159415461" sldId="2147478694"/>
            <ac:picMk id="24" creationId="{085AA005-CAD3-B601-14A7-90A2E93600CE}"/>
          </ac:picMkLst>
        </pc:picChg>
        <pc:picChg chg="mod">
          <ac:chgData name="Mark Danielsen" userId="15e292d3-8727-41cf-8474-9496272847aa" providerId="ADAL" clId="{969B2107-D630-4C55-8702-8741CA13B02C}" dt="2024-09-18T15:45:33.195" v="971" actId="1035"/>
          <ac:picMkLst>
            <pc:docMk/>
            <pc:sldMk cId="1159415461" sldId="2147478694"/>
            <ac:picMk id="25" creationId="{B4D287B3-7C6F-26DE-D668-728071625D3F}"/>
          </ac:picMkLst>
        </pc:picChg>
        <pc:picChg chg="mod">
          <ac:chgData name="Mark Danielsen" userId="15e292d3-8727-41cf-8474-9496272847aa" providerId="ADAL" clId="{969B2107-D630-4C55-8702-8741CA13B02C}" dt="2024-09-18T15:45:33.195" v="971" actId="1035"/>
          <ac:picMkLst>
            <pc:docMk/>
            <pc:sldMk cId="1159415461" sldId="2147478694"/>
            <ac:picMk id="27" creationId="{EDFD3699-4EE4-88BF-443F-938754C2AEDB}"/>
          </ac:picMkLst>
        </pc:picChg>
        <pc:picChg chg="add mod">
          <ac:chgData name="Mark Danielsen" userId="15e292d3-8727-41cf-8474-9496272847aa" providerId="ADAL" clId="{969B2107-D630-4C55-8702-8741CA13B02C}" dt="2024-09-18T15:46:20.892" v="1005" actId="14100"/>
          <ac:picMkLst>
            <pc:docMk/>
            <pc:sldMk cId="1159415461" sldId="2147478694"/>
            <ac:picMk id="31" creationId="{CE9BFEE3-BCF5-D72D-38AF-1E49B7CC1C0E}"/>
          </ac:picMkLst>
        </pc:picChg>
        <pc:picChg chg="add mod">
          <ac:chgData name="Mark Danielsen" userId="15e292d3-8727-41cf-8474-9496272847aa" providerId="ADAL" clId="{969B2107-D630-4C55-8702-8741CA13B02C}" dt="2024-09-18T15:46:23.154" v="1006" actId="1076"/>
          <ac:picMkLst>
            <pc:docMk/>
            <pc:sldMk cId="1159415461" sldId="2147478694"/>
            <ac:picMk id="33" creationId="{C2441D86-EA17-1D8C-B4AA-FADDA3846B49}"/>
          </ac:picMkLst>
        </pc:picChg>
      </pc:sldChg>
      <pc:sldChg chg="addSp delSp modSp new del mod modClrScheme chgLayout">
        <pc:chgData name="Mark Danielsen" userId="15e292d3-8727-41cf-8474-9496272847aa" providerId="ADAL" clId="{969B2107-D630-4C55-8702-8741CA13B02C}" dt="2024-09-18T19:32:39.039" v="1535" actId="47"/>
        <pc:sldMkLst>
          <pc:docMk/>
          <pc:sldMk cId="3679208411" sldId="2147478695"/>
        </pc:sldMkLst>
        <pc:spChg chg="del">
          <ac:chgData name="Mark Danielsen" userId="15e292d3-8727-41cf-8474-9496272847aa" providerId="ADAL" clId="{969B2107-D630-4C55-8702-8741CA13B02C}" dt="2024-09-18T15:58:05.244" v="1165" actId="700"/>
          <ac:spMkLst>
            <pc:docMk/>
            <pc:sldMk cId="3679208411" sldId="2147478695"/>
            <ac:spMk id="2" creationId="{DEA8EF20-FB29-6A94-8FA3-68D8C511533B}"/>
          </ac:spMkLst>
        </pc:spChg>
        <pc:spChg chg="mod ord">
          <ac:chgData name="Mark Danielsen" userId="15e292d3-8727-41cf-8474-9496272847aa" providerId="ADAL" clId="{969B2107-D630-4C55-8702-8741CA13B02C}" dt="2024-09-18T15:58:05.244" v="1165" actId="700"/>
          <ac:spMkLst>
            <pc:docMk/>
            <pc:sldMk cId="3679208411" sldId="2147478695"/>
            <ac:spMk id="3" creationId="{7035187B-67C1-B421-EB01-82BF5CFBEAA3}"/>
          </ac:spMkLst>
        </pc:spChg>
        <pc:spChg chg="del">
          <ac:chgData name="Mark Danielsen" userId="15e292d3-8727-41cf-8474-9496272847aa" providerId="ADAL" clId="{969B2107-D630-4C55-8702-8741CA13B02C}" dt="2024-09-18T15:58:05.244" v="1165" actId="700"/>
          <ac:spMkLst>
            <pc:docMk/>
            <pc:sldMk cId="3679208411" sldId="2147478695"/>
            <ac:spMk id="4" creationId="{5C42B8D4-C88D-92DF-6B25-93888E4B837E}"/>
          </ac:spMkLst>
        </pc:spChg>
        <pc:spChg chg="del mod ord">
          <ac:chgData name="Mark Danielsen" userId="15e292d3-8727-41cf-8474-9496272847aa" providerId="ADAL" clId="{969B2107-D630-4C55-8702-8741CA13B02C}" dt="2024-09-18T15:58:05.244" v="1165" actId="700"/>
          <ac:spMkLst>
            <pc:docMk/>
            <pc:sldMk cId="3679208411" sldId="2147478695"/>
            <ac:spMk id="5" creationId="{6309D3FD-790D-1B0E-1717-FC2571624704}"/>
          </ac:spMkLst>
        </pc:spChg>
        <pc:spChg chg="mod ord">
          <ac:chgData name="Mark Danielsen" userId="15e292d3-8727-41cf-8474-9496272847aa" providerId="ADAL" clId="{969B2107-D630-4C55-8702-8741CA13B02C}" dt="2024-09-18T15:58:05.244" v="1165" actId="700"/>
          <ac:spMkLst>
            <pc:docMk/>
            <pc:sldMk cId="3679208411" sldId="2147478695"/>
            <ac:spMk id="6" creationId="{9FF6DFF3-9C39-C015-74CC-809535987299}"/>
          </ac:spMkLst>
        </pc:spChg>
        <pc:spChg chg="mod ord">
          <ac:chgData name="Mark Danielsen" userId="15e292d3-8727-41cf-8474-9496272847aa" providerId="ADAL" clId="{969B2107-D630-4C55-8702-8741CA13B02C}" dt="2024-09-18T15:58:05.244" v="1165" actId="700"/>
          <ac:spMkLst>
            <pc:docMk/>
            <pc:sldMk cId="3679208411" sldId="2147478695"/>
            <ac:spMk id="7" creationId="{419288FD-8217-8FFE-F2E0-38C1F1599CB4}"/>
          </ac:spMkLst>
        </pc:spChg>
        <pc:spChg chg="add del mod ord">
          <ac:chgData name="Mark Danielsen" userId="15e292d3-8727-41cf-8474-9496272847aa" providerId="ADAL" clId="{969B2107-D630-4C55-8702-8741CA13B02C}" dt="2024-09-18T15:58:10.488" v="1166" actId="478"/>
          <ac:spMkLst>
            <pc:docMk/>
            <pc:sldMk cId="3679208411" sldId="2147478695"/>
            <ac:spMk id="8" creationId="{D1C1126A-1493-5B3C-37D6-20FE271A2EAF}"/>
          </ac:spMkLst>
        </pc:spChg>
        <pc:picChg chg="add mod modCrop">
          <ac:chgData name="Mark Danielsen" userId="15e292d3-8727-41cf-8474-9496272847aa" providerId="ADAL" clId="{969B2107-D630-4C55-8702-8741CA13B02C}" dt="2024-09-18T19:21:07.815" v="1225" actId="1076"/>
          <ac:picMkLst>
            <pc:docMk/>
            <pc:sldMk cId="3679208411" sldId="2147478695"/>
            <ac:picMk id="10" creationId="{87877C63-14A4-56A6-DE2B-D7E43812C86F}"/>
          </ac:picMkLst>
        </pc:picChg>
        <pc:picChg chg="add mod ord modCrop">
          <ac:chgData name="Mark Danielsen" userId="15e292d3-8727-41cf-8474-9496272847aa" providerId="ADAL" clId="{969B2107-D630-4C55-8702-8741CA13B02C}" dt="2024-09-18T19:23:32.940" v="1345" actId="167"/>
          <ac:picMkLst>
            <pc:docMk/>
            <pc:sldMk cId="3679208411" sldId="2147478695"/>
            <ac:picMk id="12" creationId="{17CCD7D7-24B9-B92C-3D61-D90E09E2A4DD}"/>
          </ac:picMkLst>
        </pc:picChg>
      </pc:sldChg>
      <pc:sldChg chg="addSp delSp modSp new del mod modClrScheme modAnim chgLayout">
        <pc:chgData name="Mark Danielsen" userId="15e292d3-8727-41cf-8474-9496272847aa" providerId="ADAL" clId="{969B2107-D630-4C55-8702-8741CA13B02C}" dt="2024-09-18T19:40:39.517" v="1696" actId="47"/>
        <pc:sldMkLst>
          <pc:docMk/>
          <pc:sldMk cId="2116379608" sldId="2147478696"/>
        </pc:sldMkLst>
        <pc:spChg chg="del">
          <ac:chgData name="Mark Danielsen" userId="15e292d3-8727-41cf-8474-9496272847aa" providerId="ADAL" clId="{969B2107-D630-4C55-8702-8741CA13B02C}" dt="2024-09-18T15:58:47.242" v="1172" actId="700"/>
          <ac:spMkLst>
            <pc:docMk/>
            <pc:sldMk cId="2116379608" sldId="2147478696"/>
            <ac:spMk id="2" creationId="{E0358C5E-6C4A-845A-F46D-54B99CA22220}"/>
          </ac:spMkLst>
        </pc:spChg>
        <pc:spChg chg="mod ord">
          <ac:chgData name="Mark Danielsen" userId="15e292d3-8727-41cf-8474-9496272847aa" providerId="ADAL" clId="{969B2107-D630-4C55-8702-8741CA13B02C}" dt="2024-09-18T15:58:47.242" v="1172" actId="700"/>
          <ac:spMkLst>
            <pc:docMk/>
            <pc:sldMk cId="2116379608" sldId="2147478696"/>
            <ac:spMk id="3" creationId="{96ED654A-B173-BE61-FEB6-65D33D286DB3}"/>
          </ac:spMkLst>
        </pc:spChg>
        <pc:spChg chg="del">
          <ac:chgData name="Mark Danielsen" userId="15e292d3-8727-41cf-8474-9496272847aa" providerId="ADAL" clId="{969B2107-D630-4C55-8702-8741CA13B02C}" dt="2024-09-18T15:58:47.242" v="1172" actId="700"/>
          <ac:spMkLst>
            <pc:docMk/>
            <pc:sldMk cId="2116379608" sldId="2147478696"/>
            <ac:spMk id="4" creationId="{7AC82D99-6754-CBB7-DE9F-A257815BF6C1}"/>
          </ac:spMkLst>
        </pc:spChg>
        <pc:spChg chg="del mod ord">
          <ac:chgData name="Mark Danielsen" userId="15e292d3-8727-41cf-8474-9496272847aa" providerId="ADAL" clId="{969B2107-D630-4C55-8702-8741CA13B02C}" dt="2024-09-18T15:58:47.242" v="1172" actId="700"/>
          <ac:spMkLst>
            <pc:docMk/>
            <pc:sldMk cId="2116379608" sldId="2147478696"/>
            <ac:spMk id="5" creationId="{3B84F9D2-3FD7-0EEE-8D7F-6F9DEED0C1BE}"/>
          </ac:spMkLst>
        </pc:spChg>
        <pc:spChg chg="mod ord">
          <ac:chgData name="Mark Danielsen" userId="15e292d3-8727-41cf-8474-9496272847aa" providerId="ADAL" clId="{969B2107-D630-4C55-8702-8741CA13B02C}" dt="2024-09-18T15:58:47.242" v="1172" actId="700"/>
          <ac:spMkLst>
            <pc:docMk/>
            <pc:sldMk cId="2116379608" sldId="2147478696"/>
            <ac:spMk id="6" creationId="{871EF061-934F-24DA-3FAB-ABE8720FF46F}"/>
          </ac:spMkLst>
        </pc:spChg>
        <pc:spChg chg="mod ord">
          <ac:chgData name="Mark Danielsen" userId="15e292d3-8727-41cf-8474-9496272847aa" providerId="ADAL" clId="{969B2107-D630-4C55-8702-8741CA13B02C}" dt="2024-09-18T15:58:47.242" v="1172" actId="700"/>
          <ac:spMkLst>
            <pc:docMk/>
            <pc:sldMk cId="2116379608" sldId="2147478696"/>
            <ac:spMk id="7" creationId="{44C80148-3564-AB46-C729-EA62B0C5598B}"/>
          </ac:spMkLst>
        </pc:spChg>
        <pc:spChg chg="add del mod ord">
          <ac:chgData name="Mark Danielsen" userId="15e292d3-8727-41cf-8474-9496272847aa" providerId="ADAL" clId="{969B2107-D630-4C55-8702-8741CA13B02C}" dt="2024-09-18T15:58:51.571" v="1173" actId="478"/>
          <ac:spMkLst>
            <pc:docMk/>
            <pc:sldMk cId="2116379608" sldId="2147478696"/>
            <ac:spMk id="8" creationId="{856A29C2-0C75-BBFC-FC5E-91AB1F224DA8}"/>
          </ac:spMkLst>
        </pc:spChg>
        <pc:spChg chg="add mod">
          <ac:chgData name="Mark Danielsen" userId="15e292d3-8727-41cf-8474-9496272847aa" providerId="ADAL" clId="{969B2107-D630-4C55-8702-8741CA13B02C}" dt="2024-09-18T19:33:32.493" v="1539" actId="1076"/>
          <ac:spMkLst>
            <pc:docMk/>
            <pc:sldMk cId="2116379608" sldId="2147478696"/>
            <ac:spMk id="12" creationId="{E8375115-779E-6F46-8D41-C6CB388867AD}"/>
          </ac:spMkLst>
        </pc:spChg>
        <pc:spChg chg="add del mod">
          <ac:chgData name="Mark Danielsen" userId="15e292d3-8727-41cf-8474-9496272847aa" providerId="ADAL" clId="{969B2107-D630-4C55-8702-8741CA13B02C}" dt="2024-09-18T19:35:26.209" v="1541" actId="478"/>
          <ac:spMkLst>
            <pc:docMk/>
            <pc:sldMk cId="2116379608" sldId="2147478696"/>
            <ac:spMk id="18" creationId="{7B9BFFF6-F42E-80C2-BAC5-C0AF5E134B16}"/>
          </ac:spMkLst>
        </pc:spChg>
        <pc:picChg chg="add mod">
          <ac:chgData name="Mark Danielsen" userId="15e292d3-8727-41cf-8474-9496272847aa" providerId="ADAL" clId="{969B2107-D630-4C55-8702-8741CA13B02C}" dt="2024-09-18T19:33:32.493" v="1539" actId="1076"/>
          <ac:picMkLst>
            <pc:docMk/>
            <pc:sldMk cId="2116379608" sldId="2147478696"/>
            <ac:picMk id="9" creationId="{6E4A679B-46DB-D003-1292-CE5F865ECF4C}"/>
          </ac:picMkLst>
        </pc:picChg>
        <pc:picChg chg="add mod">
          <ac:chgData name="Mark Danielsen" userId="15e292d3-8727-41cf-8474-9496272847aa" providerId="ADAL" clId="{969B2107-D630-4C55-8702-8741CA13B02C}" dt="2024-09-18T19:33:32.493" v="1539" actId="1076"/>
          <ac:picMkLst>
            <pc:docMk/>
            <pc:sldMk cId="2116379608" sldId="2147478696"/>
            <ac:picMk id="10" creationId="{AEFAD2C5-2D86-C417-91B9-7984C30E3FC5}"/>
          </ac:picMkLst>
        </pc:picChg>
        <pc:picChg chg="add mod">
          <ac:chgData name="Mark Danielsen" userId="15e292d3-8727-41cf-8474-9496272847aa" providerId="ADAL" clId="{969B2107-D630-4C55-8702-8741CA13B02C}" dt="2024-09-18T19:33:32.493" v="1539" actId="1076"/>
          <ac:picMkLst>
            <pc:docMk/>
            <pc:sldMk cId="2116379608" sldId="2147478696"/>
            <ac:picMk id="11" creationId="{508B103A-0F9D-9221-1182-0DACD22384F0}"/>
          </ac:picMkLst>
        </pc:picChg>
        <pc:picChg chg="add mod">
          <ac:chgData name="Mark Danielsen" userId="15e292d3-8727-41cf-8474-9496272847aa" providerId="ADAL" clId="{969B2107-D630-4C55-8702-8741CA13B02C}" dt="2024-09-18T19:33:32.493" v="1539" actId="1076"/>
          <ac:picMkLst>
            <pc:docMk/>
            <pc:sldMk cId="2116379608" sldId="2147478696"/>
            <ac:picMk id="13" creationId="{0015976B-6B89-3986-DA43-F620C080FC06}"/>
          </ac:picMkLst>
        </pc:picChg>
        <pc:picChg chg="add mod">
          <ac:chgData name="Mark Danielsen" userId="15e292d3-8727-41cf-8474-9496272847aa" providerId="ADAL" clId="{969B2107-D630-4C55-8702-8741CA13B02C}" dt="2024-09-18T19:33:32.493" v="1539" actId="1076"/>
          <ac:picMkLst>
            <pc:docMk/>
            <pc:sldMk cId="2116379608" sldId="2147478696"/>
            <ac:picMk id="14" creationId="{5AC464D5-C88D-B052-6D75-3E5170FC24F9}"/>
          </ac:picMkLst>
        </pc:picChg>
        <pc:picChg chg="add mod">
          <ac:chgData name="Mark Danielsen" userId="15e292d3-8727-41cf-8474-9496272847aa" providerId="ADAL" clId="{969B2107-D630-4C55-8702-8741CA13B02C}" dt="2024-09-18T19:33:32.493" v="1539" actId="1076"/>
          <ac:picMkLst>
            <pc:docMk/>
            <pc:sldMk cId="2116379608" sldId="2147478696"/>
            <ac:picMk id="15" creationId="{18434647-54B1-8A3B-3F43-A8271ADFBB20}"/>
          </ac:picMkLst>
        </pc:picChg>
        <pc:picChg chg="add mod">
          <ac:chgData name="Mark Danielsen" userId="15e292d3-8727-41cf-8474-9496272847aa" providerId="ADAL" clId="{969B2107-D630-4C55-8702-8741CA13B02C}" dt="2024-09-18T19:33:32.493" v="1539" actId="1076"/>
          <ac:picMkLst>
            <pc:docMk/>
            <pc:sldMk cId="2116379608" sldId="2147478696"/>
            <ac:picMk id="16" creationId="{17F1AA7A-05E9-5ECB-FA62-04B23CDD8931}"/>
          </ac:picMkLst>
        </pc:picChg>
        <pc:picChg chg="add mod">
          <ac:chgData name="Mark Danielsen" userId="15e292d3-8727-41cf-8474-9496272847aa" providerId="ADAL" clId="{969B2107-D630-4C55-8702-8741CA13B02C}" dt="2024-09-18T19:33:32.493" v="1539" actId="1076"/>
          <ac:picMkLst>
            <pc:docMk/>
            <pc:sldMk cId="2116379608" sldId="2147478696"/>
            <ac:picMk id="17" creationId="{2041B8C2-0CE9-251B-DB4B-71EDDCA6F83D}"/>
          </ac:picMkLst>
        </pc:picChg>
      </pc:sldChg>
      <pc:sldChg chg="addSp delSp modSp new del mod modClrScheme delAnim modAnim chgLayout">
        <pc:chgData name="Mark Danielsen" userId="15e292d3-8727-41cf-8474-9496272847aa" providerId="ADAL" clId="{969B2107-D630-4C55-8702-8741CA13B02C}" dt="2024-09-18T19:49:05.287" v="1745" actId="47"/>
        <pc:sldMkLst>
          <pc:docMk/>
          <pc:sldMk cId="1399012351" sldId="2147478697"/>
        </pc:sldMkLst>
        <pc:spChg chg="del">
          <ac:chgData name="Mark Danielsen" userId="15e292d3-8727-41cf-8474-9496272847aa" providerId="ADAL" clId="{969B2107-D630-4C55-8702-8741CA13B02C}" dt="2024-09-18T15:59:04.225" v="1175" actId="700"/>
          <ac:spMkLst>
            <pc:docMk/>
            <pc:sldMk cId="1399012351" sldId="2147478697"/>
            <ac:spMk id="2" creationId="{F31289C1-400D-69BB-E808-87ADBDCB16A9}"/>
          </ac:spMkLst>
        </pc:spChg>
        <pc:spChg chg="mod ord">
          <ac:chgData name="Mark Danielsen" userId="15e292d3-8727-41cf-8474-9496272847aa" providerId="ADAL" clId="{969B2107-D630-4C55-8702-8741CA13B02C}" dt="2024-09-18T15:59:04.225" v="1175" actId="700"/>
          <ac:spMkLst>
            <pc:docMk/>
            <pc:sldMk cId="1399012351" sldId="2147478697"/>
            <ac:spMk id="3" creationId="{DC469058-4AA7-C58C-338E-E5D8710D1010}"/>
          </ac:spMkLst>
        </pc:spChg>
        <pc:spChg chg="del">
          <ac:chgData name="Mark Danielsen" userId="15e292d3-8727-41cf-8474-9496272847aa" providerId="ADAL" clId="{969B2107-D630-4C55-8702-8741CA13B02C}" dt="2024-09-18T15:59:04.225" v="1175" actId="700"/>
          <ac:spMkLst>
            <pc:docMk/>
            <pc:sldMk cId="1399012351" sldId="2147478697"/>
            <ac:spMk id="4" creationId="{3D8765EC-AD4B-8E77-EF28-CD0C11CDDA87}"/>
          </ac:spMkLst>
        </pc:spChg>
        <pc:spChg chg="del mod ord">
          <ac:chgData name="Mark Danielsen" userId="15e292d3-8727-41cf-8474-9496272847aa" providerId="ADAL" clId="{969B2107-D630-4C55-8702-8741CA13B02C}" dt="2024-09-18T15:59:04.225" v="1175" actId="700"/>
          <ac:spMkLst>
            <pc:docMk/>
            <pc:sldMk cId="1399012351" sldId="2147478697"/>
            <ac:spMk id="5" creationId="{16A1522F-157D-3FF4-903E-FE998F7601C2}"/>
          </ac:spMkLst>
        </pc:spChg>
        <pc:spChg chg="mod ord">
          <ac:chgData name="Mark Danielsen" userId="15e292d3-8727-41cf-8474-9496272847aa" providerId="ADAL" clId="{969B2107-D630-4C55-8702-8741CA13B02C}" dt="2024-09-18T15:59:04.225" v="1175" actId="700"/>
          <ac:spMkLst>
            <pc:docMk/>
            <pc:sldMk cId="1399012351" sldId="2147478697"/>
            <ac:spMk id="6" creationId="{74F53E2F-7940-F37D-7582-011BF24090DD}"/>
          </ac:spMkLst>
        </pc:spChg>
        <pc:spChg chg="mod ord">
          <ac:chgData name="Mark Danielsen" userId="15e292d3-8727-41cf-8474-9496272847aa" providerId="ADAL" clId="{969B2107-D630-4C55-8702-8741CA13B02C}" dt="2024-09-18T15:59:04.225" v="1175" actId="700"/>
          <ac:spMkLst>
            <pc:docMk/>
            <pc:sldMk cId="1399012351" sldId="2147478697"/>
            <ac:spMk id="7" creationId="{FD5A205C-5A56-7E6D-6407-597F11B69DD0}"/>
          </ac:spMkLst>
        </pc:spChg>
        <pc:spChg chg="add del mod ord">
          <ac:chgData name="Mark Danielsen" userId="15e292d3-8727-41cf-8474-9496272847aa" providerId="ADAL" clId="{969B2107-D630-4C55-8702-8741CA13B02C}" dt="2024-09-18T15:59:07.540" v="1176" actId="478"/>
          <ac:spMkLst>
            <pc:docMk/>
            <pc:sldMk cId="1399012351" sldId="2147478697"/>
            <ac:spMk id="8" creationId="{D9463EFA-B9A5-5C5E-CA70-3DA2595746AA}"/>
          </ac:spMkLst>
        </pc:spChg>
        <pc:spChg chg="add del mod">
          <ac:chgData name="Mark Danielsen" userId="15e292d3-8727-41cf-8474-9496272847aa" providerId="ADAL" clId="{969B2107-D630-4C55-8702-8741CA13B02C}" dt="2024-09-18T19:43:06.536" v="1701" actId="478"/>
          <ac:spMkLst>
            <pc:docMk/>
            <pc:sldMk cId="1399012351" sldId="2147478697"/>
            <ac:spMk id="10" creationId="{89609A25-2C5F-8B36-7B16-56F7F9821BAC}"/>
          </ac:spMkLst>
        </pc:spChg>
        <pc:picChg chg="add mod">
          <ac:chgData name="Mark Danielsen" userId="15e292d3-8727-41cf-8474-9496272847aa" providerId="ADAL" clId="{969B2107-D630-4C55-8702-8741CA13B02C}" dt="2024-09-18T19:43:00.042" v="1700"/>
          <ac:picMkLst>
            <pc:docMk/>
            <pc:sldMk cId="1399012351" sldId="2147478697"/>
            <ac:picMk id="9" creationId="{191A9EF4-0193-9FE6-D929-E3B98887F89A}"/>
          </ac:picMkLst>
        </pc:picChg>
        <pc:cxnChg chg="add del mod">
          <ac:chgData name="Mark Danielsen" userId="15e292d3-8727-41cf-8474-9496272847aa" providerId="ADAL" clId="{969B2107-D630-4C55-8702-8741CA13B02C}" dt="2024-09-18T19:43:08.189" v="1702" actId="478"/>
          <ac:cxnSpMkLst>
            <pc:docMk/>
            <pc:sldMk cId="1399012351" sldId="2147478697"/>
            <ac:cxnSpMk id="11" creationId="{06A478A3-61D6-46CB-AE3A-761850133255}"/>
          </ac:cxnSpMkLst>
        </pc:cxnChg>
        <pc:cxnChg chg="add del mod">
          <ac:chgData name="Mark Danielsen" userId="15e292d3-8727-41cf-8474-9496272847aa" providerId="ADAL" clId="{969B2107-D630-4C55-8702-8741CA13B02C}" dt="2024-09-18T19:43:09.648" v="1703" actId="478"/>
          <ac:cxnSpMkLst>
            <pc:docMk/>
            <pc:sldMk cId="1399012351" sldId="2147478697"/>
            <ac:cxnSpMk id="12" creationId="{20983C76-0F09-F11F-0503-48E729321248}"/>
          </ac:cxnSpMkLst>
        </pc:cxnChg>
      </pc:sldChg>
      <pc:sldChg chg="addSp delSp modSp mod delAnim modAnim">
        <pc:chgData name="Mark Danielsen" userId="15e292d3-8727-41cf-8474-9496272847aa" providerId="ADAL" clId="{969B2107-D630-4C55-8702-8741CA13B02C}" dt="2024-09-18T20:37:02.635" v="2163"/>
        <pc:sldMkLst>
          <pc:docMk/>
          <pc:sldMk cId="3057646526" sldId="2147478698"/>
        </pc:sldMkLst>
        <pc:spChg chg="del">
          <ac:chgData name="Mark Danielsen" userId="15e292d3-8727-41cf-8474-9496272847aa" providerId="ADAL" clId="{969B2107-D630-4C55-8702-8741CA13B02C}" dt="2024-09-18T19:17:41.287" v="1198" actId="478"/>
          <ac:spMkLst>
            <pc:docMk/>
            <pc:sldMk cId="3057646526" sldId="2147478698"/>
            <ac:spMk id="23" creationId="{5317385D-BF52-CB17-1DFF-8B0402F52F89}"/>
          </ac:spMkLst>
        </pc:spChg>
        <pc:spChg chg="del">
          <ac:chgData name="Mark Danielsen" userId="15e292d3-8727-41cf-8474-9496272847aa" providerId="ADAL" clId="{969B2107-D630-4C55-8702-8741CA13B02C}" dt="2024-09-18T19:17:41.287" v="1198" actId="478"/>
          <ac:spMkLst>
            <pc:docMk/>
            <pc:sldMk cId="3057646526" sldId="2147478698"/>
            <ac:spMk id="29" creationId="{76B4BEA6-5673-3D03-BFF3-F42BEAA52D1C}"/>
          </ac:spMkLst>
        </pc:spChg>
        <pc:grpChg chg="del">
          <ac:chgData name="Mark Danielsen" userId="15e292d3-8727-41cf-8474-9496272847aa" providerId="ADAL" clId="{969B2107-D630-4C55-8702-8741CA13B02C}" dt="2024-09-18T19:17:41.287" v="1198" actId="478"/>
          <ac:grpSpMkLst>
            <pc:docMk/>
            <pc:sldMk cId="3057646526" sldId="2147478698"/>
            <ac:grpSpMk id="16" creationId="{84A6D2A8-B667-C312-06F2-DE2D0422DA6B}"/>
          </ac:grpSpMkLst>
        </pc:grpChg>
        <pc:grpChg chg="del">
          <ac:chgData name="Mark Danielsen" userId="15e292d3-8727-41cf-8474-9496272847aa" providerId="ADAL" clId="{969B2107-D630-4C55-8702-8741CA13B02C}" dt="2024-09-18T19:17:41.287" v="1198" actId="478"/>
          <ac:grpSpMkLst>
            <pc:docMk/>
            <pc:sldMk cId="3057646526" sldId="2147478698"/>
            <ac:grpSpMk id="20" creationId="{1AF04DB2-3135-9F67-E348-2C0AEE0FDF29}"/>
          </ac:grpSpMkLst>
        </pc:grpChg>
        <pc:grpChg chg="del">
          <ac:chgData name="Mark Danielsen" userId="15e292d3-8727-41cf-8474-9496272847aa" providerId="ADAL" clId="{969B2107-D630-4C55-8702-8741CA13B02C}" dt="2024-09-18T19:17:41.287" v="1198" actId="478"/>
          <ac:grpSpMkLst>
            <pc:docMk/>
            <pc:sldMk cId="3057646526" sldId="2147478698"/>
            <ac:grpSpMk id="21" creationId="{B0FEE3E3-8668-1D17-65C1-789B7CF8783B}"/>
          </ac:grpSpMkLst>
        </pc:grpChg>
        <pc:grpChg chg="del">
          <ac:chgData name="Mark Danielsen" userId="15e292d3-8727-41cf-8474-9496272847aa" providerId="ADAL" clId="{969B2107-D630-4C55-8702-8741CA13B02C}" dt="2024-09-18T19:17:41.287" v="1198" actId="478"/>
          <ac:grpSpMkLst>
            <pc:docMk/>
            <pc:sldMk cId="3057646526" sldId="2147478698"/>
            <ac:grpSpMk id="25" creationId="{37ECC95E-E5C5-68C7-6AE1-B9C030BFE4AD}"/>
          </ac:grpSpMkLst>
        </pc:grpChg>
        <pc:grpChg chg="del">
          <ac:chgData name="Mark Danielsen" userId="15e292d3-8727-41cf-8474-9496272847aa" providerId="ADAL" clId="{969B2107-D630-4C55-8702-8741CA13B02C}" dt="2024-09-18T19:17:41.287" v="1198" actId="478"/>
          <ac:grpSpMkLst>
            <pc:docMk/>
            <pc:sldMk cId="3057646526" sldId="2147478698"/>
            <ac:grpSpMk id="28" creationId="{25A336C4-01FE-8C42-64B7-ACAA4039C9D2}"/>
          </ac:grpSpMkLst>
        </pc:grpChg>
        <pc:grpChg chg="del">
          <ac:chgData name="Mark Danielsen" userId="15e292d3-8727-41cf-8474-9496272847aa" providerId="ADAL" clId="{969B2107-D630-4C55-8702-8741CA13B02C}" dt="2024-09-18T19:17:41.287" v="1198" actId="478"/>
          <ac:grpSpMkLst>
            <pc:docMk/>
            <pc:sldMk cId="3057646526" sldId="2147478698"/>
            <ac:grpSpMk id="1040" creationId="{BD29C57A-E8DA-6142-28B0-AE488AD8F0D8}"/>
          </ac:grpSpMkLst>
        </pc:grpChg>
        <pc:picChg chg="del">
          <ac:chgData name="Mark Danielsen" userId="15e292d3-8727-41cf-8474-9496272847aa" providerId="ADAL" clId="{969B2107-D630-4C55-8702-8741CA13B02C}" dt="2024-09-18T19:17:41.287" v="1198" actId="478"/>
          <ac:picMkLst>
            <pc:docMk/>
            <pc:sldMk cId="3057646526" sldId="2147478698"/>
            <ac:picMk id="18" creationId="{3D12A180-7D95-DB06-5E9B-CBF5AC296A9E}"/>
          </ac:picMkLst>
        </pc:picChg>
        <pc:picChg chg="add mod modCrop">
          <ac:chgData name="Mark Danielsen" userId="15e292d3-8727-41cf-8474-9496272847aa" providerId="ADAL" clId="{969B2107-D630-4C55-8702-8741CA13B02C}" dt="2024-09-18T19:19:25.568" v="1214" actId="1076"/>
          <ac:picMkLst>
            <pc:docMk/>
            <pc:sldMk cId="3057646526" sldId="2147478698"/>
            <ac:picMk id="1036" creationId="{5C688E62-E0F0-73FF-7985-235498C8479D}"/>
          </ac:picMkLst>
        </pc:picChg>
        <pc:picChg chg="add mod">
          <ac:chgData name="Mark Danielsen" userId="15e292d3-8727-41cf-8474-9496272847aa" providerId="ADAL" clId="{969B2107-D630-4C55-8702-8741CA13B02C}" dt="2024-09-18T19:19:19.830" v="1213" actId="1076"/>
          <ac:picMkLst>
            <pc:docMk/>
            <pc:sldMk cId="3057646526" sldId="2147478698"/>
            <ac:picMk id="1037" creationId="{83498C16-EC6E-442F-62A5-572C632C76C4}"/>
          </ac:picMkLst>
        </pc:picChg>
        <pc:picChg chg="del">
          <ac:chgData name="Mark Danielsen" userId="15e292d3-8727-41cf-8474-9496272847aa" providerId="ADAL" clId="{969B2107-D630-4C55-8702-8741CA13B02C}" dt="2024-09-18T19:17:41.287" v="1198" actId="478"/>
          <ac:picMkLst>
            <pc:docMk/>
            <pc:sldMk cId="3057646526" sldId="2147478698"/>
            <ac:picMk id="1038" creationId="{D87012F9-0B07-19BF-3C30-86FF0B34040D}"/>
          </ac:picMkLst>
        </pc:picChg>
        <pc:picChg chg="del">
          <ac:chgData name="Mark Danielsen" userId="15e292d3-8727-41cf-8474-9496272847aa" providerId="ADAL" clId="{969B2107-D630-4C55-8702-8741CA13B02C}" dt="2024-09-18T19:17:41.287" v="1198" actId="478"/>
          <ac:picMkLst>
            <pc:docMk/>
            <pc:sldMk cId="3057646526" sldId="2147478698"/>
            <ac:picMk id="1042" creationId="{14C6315D-F3B1-7F86-AD7C-7E9E4E9B0098}"/>
          </ac:picMkLst>
        </pc:picChg>
        <pc:picChg chg="add mod ord">
          <ac:chgData name="Mark Danielsen" userId="15e292d3-8727-41cf-8474-9496272847aa" providerId="ADAL" clId="{969B2107-D630-4C55-8702-8741CA13B02C}" dt="2024-09-18T19:19:33.147" v="1216" actId="1076"/>
          <ac:picMkLst>
            <pc:docMk/>
            <pc:sldMk cId="3057646526" sldId="2147478698"/>
            <ac:picMk id="2053" creationId="{F2B0BD1B-8865-40AD-71E5-B389197A2B13}"/>
          </ac:picMkLst>
        </pc:picChg>
        <pc:picChg chg="del">
          <ac:chgData name="Mark Danielsen" userId="15e292d3-8727-41cf-8474-9496272847aa" providerId="ADAL" clId="{969B2107-D630-4C55-8702-8741CA13B02C}" dt="2024-09-18T19:17:43.832" v="1199" actId="478"/>
          <ac:picMkLst>
            <pc:docMk/>
            <pc:sldMk cId="3057646526" sldId="2147478698"/>
            <ac:picMk id="2069" creationId="{38ED7199-D45A-62EF-8D7E-A4C4ED79C888}"/>
          </ac:picMkLst>
        </pc:picChg>
      </pc:sldChg>
      <pc:sldChg chg="addSp delSp modSp mod delAnim modAnim">
        <pc:chgData name="Mark Danielsen" userId="15e292d3-8727-41cf-8474-9496272847aa" providerId="ADAL" clId="{969B2107-D630-4C55-8702-8741CA13B02C}" dt="2024-09-18T19:32:15.085" v="1531" actId="1076"/>
        <pc:sldMkLst>
          <pc:docMk/>
          <pc:sldMk cId="607329572" sldId="2147478699"/>
        </pc:sldMkLst>
        <pc:spChg chg="del mod">
          <ac:chgData name="Mark Danielsen" userId="15e292d3-8727-41cf-8474-9496272847aa" providerId="ADAL" clId="{969B2107-D630-4C55-8702-8741CA13B02C}" dt="2024-09-18T19:23:43.833" v="1346" actId="478"/>
          <ac:spMkLst>
            <pc:docMk/>
            <pc:sldMk cId="607329572" sldId="2147478699"/>
            <ac:spMk id="4" creationId="{DE0B9A9A-5CD6-E3AB-141D-D3DF2D388A48}"/>
          </ac:spMkLst>
        </pc:spChg>
        <pc:spChg chg="del mod">
          <ac:chgData name="Mark Danielsen" userId="15e292d3-8727-41cf-8474-9496272847aa" providerId="ADAL" clId="{969B2107-D630-4C55-8702-8741CA13B02C}" dt="2024-09-18T19:23:43.833" v="1346" actId="478"/>
          <ac:spMkLst>
            <pc:docMk/>
            <pc:sldMk cId="607329572" sldId="2147478699"/>
            <ac:spMk id="17" creationId="{9570D66C-5B3A-26F5-C723-CBE4CE691A08}"/>
          </ac:spMkLst>
        </pc:spChg>
        <pc:spChg chg="add mod">
          <ac:chgData name="Mark Danielsen" userId="15e292d3-8727-41cf-8474-9496272847aa" providerId="ADAL" clId="{969B2107-D630-4C55-8702-8741CA13B02C}" dt="2024-09-18T19:32:06.343" v="1529" actId="1037"/>
          <ac:spMkLst>
            <pc:docMk/>
            <pc:sldMk cId="607329572" sldId="2147478699"/>
            <ac:spMk id="18" creationId="{7C820187-DF24-8AAD-4D1A-118C804B7E49}"/>
          </ac:spMkLst>
        </pc:spChg>
        <pc:spChg chg="del mod">
          <ac:chgData name="Mark Danielsen" userId="15e292d3-8727-41cf-8474-9496272847aa" providerId="ADAL" clId="{969B2107-D630-4C55-8702-8741CA13B02C}" dt="2024-09-18T19:23:43.833" v="1346" actId="478"/>
          <ac:spMkLst>
            <pc:docMk/>
            <pc:sldMk cId="607329572" sldId="2147478699"/>
            <ac:spMk id="19" creationId="{74E496E7-7693-192B-BD93-33B476167625}"/>
          </ac:spMkLst>
        </pc:spChg>
        <pc:spChg chg="del mod">
          <ac:chgData name="Mark Danielsen" userId="15e292d3-8727-41cf-8474-9496272847aa" providerId="ADAL" clId="{969B2107-D630-4C55-8702-8741CA13B02C}" dt="2024-09-18T19:23:43.833" v="1346" actId="478"/>
          <ac:spMkLst>
            <pc:docMk/>
            <pc:sldMk cId="607329572" sldId="2147478699"/>
            <ac:spMk id="20" creationId="{8495F8CD-B7D1-6930-D571-5F8D17FBD824}"/>
          </ac:spMkLst>
        </pc:spChg>
        <pc:spChg chg="del mod">
          <ac:chgData name="Mark Danielsen" userId="15e292d3-8727-41cf-8474-9496272847aa" providerId="ADAL" clId="{969B2107-D630-4C55-8702-8741CA13B02C}" dt="2024-09-18T19:23:43.833" v="1346" actId="478"/>
          <ac:spMkLst>
            <pc:docMk/>
            <pc:sldMk cId="607329572" sldId="2147478699"/>
            <ac:spMk id="21" creationId="{2C4E04A4-29E1-D6CC-DE51-B0791AB0E591}"/>
          </ac:spMkLst>
        </pc:spChg>
        <pc:spChg chg="add mod">
          <ac:chgData name="Mark Danielsen" userId="15e292d3-8727-41cf-8474-9496272847aa" providerId="ADAL" clId="{969B2107-D630-4C55-8702-8741CA13B02C}" dt="2024-09-18T19:32:06.343" v="1529" actId="1037"/>
          <ac:spMkLst>
            <pc:docMk/>
            <pc:sldMk cId="607329572" sldId="2147478699"/>
            <ac:spMk id="22" creationId="{1E1F374B-DAD5-AB1C-3135-5CCF8AF52891}"/>
          </ac:spMkLst>
        </pc:spChg>
        <pc:spChg chg="del mod">
          <ac:chgData name="Mark Danielsen" userId="15e292d3-8727-41cf-8474-9496272847aa" providerId="ADAL" clId="{969B2107-D630-4C55-8702-8741CA13B02C}" dt="2024-09-18T19:23:43.833" v="1346" actId="478"/>
          <ac:spMkLst>
            <pc:docMk/>
            <pc:sldMk cId="607329572" sldId="2147478699"/>
            <ac:spMk id="25" creationId="{A1D1BEF2-F297-A67A-B800-80E2465A7399}"/>
          </ac:spMkLst>
        </pc:spChg>
        <pc:spChg chg="del mod">
          <ac:chgData name="Mark Danielsen" userId="15e292d3-8727-41cf-8474-9496272847aa" providerId="ADAL" clId="{969B2107-D630-4C55-8702-8741CA13B02C}" dt="2024-09-18T19:23:43.833" v="1346" actId="478"/>
          <ac:spMkLst>
            <pc:docMk/>
            <pc:sldMk cId="607329572" sldId="2147478699"/>
            <ac:spMk id="26" creationId="{05D4DEF1-AF8F-6576-E989-606FD10372AE}"/>
          </ac:spMkLst>
        </pc:spChg>
        <pc:grpChg chg="del mod">
          <ac:chgData name="Mark Danielsen" userId="15e292d3-8727-41cf-8474-9496272847aa" providerId="ADAL" clId="{969B2107-D630-4C55-8702-8741CA13B02C}" dt="2024-09-18T19:23:43.833" v="1346" actId="478"/>
          <ac:grpSpMkLst>
            <pc:docMk/>
            <pc:sldMk cId="607329572" sldId="2147478699"/>
            <ac:grpSpMk id="10" creationId="{C5B767FB-E6EC-8222-94EA-E613EDC27414}"/>
          </ac:grpSpMkLst>
        </pc:grpChg>
        <pc:grpChg chg="del">
          <ac:chgData name="Mark Danielsen" userId="15e292d3-8727-41cf-8474-9496272847aa" providerId="ADAL" clId="{969B2107-D630-4C55-8702-8741CA13B02C}" dt="2024-09-18T19:21:26.396" v="1226" actId="478"/>
          <ac:grpSpMkLst>
            <pc:docMk/>
            <pc:sldMk cId="607329572" sldId="2147478699"/>
            <ac:grpSpMk id="29" creationId="{27F767BA-FDC1-37E6-3B21-118BE77D1254}"/>
          </ac:grpSpMkLst>
        </pc:grpChg>
        <pc:picChg chg="del mod">
          <ac:chgData name="Mark Danielsen" userId="15e292d3-8727-41cf-8474-9496272847aa" providerId="ADAL" clId="{969B2107-D630-4C55-8702-8741CA13B02C}" dt="2024-09-18T19:23:43.833" v="1346" actId="478"/>
          <ac:picMkLst>
            <pc:docMk/>
            <pc:sldMk cId="607329572" sldId="2147478699"/>
            <ac:picMk id="8" creationId="{7CC461B2-A145-755F-89BD-8C902B837B99}"/>
          </ac:picMkLst>
        </pc:picChg>
        <pc:picChg chg="add del mod">
          <ac:chgData name="Mark Danielsen" userId="15e292d3-8727-41cf-8474-9496272847aa" providerId="ADAL" clId="{969B2107-D630-4C55-8702-8741CA13B02C}" dt="2024-09-18T19:27:47.685" v="1365" actId="478"/>
          <ac:picMkLst>
            <pc:docMk/>
            <pc:sldMk cId="607329572" sldId="2147478699"/>
            <ac:picMk id="9" creationId="{DE6AD6CE-8B95-646D-472F-65F1BD214C28}"/>
          </ac:picMkLst>
        </pc:picChg>
        <pc:picChg chg="mod">
          <ac:chgData name="Mark Danielsen" userId="15e292d3-8727-41cf-8474-9496272847aa" providerId="ADAL" clId="{969B2107-D630-4C55-8702-8741CA13B02C}" dt="2024-09-18T19:22:49.145" v="1341" actId="1036"/>
          <ac:picMkLst>
            <pc:docMk/>
            <pc:sldMk cId="607329572" sldId="2147478699"/>
            <ac:picMk id="11" creationId="{456EECDC-A925-7979-72C3-D6450FFFE9E2}"/>
          </ac:picMkLst>
        </pc:picChg>
        <pc:picChg chg="add mod">
          <ac:chgData name="Mark Danielsen" userId="15e292d3-8727-41cf-8474-9496272847aa" providerId="ADAL" clId="{969B2107-D630-4C55-8702-8741CA13B02C}" dt="2024-09-18T19:32:15.085" v="1531" actId="1076"/>
          <ac:picMkLst>
            <pc:docMk/>
            <pc:sldMk cId="607329572" sldId="2147478699"/>
            <ac:picMk id="12" creationId="{A36C64A9-C139-5188-27A2-573D45DD4DFA}"/>
          </ac:picMkLst>
        </pc:picChg>
        <pc:picChg chg="add mod">
          <ac:chgData name="Mark Danielsen" userId="15e292d3-8727-41cf-8474-9496272847aa" providerId="ADAL" clId="{969B2107-D630-4C55-8702-8741CA13B02C}" dt="2024-09-18T19:32:06.343" v="1529" actId="1037"/>
          <ac:picMkLst>
            <pc:docMk/>
            <pc:sldMk cId="607329572" sldId="2147478699"/>
            <ac:picMk id="13" creationId="{1B8BD02A-9B3E-E637-9976-FFD8824AE1C6}"/>
          </ac:picMkLst>
        </pc:picChg>
        <pc:picChg chg="mod">
          <ac:chgData name="Mark Danielsen" userId="15e292d3-8727-41cf-8474-9496272847aa" providerId="ADAL" clId="{969B2107-D630-4C55-8702-8741CA13B02C}" dt="2024-09-18T19:22:49.145" v="1341" actId="1036"/>
          <ac:picMkLst>
            <pc:docMk/>
            <pc:sldMk cId="607329572" sldId="2147478699"/>
            <ac:picMk id="15" creationId="{050B7BBC-3540-2DE8-6598-0F0F3AA284D5}"/>
          </ac:picMkLst>
        </pc:picChg>
        <pc:picChg chg="add del mod ord">
          <ac:chgData name="Mark Danielsen" userId="15e292d3-8727-41cf-8474-9496272847aa" providerId="ADAL" clId="{969B2107-D630-4C55-8702-8741CA13B02C}" dt="2024-09-18T19:29:38.546" v="1384" actId="478"/>
          <ac:picMkLst>
            <pc:docMk/>
            <pc:sldMk cId="607329572" sldId="2147478699"/>
            <ac:picMk id="16" creationId="{759B6C34-4268-290A-0D06-F43967A643AC}"/>
          </ac:picMkLst>
        </pc:picChg>
        <pc:picChg chg="del mod">
          <ac:chgData name="Mark Danielsen" userId="15e292d3-8727-41cf-8474-9496272847aa" providerId="ADAL" clId="{969B2107-D630-4C55-8702-8741CA13B02C}" dt="2024-09-18T19:23:43.833" v="1346" actId="478"/>
          <ac:picMkLst>
            <pc:docMk/>
            <pc:sldMk cId="607329572" sldId="2147478699"/>
            <ac:picMk id="23" creationId="{B4CAA7BC-76E6-BE3B-8DA6-987BABD09160}"/>
          </ac:picMkLst>
        </pc:picChg>
        <pc:picChg chg="del mod">
          <ac:chgData name="Mark Danielsen" userId="15e292d3-8727-41cf-8474-9496272847aa" providerId="ADAL" clId="{969B2107-D630-4C55-8702-8741CA13B02C}" dt="2024-09-18T19:23:43.833" v="1346" actId="478"/>
          <ac:picMkLst>
            <pc:docMk/>
            <pc:sldMk cId="607329572" sldId="2147478699"/>
            <ac:picMk id="24" creationId="{3A75DA7B-D80B-B255-3548-E93F74D4C42A}"/>
          </ac:picMkLst>
        </pc:picChg>
        <pc:picChg chg="del mod">
          <ac:chgData name="Mark Danielsen" userId="15e292d3-8727-41cf-8474-9496272847aa" providerId="ADAL" clId="{969B2107-D630-4C55-8702-8741CA13B02C}" dt="2024-09-18T19:23:43.833" v="1346" actId="478"/>
          <ac:picMkLst>
            <pc:docMk/>
            <pc:sldMk cId="607329572" sldId="2147478699"/>
            <ac:picMk id="28" creationId="{E2CF58C4-933D-5C7B-D732-D6DF05D80A50}"/>
          </ac:picMkLst>
        </pc:picChg>
      </pc:sldChg>
      <pc:sldChg chg="del">
        <pc:chgData name="Mark Danielsen" userId="15e292d3-8727-41cf-8474-9496272847aa" providerId="ADAL" clId="{969B2107-D630-4C55-8702-8741CA13B02C}" dt="2024-09-18T19:32:50.217" v="1536" actId="47"/>
        <pc:sldMkLst>
          <pc:docMk/>
          <pc:sldMk cId="2061250406" sldId="2147478700"/>
        </pc:sldMkLst>
      </pc:sldChg>
      <pc:sldChg chg="addSp delSp modSp mod modAnim">
        <pc:chgData name="Mark Danielsen" userId="15e292d3-8727-41cf-8474-9496272847aa" providerId="ADAL" clId="{969B2107-D630-4C55-8702-8741CA13B02C}" dt="2024-09-18T21:07:13.413" v="2255" actId="14100"/>
        <pc:sldMkLst>
          <pc:docMk/>
          <pc:sldMk cId="2309393714" sldId="2147478700"/>
        </pc:sldMkLst>
        <pc:spChg chg="mod">
          <ac:chgData name="Mark Danielsen" userId="15e292d3-8727-41cf-8474-9496272847aa" providerId="ADAL" clId="{969B2107-D630-4C55-8702-8741CA13B02C}" dt="2024-09-18T19:53:40.840" v="1781" actId="14100"/>
          <ac:spMkLst>
            <pc:docMk/>
            <pc:sldMk cId="2309393714" sldId="2147478700"/>
            <ac:spMk id="2" creationId="{0609ECCB-30ED-7510-3EA7-F68AB5008A62}"/>
          </ac:spMkLst>
        </pc:spChg>
        <pc:spChg chg="mod">
          <ac:chgData name="Mark Danielsen" userId="15e292d3-8727-41cf-8474-9496272847aa" providerId="ADAL" clId="{969B2107-D630-4C55-8702-8741CA13B02C}" dt="2024-09-18T19:47:27.365" v="1735" actId="1076"/>
          <ac:spMkLst>
            <pc:docMk/>
            <pc:sldMk cId="2309393714" sldId="2147478700"/>
            <ac:spMk id="40" creationId="{F6DA39F6-8778-9391-6877-68A909D63D34}"/>
          </ac:spMkLst>
        </pc:spChg>
        <pc:spChg chg="mod">
          <ac:chgData name="Mark Danielsen" userId="15e292d3-8727-41cf-8474-9496272847aa" providerId="ADAL" clId="{969B2107-D630-4C55-8702-8741CA13B02C}" dt="2024-09-18T19:47:34.053" v="1736" actId="1076"/>
          <ac:spMkLst>
            <pc:docMk/>
            <pc:sldMk cId="2309393714" sldId="2147478700"/>
            <ac:spMk id="44" creationId="{D7C63792-1917-807F-2AB4-FAF89F941D58}"/>
          </ac:spMkLst>
        </pc:spChg>
        <pc:picChg chg="mod">
          <ac:chgData name="Mark Danielsen" userId="15e292d3-8727-41cf-8474-9496272847aa" providerId="ADAL" clId="{969B2107-D630-4C55-8702-8741CA13B02C}" dt="2024-09-18T21:04:29.759" v="2243" actId="1076"/>
          <ac:picMkLst>
            <pc:docMk/>
            <pc:sldMk cId="2309393714" sldId="2147478700"/>
            <ac:picMk id="4" creationId="{E2B0A636-7CBC-AFAC-5357-3DE127E699FB}"/>
          </ac:picMkLst>
        </pc:picChg>
        <pc:picChg chg="del">
          <ac:chgData name="Mark Danielsen" userId="15e292d3-8727-41cf-8474-9496272847aa" providerId="ADAL" clId="{969B2107-D630-4C55-8702-8741CA13B02C}" dt="2024-09-18T19:43:58.296" v="1707" actId="478"/>
          <ac:picMkLst>
            <pc:docMk/>
            <pc:sldMk cId="2309393714" sldId="2147478700"/>
            <ac:picMk id="5" creationId="{19B2337C-D48C-5995-5503-8E50D0836C91}"/>
          </ac:picMkLst>
        </pc:picChg>
        <pc:picChg chg="mod">
          <ac:chgData name="Mark Danielsen" userId="15e292d3-8727-41cf-8474-9496272847aa" providerId="ADAL" clId="{969B2107-D630-4C55-8702-8741CA13B02C}" dt="2024-09-18T21:04:17.891" v="2241" actId="1076"/>
          <ac:picMkLst>
            <pc:docMk/>
            <pc:sldMk cId="2309393714" sldId="2147478700"/>
            <ac:picMk id="6" creationId="{B198C257-4503-31D9-8D4A-636710A5DBB8}"/>
          </ac:picMkLst>
        </pc:picChg>
        <pc:picChg chg="add mod ord">
          <ac:chgData name="Mark Danielsen" userId="15e292d3-8727-41cf-8474-9496272847aa" providerId="ADAL" clId="{969B2107-D630-4C55-8702-8741CA13B02C}" dt="2024-09-18T21:07:01.689" v="2254" actId="1076"/>
          <ac:picMkLst>
            <pc:docMk/>
            <pc:sldMk cId="2309393714" sldId="2147478700"/>
            <ac:picMk id="10" creationId="{CF0E5C8C-4952-FAF6-07FF-136311679D70}"/>
          </ac:picMkLst>
        </pc:picChg>
        <pc:picChg chg="mod">
          <ac:chgData name="Mark Danielsen" userId="15e292d3-8727-41cf-8474-9496272847aa" providerId="ADAL" clId="{969B2107-D630-4C55-8702-8741CA13B02C}" dt="2024-09-18T19:47:49.566" v="1738" actId="1076"/>
          <ac:picMkLst>
            <pc:docMk/>
            <pc:sldMk cId="2309393714" sldId="2147478700"/>
            <ac:picMk id="11" creationId="{0EF87656-99E4-3B8C-1872-B726B5578D43}"/>
          </ac:picMkLst>
        </pc:picChg>
        <pc:cxnChg chg="mod">
          <ac:chgData name="Mark Danielsen" userId="15e292d3-8727-41cf-8474-9496272847aa" providerId="ADAL" clId="{969B2107-D630-4C55-8702-8741CA13B02C}" dt="2024-09-18T21:06:52.447" v="2251" actId="14100"/>
          <ac:cxnSpMkLst>
            <pc:docMk/>
            <pc:sldMk cId="2309393714" sldId="2147478700"/>
            <ac:cxnSpMk id="13" creationId="{89E41336-4FBF-A811-3A74-5A1045BBF179}"/>
          </ac:cxnSpMkLst>
        </pc:cxnChg>
        <pc:cxnChg chg="mod">
          <ac:chgData name="Mark Danielsen" userId="15e292d3-8727-41cf-8474-9496272847aa" providerId="ADAL" clId="{969B2107-D630-4C55-8702-8741CA13B02C}" dt="2024-09-18T21:04:17.891" v="2241" actId="1076"/>
          <ac:cxnSpMkLst>
            <pc:docMk/>
            <pc:sldMk cId="2309393714" sldId="2147478700"/>
            <ac:cxnSpMk id="33" creationId="{FDA1E9FD-4350-6168-2C28-2563CC1AB06E}"/>
          </ac:cxnSpMkLst>
        </pc:cxnChg>
        <pc:cxnChg chg="mod">
          <ac:chgData name="Mark Danielsen" userId="15e292d3-8727-41cf-8474-9496272847aa" providerId="ADAL" clId="{969B2107-D630-4C55-8702-8741CA13B02C}" dt="2024-09-18T21:06:58.327" v="2252" actId="14100"/>
          <ac:cxnSpMkLst>
            <pc:docMk/>
            <pc:sldMk cId="2309393714" sldId="2147478700"/>
            <ac:cxnSpMk id="36" creationId="{0C6D7876-37EE-F5F9-3166-E3D44BF51A3A}"/>
          </ac:cxnSpMkLst>
        </pc:cxnChg>
        <pc:cxnChg chg="mod">
          <ac:chgData name="Mark Danielsen" userId="15e292d3-8727-41cf-8474-9496272847aa" providerId="ADAL" clId="{969B2107-D630-4C55-8702-8741CA13B02C}" dt="2024-09-18T19:47:27.365" v="1735" actId="1076"/>
          <ac:cxnSpMkLst>
            <pc:docMk/>
            <pc:sldMk cId="2309393714" sldId="2147478700"/>
            <ac:cxnSpMk id="41" creationId="{78831D32-165F-8420-B23E-58B36F3492FC}"/>
          </ac:cxnSpMkLst>
        </pc:cxnChg>
        <pc:cxnChg chg="mod">
          <ac:chgData name="Mark Danielsen" userId="15e292d3-8727-41cf-8474-9496272847aa" providerId="ADAL" clId="{969B2107-D630-4C55-8702-8741CA13B02C}" dt="2024-09-18T21:07:13.413" v="2255" actId="14100"/>
          <ac:cxnSpMkLst>
            <pc:docMk/>
            <pc:sldMk cId="2309393714" sldId="2147478700"/>
            <ac:cxnSpMk id="45" creationId="{9A6DAC41-7351-211B-0899-6C3ED8AC260C}"/>
          </ac:cxnSpMkLst>
        </pc:cxnChg>
      </pc:sldChg>
      <pc:sldChg chg="delSp modSp del mod delAnim">
        <pc:chgData name="Mark Danielsen" userId="15e292d3-8727-41cf-8474-9496272847aa" providerId="ADAL" clId="{969B2107-D630-4C55-8702-8741CA13B02C}" dt="2024-09-18T19:32:52.073" v="1537" actId="47"/>
        <pc:sldMkLst>
          <pc:docMk/>
          <pc:sldMk cId="402879532" sldId="2147478701"/>
        </pc:sldMkLst>
        <pc:spChg chg="del mod">
          <ac:chgData name="Mark Danielsen" userId="15e292d3-8727-41cf-8474-9496272847aa" providerId="ADAL" clId="{969B2107-D630-4C55-8702-8741CA13B02C}" dt="2024-09-18T19:26:11.447" v="1358" actId="478"/>
          <ac:spMkLst>
            <pc:docMk/>
            <pc:sldMk cId="402879532" sldId="2147478701"/>
            <ac:spMk id="4" creationId="{DE0B9A9A-5CD6-E3AB-141D-D3DF2D388A48}"/>
          </ac:spMkLst>
        </pc:spChg>
        <pc:spChg chg="del">
          <ac:chgData name="Mark Danielsen" userId="15e292d3-8727-41cf-8474-9496272847aa" providerId="ADAL" clId="{969B2107-D630-4C55-8702-8741CA13B02C}" dt="2024-09-18T19:26:09.622" v="1357" actId="478"/>
          <ac:spMkLst>
            <pc:docMk/>
            <pc:sldMk cId="402879532" sldId="2147478701"/>
            <ac:spMk id="26" creationId="{05D4DEF1-AF8F-6576-E989-606FD10372AE}"/>
          </ac:spMkLst>
        </pc:spChg>
        <pc:grpChg chg="del">
          <ac:chgData name="Mark Danielsen" userId="15e292d3-8727-41cf-8474-9496272847aa" providerId="ADAL" clId="{969B2107-D630-4C55-8702-8741CA13B02C}" dt="2024-09-18T19:26:37.160" v="1359" actId="478"/>
          <ac:grpSpMkLst>
            <pc:docMk/>
            <pc:sldMk cId="402879532" sldId="2147478701"/>
            <ac:grpSpMk id="29" creationId="{27F767BA-FDC1-37E6-3B21-118BE77D1254}"/>
          </ac:grpSpMkLst>
        </pc:grpChg>
      </pc:sldChg>
      <pc:sldChg chg="addSp delSp new del mod">
        <pc:chgData name="Mark Danielsen" userId="15e292d3-8727-41cf-8474-9496272847aa" providerId="ADAL" clId="{969B2107-D630-4C55-8702-8741CA13B02C}" dt="2024-09-18T19:49:06.625" v="1746" actId="47"/>
        <pc:sldMkLst>
          <pc:docMk/>
          <pc:sldMk cId="2269022854" sldId="2147478701"/>
        </pc:sldMkLst>
        <pc:spChg chg="del">
          <ac:chgData name="Mark Danielsen" userId="15e292d3-8727-41cf-8474-9496272847aa" providerId="ADAL" clId="{969B2107-D630-4C55-8702-8741CA13B02C}" dt="2024-09-18T19:43:24.036" v="1705" actId="478"/>
          <ac:spMkLst>
            <pc:docMk/>
            <pc:sldMk cId="2269022854" sldId="2147478701"/>
            <ac:spMk id="3" creationId="{00450A8A-C6F0-3980-E8F9-6B4B15BEB9B1}"/>
          </ac:spMkLst>
        </pc:spChg>
        <pc:picChg chg="add">
          <ac:chgData name="Mark Danielsen" userId="15e292d3-8727-41cf-8474-9496272847aa" providerId="ADAL" clId="{969B2107-D630-4C55-8702-8741CA13B02C}" dt="2024-09-18T19:43:48.502" v="1706" actId="22"/>
          <ac:picMkLst>
            <pc:docMk/>
            <pc:sldMk cId="2269022854" sldId="2147478701"/>
            <ac:picMk id="7" creationId="{5CFB6E48-E4BF-447A-4FEC-23566C641690}"/>
          </ac:picMkLst>
        </pc:picChg>
      </pc:sldChg>
      <pc:sldChg chg="addSp delSp modSp new del mod modClrScheme chgLayout">
        <pc:chgData name="Mark Danielsen" userId="15e292d3-8727-41cf-8474-9496272847aa" providerId="ADAL" clId="{969B2107-D630-4C55-8702-8741CA13B02C}" dt="2024-09-18T20:23:55.573" v="2147" actId="47"/>
        <pc:sldMkLst>
          <pc:docMk/>
          <pc:sldMk cId="3300998802" sldId="2147478701"/>
        </pc:sldMkLst>
        <pc:spChg chg="del mod ord">
          <ac:chgData name="Mark Danielsen" userId="15e292d3-8727-41cf-8474-9496272847aa" providerId="ADAL" clId="{969B2107-D630-4C55-8702-8741CA13B02C}" dt="2024-09-18T20:21:03.595" v="1873" actId="700"/>
          <ac:spMkLst>
            <pc:docMk/>
            <pc:sldMk cId="3300998802" sldId="2147478701"/>
            <ac:spMk id="2" creationId="{B837F2E6-4857-318C-C826-DED79B9FB1C3}"/>
          </ac:spMkLst>
        </pc:spChg>
        <pc:spChg chg="del mod ord">
          <ac:chgData name="Mark Danielsen" userId="15e292d3-8727-41cf-8474-9496272847aa" providerId="ADAL" clId="{969B2107-D630-4C55-8702-8741CA13B02C}" dt="2024-09-18T20:21:03.595" v="1873" actId="700"/>
          <ac:spMkLst>
            <pc:docMk/>
            <pc:sldMk cId="3300998802" sldId="2147478701"/>
            <ac:spMk id="3" creationId="{DC28BC93-3C8F-DCEE-F8A0-001E4F684AC4}"/>
          </ac:spMkLst>
        </pc:spChg>
        <pc:spChg chg="del">
          <ac:chgData name="Mark Danielsen" userId="15e292d3-8727-41cf-8474-9496272847aa" providerId="ADAL" clId="{969B2107-D630-4C55-8702-8741CA13B02C}" dt="2024-09-18T20:21:03.595" v="1873" actId="700"/>
          <ac:spMkLst>
            <pc:docMk/>
            <pc:sldMk cId="3300998802" sldId="2147478701"/>
            <ac:spMk id="4" creationId="{B123CA94-0A10-1B35-D301-6C05D3912212}"/>
          </ac:spMkLst>
        </pc:spChg>
        <pc:spChg chg="add mod ord">
          <ac:chgData name="Mark Danielsen" userId="15e292d3-8727-41cf-8474-9496272847aa" providerId="ADAL" clId="{969B2107-D630-4C55-8702-8741CA13B02C}" dt="2024-09-18T20:21:03.595" v="1873" actId="700"/>
          <ac:spMkLst>
            <pc:docMk/>
            <pc:sldMk cId="3300998802" sldId="2147478701"/>
            <ac:spMk id="5" creationId="{809CEE3C-8B82-242B-4100-E0B9C5AF02C7}"/>
          </ac:spMkLst>
        </pc:spChg>
        <pc:spChg chg="add mod ord">
          <ac:chgData name="Mark Danielsen" userId="15e292d3-8727-41cf-8474-9496272847aa" providerId="ADAL" clId="{969B2107-D630-4C55-8702-8741CA13B02C}" dt="2024-09-18T20:21:03.595" v="1873" actId="700"/>
          <ac:spMkLst>
            <pc:docMk/>
            <pc:sldMk cId="3300998802" sldId="2147478701"/>
            <ac:spMk id="6" creationId="{B8BE72C2-7081-EECB-E02F-4CA126A49C9A}"/>
          </ac:spMkLst>
        </pc:spChg>
      </pc:sldChg>
      <pc:sldChg chg="addSp delSp modSp new del mod">
        <pc:chgData name="Mark Danielsen" userId="15e292d3-8727-41cf-8474-9496272847aa" providerId="ADAL" clId="{969B2107-D630-4C55-8702-8741CA13B02C}" dt="2024-09-18T19:32:34.946" v="1534" actId="47"/>
        <pc:sldMkLst>
          <pc:docMk/>
          <pc:sldMk cId="3054931514" sldId="2147478702"/>
        </pc:sldMkLst>
        <pc:spChg chg="del">
          <ac:chgData name="Mark Danielsen" userId="15e292d3-8727-41cf-8474-9496272847aa" providerId="ADAL" clId="{969B2107-D630-4C55-8702-8741CA13B02C}" dt="2024-09-18T19:27:23.892" v="1363" actId="478"/>
          <ac:spMkLst>
            <pc:docMk/>
            <pc:sldMk cId="3054931514" sldId="2147478702"/>
            <ac:spMk id="2" creationId="{DAEB026D-4CDC-8CE5-AF0A-2A2D15FDF492}"/>
          </ac:spMkLst>
        </pc:spChg>
        <pc:spChg chg="del">
          <ac:chgData name="Mark Danielsen" userId="15e292d3-8727-41cf-8474-9496272847aa" providerId="ADAL" clId="{969B2107-D630-4C55-8702-8741CA13B02C}" dt="2024-09-18T19:27:26.252" v="1364" actId="478"/>
          <ac:spMkLst>
            <pc:docMk/>
            <pc:sldMk cId="3054931514" sldId="2147478702"/>
            <ac:spMk id="4" creationId="{C7C64B21-0263-E627-FD6F-20881048033C}"/>
          </ac:spMkLst>
        </pc:spChg>
        <pc:picChg chg="add mod">
          <ac:chgData name="Mark Danielsen" userId="15e292d3-8727-41cf-8474-9496272847aa" providerId="ADAL" clId="{969B2107-D630-4C55-8702-8741CA13B02C}" dt="2024-09-18T19:27:20.745" v="1362" actId="1076"/>
          <ac:picMkLst>
            <pc:docMk/>
            <pc:sldMk cId="3054931514" sldId="2147478702"/>
            <ac:picMk id="9" creationId="{69EEA160-1C22-487F-0548-6E6D55F9A19D}"/>
          </ac:picMkLst>
        </pc:picChg>
      </pc:sldChg>
      <pc:sldChg chg="addSp delSp modSp new del mod modAnim">
        <pc:chgData name="Mark Danielsen" userId="15e292d3-8727-41cf-8474-9496272847aa" providerId="ADAL" clId="{969B2107-D630-4C55-8702-8741CA13B02C}" dt="2024-09-18T19:32:26.679" v="1533" actId="47"/>
        <pc:sldMkLst>
          <pc:docMk/>
          <pc:sldMk cId="4178330755" sldId="2147478703"/>
        </pc:sldMkLst>
        <pc:spChg chg="del">
          <ac:chgData name="Mark Danielsen" userId="15e292d3-8727-41cf-8474-9496272847aa" providerId="ADAL" clId="{969B2107-D630-4C55-8702-8741CA13B02C}" dt="2024-09-18T19:28:48.670" v="1374" actId="478"/>
          <ac:spMkLst>
            <pc:docMk/>
            <pc:sldMk cId="4178330755" sldId="2147478703"/>
            <ac:spMk id="2" creationId="{9A68BEA8-4BF4-E29E-8CF2-1C2596C3DC75}"/>
          </ac:spMkLst>
        </pc:spChg>
        <pc:spChg chg="del">
          <ac:chgData name="Mark Danielsen" userId="15e292d3-8727-41cf-8474-9496272847aa" providerId="ADAL" clId="{969B2107-D630-4C55-8702-8741CA13B02C}" dt="2024-09-18T19:28:50.120" v="1375" actId="478"/>
          <ac:spMkLst>
            <pc:docMk/>
            <pc:sldMk cId="4178330755" sldId="2147478703"/>
            <ac:spMk id="4" creationId="{ED1E5430-EEF5-4495-3AE4-1E66DD577DB5}"/>
          </ac:spMkLst>
        </pc:spChg>
        <pc:spChg chg="add del mod">
          <ac:chgData name="Mark Danielsen" userId="15e292d3-8727-41cf-8474-9496272847aa" providerId="ADAL" clId="{969B2107-D630-4C55-8702-8741CA13B02C}" dt="2024-09-18T19:28:56.197" v="1378" actId="478"/>
          <ac:spMkLst>
            <pc:docMk/>
            <pc:sldMk cId="4178330755" sldId="2147478703"/>
            <ac:spMk id="10" creationId="{6FBC4D81-0806-B5AB-B7D4-096F6CC45A87}"/>
          </ac:spMkLst>
        </pc:spChg>
        <pc:spChg chg="add mod">
          <ac:chgData name="Mark Danielsen" userId="15e292d3-8727-41cf-8474-9496272847aa" providerId="ADAL" clId="{969B2107-D630-4C55-8702-8741CA13B02C}" dt="2024-09-18T19:28:45.778" v="1373"/>
          <ac:spMkLst>
            <pc:docMk/>
            <pc:sldMk cId="4178330755" sldId="2147478703"/>
            <ac:spMk id="11" creationId="{83A6BD9C-0003-0708-37C8-A525B696A31C}"/>
          </ac:spMkLst>
        </pc:spChg>
        <pc:spChg chg="add mod">
          <ac:chgData name="Mark Danielsen" userId="15e292d3-8727-41cf-8474-9496272847aa" providerId="ADAL" clId="{969B2107-D630-4C55-8702-8741CA13B02C}" dt="2024-09-18T19:28:45.778" v="1373"/>
          <ac:spMkLst>
            <pc:docMk/>
            <pc:sldMk cId="4178330755" sldId="2147478703"/>
            <ac:spMk id="12" creationId="{AE600920-1F1E-669F-F9FB-52DC45B47E64}"/>
          </ac:spMkLst>
        </pc:spChg>
        <pc:picChg chg="add del mod">
          <ac:chgData name="Mark Danielsen" userId="15e292d3-8727-41cf-8474-9496272847aa" providerId="ADAL" clId="{969B2107-D630-4C55-8702-8741CA13B02C}" dt="2024-09-18T19:28:52.958" v="1376" actId="478"/>
          <ac:picMkLst>
            <pc:docMk/>
            <pc:sldMk cId="4178330755" sldId="2147478703"/>
            <ac:picMk id="8" creationId="{4E53B3B8-64A4-8FC7-794A-2651E9A7F706}"/>
          </ac:picMkLst>
        </pc:picChg>
        <pc:picChg chg="add del mod">
          <ac:chgData name="Mark Danielsen" userId="15e292d3-8727-41cf-8474-9496272847aa" providerId="ADAL" clId="{969B2107-D630-4C55-8702-8741CA13B02C}" dt="2024-09-18T19:28:54.110" v="1377" actId="478"/>
          <ac:picMkLst>
            <pc:docMk/>
            <pc:sldMk cId="4178330755" sldId="2147478703"/>
            <ac:picMk id="9" creationId="{BB3219BF-8608-627A-DF57-6D52722439C6}"/>
          </ac:picMkLst>
        </pc:picChg>
      </pc:sldChg>
      <pc:sldMasterChg chg="delSldLayout">
        <pc:chgData name="Mark Danielsen" userId="15e292d3-8727-41cf-8474-9496272847aa" providerId="ADAL" clId="{969B2107-D630-4C55-8702-8741CA13B02C}" dt="2024-09-18T20:43:36.383" v="2187" actId="47"/>
        <pc:sldMasterMkLst>
          <pc:docMk/>
          <pc:sldMasterMk cId="3035542257" sldId="2147483648"/>
        </pc:sldMasterMkLst>
        <pc:sldLayoutChg chg="del">
          <pc:chgData name="Mark Danielsen" userId="15e292d3-8727-41cf-8474-9496272847aa" providerId="ADAL" clId="{969B2107-D630-4C55-8702-8741CA13B02C}" dt="2024-09-06T20:40:24.871" v="382" actId="47"/>
          <pc:sldLayoutMkLst>
            <pc:docMk/>
            <pc:sldMasterMk cId="3035542257" sldId="2147483648"/>
            <pc:sldLayoutMk cId="4023171818" sldId="2147483658"/>
          </pc:sldLayoutMkLst>
        </pc:sldLayoutChg>
        <pc:sldLayoutChg chg="del">
          <pc:chgData name="Mark Danielsen" userId="15e292d3-8727-41cf-8474-9496272847aa" providerId="ADAL" clId="{969B2107-D630-4C55-8702-8741CA13B02C}" dt="2024-09-18T20:43:36.383" v="2187" actId="47"/>
          <pc:sldLayoutMkLst>
            <pc:docMk/>
            <pc:sldMasterMk cId="3035542257" sldId="2147483648"/>
            <pc:sldLayoutMk cId="702835975" sldId="2147483659"/>
          </pc:sldLayoutMkLst>
        </pc:sldLayoutChg>
        <pc:sldLayoutChg chg="del">
          <pc:chgData name="Mark Danielsen" userId="15e292d3-8727-41cf-8474-9496272847aa" providerId="ADAL" clId="{969B2107-D630-4C55-8702-8741CA13B02C}" dt="2024-09-06T19:06:49.144" v="296" actId="47"/>
          <pc:sldLayoutMkLst>
            <pc:docMk/>
            <pc:sldMasterMk cId="3035542257" sldId="2147483648"/>
            <pc:sldLayoutMk cId="2533711403" sldId="2147483662"/>
          </pc:sldLayoutMkLst>
        </pc:sldLayoutChg>
      </pc:sldMasterChg>
    </pc:docChg>
  </pc:docChgLst>
</pc:chgInfo>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68638807-2917-5743-A2CC-65978910579B}"/>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12FEE186-A421-AF48-94BB-1ABEDD4AF45E}"/>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C8858E1-F8AF-CB41-8A84-A5A2361523A8}" type="datetime4">
              <a:rPr lang="en-GB" smtClean="0"/>
              <a:t>23 September 2024</a:t>
            </a:fld>
            <a:endParaRPr lang="en-US"/>
          </a:p>
        </p:txBody>
      </p:sp>
      <p:sp>
        <p:nvSpPr>
          <p:cNvPr id="4" name="Footer Placeholder 3">
            <a:extLst>
              <a:ext uri="{FF2B5EF4-FFF2-40B4-BE49-F238E27FC236}">
                <a16:creationId xmlns:a16="http://schemas.microsoft.com/office/drawing/2014/main" id="{D5E8B52F-1977-E348-8A03-51A453CBA8E4}"/>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82844B16-8D11-894B-B12E-DDA3081BB576}"/>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BB67EEF5-1533-4A41-932F-BAF31903FCCF}" type="slidenum">
              <a:rPr lang="en-US" smtClean="0"/>
              <a:t>‹#›</a:t>
            </a:fld>
            <a:endParaRPr lang="en-US"/>
          </a:p>
        </p:txBody>
      </p:sp>
    </p:spTree>
    <p:extLst>
      <p:ext uri="{BB962C8B-B14F-4D97-AF65-F5344CB8AC3E}">
        <p14:creationId xmlns:p14="http://schemas.microsoft.com/office/powerpoint/2010/main" val="1977635075"/>
      </p:ext>
    </p:extLst>
  </p:cSld>
  <p:clrMap bg1="lt1" tx1="dk1" bg2="lt2" tx2="dk2" accent1="accent1" accent2="accent2" accent3="accent3" accent4="accent4" accent5="accent5" accent6="accent6" hlink="hlink" folHlink="folHlink"/>
  <p:hf sldNum="0"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565DB4-554A-6B4E-A74E-EC2B01286B4E}" type="datetime4">
              <a:rPr lang="en-GB" smtClean="0"/>
              <a:t>23 September 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190ADDE7-7F29-A24E-8222-17CAAC41A76A}" type="slidenum">
              <a:rPr lang="en-US" smtClean="0"/>
              <a:t>‹#›</a:t>
            </a:fld>
            <a:endParaRPr lang="en-US"/>
          </a:p>
        </p:txBody>
      </p:sp>
    </p:spTree>
    <p:extLst>
      <p:ext uri="{BB962C8B-B14F-4D97-AF65-F5344CB8AC3E}">
        <p14:creationId xmlns:p14="http://schemas.microsoft.com/office/powerpoint/2010/main" val="1458000584"/>
      </p:ext>
    </p:extLst>
  </p:cSld>
  <p:clrMap bg1="lt1" tx1="dk1" bg2="lt2" tx2="dk2" accent1="accent1" accent2="accent2" accent3="accent3" accent4="accent4" accent5="accent5" accent6="accent6" hlink="hlink" folHlink="folHlink"/>
  <p:hf sldNum="0"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r>
              <a:rPr lang="en-US" sz="1200"/>
              <a:t>From a technical perspective, a clear trend is the transition to </a:t>
            </a:r>
            <a:r>
              <a:rPr lang="en-US" sz="1200" b="1"/>
              <a:t>high-performance computers and </a:t>
            </a:r>
            <a:r>
              <a:rPr lang="en-US" sz="1200"/>
              <a:t>centralized architectures.</a:t>
            </a:r>
          </a:p>
          <a:p>
            <a:pPr marL="0" indent="0">
              <a:buNone/>
            </a:pPr>
            <a:r>
              <a:rPr lang="en-US" sz="1200"/>
              <a:t>The goal is to provide processing power to deliver smart, AI-enabled, features and reduce cost and complexity at same time</a:t>
            </a:r>
          </a:p>
          <a:p>
            <a:r>
              <a:rPr lang="it-IT"/>
              <a:t>These new architectures will have central vehicle controllers, based on high-performance CPUs and GPUs,  coupled with zone controllers to manage sensors and actuators</a:t>
            </a:r>
          </a:p>
          <a:p>
            <a:r>
              <a:rPr lang="it-IT"/>
              <a:t>Another key element to enable continuos delivery and improvement of smart SW features is selective and frequent update over the air, very similar to the updates of apps in your smartphones: service oriented architectures are going to provide this capability</a:t>
            </a:r>
          </a:p>
        </p:txBody>
      </p:sp>
      <p:sp>
        <p:nvSpPr>
          <p:cNvPr id="4" name="Slide Number Placeholder 3"/>
          <p:cNvSpPr>
            <a:spLocks noGrp="1"/>
          </p:cNvSpPr>
          <p:nvPr>
            <p:ph type="sldNum" sz="quarter" idx="5"/>
          </p:nvPr>
        </p:nvSpPr>
        <p:spPr/>
        <p:txBody>
          <a:bodyPr/>
          <a:lstStyle/>
          <a:p>
            <a:fld id="{CA5EFE56-2268-E243-B780-39B09C57B43F}" type="slidenum">
              <a:rPr lang="en-US" smtClean="0"/>
              <a:t>6</a:t>
            </a:fld>
            <a:endParaRPr lang="en-US"/>
          </a:p>
        </p:txBody>
      </p:sp>
    </p:spTree>
    <p:extLst>
      <p:ext uri="{BB962C8B-B14F-4D97-AF65-F5344CB8AC3E}">
        <p14:creationId xmlns:p14="http://schemas.microsoft.com/office/powerpoint/2010/main" val="75346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D73B8C3-A209-4A55-9261-22C2A02B3159}" type="slidenum">
              <a:rPr lang="en-US" smtClean="0"/>
              <a:pPr/>
              <a:t>7</a:t>
            </a:fld>
            <a:endParaRPr lang="en-US"/>
          </a:p>
        </p:txBody>
      </p:sp>
    </p:spTree>
    <p:extLst>
      <p:ext uri="{BB962C8B-B14F-4D97-AF65-F5344CB8AC3E}">
        <p14:creationId xmlns:p14="http://schemas.microsoft.com/office/powerpoint/2010/main" val="399169300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459F3A0-C0FE-1D62-1606-3AD60FC47753}"/>
            </a:ext>
          </a:extLst>
        </p:cNvPr>
        <p:cNvGrpSpPr/>
        <p:nvPr/>
      </p:nvGrpSpPr>
      <p:grpSpPr>
        <a:xfrm>
          <a:off x="0" y="0"/>
          <a:ext cx="0" cy="0"/>
          <a:chOff x="0" y="0"/>
          <a:chExt cx="0" cy="0"/>
        </a:xfrm>
      </p:grpSpPr>
      <p:sp>
        <p:nvSpPr>
          <p:cNvPr id="2" name="Slide Image Placeholder 1">
            <a:extLst>
              <a:ext uri="{FF2B5EF4-FFF2-40B4-BE49-F238E27FC236}">
                <a16:creationId xmlns:a16="http://schemas.microsoft.com/office/drawing/2014/main" id="{30BA417A-36B8-0CC7-7797-1F3F5C06ECAC}"/>
              </a:ext>
            </a:extLst>
          </p:cNvPr>
          <p:cNvSpPr>
            <a:spLocks noGrp="1" noRot="1" noChangeAspect="1"/>
          </p:cNvSpPr>
          <p:nvPr>
            <p:ph type="sldImg"/>
          </p:nvPr>
        </p:nvSpPr>
        <p:spPr/>
      </p:sp>
      <p:sp>
        <p:nvSpPr>
          <p:cNvPr id="3" name="Notes Placeholder 2">
            <a:extLst>
              <a:ext uri="{FF2B5EF4-FFF2-40B4-BE49-F238E27FC236}">
                <a16:creationId xmlns:a16="http://schemas.microsoft.com/office/drawing/2014/main" id="{04AC30C8-E540-0C1C-4581-434FCC5010F6}"/>
              </a:ext>
            </a:extLst>
          </p:cNvPr>
          <p:cNvSpPr>
            <a:spLocks noGrp="1"/>
          </p:cNvSpPr>
          <p:nvPr>
            <p:ph type="body" idx="1"/>
          </p:nvPr>
        </p:nvSpPr>
        <p:spPr/>
        <p:txBody>
          <a:bodyPr/>
          <a:lstStyle/>
          <a:p>
            <a:endParaRPr lang="en-US"/>
          </a:p>
        </p:txBody>
      </p:sp>
      <p:sp>
        <p:nvSpPr>
          <p:cNvPr id="4" name="Slide Number Placeholder 3">
            <a:extLst>
              <a:ext uri="{FF2B5EF4-FFF2-40B4-BE49-F238E27FC236}">
                <a16:creationId xmlns:a16="http://schemas.microsoft.com/office/drawing/2014/main" id="{CE7B4865-D5F2-7D29-437C-42603C59A19E}"/>
              </a:ext>
            </a:extLst>
          </p:cNvPr>
          <p:cNvSpPr>
            <a:spLocks noGrp="1"/>
          </p:cNvSpPr>
          <p:nvPr>
            <p:ph type="sldNum" sz="quarter" idx="5"/>
          </p:nvPr>
        </p:nvSpPr>
        <p:spPr/>
        <p:txBody>
          <a:bodyPr/>
          <a:lstStyle/>
          <a:p>
            <a:fld id="{AD73B8C3-A209-4A55-9261-22C2A02B3159}" type="slidenum">
              <a:rPr lang="en-US" smtClean="0"/>
              <a:pPr/>
              <a:t>8</a:t>
            </a:fld>
            <a:endParaRPr lang="en-US"/>
          </a:p>
        </p:txBody>
      </p:sp>
    </p:spTree>
    <p:extLst>
      <p:ext uri="{BB962C8B-B14F-4D97-AF65-F5344CB8AC3E}">
        <p14:creationId xmlns:p14="http://schemas.microsoft.com/office/powerpoint/2010/main" val="140548237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D73B8C3-A209-4A55-9261-22C2A02B3159}" type="slidenum">
              <a:rPr lang="en-US" smtClean="0"/>
              <a:pPr/>
              <a:t>9</a:t>
            </a:fld>
            <a:endParaRPr lang="en-US"/>
          </a:p>
        </p:txBody>
      </p:sp>
    </p:spTree>
    <p:extLst>
      <p:ext uri="{BB962C8B-B14F-4D97-AF65-F5344CB8AC3E}">
        <p14:creationId xmlns:p14="http://schemas.microsoft.com/office/powerpoint/2010/main" val="104935615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D73B8C3-A209-4A55-9261-22C2A02B3159}" type="slidenum">
              <a:rPr lang="en-US" smtClean="0"/>
              <a:pPr/>
              <a:t>10</a:t>
            </a:fld>
            <a:endParaRPr lang="en-US"/>
          </a:p>
        </p:txBody>
      </p:sp>
    </p:spTree>
    <p:extLst>
      <p:ext uri="{BB962C8B-B14F-4D97-AF65-F5344CB8AC3E}">
        <p14:creationId xmlns:p14="http://schemas.microsoft.com/office/powerpoint/2010/main" val="375915061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AD73B8C3-A209-4A55-9261-22C2A02B3159}" type="slidenum">
              <a:rPr lang="en-US" smtClean="0"/>
              <a:pPr/>
              <a:t>13</a:t>
            </a:fld>
            <a:endParaRPr lang="en-US"/>
          </a:p>
        </p:txBody>
      </p:sp>
    </p:spTree>
    <p:extLst>
      <p:ext uri="{BB962C8B-B14F-4D97-AF65-F5344CB8AC3E}">
        <p14:creationId xmlns:p14="http://schemas.microsoft.com/office/powerpoint/2010/main" val="41593493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it-IT"/>
              <a:t>While we generally agree with this grouping, we felt the role of model is not emphasized enough. For example, at MAB keynote this morning, there was a poll on software integration strategy, model based simulation, and a mixed strategy of using both model and code represent about 73% of the votes.  </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a:p>
          <a:p>
            <a:pPr marL="0" marR="0" lvl="0" indent="0" algn="l" defTabSz="914400" rtl="0" eaLnBrk="1" fontAlgn="auto" latinLnBrk="0" hangingPunct="1">
              <a:lnSpc>
                <a:spcPct val="100000"/>
              </a:lnSpc>
              <a:spcBef>
                <a:spcPts val="0"/>
              </a:spcBef>
              <a:spcAft>
                <a:spcPts val="0"/>
              </a:spcAft>
              <a:buClrTx/>
              <a:buSzTx/>
              <a:buFontTx/>
              <a:buNone/>
              <a:tabLst/>
              <a:defRPr/>
            </a:pPr>
            <a:r>
              <a:rPr lang="it-IT"/>
              <a:t>As said before, Simulink has a unique position that it is a platform to support both model based and code based desktop simualtion, so for us the goal is to cover from level 0 up to level 3.  For Simulink, our foucs is on where the complexity grows, which we believe most are from the application software.</a:t>
            </a:r>
          </a:p>
          <a:p>
            <a:pPr marL="0" marR="0" lvl="0" indent="0" algn="l" defTabSz="914400" rtl="0" eaLnBrk="1" fontAlgn="auto" latinLnBrk="0" hangingPunct="1">
              <a:lnSpc>
                <a:spcPct val="100000"/>
              </a:lnSpc>
              <a:spcBef>
                <a:spcPts val="0"/>
              </a:spcBef>
              <a:spcAft>
                <a:spcPts val="0"/>
              </a:spcAft>
              <a:buClrTx/>
              <a:buSzTx/>
              <a:buFontTx/>
              <a:buNone/>
              <a:tabLst/>
              <a:defRPr/>
            </a:pPr>
            <a:endParaRPr lang="it-IT"/>
          </a:p>
          <a:p>
            <a:pPr marL="0" marR="0" lvl="0" indent="0" algn="l" defTabSz="914400" rtl="0" eaLnBrk="1" fontAlgn="auto" latinLnBrk="0" hangingPunct="1">
              <a:lnSpc>
                <a:spcPct val="100000"/>
              </a:lnSpc>
              <a:spcBef>
                <a:spcPts val="0"/>
              </a:spcBef>
              <a:spcAft>
                <a:spcPts val="0"/>
              </a:spcAft>
              <a:buClrTx/>
              <a:buSzTx/>
              <a:buFontTx/>
              <a:buNone/>
              <a:tabLst/>
              <a:defRPr/>
            </a:pPr>
            <a:endParaRPr lang="it-IT"/>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D73B8C3-A209-4A55-9261-22C2A02B3159}" type="slidenum">
              <a:rPr kumimoji="0" lang="en-US" sz="1200" b="0" i="0" u="none" strike="noStrike" kern="1200" cap="none" spc="0" normalizeH="0" baseline="0" noProof="0" smtClean="0">
                <a:ln>
                  <a:noFill/>
                </a:ln>
                <a:solidFill>
                  <a:prstClr val="black"/>
                </a:solidFill>
                <a:effectLst/>
                <a:uLnTx/>
                <a:uFillTx/>
                <a:latin typeface="Calibri"/>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16</a:t>
            </a:fld>
            <a:endParaRPr kumimoji="0" lang="en-US" sz="1200" b="0" i="0" u="none" strike="noStrike" kern="1200" cap="none" spc="0" normalizeH="0" baseline="0" noProof="0">
              <a:ln>
                <a:noFill/>
              </a:ln>
              <a:solidFill>
                <a:prstClr val="black"/>
              </a:solidFill>
              <a:effectLst/>
              <a:uLnTx/>
              <a:uFillTx/>
              <a:latin typeface="Calibri"/>
              <a:ea typeface="+mn-ea"/>
              <a:cs typeface="+mn-cs"/>
            </a:endParaRPr>
          </a:p>
        </p:txBody>
      </p:sp>
    </p:spTree>
    <p:extLst>
      <p:ext uri="{BB962C8B-B14F-4D97-AF65-F5344CB8AC3E}">
        <p14:creationId xmlns:p14="http://schemas.microsoft.com/office/powerpoint/2010/main" val="242441911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MathWorks is an Associate Member of COVESA</a:t>
            </a:r>
          </a:p>
        </p:txBody>
      </p:sp>
    </p:spTree>
    <p:extLst>
      <p:ext uri="{BB962C8B-B14F-4D97-AF65-F5344CB8AC3E}">
        <p14:creationId xmlns:p14="http://schemas.microsoft.com/office/powerpoint/2010/main" val="3713566123"/>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g"/><Relationship Id="rId1" Type="http://schemas.openxmlformats.org/officeDocument/2006/relationships/slideMaster" Target="../slideMasters/slideMaster1.xml"/><Relationship Id="rId4" Type="http://schemas.openxmlformats.org/officeDocument/2006/relationships/image" Target="../media/image7.jp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ntent Slide">
    <p:spTree>
      <p:nvGrpSpPr>
        <p:cNvPr id="1" name=""/>
        <p:cNvGrpSpPr/>
        <p:nvPr/>
      </p:nvGrpSpPr>
      <p:grpSpPr>
        <a:xfrm>
          <a:off x="0" y="0"/>
          <a:ext cx="0" cy="0"/>
          <a:chOff x="0" y="0"/>
          <a:chExt cx="0" cy="0"/>
        </a:xfrm>
      </p:grpSpPr>
      <p:pic>
        <p:nvPicPr>
          <p:cNvPr id="7" name="Picture 12" descr="Picture 12">
            <a:extLst>
              <a:ext uri="{FF2B5EF4-FFF2-40B4-BE49-F238E27FC236}">
                <a16:creationId xmlns:a16="http://schemas.microsoft.com/office/drawing/2014/main" id="{6125D019-F8D3-1244-8F47-61FE8E70DCE2}"/>
              </a:ext>
            </a:extLst>
          </p:cNvPr>
          <p:cNvPicPr>
            <a:picLocks noChangeAspect="1"/>
          </p:cNvPicPr>
          <p:nvPr userDrawn="1"/>
        </p:nvPicPr>
        <p:blipFill>
          <a:blip r:embed="rId2"/>
          <a:srcRect t="29536" r="6521"/>
          <a:stretch>
            <a:fillRect/>
          </a:stretch>
        </p:blipFill>
        <p:spPr>
          <a:xfrm>
            <a:off x="10319993" y="0"/>
            <a:ext cx="1872007" cy="1524000"/>
          </a:xfrm>
          <a:prstGeom prst="rect">
            <a:avLst/>
          </a:prstGeom>
          <a:ln w="12700">
            <a:miter lim="400000"/>
          </a:ln>
        </p:spPr>
      </p:pic>
      <p:pic>
        <p:nvPicPr>
          <p:cNvPr id="12" name="Picture 7" descr="Picture 7">
            <a:extLst>
              <a:ext uri="{FF2B5EF4-FFF2-40B4-BE49-F238E27FC236}">
                <a16:creationId xmlns:a16="http://schemas.microsoft.com/office/drawing/2014/main" id="{C7F0A4C5-75C9-F840-9487-8551646FEA6D}"/>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D4275AB3-FAC6-E94D-A958-17D25AA67D45}"/>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6" name="Slide Number Placeholder 8">
            <a:extLst>
              <a:ext uri="{FF2B5EF4-FFF2-40B4-BE49-F238E27FC236}">
                <a16:creationId xmlns:a16="http://schemas.microsoft.com/office/drawing/2014/main" id="{DEE81994-83F0-1047-AE17-AEF21F310367}"/>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2" name="Title 1">
            <a:extLst>
              <a:ext uri="{FF2B5EF4-FFF2-40B4-BE49-F238E27FC236}">
                <a16:creationId xmlns:a16="http://schemas.microsoft.com/office/drawing/2014/main" id="{196FED17-8958-F740-A869-874A0B6A5AC6}"/>
              </a:ext>
            </a:extLst>
          </p:cNvPr>
          <p:cNvSpPr>
            <a:spLocks noGrp="1"/>
          </p:cNvSpPr>
          <p:nvPr>
            <p:ph type="title"/>
          </p:nvPr>
        </p:nvSpPr>
        <p:spPr/>
        <p:txBody>
          <a:bodyPr/>
          <a:lstStyle/>
          <a:p>
            <a:r>
              <a:rPr lang="en-GB"/>
              <a:t>Click to edit Master title style</a:t>
            </a:r>
            <a:endParaRPr lang="en-US"/>
          </a:p>
        </p:txBody>
      </p:sp>
      <p:sp>
        <p:nvSpPr>
          <p:cNvPr id="18" name="Footer Placeholder 4">
            <a:extLst>
              <a:ext uri="{FF2B5EF4-FFF2-40B4-BE49-F238E27FC236}">
                <a16:creationId xmlns:a16="http://schemas.microsoft.com/office/drawing/2014/main" id="{E0165AB4-084A-BA4F-8E9A-2293F4EAF8A3}"/>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9" name="Date Placeholder 3">
            <a:extLst>
              <a:ext uri="{FF2B5EF4-FFF2-40B4-BE49-F238E27FC236}">
                <a16:creationId xmlns:a16="http://schemas.microsoft.com/office/drawing/2014/main" id="{BA66F116-E213-5043-BE6B-0ABC3EA1772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711AD59B-78A3-4C41-A780-C9419A689BF3}" type="datetime4">
              <a:rPr lang="en-GB" smtClean="0"/>
              <a:t>23 September 2024</a:t>
            </a:fld>
            <a:r>
              <a:rPr lang="en-GB"/>
              <a:t>  </a:t>
            </a:r>
            <a:r>
              <a:rPr lang="en-GB" dirty="0">
                <a:solidFill>
                  <a:srgbClr val="00B0F0"/>
                </a:solidFill>
              </a:rPr>
              <a:t>|</a:t>
            </a:r>
            <a:endParaRPr lang="en-US" dirty="0">
              <a:solidFill>
                <a:srgbClr val="00B0F0"/>
              </a:solidFill>
            </a:endParaRPr>
          </a:p>
        </p:txBody>
      </p:sp>
      <p:sp>
        <p:nvSpPr>
          <p:cNvPr id="10" name="Text Placeholder 9">
            <a:extLst>
              <a:ext uri="{FF2B5EF4-FFF2-40B4-BE49-F238E27FC236}">
                <a16:creationId xmlns:a16="http://schemas.microsoft.com/office/drawing/2014/main" id="{9C21D026-CC64-D64F-A5A7-81BF6496F9F3}"/>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0531813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Title, Content and Reference">
    <p:spTree>
      <p:nvGrpSpPr>
        <p:cNvPr id="1" name=""/>
        <p:cNvGrpSpPr/>
        <p:nvPr/>
      </p:nvGrpSpPr>
      <p:grpSpPr>
        <a:xfrm>
          <a:off x="0" y="0"/>
          <a:ext cx="0" cy="0"/>
          <a:chOff x="0" y="0"/>
          <a:chExt cx="0" cy="0"/>
        </a:xfrm>
      </p:grpSpPr>
      <p:sp>
        <p:nvSpPr>
          <p:cNvPr id="2" name="Title"/>
          <p:cNvSpPr>
            <a:spLocks noGrp="1"/>
          </p:cNvSpPr>
          <p:nvPr>
            <p:ph type="title"/>
          </p:nvPr>
        </p:nvSpPr>
        <p:spPr>
          <a:xfrm>
            <a:off x="609600" y="457200"/>
            <a:ext cx="10972799" cy="990600"/>
          </a:xfrm>
          <a:prstGeom prst="rect">
            <a:avLst/>
          </a:prstGeom>
        </p:spPr>
        <p:txBody>
          <a:bodyPr/>
          <a:lstStyle>
            <a:lvl1pPr>
              <a:defRPr sz="2800" baseline="0">
                <a:solidFill>
                  <a:schemeClr val="tx2"/>
                </a:solidFill>
              </a:defRPr>
            </a:lvl1pPr>
          </a:lstStyle>
          <a:p>
            <a:r>
              <a:rPr lang="en-US"/>
              <a:t>Click to edit Master title style</a:t>
            </a:r>
          </a:p>
        </p:txBody>
      </p:sp>
      <p:sp>
        <p:nvSpPr>
          <p:cNvPr id="3" name="Content"/>
          <p:cNvSpPr>
            <a:spLocks noGrp="1"/>
          </p:cNvSpPr>
          <p:nvPr>
            <p:ph idx="1"/>
          </p:nvPr>
        </p:nvSpPr>
        <p:spPr>
          <a:xfrm>
            <a:off x="609600" y="1600200"/>
            <a:ext cx="10972799" cy="4648200"/>
          </a:xfrm>
          <a:prstGeom prst="rect">
            <a:avLst/>
          </a:prstGeom>
        </p:spPr>
        <p:txBody>
          <a:bodyPr/>
          <a:lstStyle>
            <a:lvl1pPr>
              <a:lnSpc>
                <a:spcPct val="100000"/>
              </a:lnSpc>
              <a:buSzPct val="75000"/>
              <a:defRPr sz="2000"/>
            </a:lvl1pPr>
            <a:lvl2pPr>
              <a:lnSpc>
                <a:spcPct val="100000"/>
              </a:lnSpc>
              <a:defRPr sz="1800"/>
            </a:lvl2pPr>
            <a:lvl3pPr>
              <a:lnSpc>
                <a:spcPct val="100000"/>
              </a:lnSpc>
              <a:buSzPct val="75000"/>
              <a:defRPr sz="1800"/>
            </a:lvl3pPr>
            <a:lvl4pPr>
              <a:lnSpc>
                <a:spcPct val="105000"/>
              </a:lnSpc>
              <a:defRPr/>
            </a:lvl4pPr>
            <a:lvl5pPr>
              <a:lnSpc>
                <a:spcPct val="105000"/>
              </a:lnSpc>
              <a:defRPr/>
            </a:lvl5pPr>
          </a:lstStyle>
          <a:p>
            <a:pPr lvl="0"/>
            <a:r>
              <a:rPr lang="en-US"/>
              <a:t>Click to edit Master text styles</a:t>
            </a:r>
          </a:p>
          <a:p>
            <a:pPr lvl="1"/>
            <a:r>
              <a:rPr lang="en-US"/>
              <a:t>Second level</a:t>
            </a:r>
          </a:p>
          <a:p>
            <a:pPr lvl="2"/>
            <a:r>
              <a:rPr lang="en-US"/>
              <a:t>Third level</a:t>
            </a:r>
          </a:p>
        </p:txBody>
      </p:sp>
      <p:sp>
        <p:nvSpPr>
          <p:cNvPr id="4" name="ProductName">
            <a:extLst>
              <a:ext uri="{FF2B5EF4-FFF2-40B4-BE49-F238E27FC236}">
                <a16:creationId xmlns:a16="http://schemas.microsoft.com/office/drawing/2014/main" id="{E513FE62-B28A-59E9-43F5-5A6AE08EBA78}"/>
              </a:ext>
            </a:extLst>
          </p:cNvPr>
          <p:cNvSpPr>
            <a:spLocks noGrp="1"/>
          </p:cNvSpPr>
          <p:nvPr>
            <p:ph type="body" sz="half" idx="12" hasCustomPrompt="1"/>
          </p:nvPr>
        </p:nvSpPr>
        <p:spPr>
          <a:xfrm>
            <a:off x="0" y="6324600"/>
            <a:ext cx="5473700" cy="533400"/>
          </a:xfrm>
          <a:prstGeom prst="rect">
            <a:avLst/>
          </a:prstGeom>
        </p:spPr>
        <p:txBody>
          <a:bodyPr anchor="b" anchorCtr="0"/>
          <a:lstStyle>
            <a:lvl1pPr marL="230763" indent="-229172">
              <a:buClrTx/>
              <a:buSzPct val="125000"/>
              <a:buFont typeface="Courier New" pitchFamily="49" charset="0"/>
              <a:buChar char="»"/>
              <a:defRPr sz="1200" b="0">
                <a:latin typeface="+mn-lt"/>
                <a:cs typeface="Courier New" pitchFamily="49" charset="0"/>
              </a:defRPr>
            </a:lvl1pPr>
          </a:lstStyle>
          <a:p>
            <a:pPr lvl="0"/>
            <a:r>
              <a:rPr lang="en-US"/>
              <a:t>Click to add link.</a:t>
            </a:r>
          </a:p>
        </p:txBody>
      </p:sp>
    </p:spTree>
    <p:extLst>
      <p:ext uri="{BB962C8B-B14F-4D97-AF65-F5344CB8AC3E}">
        <p14:creationId xmlns:p14="http://schemas.microsoft.com/office/powerpoint/2010/main" val="1263306168"/>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harts &amp; Graphs">
    <p:spTree>
      <p:nvGrpSpPr>
        <p:cNvPr id="1" name=""/>
        <p:cNvGrpSpPr/>
        <p:nvPr/>
      </p:nvGrpSpPr>
      <p:grpSpPr>
        <a:xfrm>
          <a:off x="0" y="0"/>
          <a:ext cx="0" cy="0"/>
          <a:chOff x="0" y="0"/>
          <a:chExt cx="0" cy="0"/>
        </a:xfrm>
      </p:grpSpPr>
      <p:sp>
        <p:nvSpPr>
          <p:cNvPr id="4" name="Content Placeholder 3">
            <a:extLst>
              <a:ext uri="{FF2B5EF4-FFF2-40B4-BE49-F238E27FC236}">
                <a16:creationId xmlns:a16="http://schemas.microsoft.com/office/drawing/2014/main" id="{B7A50BFB-D053-E84D-9DBB-8CD45DDADC39}"/>
              </a:ext>
            </a:extLst>
          </p:cNvPr>
          <p:cNvSpPr>
            <a:spLocks noGrp="1"/>
          </p:cNvSpPr>
          <p:nvPr>
            <p:ph sz="half" idx="2"/>
          </p:nvPr>
        </p:nvSpPr>
        <p:spPr>
          <a:xfrm>
            <a:off x="334964"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9" name="Slide Number Placeholder 8">
            <a:extLst>
              <a:ext uri="{FF2B5EF4-FFF2-40B4-BE49-F238E27FC236}">
                <a16:creationId xmlns:a16="http://schemas.microsoft.com/office/drawing/2014/main" id="{F5D94030-FBFC-984D-9D3C-4029E8D770BF}"/>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13" name="Picture 7" descr="Picture 7">
            <a:extLst>
              <a:ext uri="{FF2B5EF4-FFF2-40B4-BE49-F238E27FC236}">
                <a16:creationId xmlns:a16="http://schemas.microsoft.com/office/drawing/2014/main" id="{D75A0F04-527C-5140-8179-20532724AD5A}"/>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14" name="Straight Connector 13">
            <a:extLst>
              <a:ext uri="{FF2B5EF4-FFF2-40B4-BE49-F238E27FC236}">
                <a16:creationId xmlns:a16="http://schemas.microsoft.com/office/drawing/2014/main" id="{702487E2-3F96-B949-85E8-4C38442467E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5" name="Content Placeholder 3">
            <a:extLst>
              <a:ext uri="{FF2B5EF4-FFF2-40B4-BE49-F238E27FC236}">
                <a16:creationId xmlns:a16="http://schemas.microsoft.com/office/drawing/2014/main" id="{1E09022B-A6B8-A541-BAC7-170774419E90}"/>
              </a:ext>
            </a:extLst>
          </p:cNvPr>
          <p:cNvSpPr>
            <a:spLocks noGrp="1"/>
          </p:cNvSpPr>
          <p:nvPr>
            <p:ph sz="half" idx="15"/>
          </p:nvPr>
        </p:nvSpPr>
        <p:spPr>
          <a:xfrm>
            <a:off x="6219570" y="1445598"/>
            <a:ext cx="5564392" cy="3684588"/>
          </a:xfrm>
        </p:spPr>
        <p:txBody>
          <a:bodyPr>
            <a:normAutofit/>
          </a:bodyPr>
          <a:lstStyle>
            <a:lvl1pPr marL="0" indent="0">
              <a:buNone/>
              <a:defRPr sz="2000"/>
            </a:lvl1pPr>
            <a:lvl2pPr marL="457200" indent="0">
              <a:buNone/>
              <a:defRPr/>
            </a:lvl2pPr>
            <a:lvl3pPr marL="914400" indent="0">
              <a:buNone/>
              <a:defRPr/>
            </a:lvl3pPr>
            <a:lvl4pPr marL="1371600" indent="0">
              <a:buNone/>
              <a:defRPr/>
            </a:lvl4pPr>
            <a:lvl5pPr marL="1828800" indent="0">
              <a:buNone/>
              <a:defRPr/>
            </a:lvl5pPr>
          </a:lstStyle>
          <a:p>
            <a:pPr lvl="0"/>
            <a:endParaRPr lang="en-GB" dirty="0"/>
          </a:p>
        </p:txBody>
      </p:sp>
      <p:sp>
        <p:nvSpPr>
          <p:cNvPr id="16" name="Title 1">
            <a:extLst>
              <a:ext uri="{FF2B5EF4-FFF2-40B4-BE49-F238E27FC236}">
                <a16:creationId xmlns:a16="http://schemas.microsoft.com/office/drawing/2014/main" id="{EB6C4034-E211-B445-84CC-220A026C706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charts and graphs</a:t>
            </a:r>
            <a:endParaRPr lang="en-US" dirty="0"/>
          </a:p>
        </p:txBody>
      </p:sp>
      <p:sp>
        <p:nvSpPr>
          <p:cNvPr id="12" name="Footer Placeholder 4">
            <a:extLst>
              <a:ext uri="{FF2B5EF4-FFF2-40B4-BE49-F238E27FC236}">
                <a16:creationId xmlns:a16="http://schemas.microsoft.com/office/drawing/2014/main" id="{FAC595DD-80C9-404C-9D48-37691E439C9D}"/>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7" name="Date Placeholder 3">
            <a:extLst>
              <a:ext uri="{FF2B5EF4-FFF2-40B4-BE49-F238E27FC236}">
                <a16:creationId xmlns:a16="http://schemas.microsoft.com/office/drawing/2014/main" id="{1B57A7B3-1C67-5B46-BDFE-89ED142C2E95}"/>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D0EF622-E555-A546-8005-7CDD745BA7BF}" type="datetime4">
              <a:rPr lang="en-GB" smtClean="0"/>
              <a:t>23 September 2024</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724463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with image">
    <p:spTree>
      <p:nvGrpSpPr>
        <p:cNvPr id="1" name=""/>
        <p:cNvGrpSpPr/>
        <p:nvPr/>
      </p:nvGrpSpPr>
      <p:grpSpPr>
        <a:xfrm>
          <a:off x="0" y="0"/>
          <a:ext cx="0" cy="0"/>
          <a:chOff x="0" y="0"/>
          <a:chExt cx="0" cy="0"/>
        </a:xfrm>
      </p:grpSpPr>
      <p:pic>
        <p:nvPicPr>
          <p:cNvPr id="4" name="Picture 3" descr="A picture containing city, night, spaghetti junction&#10;&#10;Description automatically generated">
            <a:extLst>
              <a:ext uri="{FF2B5EF4-FFF2-40B4-BE49-F238E27FC236}">
                <a16:creationId xmlns:a16="http://schemas.microsoft.com/office/drawing/2014/main" id="{0F7ECD4E-05E9-884A-9098-F3B8BAE282F0}"/>
              </a:ext>
            </a:extLst>
          </p:cNvPr>
          <p:cNvPicPr>
            <a:picLocks noChangeAspect="1"/>
          </p:cNvPicPr>
          <p:nvPr userDrawn="1"/>
        </p:nvPicPr>
        <p:blipFill rotWithShape="1">
          <a:blip r:embed="rId2"/>
          <a:srcRect l="8829" r="3165"/>
          <a:stretch/>
        </p:blipFill>
        <p:spPr>
          <a:xfrm>
            <a:off x="7514897" y="1220432"/>
            <a:ext cx="4677101" cy="4303683"/>
          </a:xfrm>
          <a:prstGeom prst="rect">
            <a:avLst/>
          </a:prstGeom>
        </p:spPr>
      </p:pic>
      <p:sp>
        <p:nvSpPr>
          <p:cNvPr id="2" name="Title 1">
            <a:extLst>
              <a:ext uri="{FF2B5EF4-FFF2-40B4-BE49-F238E27FC236}">
                <a16:creationId xmlns:a16="http://schemas.microsoft.com/office/drawing/2014/main" id="{95B83566-F47D-1840-8D7F-ABC953AD25E1}"/>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Page with image</a:t>
            </a:r>
            <a:endParaRPr lang="en-US" dirty="0"/>
          </a:p>
        </p:txBody>
      </p:sp>
      <p:sp>
        <p:nvSpPr>
          <p:cNvPr id="7" name="Slide Number Placeholder 6">
            <a:extLst>
              <a:ext uri="{FF2B5EF4-FFF2-40B4-BE49-F238E27FC236}">
                <a16:creationId xmlns:a16="http://schemas.microsoft.com/office/drawing/2014/main" id="{E2091FE2-5120-8544-B13B-D808F6B0655C}"/>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9" name="Rectangle 8">
            <a:extLst>
              <a:ext uri="{FF2B5EF4-FFF2-40B4-BE49-F238E27FC236}">
                <a16:creationId xmlns:a16="http://schemas.microsoft.com/office/drawing/2014/main" id="{FC33CB44-22C5-1C43-87B7-B97727CF06FD}"/>
              </a:ext>
            </a:extLst>
          </p:cNvPr>
          <p:cNvSpPr/>
          <p:nvPr userDrawn="1"/>
        </p:nvSpPr>
        <p:spPr>
          <a:xfrm>
            <a:off x="7514897" y="1739274"/>
            <a:ext cx="4677101" cy="2455394"/>
          </a:xfrm>
          <a:prstGeom prst="rect">
            <a:avLst/>
          </a:prstGeom>
          <a:gradFill flip="none" rotWithShape="1">
            <a:gsLst>
              <a:gs pos="0">
                <a:srgbClr val="00B1C3">
                  <a:alpha val="7509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2" name="Subtitle 2">
            <a:extLst>
              <a:ext uri="{FF2B5EF4-FFF2-40B4-BE49-F238E27FC236}">
                <a16:creationId xmlns:a16="http://schemas.microsoft.com/office/drawing/2014/main" id="{A9200882-522B-5E48-9513-260535EF4F3D}"/>
              </a:ext>
            </a:extLst>
          </p:cNvPr>
          <p:cNvSpPr>
            <a:spLocks noGrp="1"/>
          </p:cNvSpPr>
          <p:nvPr>
            <p:ph type="subTitle" idx="13" hasCustomPrompt="1"/>
          </p:nvPr>
        </p:nvSpPr>
        <p:spPr>
          <a:xfrm>
            <a:off x="7704571" y="2032162"/>
            <a:ext cx="4306808" cy="2009259"/>
          </a:xfrm>
        </p:spPr>
        <p:txBody>
          <a:bodyPr>
            <a:normAutofit/>
          </a:bodyPr>
          <a:lstStyle>
            <a:lvl1pPr marL="0" indent="0" algn="l">
              <a:buNone/>
              <a:defRPr sz="20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Text can overlay image</a:t>
            </a:r>
            <a:endParaRPr lang="en-US" dirty="0"/>
          </a:p>
        </p:txBody>
      </p:sp>
      <p:pic>
        <p:nvPicPr>
          <p:cNvPr id="11" name="Picture 7" descr="Picture 7">
            <a:extLst>
              <a:ext uri="{FF2B5EF4-FFF2-40B4-BE49-F238E27FC236}">
                <a16:creationId xmlns:a16="http://schemas.microsoft.com/office/drawing/2014/main" id="{67EB546F-9E5C-2F4F-BA00-E8AF17A7AFFF}"/>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13" name="Straight Connector 12">
            <a:extLst>
              <a:ext uri="{FF2B5EF4-FFF2-40B4-BE49-F238E27FC236}">
                <a16:creationId xmlns:a16="http://schemas.microsoft.com/office/drawing/2014/main" id="{A7369996-E5D0-EB45-9C76-E4D1674D1B1C}"/>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9" name="Footer Placeholder 4">
            <a:extLst>
              <a:ext uri="{FF2B5EF4-FFF2-40B4-BE49-F238E27FC236}">
                <a16:creationId xmlns:a16="http://schemas.microsoft.com/office/drawing/2014/main" id="{A1365A6F-6BB2-2D4F-BC5C-34B78147E4B7}"/>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20" name="Date Placeholder 3">
            <a:extLst>
              <a:ext uri="{FF2B5EF4-FFF2-40B4-BE49-F238E27FC236}">
                <a16:creationId xmlns:a16="http://schemas.microsoft.com/office/drawing/2014/main" id="{DC233A41-B473-434F-A05B-49FA6976D946}"/>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00B0B186-A051-1042-AC6A-44B30391309C}" type="datetime4">
              <a:rPr lang="en-GB" smtClean="0"/>
              <a:t>23 September 2024</a:t>
            </a:fld>
            <a:r>
              <a:rPr lang="en-GB"/>
              <a:t>  </a:t>
            </a:r>
            <a:r>
              <a:rPr lang="en-GB" dirty="0">
                <a:solidFill>
                  <a:srgbClr val="00B0F0"/>
                </a:solidFill>
              </a:rPr>
              <a:t>|</a:t>
            </a:r>
            <a:endParaRPr lang="en-US" dirty="0">
              <a:solidFill>
                <a:srgbClr val="00B0F0"/>
              </a:solidFill>
            </a:endParaRPr>
          </a:p>
        </p:txBody>
      </p:sp>
      <p:sp>
        <p:nvSpPr>
          <p:cNvPr id="15" name="Text Placeholder 9">
            <a:extLst>
              <a:ext uri="{FF2B5EF4-FFF2-40B4-BE49-F238E27FC236}">
                <a16:creationId xmlns:a16="http://schemas.microsoft.com/office/drawing/2014/main" id="{DE3D26DE-F01D-0647-8A3D-59343B9B140A}"/>
              </a:ext>
            </a:extLst>
          </p:cNvPr>
          <p:cNvSpPr>
            <a:spLocks noGrp="1"/>
          </p:cNvSpPr>
          <p:nvPr>
            <p:ph type="body" sz="quarter" idx="15"/>
          </p:nvPr>
        </p:nvSpPr>
        <p:spPr>
          <a:xfrm>
            <a:off x="334963" y="1220432"/>
            <a:ext cx="6854876" cy="4285459"/>
          </a:xfrm>
        </p:spPr>
        <p:txBody>
          <a:bodyPr>
            <a:normAutofit/>
          </a:bodyPr>
          <a:lstStyle>
            <a:lvl1pPr>
              <a:defRPr sz="2000"/>
            </a:lvl1pPr>
            <a:lvl2pPr marL="579438" indent="-220663">
              <a:buFont typeface="System Font Regular"/>
              <a:buChar char="−"/>
              <a:tabLst/>
              <a:defRPr sz="2000"/>
            </a:lvl2pPr>
            <a:lvl3pPr marL="762000" indent="-203200">
              <a:buFont typeface="Wingdings" pitchFamily="2" charset="2"/>
              <a:buChar char="§"/>
              <a:tabLst/>
              <a:defRPr sz="2000"/>
            </a:lvl3pPr>
            <a:lvl5pPr marL="1828800" indent="0">
              <a:buNone/>
              <a:defRPr/>
            </a:lvl5pPr>
          </a:lstStyle>
          <a:p>
            <a:pPr lvl="0"/>
            <a:r>
              <a:rPr lang="en-GB" dirty="0"/>
              <a:t>Click to edit Master text styles</a:t>
            </a:r>
          </a:p>
          <a:p>
            <a:pPr lvl="1"/>
            <a:r>
              <a:rPr lang="en-GB" dirty="0"/>
              <a:t>Second level</a:t>
            </a:r>
          </a:p>
          <a:p>
            <a:pPr lvl="2"/>
            <a:r>
              <a:rPr lang="en-GB" dirty="0"/>
              <a:t>Third level</a:t>
            </a:r>
          </a:p>
        </p:txBody>
      </p:sp>
    </p:spTree>
    <p:extLst>
      <p:ext uri="{BB962C8B-B14F-4D97-AF65-F5344CB8AC3E}">
        <p14:creationId xmlns:p14="http://schemas.microsoft.com/office/powerpoint/2010/main" val="194978244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Blank Slide">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6626AEF5-A530-F741-AA2F-8C0CFA641A0E}"/>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pic>
        <p:nvPicPr>
          <p:cNvPr id="6" name="Picture 7" descr="Picture 7">
            <a:extLst>
              <a:ext uri="{FF2B5EF4-FFF2-40B4-BE49-F238E27FC236}">
                <a16:creationId xmlns:a16="http://schemas.microsoft.com/office/drawing/2014/main" id="{4E2AE552-1CA5-CD4F-965C-A970A3C7C5E6}"/>
              </a:ext>
            </a:extLst>
          </p:cNvPr>
          <p:cNvPicPr>
            <a:picLocks noChangeAspect="1"/>
          </p:cNvPicPr>
          <p:nvPr userDrawn="1"/>
        </p:nvPicPr>
        <p:blipFill>
          <a:blip r:embed="rId2"/>
          <a:stretch>
            <a:fillRect/>
          </a:stretch>
        </p:blipFill>
        <p:spPr>
          <a:xfrm>
            <a:off x="10384796" y="6161318"/>
            <a:ext cx="1467253" cy="477239"/>
          </a:xfrm>
          <a:prstGeom prst="rect">
            <a:avLst/>
          </a:prstGeom>
          <a:ln w="12700">
            <a:miter lim="400000"/>
          </a:ln>
        </p:spPr>
      </p:pic>
      <p:cxnSp>
        <p:nvCxnSpPr>
          <p:cNvPr id="7" name="Straight Connector 6">
            <a:extLst>
              <a:ext uri="{FF2B5EF4-FFF2-40B4-BE49-F238E27FC236}">
                <a16:creationId xmlns:a16="http://schemas.microsoft.com/office/drawing/2014/main" id="{362B7C8E-F321-D247-975B-9145B25372DD}"/>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8" name="Title 1">
            <a:extLst>
              <a:ext uri="{FF2B5EF4-FFF2-40B4-BE49-F238E27FC236}">
                <a16:creationId xmlns:a16="http://schemas.microsoft.com/office/drawing/2014/main" id="{959EBC31-6185-B644-A74F-9DEA98A26226}"/>
              </a:ext>
            </a:extLst>
          </p:cNvPr>
          <p:cNvSpPr>
            <a:spLocks noGrp="1"/>
          </p:cNvSpPr>
          <p:nvPr>
            <p:ph type="title" hasCustomPrompt="1"/>
          </p:nvPr>
        </p:nvSpPr>
        <p:spPr>
          <a:xfrm>
            <a:off x="334963" y="333375"/>
            <a:ext cx="9670885" cy="612556"/>
          </a:xfrm>
          <a:prstGeom prst="rect">
            <a:avLst/>
          </a:prstGeom>
        </p:spPr>
        <p:txBody>
          <a:bodyPr anchor="t">
            <a:normAutofit/>
          </a:bodyPr>
          <a:lstStyle>
            <a:lvl1pPr>
              <a:defRPr sz="3600"/>
            </a:lvl1pPr>
          </a:lstStyle>
          <a:p>
            <a:r>
              <a:rPr lang="en-GB" dirty="0"/>
              <a:t>Blank slide</a:t>
            </a:r>
            <a:endParaRPr lang="en-US" dirty="0"/>
          </a:p>
        </p:txBody>
      </p:sp>
      <p:sp>
        <p:nvSpPr>
          <p:cNvPr id="11" name="Footer Placeholder 4">
            <a:extLst>
              <a:ext uri="{FF2B5EF4-FFF2-40B4-BE49-F238E27FC236}">
                <a16:creationId xmlns:a16="http://schemas.microsoft.com/office/drawing/2014/main" id="{6A8398A9-741C-FC40-9DDC-44B0CEFCBF22}"/>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2" name="Date Placeholder 3">
            <a:extLst>
              <a:ext uri="{FF2B5EF4-FFF2-40B4-BE49-F238E27FC236}">
                <a16:creationId xmlns:a16="http://schemas.microsoft.com/office/drawing/2014/main" id="{ADB08635-3CC6-6848-8C41-1E3FE6A48A22}"/>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E54885-F5DD-8145-A519-454713646F3E}" type="datetime4">
              <a:rPr lang="en-GB" smtClean="0"/>
              <a:t>23 September 2024</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80215859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Divider Slide">
    <p:spTree>
      <p:nvGrpSpPr>
        <p:cNvPr id="1" name=""/>
        <p:cNvGrpSpPr/>
        <p:nvPr/>
      </p:nvGrpSpPr>
      <p:grpSpPr>
        <a:xfrm>
          <a:off x="0" y="0"/>
          <a:ext cx="0" cy="0"/>
          <a:chOff x="0" y="0"/>
          <a:chExt cx="0" cy="0"/>
        </a:xfrm>
      </p:grpSpPr>
      <p:pic>
        <p:nvPicPr>
          <p:cNvPr id="11" name="Picture 10" descr="Chart, radar chart&#10;&#10;Description automatically generated">
            <a:extLst>
              <a:ext uri="{FF2B5EF4-FFF2-40B4-BE49-F238E27FC236}">
                <a16:creationId xmlns:a16="http://schemas.microsoft.com/office/drawing/2014/main" id="{31F316A6-F980-AD4C-B687-8F364722C398}"/>
              </a:ext>
            </a:extLst>
          </p:cNvPr>
          <p:cNvPicPr>
            <a:picLocks noChangeAspect="1"/>
          </p:cNvPicPr>
          <p:nvPr userDrawn="1"/>
        </p:nvPicPr>
        <p:blipFill rotWithShape="1">
          <a:blip r:embed="rId2"/>
          <a:srcRect t="19482"/>
          <a:stretch/>
        </p:blipFill>
        <p:spPr>
          <a:xfrm>
            <a:off x="0" y="0"/>
            <a:ext cx="12192000" cy="2679153"/>
          </a:xfrm>
          <a:prstGeom prst="rect">
            <a:avLst/>
          </a:prstGeom>
        </p:spPr>
      </p:pic>
      <p:sp>
        <p:nvSpPr>
          <p:cNvPr id="2" name="Title 1">
            <a:extLst>
              <a:ext uri="{FF2B5EF4-FFF2-40B4-BE49-F238E27FC236}">
                <a16:creationId xmlns:a16="http://schemas.microsoft.com/office/drawing/2014/main" id="{8B16B90F-314C-E340-AEE8-82B1738D6E0D}"/>
              </a:ext>
            </a:extLst>
          </p:cNvPr>
          <p:cNvSpPr>
            <a:spLocks noGrp="1"/>
          </p:cNvSpPr>
          <p:nvPr>
            <p:ph type="title" hasCustomPrompt="1"/>
          </p:nvPr>
        </p:nvSpPr>
        <p:spPr>
          <a:xfrm>
            <a:off x="3222089" y="2882687"/>
            <a:ext cx="8100848" cy="591316"/>
          </a:xfrm>
          <a:prstGeom prst="rect">
            <a:avLst/>
          </a:prstGeom>
        </p:spPr>
        <p:txBody>
          <a:bodyPr/>
          <a:lstStyle>
            <a:lvl1pPr algn="l">
              <a:defRPr/>
            </a:lvl1pPr>
          </a:lstStyle>
          <a:p>
            <a:r>
              <a:rPr lang="en-GB" dirty="0"/>
              <a:t>New presentation section</a:t>
            </a:r>
            <a:endParaRPr lang="en-US" dirty="0"/>
          </a:p>
        </p:txBody>
      </p:sp>
      <p:sp>
        <p:nvSpPr>
          <p:cNvPr id="7" name="Slide Number Placeholder 6">
            <a:extLst>
              <a:ext uri="{FF2B5EF4-FFF2-40B4-BE49-F238E27FC236}">
                <a16:creationId xmlns:a16="http://schemas.microsoft.com/office/drawing/2014/main" id="{9DF05941-0B65-1248-AFE9-42645E4B7F9A}"/>
              </a:ext>
            </a:extLst>
          </p:cNvPr>
          <p:cNvSpPr>
            <a:spLocks noGrp="1"/>
          </p:cNvSpPr>
          <p:nvPr>
            <p:ph type="sldNum" sz="quarter" idx="12"/>
          </p:nvPr>
        </p:nvSpPr>
        <p:spPr>
          <a:xfrm>
            <a:off x="7413171" y="6429920"/>
            <a:ext cx="2743200" cy="365125"/>
          </a:xfrm>
          <a:prstGeom prst="rect">
            <a:avLst/>
          </a:prstGeom>
        </p:spPr>
        <p:txBody>
          <a:bodyPr/>
          <a:lstStyle/>
          <a:p>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12" name="Subtitle 2">
            <a:extLst>
              <a:ext uri="{FF2B5EF4-FFF2-40B4-BE49-F238E27FC236}">
                <a16:creationId xmlns:a16="http://schemas.microsoft.com/office/drawing/2014/main" id="{C697C498-ED0F-D24F-8FB3-1FE15A02145B}"/>
              </a:ext>
            </a:extLst>
          </p:cNvPr>
          <p:cNvSpPr>
            <a:spLocks noGrp="1"/>
          </p:cNvSpPr>
          <p:nvPr>
            <p:ph type="subTitle" idx="1" hasCustomPrompt="1"/>
          </p:nvPr>
        </p:nvSpPr>
        <p:spPr>
          <a:xfrm>
            <a:off x="3213221" y="3474003"/>
            <a:ext cx="6904311" cy="1655762"/>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Subtitle</a:t>
            </a:r>
            <a:endParaRPr lang="en-US" dirty="0"/>
          </a:p>
        </p:txBody>
      </p:sp>
      <p:pic>
        <p:nvPicPr>
          <p:cNvPr id="8" name="Picture 7" descr="Picture 7">
            <a:extLst>
              <a:ext uri="{FF2B5EF4-FFF2-40B4-BE49-F238E27FC236}">
                <a16:creationId xmlns:a16="http://schemas.microsoft.com/office/drawing/2014/main" id="{7245B3B6-2703-C34C-9664-553F705CD038}"/>
              </a:ext>
            </a:extLst>
          </p:cNvPr>
          <p:cNvPicPr>
            <a:picLocks noChangeAspect="1"/>
          </p:cNvPicPr>
          <p:nvPr userDrawn="1"/>
        </p:nvPicPr>
        <p:blipFill>
          <a:blip r:embed="rId3"/>
          <a:stretch>
            <a:fillRect/>
          </a:stretch>
        </p:blipFill>
        <p:spPr>
          <a:xfrm>
            <a:off x="10384796" y="6161318"/>
            <a:ext cx="1467253" cy="477239"/>
          </a:xfrm>
          <a:prstGeom prst="rect">
            <a:avLst/>
          </a:prstGeom>
          <a:ln w="12700">
            <a:miter lim="400000"/>
          </a:ln>
        </p:spPr>
      </p:pic>
      <p:cxnSp>
        <p:nvCxnSpPr>
          <p:cNvPr id="9" name="Straight Connector 8">
            <a:extLst>
              <a:ext uri="{FF2B5EF4-FFF2-40B4-BE49-F238E27FC236}">
                <a16:creationId xmlns:a16="http://schemas.microsoft.com/office/drawing/2014/main" id="{4FC90D83-897C-3345-A180-172DA635E408}"/>
              </a:ext>
            </a:extLst>
          </p:cNvPr>
          <p:cNvCxnSpPr>
            <a:cxnSpLocks/>
          </p:cNvCxnSpPr>
          <p:nvPr userDrawn="1"/>
        </p:nvCxnSpPr>
        <p:spPr>
          <a:xfrm>
            <a:off x="0" y="6439612"/>
            <a:ext cx="10156371" cy="0"/>
          </a:xfrm>
          <a:prstGeom prst="line">
            <a:avLst/>
          </a:prstGeom>
          <a:ln w="19050">
            <a:gradFill flip="none" rotWithShape="1">
              <a:gsLst>
                <a:gs pos="0">
                  <a:srgbClr val="00B1C3"/>
                </a:gs>
                <a:gs pos="63000">
                  <a:srgbClr val="355EA8"/>
                </a:gs>
                <a:gs pos="100000">
                  <a:srgbClr val="9451B8"/>
                </a:gs>
              </a:gsLst>
              <a:lin ang="0" scaled="1"/>
              <a:tileRect/>
            </a:gradFill>
          </a:ln>
        </p:spPr>
        <p:style>
          <a:lnRef idx="1">
            <a:schemeClr val="dk1"/>
          </a:lnRef>
          <a:fillRef idx="0">
            <a:schemeClr val="dk1"/>
          </a:fillRef>
          <a:effectRef idx="0">
            <a:schemeClr val="dk1"/>
          </a:effectRef>
          <a:fontRef idx="minor">
            <a:schemeClr val="tx1"/>
          </a:fontRef>
        </p:style>
      </p:cxnSp>
      <p:sp>
        <p:nvSpPr>
          <p:cNvPr id="14" name="Footer Placeholder 4">
            <a:extLst>
              <a:ext uri="{FF2B5EF4-FFF2-40B4-BE49-F238E27FC236}">
                <a16:creationId xmlns:a16="http://schemas.microsoft.com/office/drawing/2014/main" id="{A4B713B4-61FF-C749-B1DA-C150D5E97194}"/>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5" name="Date Placeholder 3">
            <a:extLst>
              <a:ext uri="{FF2B5EF4-FFF2-40B4-BE49-F238E27FC236}">
                <a16:creationId xmlns:a16="http://schemas.microsoft.com/office/drawing/2014/main" id="{9E77C1C7-5EE9-F94D-B566-95F391AE83DE}"/>
              </a:ext>
            </a:extLst>
          </p:cNvPr>
          <p:cNvSpPr>
            <a:spLocks noGrp="1"/>
          </p:cNvSpPr>
          <p:nvPr>
            <p:ph type="dt" sz="half" idx="16"/>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5F039502-76C8-E243-BC8B-2F8912574CFF}" type="datetime4">
              <a:rPr lang="en-GB" smtClean="0"/>
              <a:t>23 September 2024</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5318397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 Slide">
    <p:spTree>
      <p:nvGrpSpPr>
        <p:cNvPr id="1" name=""/>
        <p:cNvGrpSpPr/>
        <p:nvPr/>
      </p:nvGrpSpPr>
      <p:grpSpPr>
        <a:xfrm>
          <a:off x="0" y="0"/>
          <a:ext cx="0" cy="0"/>
          <a:chOff x="0" y="0"/>
          <a:chExt cx="0" cy="0"/>
        </a:xfrm>
      </p:grpSpPr>
      <p:pic>
        <p:nvPicPr>
          <p:cNvPr id="3" name="Picture 2" descr="A picture containing background pattern&#10;&#10;Description automatically generated">
            <a:extLst>
              <a:ext uri="{FF2B5EF4-FFF2-40B4-BE49-F238E27FC236}">
                <a16:creationId xmlns:a16="http://schemas.microsoft.com/office/drawing/2014/main" id="{AB892FBF-A671-0A4E-9A94-3AAB40FB6A08}"/>
              </a:ext>
            </a:extLst>
          </p:cNvPr>
          <p:cNvPicPr>
            <a:picLocks noChangeAspect="1"/>
          </p:cNvPicPr>
          <p:nvPr userDrawn="1"/>
        </p:nvPicPr>
        <p:blipFill rotWithShape="1">
          <a:blip r:embed="rId2"/>
          <a:srcRect l="15211" t="1085" r="16983" b="2258"/>
          <a:stretch/>
        </p:blipFill>
        <p:spPr>
          <a:xfrm>
            <a:off x="-12699" y="0"/>
            <a:ext cx="6972299" cy="6858000"/>
          </a:xfrm>
          <a:prstGeom prst="rect">
            <a:avLst/>
          </a:prstGeom>
        </p:spPr>
      </p:pic>
      <p:pic>
        <p:nvPicPr>
          <p:cNvPr id="8" name="Picture 7" descr="Background pattern&#10;&#10;Description automatically generated with medium confidence">
            <a:extLst>
              <a:ext uri="{FF2B5EF4-FFF2-40B4-BE49-F238E27FC236}">
                <a16:creationId xmlns:a16="http://schemas.microsoft.com/office/drawing/2014/main" id="{D6715421-AF91-A54B-9090-1BE8E17ABEFE}"/>
              </a:ext>
            </a:extLst>
          </p:cNvPr>
          <p:cNvPicPr>
            <a:picLocks noChangeAspect="1"/>
          </p:cNvPicPr>
          <p:nvPr userDrawn="1"/>
        </p:nvPicPr>
        <p:blipFill rotWithShape="1">
          <a:blip r:embed="rId3"/>
          <a:srcRect l="23889" t="15897" b="50000"/>
          <a:stretch/>
        </p:blipFill>
        <p:spPr>
          <a:xfrm>
            <a:off x="6959600" y="4524065"/>
            <a:ext cx="5232400" cy="2344445"/>
          </a:xfrm>
          <a:prstGeom prst="rect">
            <a:avLst/>
          </a:prstGeom>
        </p:spPr>
      </p:pic>
      <p:pic>
        <p:nvPicPr>
          <p:cNvPr id="9" name="Picture 8" descr="Background pattern&#10;&#10;Description automatically generated with medium confidence">
            <a:extLst>
              <a:ext uri="{FF2B5EF4-FFF2-40B4-BE49-F238E27FC236}">
                <a16:creationId xmlns:a16="http://schemas.microsoft.com/office/drawing/2014/main" id="{E93CA0D2-49A0-154F-A650-021347526F98}"/>
              </a:ext>
            </a:extLst>
          </p:cNvPr>
          <p:cNvPicPr>
            <a:picLocks noChangeAspect="1"/>
          </p:cNvPicPr>
          <p:nvPr userDrawn="1"/>
        </p:nvPicPr>
        <p:blipFill rotWithShape="1">
          <a:blip r:embed="rId3"/>
          <a:srcRect l="23889" t="17792" b="50608"/>
          <a:stretch/>
        </p:blipFill>
        <p:spPr>
          <a:xfrm flipV="1">
            <a:off x="6959600" y="-1"/>
            <a:ext cx="5232400" cy="2172469"/>
          </a:xfrm>
          <a:prstGeom prst="rect">
            <a:avLst/>
          </a:prstGeom>
        </p:spPr>
      </p:pic>
      <p:sp>
        <p:nvSpPr>
          <p:cNvPr id="10" name="Rectangle 9">
            <a:extLst>
              <a:ext uri="{FF2B5EF4-FFF2-40B4-BE49-F238E27FC236}">
                <a16:creationId xmlns:a16="http://schemas.microsoft.com/office/drawing/2014/main" id="{EF10864D-6503-DF42-9F59-495F46BB7DF3}"/>
              </a:ext>
            </a:extLst>
          </p:cNvPr>
          <p:cNvSpPr/>
          <p:nvPr userDrawn="1"/>
        </p:nvSpPr>
        <p:spPr>
          <a:xfrm>
            <a:off x="0" y="2167197"/>
            <a:ext cx="6959600" cy="2481943"/>
          </a:xfrm>
          <a:prstGeom prst="rect">
            <a:avLst/>
          </a:prstGeom>
          <a:gradFill flip="none" rotWithShape="1">
            <a:gsLst>
              <a:gs pos="0">
                <a:srgbClr val="00B1C3">
                  <a:alpha val="54750"/>
                </a:srgbClr>
              </a:gs>
              <a:gs pos="66000">
                <a:srgbClr val="355EA8">
                  <a:alpha val="79617"/>
                  <a:lumMod val="99938"/>
                </a:srgbClr>
              </a:gs>
              <a:gs pos="100000">
                <a:srgbClr val="9451B8"/>
              </a:gs>
            </a:gsLst>
            <a:lin ang="18900000" scaled="1"/>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11" name="Picture 10" descr="A picture containing graphical user interface&#10;&#10;Description automatically generated">
            <a:extLst>
              <a:ext uri="{FF2B5EF4-FFF2-40B4-BE49-F238E27FC236}">
                <a16:creationId xmlns:a16="http://schemas.microsoft.com/office/drawing/2014/main" id="{3196B5A1-AE7E-FE4F-A4C1-F02145458D3B}"/>
              </a:ext>
            </a:extLst>
          </p:cNvPr>
          <p:cNvPicPr>
            <a:picLocks noChangeAspect="1"/>
          </p:cNvPicPr>
          <p:nvPr userDrawn="1"/>
        </p:nvPicPr>
        <p:blipFill>
          <a:blip r:embed="rId4"/>
          <a:stretch>
            <a:fillRect/>
          </a:stretch>
        </p:blipFill>
        <p:spPr>
          <a:xfrm>
            <a:off x="7820025" y="2898952"/>
            <a:ext cx="3524249" cy="1143423"/>
          </a:xfrm>
          <a:prstGeom prst="rect">
            <a:avLst/>
          </a:prstGeom>
        </p:spPr>
      </p:pic>
      <p:sp>
        <p:nvSpPr>
          <p:cNvPr id="12" name="Title 1">
            <a:extLst>
              <a:ext uri="{FF2B5EF4-FFF2-40B4-BE49-F238E27FC236}">
                <a16:creationId xmlns:a16="http://schemas.microsoft.com/office/drawing/2014/main" id="{9E04DBDF-6B43-964D-958D-33027DC65199}"/>
              </a:ext>
            </a:extLst>
          </p:cNvPr>
          <p:cNvSpPr>
            <a:spLocks noGrp="1"/>
          </p:cNvSpPr>
          <p:nvPr>
            <p:ph type="ctrTitle" hasCustomPrompt="1"/>
          </p:nvPr>
        </p:nvSpPr>
        <p:spPr>
          <a:xfrm>
            <a:off x="355983" y="2701110"/>
            <a:ext cx="6640129" cy="570516"/>
          </a:xfrm>
          <a:prstGeom prst="rect">
            <a:avLst/>
          </a:prstGeom>
        </p:spPr>
        <p:txBody>
          <a:bodyPr anchor="t">
            <a:normAutofit/>
          </a:bodyPr>
          <a:lstStyle>
            <a:lvl1pPr algn="l">
              <a:defRPr sz="3600">
                <a:solidFill>
                  <a:schemeClr val="bg1"/>
                </a:solidFill>
                <a:latin typeface="+mn-lt"/>
              </a:defRPr>
            </a:lvl1pPr>
          </a:lstStyle>
          <a:p>
            <a:r>
              <a:rPr lang="en-GB" dirty="0"/>
              <a:t>Cover title or headline</a:t>
            </a:r>
            <a:endParaRPr lang="en-US" dirty="0"/>
          </a:p>
        </p:txBody>
      </p:sp>
      <p:sp>
        <p:nvSpPr>
          <p:cNvPr id="6" name="Text Placeholder 5">
            <a:extLst>
              <a:ext uri="{FF2B5EF4-FFF2-40B4-BE49-F238E27FC236}">
                <a16:creationId xmlns:a16="http://schemas.microsoft.com/office/drawing/2014/main" id="{7E4C4FD3-5E1B-0542-97FD-3AB88A79D97C}"/>
              </a:ext>
            </a:extLst>
          </p:cNvPr>
          <p:cNvSpPr>
            <a:spLocks noGrp="1"/>
          </p:cNvSpPr>
          <p:nvPr>
            <p:ph type="body" sz="quarter" idx="10" hasCustomPrompt="1"/>
          </p:nvPr>
        </p:nvSpPr>
        <p:spPr>
          <a:xfrm>
            <a:off x="355600" y="3429000"/>
            <a:ext cx="6604000" cy="487363"/>
          </a:xfrm>
        </p:spPr>
        <p:txBody>
          <a:bodyPr>
            <a:normAutofit/>
          </a:bodyPr>
          <a:lstStyle>
            <a:lvl1pPr marL="0" indent="0">
              <a:buNone/>
              <a:defRPr sz="2000">
                <a:solidFill>
                  <a:schemeClr val="bg1"/>
                </a:solidFill>
                <a:latin typeface="+mj-lt"/>
              </a:defRPr>
            </a:lvl1pPr>
          </a:lstStyle>
          <a:p>
            <a:pPr lvl="0"/>
            <a:r>
              <a:rPr lang="en-GB" dirty="0"/>
              <a:t>Sub-header text or secondary message</a:t>
            </a:r>
            <a:endParaRPr lang="en-US" dirty="0"/>
          </a:p>
        </p:txBody>
      </p:sp>
      <p:sp>
        <p:nvSpPr>
          <p:cNvPr id="17" name="Text Placeholder 16">
            <a:extLst>
              <a:ext uri="{FF2B5EF4-FFF2-40B4-BE49-F238E27FC236}">
                <a16:creationId xmlns:a16="http://schemas.microsoft.com/office/drawing/2014/main" id="{0ADD5E58-4251-DF4F-93A3-D3AB5878DD10}"/>
              </a:ext>
            </a:extLst>
          </p:cNvPr>
          <p:cNvSpPr>
            <a:spLocks noGrp="1"/>
          </p:cNvSpPr>
          <p:nvPr>
            <p:ph type="body" sz="quarter" idx="11" hasCustomPrompt="1"/>
          </p:nvPr>
        </p:nvSpPr>
        <p:spPr>
          <a:xfrm>
            <a:off x="355600" y="3922166"/>
            <a:ext cx="4637088" cy="487363"/>
          </a:xfrm>
        </p:spPr>
        <p:txBody>
          <a:bodyPr>
            <a:normAutofit/>
          </a:bodyPr>
          <a:lstStyle>
            <a:lvl1pPr marL="0" indent="0">
              <a:buNone/>
              <a:defRPr sz="2000">
                <a:solidFill>
                  <a:schemeClr val="bg1"/>
                </a:solidFill>
                <a:latin typeface="+mj-lt"/>
              </a:defRPr>
            </a:lvl1pPr>
          </a:lstStyle>
          <a:p>
            <a:pPr lvl="0"/>
            <a:r>
              <a:rPr lang="en-GB" dirty="0"/>
              <a:t>15 September 2024</a:t>
            </a:r>
            <a:endParaRPr lang="en-US" dirty="0"/>
          </a:p>
        </p:txBody>
      </p:sp>
    </p:spTree>
    <p:extLst>
      <p:ext uri="{BB962C8B-B14F-4D97-AF65-F5344CB8AC3E}">
        <p14:creationId xmlns:p14="http://schemas.microsoft.com/office/powerpoint/2010/main" val="1340787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Last Slide">
    <p:spTree>
      <p:nvGrpSpPr>
        <p:cNvPr id="1" name=""/>
        <p:cNvGrpSpPr/>
        <p:nvPr/>
      </p:nvGrpSpPr>
      <p:grpSpPr>
        <a:xfrm>
          <a:off x="0" y="0"/>
          <a:ext cx="0" cy="0"/>
          <a:chOff x="0" y="0"/>
          <a:chExt cx="0" cy="0"/>
        </a:xfrm>
      </p:grpSpPr>
      <p:pic>
        <p:nvPicPr>
          <p:cNvPr id="6" name="Picture 5" descr="A car driving on a road&#10;&#10;Description automatically generated with low confidence">
            <a:extLst>
              <a:ext uri="{FF2B5EF4-FFF2-40B4-BE49-F238E27FC236}">
                <a16:creationId xmlns:a16="http://schemas.microsoft.com/office/drawing/2014/main" id="{71F8D904-A1DC-CA4D-8E83-8EC28BE51323}"/>
              </a:ext>
            </a:extLst>
          </p:cNvPr>
          <p:cNvPicPr>
            <a:picLocks noChangeAspect="1"/>
          </p:cNvPicPr>
          <p:nvPr userDrawn="1"/>
        </p:nvPicPr>
        <p:blipFill rotWithShape="1">
          <a:blip r:embed="rId2"/>
          <a:srcRect r="15257"/>
          <a:stretch/>
        </p:blipFill>
        <p:spPr>
          <a:xfrm>
            <a:off x="4239034" y="7042"/>
            <a:ext cx="7952966" cy="6850958"/>
          </a:xfrm>
          <a:prstGeom prst="rect">
            <a:avLst/>
          </a:prstGeom>
        </p:spPr>
      </p:pic>
      <p:sp>
        <p:nvSpPr>
          <p:cNvPr id="2" name="Title 1">
            <a:extLst>
              <a:ext uri="{FF2B5EF4-FFF2-40B4-BE49-F238E27FC236}">
                <a16:creationId xmlns:a16="http://schemas.microsoft.com/office/drawing/2014/main" id="{5733E027-035F-5C49-9E5B-927AAA124B26}"/>
              </a:ext>
            </a:extLst>
          </p:cNvPr>
          <p:cNvSpPr>
            <a:spLocks noGrp="1"/>
          </p:cNvSpPr>
          <p:nvPr>
            <p:ph type="title" hasCustomPrompt="1"/>
          </p:nvPr>
        </p:nvSpPr>
        <p:spPr>
          <a:xfrm>
            <a:off x="1481958" y="3007410"/>
            <a:ext cx="5514153" cy="555551"/>
          </a:xfrm>
          <a:prstGeom prst="rect">
            <a:avLst/>
          </a:prstGeom>
        </p:spPr>
        <p:txBody>
          <a:bodyPr/>
          <a:lstStyle/>
          <a:p>
            <a:r>
              <a:rPr lang="en-GB" dirty="0"/>
              <a:t>Thank you!</a:t>
            </a:r>
            <a:endParaRPr lang="en-US" dirty="0"/>
          </a:p>
        </p:txBody>
      </p:sp>
      <p:pic>
        <p:nvPicPr>
          <p:cNvPr id="9" name="Picture 8">
            <a:extLst>
              <a:ext uri="{FF2B5EF4-FFF2-40B4-BE49-F238E27FC236}">
                <a16:creationId xmlns:a16="http://schemas.microsoft.com/office/drawing/2014/main" id="{584E0656-84D5-E24D-9C80-D2C5F92E0021}"/>
              </a:ext>
            </a:extLst>
          </p:cNvPr>
          <p:cNvPicPr>
            <a:picLocks noChangeAspect="1"/>
          </p:cNvPicPr>
          <p:nvPr userDrawn="1"/>
        </p:nvPicPr>
        <p:blipFill>
          <a:blip r:embed="rId3"/>
          <a:stretch>
            <a:fillRect/>
          </a:stretch>
        </p:blipFill>
        <p:spPr>
          <a:xfrm>
            <a:off x="465238" y="549275"/>
            <a:ext cx="3670300" cy="1193800"/>
          </a:xfrm>
          <a:prstGeom prst="rect">
            <a:avLst/>
          </a:prstGeom>
        </p:spPr>
      </p:pic>
      <p:sp>
        <p:nvSpPr>
          <p:cNvPr id="10" name="Subtitle 2">
            <a:extLst>
              <a:ext uri="{FF2B5EF4-FFF2-40B4-BE49-F238E27FC236}">
                <a16:creationId xmlns:a16="http://schemas.microsoft.com/office/drawing/2014/main" id="{FC178A5F-551F-F54B-88DE-90FAC682F8F4}"/>
              </a:ext>
            </a:extLst>
          </p:cNvPr>
          <p:cNvSpPr>
            <a:spLocks noGrp="1"/>
          </p:cNvSpPr>
          <p:nvPr>
            <p:ph type="subTitle" idx="1" hasCustomPrompt="1"/>
          </p:nvPr>
        </p:nvSpPr>
        <p:spPr>
          <a:xfrm>
            <a:off x="7136524" y="4834759"/>
            <a:ext cx="4330262" cy="483475"/>
          </a:xfrm>
        </p:spPr>
        <p:txBody>
          <a:bodyPr>
            <a:normAutofit/>
          </a:bodyPr>
          <a:lstStyle>
            <a:lvl1pPr marL="0" indent="0" algn="r">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Visit: </a:t>
            </a:r>
            <a:r>
              <a:rPr lang="en-GB" dirty="0" err="1"/>
              <a:t>www.covesa.global</a:t>
            </a:r>
            <a:endParaRPr lang="en-GB" dirty="0"/>
          </a:p>
        </p:txBody>
      </p:sp>
      <p:sp>
        <p:nvSpPr>
          <p:cNvPr id="4" name="Text Placeholder 3">
            <a:extLst>
              <a:ext uri="{FF2B5EF4-FFF2-40B4-BE49-F238E27FC236}">
                <a16:creationId xmlns:a16="http://schemas.microsoft.com/office/drawing/2014/main" id="{EE79B527-95CB-CD48-B0A2-DB13A47DACB5}"/>
              </a:ext>
            </a:extLst>
          </p:cNvPr>
          <p:cNvSpPr>
            <a:spLocks noGrp="1"/>
          </p:cNvSpPr>
          <p:nvPr>
            <p:ph type="body" sz="quarter" idx="10" hasCustomPrompt="1"/>
          </p:nvPr>
        </p:nvSpPr>
        <p:spPr>
          <a:xfrm>
            <a:off x="7126288" y="5434013"/>
            <a:ext cx="4371975" cy="550862"/>
          </a:xfrm>
        </p:spPr>
        <p:txBody>
          <a:bodyPr/>
          <a:lstStyle>
            <a:lvl1pPr marL="0" indent="0" algn="r">
              <a:buNone/>
              <a:defRPr>
                <a:solidFill>
                  <a:schemeClr val="bg1"/>
                </a:solidFill>
              </a:defRPr>
            </a:lvl1pPr>
          </a:lstStyle>
          <a:p>
            <a:r>
              <a:rPr lang="en-US" dirty="0"/>
              <a:t>Contact Us: </a:t>
            </a:r>
            <a:r>
              <a:rPr lang="en-US" dirty="0" err="1"/>
              <a:t>help@covesa.global</a:t>
            </a:r>
            <a:endParaRPr lang="en-US" dirty="0"/>
          </a:p>
        </p:txBody>
      </p:sp>
    </p:spTree>
    <p:extLst>
      <p:ext uri="{BB962C8B-B14F-4D97-AF65-F5344CB8AC3E}">
        <p14:creationId xmlns:p14="http://schemas.microsoft.com/office/powerpoint/2010/main" val="210724227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woObj">
  <p:cSld name="Two Content">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p:spPr>
        <p:txBody>
          <a:bodyPr/>
          <a:lstStyle>
            <a:lvl1pPr>
              <a:defRPr>
                <a:solidFill>
                  <a:schemeClr val="tx2"/>
                </a:solidFill>
              </a:defRPr>
            </a:lvl1pPr>
          </a:lstStyle>
          <a:p>
            <a:r>
              <a:rPr lang="en-US"/>
              <a:t>Click to edit Master title style</a:t>
            </a:r>
          </a:p>
        </p:txBody>
      </p:sp>
      <p:sp>
        <p:nvSpPr>
          <p:cNvPr id="3" name="LeftContent"/>
          <p:cNvSpPr>
            <a:spLocks noGrp="1"/>
          </p:cNvSpPr>
          <p:nvPr>
            <p:ph sz="half" idx="1"/>
          </p:nvPr>
        </p:nvSpPr>
        <p:spPr>
          <a:xfrm>
            <a:off x="609602" y="1600200"/>
            <a:ext cx="5181600" cy="4648199"/>
          </a:xfrm>
        </p:spPr>
        <p:txBody>
          <a:bodyPr/>
          <a:lstStyle>
            <a:lvl1pPr>
              <a:defRPr sz="2400"/>
            </a:lvl1pPr>
            <a:lvl2pPr>
              <a:defRPr sz="2000"/>
            </a:lvl2pPr>
            <a:lvl3pPr>
              <a:defRPr sz="1604"/>
            </a:lvl3pPr>
            <a:lvl4pPr>
              <a:defRPr sz="1805"/>
            </a:lvl4pPr>
            <a:lvl5pPr>
              <a:defRPr sz="1805"/>
            </a:lvl5pPr>
            <a:lvl6pPr>
              <a:defRPr sz="1805"/>
            </a:lvl6pPr>
            <a:lvl7pPr>
              <a:defRPr sz="1805"/>
            </a:lvl7pPr>
            <a:lvl8pPr>
              <a:defRPr sz="1805"/>
            </a:lvl8pPr>
            <a:lvl9pPr>
              <a:defRPr sz="1805"/>
            </a:lvl9pPr>
          </a:lstStyle>
          <a:p>
            <a:pPr lvl="0"/>
            <a:r>
              <a:rPr lang="en-US"/>
              <a:t>Click to edit Master text styles</a:t>
            </a:r>
          </a:p>
          <a:p>
            <a:pPr lvl="1"/>
            <a:r>
              <a:rPr lang="en-US"/>
              <a:t>Second level</a:t>
            </a:r>
          </a:p>
          <a:p>
            <a:pPr lvl="2"/>
            <a:r>
              <a:rPr lang="en-US"/>
              <a:t>Third level</a:t>
            </a:r>
          </a:p>
        </p:txBody>
      </p:sp>
      <p:sp>
        <p:nvSpPr>
          <p:cNvPr id="4" name="RightContent"/>
          <p:cNvSpPr>
            <a:spLocks noGrp="1"/>
          </p:cNvSpPr>
          <p:nvPr>
            <p:ph sz="half" idx="2"/>
          </p:nvPr>
        </p:nvSpPr>
        <p:spPr>
          <a:xfrm>
            <a:off x="6197602" y="1600200"/>
            <a:ext cx="5181600" cy="4648199"/>
          </a:xfrm>
        </p:spPr>
        <p:txBody>
          <a:bodyPr/>
          <a:lstStyle>
            <a:lvl1pPr>
              <a:defRPr sz="2400"/>
            </a:lvl1pPr>
            <a:lvl2pPr>
              <a:defRPr sz="2000"/>
            </a:lvl2pPr>
            <a:lvl3pPr>
              <a:defRPr sz="1604"/>
            </a:lvl3pPr>
            <a:lvl4pPr>
              <a:defRPr sz="1805"/>
            </a:lvl4pPr>
            <a:lvl5pPr>
              <a:defRPr sz="1805"/>
            </a:lvl5pPr>
            <a:lvl6pPr>
              <a:defRPr sz="1805"/>
            </a:lvl6pPr>
            <a:lvl7pPr>
              <a:defRPr sz="1805"/>
            </a:lvl7pPr>
            <a:lvl8pPr>
              <a:defRPr sz="1805"/>
            </a:lvl8pPr>
            <a:lvl9pPr>
              <a:defRPr sz="1805"/>
            </a:lvl9pPr>
          </a:lstStyle>
          <a:p>
            <a:pPr lvl="0"/>
            <a:r>
              <a:rPr lang="en-US"/>
              <a:t>Click to edit Master text styles</a:t>
            </a:r>
          </a:p>
          <a:p>
            <a:pPr lvl="1"/>
            <a:r>
              <a:rPr lang="en-US"/>
              <a:t>Second level</a:t>
            </a:r>
          </a:p>
          <a:p>
            <a:pPr lvl="2"/>
            <a:r>
              <a:rPr lang="en-US"/>
              <a:t>Third level</a:t>
            </a:r>
          </a:p>
        </p:txBody>
      </p:sp>
    </p:spTree>
    <p:extLst>
      <p:ext uri="{BB962C8B-B14F-4D97-AF65-F5344CB8AC3E}">
        <p14:creationId xmlns:p14="http://schemas.microsoft.com/office/powerpoint/2010/main" val="30125719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userDrawn="1">
  <p:cSld name="Title Only">
    <p:spTree>
      <p:nvGrpSpPr>
        <p:cNvPr id="1" name=""/>
        <p:cNvGrpSpPr/>
        <p:nvPr/>
      </p:nvGrpSpPr>
      <p:grpSpPr>
        <a:xfrm>
          <a:off x="0" y="0"/>
          <a:ext cx="0" cy="0"/>
          <a:chOff x="0" y="0"/>
          <a:chExt cx="0" cy="0"/>
        </a:xfrm>
      </p:grpSpPr>
      <p:sp>
        <p:nvSpPr>
          <p:cNvPr id="2" name="Title"/>
          <p:cNvSpPr>
            <a:spLocks noGrp="1"/>
          </p:cNvSpPr>
          <p:nvPr>
            <p:ph type="title"/>
          </p:nvPr>
        </p:nvSpPr>
        <p:spPr>
          <a:xfrm>
            <a:off x="609602" y="457200"/>
            <a:ext cx="10769600" cy="990600"/>
          </a:xfrm>
        </p:spPr>
        <p:txBody>
          <a:bodyPr/>
          <a:lstStyle/>
          <a:p>
            <a:r>
              <a:rPr lang="en-US"/>
              <a:t>Click to edit Master title style</a:t>
            </a:r>
          </a:p>
        </p:txBody>
      </p:sp>
    </p:spTree>
    <p:extLst>
      <p:ext uri="{BB962C8B-B14F-4D97-AF65-F5344CB8AC3E}">
        <p14:creationId xmlns:p14="http://schemas.microsoft.com/office/powerpoint/2010/main" val="293759520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7A5AA5E3-1178-5B4B-A5C1-CEADE8D75B0C}"/>
              </a:ext>
            </a:extLst>
          </p:cNvPr>
          <p:cNvSpPr>
            <a:spLocks noGrp="1"/>
          </p:cNvSpPr>
          <p:nvPr>
            <p:ph type="body" idx="1"/>
          </p:nvPr>
        </p:nvSpPr>
        <p:spPr>
          <a:xfrm>
            <a:off x="354724" y="1196975"/>
            <a:ext cx="6886904" cy="4351338"/>
          </a:xfrm>
          <a:prstGeom prst="rect">
            <a:avLst/>
          </a:prstGeom>
        </p:spPr>
        <p:txBody>
          <a:bodyPr vert="horz" lIns="91440" tIns="45720" rIns="91440" bIns="45720" rtlCol="0">
            <a:normAutofit/>
          </a:bodyPr>
          <a:lstStyle/>
          <a:p>
            <a:pPr marL="342900" indent="-342900">
              <a:spcAft>
                <a:spcPts val="1000"/>
              </a:spcAft>
              <a:buFont typeface="Arial" panose="020B0604020202020204" pitchFamily="34" charset="0"/>
              <a:buChar char="•"/>
            </a:pPr>
            <a:r>
              <a:rPr lang="en-GB" sz="2000" dirty="0"/>
              <a:t>Nonet </a:t>
            </a:r>
            <a:r>
              <a:rPr lang="en-GB" sz="2000" dirty="0" err="1"/>
              <a:t>voluptatem</a:t>
            </a:r>
            <a:r>
              <a:rPr lang="en-GB" sz="2000" dirty="0"/>
              <a:t> </a:t>
            </a:r>
            <a:r>
              <a:rPr lang="en-GB" sz="2000" dirty="0" err="1"/>
              <a:t>quam</a:t>
            </a:r>
            <a:r>
              <a:rPr lang="en-GB" sz="2000" dirty="0"/>
              <a:t> </a:t>
            </a:r>
            <a:r>
              <a:rPr lang="en-GB" sz="2000" dirty="0" err="1"/>
              <a:t>eliquamus</a:t>
            </a:r>
            <a:r>
              <a:rPr lang="en-GB" sz="2000" dirty="0"/>
              <a:t> </a:t>
            </a:r>
          </a:p>
          <a:p>
            <a:pPr marL="800100" lvl="1" indent="-342900">
              <a:spcAft>
                <a:spcPts val="1000"/>
              </a:spcAft>
              <a:buFont typeface="Calibri" panose="020F0502020204030204" pitchFamily="34" charset="0"/>
              <a:buChar char="―"/>
            </a:pPr>
            <a:r>
              <a:rPr lang="en-GB" sz="2000" dirty="0" err="1"/>
              <a:t>Xxxx</a:t>
            </a:r>
            <a:endParaRPr lang="en-GB" sz="2000" dirty="0"/>
          </a:p>
          <a:p>
            <a:pPr marL="800100" lvl="1" indent="-342900">
              <a:spcAft>
                <a:spcPts val="1000"/>
              </a:spcAft>
              <a:buFont typeface="Calibri" panose="020F0502020204030204" pitchFamily="34" charset="0"/>
              <a:buChar char="―"/>
            </a:pPr>
            <a:r>
              <a:rPr lang="en-GB" sz="2000" dirty="0" err="1"/>
              <a:t>xxxx</a:t>
            </a:r>
            <a:endParaRPr lang="en-GB" sz="2000" dirty="0"/>
          </a:p>
          <a:p>
            <a:pPr marL="342900" indent="-342900">
              <a:spcAft>
                <a:spcPts val="1000"/>
              </a:spcAft>
              <a:buFont typeface="Arial" panose="020B0604020202020204" pitchFamily="34" charset="0"/>
              <a:buChar char="•"/>
            </a:pPr>
            <a:r>
              <a:rPr lang="en-GB" sz="2000" dirty="0"/>
              <a:t>Si </a:t>
            </a:r>
            <a:r>
              <a:rPr lang="en-GB" sz="2000" dirty="0" err="1"/>
              <a:t>consequatet</a:t>
            </a:r>
            <a:r>
              <a:rPr lang="en-GB" sz="2000" dirty="0"/>
              <a:t> </a:t>
            </a: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r>
              <a:rPr lang="en-GB" sz="2000" dirty="0"/>
              <a:t> </a:t>
            </a:r>
            <a:r>
              <a:rPr lang="en-GB" sz="2000" dirty="0" err="1"/>
              <a:t>testem</a:t>
            </a:r>
            <a:endParaRPr lang="en-GB" sz="2000" dirty="0"/>
          </a:p>
          <a:p>
            <a:pPr marL="342900" indent="-342900">
              <a:spcAft>
                <a:spcPts val="1000"/>
              </a:spcAft>
              <a:buFont typeface="Arial" panose="020B0604020202020204" pitchFamily="34" charset="0"/>
              <a:buChar char="•"/>
            </a:pPr>
            <a:r>
              <a:rPr lang="en-GB" sz="2000" dirty="0"/>
              <a:t>Net, </a:t>
            </a:r>
            <a:r>
              <a:rPr lang="en-GB" sz="2000" dirty="0" err="1"/>
              <a:t>tem</a:t>
            </a:r>
            <a:r>
              <a:rPr lang="en-GB" sz="2000" dirty="0"/>
              <a:t> </a:t>
            </a:r>
            <a:r>
              <a:rPr lang="en-GB" sz="2000" dirty="0" err="1"/>
              <a:t>volupid</a:t>
            </a:r>
            <a:r>
              <a:rPr lang="en-GB" sz="2000" dirty="0"/>
              <a:t> </a:t>
            </a:r>
            <a:r>
              <a:rPr lang="en-GB" sz="2000" dirty="0" err="1"/>
              <a:t>enditis</a:t>
            </a:r>
            <a:r>
              <a:rPr lang="en-GB" sz="2000" dirty="0"/>
              <a:t> </a:t>
            </a:r>
            <a:r>
              <a:rPr lang="en-GB" sz="2000" dirty="0" err="1"/>
              <a:t>dolum</a:t>
            </a:r>
            <a:r>
              <a:rPr lang="en-GB" sz="2000" dirty="0"/>
              <a:t> </a:t>
            </a:r>
            <a:r>
              <a:rPr lang="en-GB" sz="2000" dirty="0" err="1"/>
              <a:t>iur</a:t>
            </a:r>
            <a:r>
              <a:rPr lang="en-GB" sz="2000" dirty="0"/>
              <a:t> </a:t>
            </a:r>
          </a:p>
          <a:p>
            <a:pPr marL="342900" indent="-342900">
              <a:spcAft>
                <a:spcPts val="1000"/>
              </a:spcAft>
              <a:buFont typeface="Arial" panose="020B0604020202020204" pitchFamily="34" charset="0"/>
              <a:buChar char="•"/>
            </a:pPr>
            <a:r>
              <a:rPr lang="en-GB" sz="2000" dirty="0"/>
              <a:t>Qui </a:t>
            </a:r>
            <a:r>
              <a:rPr lang="en-GB" sz="2000" dirty="0" err="1"/>
              <a:t>omnim</a:t>
            </a:r>
            <a:r>
              <a:rPr lang="en-GB" sz="2000" dirty="0"/>
              <a:t> </a:t>
            </a:r>
            <a:r>
              <a:rPr lang="en-GB" sz="2000" dirty="0" err="1"/>
              <a:t>amw</a:t>
            </a:r>
            <a:endParaRPr lang="en-GB" sz="2000" dirty="0"/>
          </a:p>
          <a:p>
            <a:pPr marL="342900" indent="-342900">
              <a:spcAft>
                <a:spcPts val="1000"/>
              </a:spcAft>
              <a:buFont typeface="Arial" panose="020B0604020202020204" pitchFamily="34" charset="0"/>
              <a:buChar char="•"/>
            </a:pPr>
            <a:r>
              <a:rPr lang="en-GB" sz="2000" dirty="0" err="1"/>
              <a:t>eumquisseque</a:t>
            </a:r>
            <a:r>
              <a:rPr lang="en-GB" sz="2000" dirty="0"/>
              <a:t> </a:t>
            </a:r>
            <a:r>
              <a:rPr lang="en-GB" sz="2000" dirty="0" err="1"/>
              <a:t>rerro</a:t>
            </a:r>
            <a:r>
              <a:rPr lang="en-GB" sz="2000" dirty="0"/>
              <a:t> </a:t>
            </a:r>
            <a:r>
              <a:rPr lang="en-GB" sz="2000" dirty="0" err="1"/>
              <a:t>iumet</a:t>
            </a:r>
            <a:r>
              <a:rPr lang="en-GB" sz="2000" dirty="0"/>
              <a:t> </a:t>
            </a:r>
            <a:r>
              <a:rPr lang="en-GB" sz="2000" dirty="0" err="1"/>
              <a:t>volupic</a:t>
            </a:r>
            <a:endParaRPr lang="en-GB" sz="2000" dirty="0"/>
          </a:p>
        </p:txBody>
      </p:sp>
      <p:sp>
        <p:nvSpPr>
          <p:cNvPr id="6" name="Slide Number Placeholder 5">
            <a:extLst>
              <a:ext uri="{FF2B5EF4-FFF2-40B4-BE49-F238E27FC236}">
                <a16:creationId xmlns:a16="http://schemas.microsoft.com/office/drawing/2014/main" id="{73104073-B06D-134C-8B16-51DA2C8D7273}"/>
              </a:ext>
            </a:extLst>
          </p:cNvPr>
          <p:cNvSpPr>
            <a:spLocks noGrp="1"/>
          </p:cNvSpPr>
          <p:nvPr>
            <p:ph type="sldNum" sz="quarter" idx="4"/>
          </p:nvPr>
        </p:nvSpPr>
        <p:spPr>
          <a:xfrm>
            <a:off x="7413171" y="642992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r>
              <a:rPr lang="en-US" dirty="0"/>
              <a:t> </a:t>
            </a:r>
            <a:r>
              <a:rPr lang="en-US" sz="1200" b="1" dirty="0">
                <a:solidFill>
                  <a:srgbClr val="00B1C3"/>
                </a:solidFill>
                <a:cs typeface="Arial" panose="020B0604020202020204" pitchFamily="34" charset="0"/>
              </a:rPr>
              <a:t>| </a:t>
            </a:r>
            <a:fld id="{97E3EC9A-AD8E-CE43-92AF-1947DAEDBBCC}" type="slidenum">
              <a:rPr lang="en-US" smtClean="0"/>
              <a:pPr/>
              <a:t>‹#›</a:t>
            </a:fld>
            <a:endParaRPr lang="en-US" dirty="0"/>
          </a:p>
        </p:txBody>
      </p:sp>
      <p:sp>
        <p:nvSpPr>
          <p:cNvPr id="7" name="Title Placeholder 6">
            <a:extLst>
              <a:ext uri="{FF2B5EF4-FFF2-40B4-BE49-F238E27FC236}">
                <a16:creationId xmlns:a16="http://schemas.microsoft.com/office/drawing/2014/main" id="{9FD0B2FA-51FC-6348-9E14-55F1D1F92B93}"/>
              </a:ext>
            </a:extLst>
          </p:cNvPr>
          <p:cNvSpPr>
            <a:spLocks noGrp="1"/>
          </p:cNvSpPr>
          <p:nvPr>
            <p:ph type="title"/>
          </p:nvPr>
        </p:nvSpPr>
        <p:spPr>
          <a:xfrm>
            <a:off x="354724" y="365125"/>
            <a:ext cx="10515600" cy="622847"/>
          </a:xfrm>
          <a:prstGeom prst="rect">
            <a:avLst/>
          </a:prstGeom>
        </p:spPr>
        <p:txBody>
          <a:bodyPr vert="horz" lIns="91440" tIns="45720" rIns="91440" bIns="45720" rtlCol="0" anchor="t">
            <a:normAutofit/>
          </a:bodyPr>
          <a:lstStyle/>
          <a:p>
            <a:r>
              <a:rPr lang="en-GB"/>
              <a:t>Click to edit Master title style</a:t>
            </a:r>
            <a:endParaRPr lang="en-US"/>
          </a:p>
        </p:txBody>
      </p:sp>
      <p:sp>
        <p:nvSpPr>
          <p:cNvPr id="8" name="Footer Placeholder 4">
            <a:extLst>
              <a:ext uri="{FF2B5EF4-FFF2-40B4-BE49-F238E27FC236}">
                <a16:creationId xmlns:a16="http://schemas.microsoft.com/office/drawing/2014/main" id="{5C652964-2656-1B41-B28C-886D9C85B16F}"/>
              </a:ext>
            </a:extLst>
          </p:cNvPr>
          <p:cNvSpPr>
            <a:spLocks noGrp="1"/>
          </p:cNvSpPr>
          <p:nvPr>
            <p:ph type="ftr" sz="quarter" idx="3"/>
          </p:nvPr>
        </p:nvSpPr>
        <p:spPr>
          <a:xfrm>
            <a:off x="1810354" y="6429920"/>
            <a:ext cx="1945782"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r>
              <a:rPr lang="en-US" dirty="0"/>
              <a:t>Copyright ©2024 COVESA</a:t>
            </a:r>
          </a:p>
        </p:txBody>
      </p:sp>
      <p:sp>
        <p:nvSpPr>
          <p:cNvPr id="10" name="Date Placeholder 3">
            <a:extLst>
              <a:ext uri="{FF2B5EF4-FFF2-40B4-BE49-F238E27FC236}">
                <a16:creationId xmlns:a16="http://schemas.microsoft.com/office/drawing/2014/main" id="{21B80D12-41B5-A54C-A03B-33C942B360A7}"/>
              </a:ext>
            </a:extLst>
          </p:cNvPr>
          <p:cNvSpPr>
            <a:spLocks noGrp="1"/>
          </p:cNvSpPr>
          <p:nvPr>
            <p:ph type="dt" sz="half" idx="2"/>
          </p:nvPr>
        </p:nvSpPr>
        <p:spPr>
          <a:xfrm>
            <a:off x="334962" y="6429920"/>
            <a:ext cx="1609451" cy="365125"/>
          </a:xfrm>
          <a:prstGeom prst="rect">
            <a:avLst/>
          </a:prstGeom>
        </p:spPr>
        <p:txBody>
          <a:bodyPr vert="horz" lIns="91440" tIns="45720" rIns="91440" bIns="45720" rtlCol="0" anchor="ctr"/>
          <a:lstStyle>
            <a:lvl1pPr algn="l">
              <a:defRPr sz="1200">
                <a:solidFill>
                  <a:schemeClr val="tx1">
                    <a:lumMod val="50000"/>
                    <a:lumOff val="50000"/>
                  </a:schemeClr>
                </a:solidFill>
              </a:defRPr>
            </a:lvl1pPr>
          </a:lstStyle>
          <a:p>
            <a:fld id="{D51C94AD-68C1-DE4B-90EB-252941E2090C}" type="datetime4">
              <a:rPr lang="en-GB" smtClean="0"/>
              <a:t>23 September 2024</a:t>
            </a:fld>
            <a:r>
              <a:rPr lang="en-GB"/>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3035542257"/>
      </p:ext>
    </p:extLst>
  </p:cSld>
  <p:clrMap bg1="lt1" tx1="dk1" bg2="lt2" tx2="dk2" accent1="accent1" accent2="accent2" accent3="accent3" accent4="accent4" accent5="accent5" accent6="accent6" hlink="hlink" folHlink="folHlink"/>
  <p:sldLayoutIdLst>
    <p:sldLayoutId id="2147483650" r:id="rId1"/>
    <p:sldLayoutId id="2147483653" r:id="rId2"/>
    <p:sldLayoutId id="2147483656" r:id="rId3"/>
    <p:sldLayoutId id="2147483654" r:id="rId4"/>
    <p:sldLayoutId id="2147483652" r:id="rId5"/>
    <p:sldLayoutId id="2147483655" r:id="rId6"/>
    <p:sldLayoutId id="2147483657" r:id="rId7"/>
    <p:sldLayoutId id="2147483660" r:id="rId8"/>
    <p:sldLayoutId id="2147483661" r:id="rId9"/>
    <p:sldLayoutId id="2147483663" r:id="rId10"/>
  </p:sldLayoutIdLst>
  <p:hf hdr="0"/>
  <p:txStyles>
    <p:titleStyle>
      <a:lvl1pPr algn="l" defTabSz="914400" rtl="0" eaLnBrk="1" latinLnBrk="0" hangingPunct="1">
        <a:lnSpc>
          <a:spcPct val="90000"/>
        </a:lnSpc>
        <a:spcBef>
          <a:spcPct val="0"/>
        </a:spcBef>
        <a:buNone/>
        <a:defRPr sz="3600" b="1" kern="1200">
          <a:solidFill>
            <a:schemeClr val="tx1"/>
          </a:solidFill>
          <a:latin typeface="+mn-lt"/>
          <a:ea typeface="+mj-ea"/>
          <a:cs typeface="+mj-cs"/>
        </a:defRPr>
      </a:lvl1pPr>
    </p:titleStyle>
    <p:bodyStyle>
      <a:lvl1pPr marL="342900" indent="-342900" algn="l" defTabSz="914400" rtl="0" eaLnBrk="1" latinLnBrk="0" hangingPunct="1">
        <a:lnSpc>
          <a:spcPct val="90000"/>
        </a:lnSpc>
        <a:spcBef>
          <a:spcPts val="1000"/>
        </a:spcBef>
        <a:spcAft>
          <a:spcPts val="1000"/>
        </a:spcAft>
        <a:buFont typeface="Arial" panose="020B0604020202020204" pitchFamily="34" charset="0"/>
        <a:buChar char="•"/>
        <a:defRPr sz="2400" kern="1200">
          <a:solidFill>
            <a:schemeClr val="tx1"/>
          </a:solidFill>
          <a:latin typeface="+mn-lt"/>
          <a:ea typeface="+mn-ea"/>
          <a:cs typeface="+mn-cs"/>
        </a:defRPr>
      </a:lvl1pPr>
      <a:lvl2pPr marL="36000" indent="-228600" algn="l" defTabSz="914400" rtl="0" eaLnBrk="1" latinLnBrk="0" hangingPunct="1">
        <a:lnSpc>
          <a:spcPct val="90000"/>
        </a:lnSpc>
        <a:spcBef>
          <a:spcPts val="500"/>
        </a:spcBef>
        <a:spcAft>
          <a:spcPts val="600"/>
        </a:spcAft>
        <a:buFont typeface="Arial" panose="020B0604020202020204" pitchFamily="34" charset="0"/>
        <a:buChar char="•"/>
        <a:defRPr sz="2000" kern="1200">
          <a:solidFill>
            <a:schemeClr val="tx1"/>
          </a:solidFill>
          <a:latin typeface="+mn-lt"/>
          <a:ea typeface="+mn-ea"/>
          <a:cs typeface="+mn-cs"/>
        </a:defRPr>
      </a:lvl2pPr>
      <a:lvl3pPr marL="36000" indent="-228600" algn="l" defTabSz="914400" rtl="0" eaLnBrk="1" latinLnBrk="0" hangingPunct="1">
        <a:lnSpc>
          <a:spcPct val="90000"/>
        </a:lnSpc>
        <a:spcBef>
          <a:spcPts val="500"/>
        </a:spcBef>
        <a:spcAft>
          <a:spcPts val="600"/>
        </a:spcAft>
        <a:buFont typeface="Arial" panose="020B0604020202020204" pitchFamily="34" charset="0"/>
        <a:buChar char="•"/>
        <a:defRPr sz="1800" kern="1200">
          <a:solidFill>
            <a:schemeClr val="tx1"/>
          </a:solidFill>
          <a:latin typeface="+mn-lt"/>
          <a:ea typeface="+mn-ea"/>
          <a:cs typeface="+mn-cs"/>
        </a:defRPr>
      </a:lvl3pPr>
      <a:lvl4pPr marL="36000" indent="-228600" algn="l" defTabSz="914400" rtl="0" eaLnBrk="1" latinLnBrk="0" hangingPunct="1">
        <a:lnSpc>
          <a:spcPct val="90000"/>
        </a:lnSpc>
        <a:spcBef>
          <a:spcPts val="500"/>
        </a:spcBef>
        <a:spcAft>
          <a:spcPts val="600"/>
        </a:spcAft>
        <a:buFont typeface="Arial" panose="020B0604020202020204" pitchFamily="34" charset="0"/>
        <a:buChar char="•"/>
        <a:defRPr sz="1400" i="1"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725" userDrawn="1">
          <p15:clr>
            <a:srgbClr val="F26B43"/>
          </p15:clr>
        </p15:guide>
        <p15:guide id="2" pos="4566" userDrawn="1">
          <p15:clr>
            <a:srgbClr val="F26B43"/>
          </p15:clr>
        </p15:guide>
        <p15:guide id="3" pos="211" userDrawn="1">
          <p15:clr>
            <a:srgbClr val="F26B43"/>
          </p15:clr>
        </p15:guide>
        <p15:guide id="4" orient="horz" pos="210" userDrawn="1">
          <p15:clr>
            <a:srgbClr val="F26B43"/>
          </p15:clr>
        </p15:guide>
        <p15:guide id="5" orient="horz" pos="754" userDrawn="1">
          <p15:clr>
            <a:srgbClr val="F26B43"/>
          </p15:clr>
        </p15:guide>
        <p15:guide id="6" orient="horz" pos="3770"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39.pn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41.png"/><Relationship Id="rId4" Type="http://schemas.openxmlformats.org/officeDocument/2006/relationships/image" Target="../media/image40.png"/></Relationships>
</file>

<file path=ppt/slides/_rels/slide11.xml.rels><?xml version="1.0" encoding="UTF-8" standalone="yes"?>
<Relationships xmlns="http://schemas.openxmlformats.org/package/2006/relationships"><Relationship Id="rId8" Type="http://schemas.openxmlformats.org/officeDocument/2006/relationships/image" Target="../media/image48.png"/><Relationship Id="rId13" Type="http://schemas.openxmlformats.org/officeDocument/2006/relationships/hyperlink" Target="https://github.com/mathworks-ref-arch/matlab-on-aws" TargetMode="External"/><Relationship Id="rId3" Type="http://schemas.openxmlformats.org/officeDocument/2006/relationships/image" Target="../media/image43.png"/><Relationship Id="rId7" Type="http://schemas.openxmlformats.org/officeDocument/2006/relationships/image" Target="../media/image47.png"/><Relationship Id="rId12" Type="http://schemas.openxmlformats.org/officeDocument/2006/relationships/image" Target="../media/image52.png"/><Relationship Id="rId2" Type="http://schemas.openxmlformats.org/officeDocument/2006/relationships/image" Target="../media/image42.png"/><Relationship Id="rId1" Type="http://schemas.openxmlformats.org/officeDocument/2006/relationships/slideLayout" Target="../slideLayouts/slideLayout1.xml"/><Relationship Id="rId6" Type="http://schemas.openxmlformats.org/officeDocument/2006/relationships/image" Target="../media/image46.png"/><Relationship Id="rId11" Type="http://schemas.openxmlformats.org/officeDocument/2006/relationships/image" Target="../media/image51.png"/><Relationship Id="rId5" Type="http://schemas.openxmlformats.org/officeDocument/2006/relationships/image" Target="../media/image45.png"/><Relationship Id="rId15" Type="http://schemas.openxmlformats.org/officeDocument/2006/relationships/hyperlink" Target="https://www.mathworks.com/videos/what-is-mathworks-cloud-center-1651472260634.html" TargetMode="External"/><Relationship Id="rId10" Type="http://schemas.openxmlformats.org/officeDocument/2006/relationships/image" Target="../media/image50.png"/><Relationship Id="rId4" Type="http://schemas.openxmlformats.org/officeDocument/2006/relationships/image" Target="../media/image44.png"/><Relationship Id="rId9" Type="http://schemas.openxmlformats.org/officeDocument/2006/relationships/image" Target="../media/image49.png"/><Relationship Id="rId14" Type="http://schemas.openxmlformats.org/officeDocument/2006/relationships/hyperlink" Target="https://github.com/mathworks-ref-arch/matlab-dockerfile/blob/main/alternates/non-interactive/MATLAB-BATCH.md"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s://www.mathworks.com/solutions/software-architectures.html" TargetMode="External"/><Relationship Id="rId2" Type="http://schemas.openxmlformats.org/officeDocument/2006/relationships/hyperlink" Target="https://www.mathworks.com/videos/designing-and-deploying-service-oriented-architectures-soa-1621961560309.html" TargetMode="External"/><Relationship Id="rId1" Type="http://schemas.openxmlformats.org/officeDocument/2006/relationships/slideLayout" Target="../slideLayouts/slideLayout1.xml"/><Relationship Id="rId6" Type="http://schemas.openxmlformats.org/officeDocument/2006/relationships/image" Target="../media/image55.png"/><Relationship Id="rId5" Type="http://schemas.openxmlformats.org/officeDocument/2006/relationships/image" Target="../media/image54.png"/><Relationship Id="rId4" Type="http://schemas.openxmlformats.org/officeDocument/2006/relationships/image" Target="../media/image53.png"/></Relationships>
</file>

<file path=ppt/slides/_rels/slide13.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notesSlide" Target="../notesSlides/notesSlide6.xml"/><Relationship Id="rId1" Type="http://schemas.openxmlformats.org/officeDocument/2006/relationships/slideLayout" Target="../slideLayouts/slideLayout1.xml"/><Relationship Id="rId5" Type="http://schemas.openxmlformats.org/officeDocument/2006/relationships/image" Target="../media/image58.png"/><Relationship Id="rId4" Type="http://schemas.openxmlformats.org/officeDocument/2006/relationships/image" Target="../media/image57.png"/></Relationships>
</file>

<file path=ppt/slides/_rels/slide14.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hyperlink" Target="https://www.mathworks.com/products/ci-cd-automation.html" TargetMode="External"/><Relationship Id="rId1" Type="http://schemas.openxmlformats.org/officeDocument/2006/relationships/slideLayout" Target="../slideLayouts/slideLayout1.xml"/><Relationship Id="rId6" Type="http://schemas.openxmlformats.org/officeDocument/2006/relationships/image" Target="../media/image62.png"/><Relationship Id="rId5" Type="http://schemas.openxmlformats.org/officeDocument/2006/relationships/image" Target="../media/image61.png"/><Relationship Id="rId4" Type="http://schemas.openxmlformats.org/officeDocument/2006/relationships/image" Target="../media/image60.png"/></Relationships>
</file>

<file path=ppt/slides/_rels/slide15.xml.rels><?xml version="1.0" encoding="UTF-8" standalone="yes"?>
<Relationships xmlns="http://schemas.openxmlformats.org/package/2006/relationships"><Relationship Id="rId3" Type="http://schemas.openxmlformats.org/officeDocument/2006/relationships/image" Target="../media/image64.png"/><Relationship Id="rId2" Type="http://schemas.openxmlformats.org/officeDocument/2006/relationships/image" Target="../media/image63.png"/><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image" Target="../media/image65.png"/><Relationship Id="rId2" Type="http://schemas.openxmlformats.org/officeDocument/2006/relationships/notesSlide" Target="../notesSlides/notesSlide7.xml"/><Relationship Id="rId1" Type="http://schemas.openxmlformats.org/officeDocument/2006/relationships/slideLayout" Target="../slideLayouts/slideLayout1.xml"/><Relationship Id="rId5" Type="http://schemas.openxmlformats.org/officeDocument/2006/relationships/hyperlink" Target="https://www.prostep.org/en/medialibrary/translate-to-english-detail?ai%5Baction%5D=detail&amp;ai%5Bcontroller%5D=Catalog&amp;ai%5Bd_name%5D=wp_smartse_vecu&amp;ai%5Bd_pos%5D=44" TargetMode="External"/><Relationship Id="rId4" Type="http://schemas.openxmlformats.org/officeDocument/2006/relationships/image" Target="../media/image66.png"/></Relationships>
</file>

<file path=ppt/slides/_rels/slide17.xml.rels><?xml version="1.0" encoding="UTF-8" standalone="yes"?>
<Relationships xmlns="http://schemas.openxmlformats.org/package/2006/relationships"><Relationship Id="rId3" Type="http://schemas.openxmlformats.org/officeDocument/2006/relationships/image" Target="../media/image68.jpeg"/><Relationship Id="rId2" Type="http://schemas.openxmlformats.org/officeDocument/2006/relationships/image" Target="../media/image67.png"/><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70.jpeg"/><Relationship Id="rId2" Type="http://schemas.openxmlformats.org/officeDocument/2006/relationships/image" Target="../media/image69.png"/><Relationship Id="rId1" Type="http://schemas.openxmlformats.org/officeDocument/2006/relationships/slideLayout" Target="../slideLayouts/slideLayout1.xml"/><Relationship Id="rId5" Type="http://schemas.openxmlformats.org/officeDocument/2006/relationships/image" Target="../media/image72.png"/><Relationship Id="rId4" Type="http://schemas.openxmlformats.org/officeDocument/2006/relationships/image" Target="../media/image71.png"/></Relationships>
</file>

<file path=ppt/slides/_rels/slide19.xml.rels><?xml version="1.0" encoding="UTF-8" standalone="yes"?>
<Relationships xmlns="http://schemas.openxmlformats.org/package/2006/relationships"><Relationship Id="rId3" Type="http://schemas.openxmlformats.org/officeDocument/2006/relationships/image" Target="../media/image56.png"/><Relationship Id="rId2" Type="http://schemas.openxmlformats.org/officeDocument/2006/relationships/image" Target="../media/image73.png"/><Relationship Id="rId1" Type="http://schemas.openxmlformats.org/officeDocument/2006/relationships/slideLayout" Target="../slideLayouts/slideLayout1.xml"/><Relationship Id="rId5" Type="http://schemas.openxmlformats.org/officeDocument/2006/relationships/image" Target="../media/image55.png"/><Relationship Id="rId4" Type="http://schemas.openxmlformats.org/officeDocument/2006/relationships/image" Target="../media/image67.png"/></Relationships>
</file>

<file path=ppt/slides/_rels/slide2.xml.rels><?xml version="1.0" encoding="UTF-8" standalone="yes"?>
<Relationships xmlns="http://schemas.openxmlformats.org/package/2006/relationships"><Relationship Id="rId3" Type="http://schemas.openxmlformats.org/officeDocument/2006/relationships/hyperlink" Target="https://www.mobilityengineeringtech.com/component/content/article/50538-applying-model-based-design-to-sdv-development-a-practical-example" TargetMode="External"/><Relationship Id="rId2" Type="http://schemas.openxmlformats.org/officeDocument/2006/relationships/image" Target="../media/image10.png"/><Relationship Id="rId1" Type="http://schemas.openxmlformats.org/officeDocument/2006/relationships/slideLayout" Target="../slideLayouts/slideLayout1.xml"/><Relationship Id="rId4" Type="http://schemas.openxmlformats.org/officeDocument/2006/relationships/image" Target="../media/image11.png"/></Relationships>
</file>

<file path=ppt/slides/_rels/slide20.xml.rels><?xml version="1.0" encoding="UTF-8" standalone="yes"?>
<Relationships xmlns="http://schemas.openxmlformats.org/package/2006/relationships"><Relationship Id="rId8" Type="http://schemas.openxmlformats.org/officeDocument/2006/relationships/image" Target="../media/image79.png"/><Relationship Id="rId13" Type="http://schemas.openxmlformats.org/officeDocument/2006/relationships/image" Target="../media/image84.png"/><Relationship Id="rId18" Type="http://schemas.openxmlformats.org/officeDocument/2006/relationships/image" Target="../media/image89.png"/><Relationship Id="rId26" Type="http://schemas.openxmlformats.org/officeDocument/2006/relationships/image" Target="../media/image97.png"/><Relationship Id="rId3" Type="http://schemas.openxmlformats.org/officeDocument/2006/relationships/image" Target="../media/image74.png"/><Relationship Id="rId21" Type="http://schemas.openxmlformats.org/officeDocument/2006/relationships/image" Target="../media/image92.svg"/><Relationship Id="rId7" Type="http://schemas.openxmlformats.org/officeDocument/2006/relationships/image" Target="../media/image78.png"/><Relationship Id="rId12" Type="http://schemas.openxmlformats.org/officeDocument/2006/relationships/image" Target="../media/image83.png"/><Relationship Id="rId17" Type="http://schemas.openxmlformats.org/officeDocument/2006/relationships/image" Target="../media/image88.jpeg"/><Relationship Id="rId25" Type="http://schemas.openxmlformats.org/officeDocument/2006/relationships/image" Target="../media/image96.png"/><Relationship Id="rId2" Type="http://schemas.openxmlformats.org/officeDocument/2006/relationships/notesSlide" Target="../notesSlides/notesSlide8.xml"/><Relationship Id="rId16" Type="http://schemas.openxmlformats.org/officeDocument/2006/relationships/image" Target="../media/image87.png"/><Relationship Id="rId20" Type="http://schemas.openxmlformats.org/officeDocument/2006/relationships/image" Target="../media/image91.png"/><Relationship Id="rId29" Type="http://schemas.openxmlformats.org/officeDocument/2006/relationships/image" Target="../media/image100.png"/><Relationship Id="rId1" Type="http://schemas.openxmlformats.org/officeDocument/2006/relationships/slideLayout" Target="../slideLayouts/slideLayout1.xml"/><Relationship Id="rId6" Type="http://schemas.openxmlformats.org/officeDocument/2006/relationships/image" Target="../media/image77.jpeg"/><Relationship Id="rId11" Type="http://schemas.openxmlformats.org/officeDocument/2006/relationships/image" Target="../media/image82.png"/><Relationship Id="rId24" Type="http://schemas.openxmlformats.org/officeDocument/2006/relationships/image" Target="../media/image95.jpeg"/><Relationship Id="rId5" Type="http://schemas.openxmlformats.org/officeDocument/2006/relationships/image" Target="../media/image76.png"/><Relationship Id="rId15" Type="http://schemas.openxmlformats.org/officeDocument/2006/relationships/image" Target="../media/image86.png"/><Relationship Id="rId23" Type="http://schemas.openxmlformats.org/officeDocument/2006/relationships/image" Target="../media/image94.png"/><Relationship Id="rId28" Type="http://schemas.openxmlformats.org/officeDocument/2006/relationships/image" Target="../media/image99.png"/><Relationship Id="rId10" Type="http://schemas.openxmlformats.org/officeDocument/2006/relationships/image" Target="../media/image81.png"/><Relationship Id="rId19" Type="http://schemas.openxmlformats.org/officeDocument/2006/relationships/image" Target="../media/image90.png"/><Relationship Id="rId4" Type="http://schemas.openxmlformats.org/officeDocument/2006/relationships/image" Target="../media/image75.png"/><Relationship Id="rId9" Type="http://schemas.openxmlformats.org/officeDocument/2006/relationships/image" Target="../media/image80.png"/><Relationship Id="rId14" Type="http://schemas.openxmlformats.org/officeDocument/2006/relationships/image" Target="../media/image85.png"/><Relationship Id="rId22" Type="http://schemas.openxmlformats.org/officeDocument/2006/relationships/image" Target="../media/image93.png"/><Relationship Id="rId27" Type="http://schemas.openxmlformats.org/officeDocument/2006/relationships/image" Target="../media/image98.png"/></Relationships>
</file>

<file path=ppt/slides/_rels/slide21.xml.rels><?xml version="1.0" encoding="UTF-8" standalone="yes"?>
<Relationships xmlns="http://schemas.openxmlformats.org/package/2006/relationships"><Relationship Id="rId3" Type="http://schemas.openxmlformats.org/officeDocument/2006/relationships/hyperlink" Target="https://www.mathworks.com/solutions/automotive/software-defined-vehicle.html" TargetMode="External"/><Relationship Id="rId2" Type="http://schemas.openxmlformats.org/officeDocument/2006/relationships/image" Target="../media/image101.png"/><Relationship Id="rId1" Type="http://schemas.openxmlformats.org/officeDocument/2006/relationships/slideLayout" Target="../slideLayouts/slideLayout7.xml"/><Relationship Id="rId4" Type="http://schemas.openxmlformats.org/officeDocument/2006/relationships/image" Target="../media/image102.png"/></Relationships>
</file>

<file path=ppt/slides/_rels/slide3.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gif"/><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19.png"/><Relationship Id="rId5" Type="http://schemas.openxmlformats.org/officeDocument/2006/relationships/image" Target="../media/image18.svg"/><Relationship Id="rId4" Type="http://schemas.openxmlformats.org/officeDocument/2006/relationships/image" Target="../media/image17.png"/></Relationships>
</file>

<file path=ppt/slides/_rels/slide7.xml.rels><?xml version="1.0" encoding="UTF-8" standalone="yes"?>
<Relationships xmlns="http://schemas.openxmlformats.org/package/2006/relationships"><Relationship Id="rId8" Type="http://schemas.openxmlformats.org/officeDocument/2006/relationships/image" Target="../media/image25.png"/><Relationship Id="rId13" Type="http://schemas.openxmlformats.org/officeDocument/2006/relationships/image" Target="../media/image30.png"/><Relationship Id="rId3" Type="http://schemas.openxmlformats.org/officeDocument/2006/relationships/image" Target="../media/image20.png"/><Relationship Id="rId7" Type="http://schemas.openxmlformats.org/officeDocument/2006/relationships/image" Target="../media/image24.svg"/><Relationship Id="rId12" Type="http://schemas.openxmlformats.org/officeDocument/2006/relationships/image" Target="../media/image29.png"/><Relationship Id="rId2" Type="http://schemas.openxmlformats.org/officeDocument/2006/relationships/notesSlide" Target="../notesSlides/notesSlide2.xml"/><Relationship Id="rId1" Type="http://schemas.openxmlformats.org/officeDocument/2006/relationships/slideLayout" Target="../slideLayouts/slideLayout1.xml"/><Relationship Id="rId6" Type="http://schemas.openxmlformats.org/officeDocument/2006/relationships/image" Target="../media/image23.png"/><Relationship Id="rId11" Type="http://schemas.openxmlformats.org/officeDocument/2006/relationships/image" Target="../media/image28.svg"/><Relationship Id="rId5" Type="http://schemas.openxmlformats.org/officeDocument/2006/relationships/image" Target="../media/image22.png"/><Relationship Id="rId10" Type="http://schemas.openxmlformats.org/officeDocument/2006/relationships/image" Target="../media/image27.png"/><Relationship Id="rId4" Type="http://schemas.openxmlformats.org/officeDocument/2006/relationships/image" Target="../media/image21.svg"/><Relationship Id="rId9" Type="http://schemas.openxmlformats.org/officeDocument/2006/relationships/image" Target="../media/image26.svg"/><Relationship Id="rId14" Type="http://schemas.openxmlformats.org/officeDocument/2006/relationships/image" Target="../media/image31.svg"/></Relationships>
</file>

<file path=ppt/slides/_rels/slide8.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2.png"/><Relationship Id="rId7" Type="http://schemas.openxmlformats.org/officeDocument/2006/relationships/image" Target="../media/image34.jpeg"/><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image" Target="../media/image18.svg"/><Relationship Id="rId11" Type="http://schemas.openxmlformats.org/officeDocument/2006/relationships/image" Target="../media/image38.jpeg"/><Relationship Id="rId5" Type="http://schemas.openxmlformats.org/officeDocument/2006/relationships/image" Target="../media/image17.png"/><Relationship Id="rId10" Type="http://schemas.openxmlformats.org/officeDocument/2006/relationships/image" Target="../media/image37.svg"/><Relationship Id="rId4" Type="http://schemas.openxmlformats.org/officeDocument/2006/relationships/image" Target="../media/image33.png"/><Relationship Id="rId9" Type="http://schemas.openxmlformats.org/officeDocument/2006/relationships/image" Target="../media/image36.png"/></Relationships>
</file>

<file path=ppt/slides/_rels/slide9.xml.rels><?xml version="1.0" encoding="UTF-8" standalone="yes"?>
<Relationships xmlns="http://schemas.openxmlformats.org/package/2006/relationships"><Relationship Id="rId8" Type="http://schemas.openxmlformats.org/officeDocument/2006/relationships/image" Target="../media/image35.jpeg"/><Relationship Id="rId3" Type="http://schemas.openxmlformats.org/officeDocument/2006/relationships/image" Target="../media/image32.png"/><Relationship Id="rId7" Type="http://schemas.openxmlformats.org/officeDocument/2006/relationships/image" Target="../media/image34.jpeg"/><Relationship Id="rId2" Type="http://schemas.openxmlformats.org/officeDocument/2006/relationships/notesSlide" Target="../notesSlides/notesSlide4.xml"/><Relationship Id="rId1" Type="http://schemas.openxmlformats.org/officeDocument/2006/relationships/slideLayout" Target="../slideLayouts/slideLayout1.xml"/><Relationship Id="rId6" Type="http://schemas.openxmlformats.org/officeDocument/2006/relationships/image" Target="../media/image18.svg"/><Relationship Id="rId11" Type="http://schemas.openxmlformats.org/officeDocument/2006/relationships/image" Target="../media/image38.jpeg"/><Relationship Id="rId5" Type="http://schemas.openxmlformats.org/officeDocument/2006/relationships/image" Target="../media/image17.png"/><Relationship Id="rId10" Type="http://schemas.openxmlformats.org/officeDocument/2006/relationships/image" Target="../media/image37.svg"/><Relationship Id="rId4" Type="http://schemas.openxmlformats.org/officeDocument/2006/relationships/image" Target="../media/image33.png"/><Relationship Id="rId9" Type="http://schemas.openxmlformats.org/officeDocument/2006/relationships/image" Target="../media/image3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28561" y="2544534"/>
            <a:ext cx="6552121" cy="1025383"/>
          </a:xfrm>
        </p:spPr>
        <p:txBody>
          <a:bodyPr>
            <a:normAutofit fontScale="90000"/>
          </a:bodyPr>
          <a:lstStyle/>
          <a:p>
            <a:r>
              <a:rPr lang="en-US" dirty="0"/>
              <a:t>Applying Model-Based Design to SDV Development</a:t>
            </a:r>
            <a:endParaRPr lang="en-US" dirty="0">
              <a:solidFill>
                <a:schemeClr val="accent1"/>
              </a:solidFill>
            </a:endParaRPr>
          </a:p>
        </p:txBody>
      </p:sp>
      <p:sp>
        <p:nvSpPr>
          <p:cNvPr id="6" name="Text Placeholder 5">
            <a:extLst>
              <a:ext uri="{FF2B5EF4-FFF2-40B4-BE49-F238E27FC236}">
                <a16:creationId xmlns:a16="http://schemas.microsoft.com/office/drawing/2014/main" id="{3F77477E-1AD9-5BCE-FF6C-36BEBC99D67C}"/>
              </a:ext>
            </a:extLst>
          </p:cNvPr>
          <p:cNvSpPr>
            <a:spLocks noGrp="1"/>
          </p:cNvSpPr>
          <p:nvPr>
            <p:ph type="body" sz="quarter" idx="10"/>
          </p:nvPr>
        </p:nvSpPr>
        <p:spPr>
          <a:xfrm>
            <a:off x="355600" y="3429000"/>
            <a:ext cx="6604000" cy="985157"/>
          </a:xfrm>
        </p:spPr>
        <p:txBody>
          <a:bodyPr>
            <a:noAutofit/>
          </a:bodyPr>
          <a:lstStyle/>
          <a:p>
            <a:pPr>
              <a:spcBef>
                <a:spcPts val="0"/>
              </a:spcBef>
              <a:spcAft>
                <a:spcPts val="0"/>
              </a:spcAft>
            </a:pPr>
            <a:r>
              <a:rPr lang="en-US" dirty="0"/>
              <a:t>26 September 2024 </a:t>
            </a:r>
          </a:p>
          <a:p>
            <a:pPr>
              <a:spcBef>
                <a:spcPts val="0"/>
              </a:spcBef>
              <a:spcAft>
                <a:spcPts val="0"/>
              </a:spcAft>
            </a:pPr>
            <a:endParaRPr lang="en-US" dirty="0"/>
          </a:p>
          <a:p>
            <a:pPr>
              <a:spcBef>
                <a:spcPts val="0"/>
              </a:spcBef>
              <a:spcAft>
                <a:spcPts val="0"/>
              </a:spcAft>
            </a:pPr>
            <a:r>
              <a:rPr lang="en-US" dirty="0"/>
              <a:t>Mark Danielsen MathWorks Principal Application Engineer</a:t>
            </a:r>
          </a:p>
          <a:p>
            <a:endParaRPr lang="en-US"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30" name="Content Placeholder 2">
            <a:extLst>
              <a:ext uri="{FF2B5EF4-FFF2-40B4-BE49-F238E27FC236}">
                <a16:creationId xmlns:a16="http://schemas.microsoft.com/office/drawing/2014/main" id="{DE2AA73C-D0B8-0D4A-1524-6CE09207D75A}"/>
              </a:ext>
            </a:extLst>
          </p:cNvPr>
          <p:cNvSpPr txBox="1">
            <a:spLocks/>
          </p:cNvSpPr>
          <p:nvPr/>
        </p:nvSpPr>
        <p:spPr>
          <a:xfrm>
            <a:off x="609602" y="1505376"/>
            <a:ext cx="4952998" cy="1911114"/>
          </a:xfrm>
          <a:prstGeom prst="rect">
            <a:avLst/>
          </a:prstGeom>
        </p:spPr>
        <p:txBody>
          <a:bodyPr vert="horz" lIns="91440" tIns="45720" rIns="91440" bIns="45720" rtlCol="0">
            <a:noAutofit/>
          </a:bodyPr>
          <a:lst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lnSpc>
                <a:spcPct val="105000"/>
              </a:lnSpc>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lnSpc>
                <a:spcPct val="105000"/>
              </a:lnSpc>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lnSpc>
                <a:spcPct val="105000"/>
              </a:lnSpc>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lnSpc>
                <a:spcPct val="105000"/>
              </a:lnSpc>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a:lstStyle>
          <a:p>
            <a:pPr marL="0" indent="0">
              <a:buFont typeface="Wingdings" pitchFamily="2" charset="2"/>
              <a:buNone/>
            </a:pPr>
            <a:r>
              <a:rPr lang="en-US" sz="1800" b="1"/>
              <a:t>Challenge: </a:t>
            </a:r>
          </a:p>
          <a:p>
            <a:r>
              <a:rPr lang="en-US" sz="1600"/>
              <a:t>Identify software parameters we can vary to enhance vehicle performance</a:t>
            </a:r>
          </a:p>
          <a:p>
            <a:r>
              <a:rPr lang="en-US" sz="1600"/>
              <a:t>Quantify the effect of changing these parameters of at a component and system level</a:t>
            </a:r>
          </a:p>
          <a:p>
            <a:pPr marL="0" indent="0">
              <a:buNone/>
            </a:pPr>
            <a:endParaRPr lang="en-US" sz="1800" b="1"/>
          </a:p>
          <a:p>
            <a:pPr marL="0" indent="0">
              <a:buNone/>
            </a:pPr>
            <a:endParaRPr lang="en-US" sz="1800" b="1"/>
          </a:p>
          <a:p>
            <a:pPr marL="0" indent="0">
              <a:buNone/>
            </a:pPr>
            <a:endParaRPr lang="en-US" sz="1800" b="1"/>
          </a:p>
          <a:p>
            <a:pPr marL="0" indent="0">
              <a:buNone/>
            </a:pPr>
            <a:endParaRPr lang="en-US" sz="1800" b="1"/>
          </a:p>
          <a:p>
            <a:pPr marL="0" indent="0">
              <a:buNone/>
            </a:pPr>
            <a:endParaRPr lang="en-US" sz="1800" b="1"/>
          </a:p>
          <a:p>
            <a:pPr marL="0" indent="0">
              <a:buNone/>
            </a:pPr>
            <a:endParaRPr lang="en-US" sz="500" b="1"/>
          </a:p>
          <a:p>
            <a:pPr marL="0" indent="0">
              <a:buNone/>
            </a:pPr>
            <a:r>
              <a:rPr lang="en-US" sz="1800" b="1"/>
              <a:t>Solution:</a:t>
            </a:r>
          </a:p>
          <a:p>
            <a:pPr marL="0" indent="0">
              <a:buNone/>
            </a:pPr>
            <a:endParaRPr lang="en-US" sz="1600"/>
          </a:p>
        </p:txBody>
      </p:sp>
      <p:graphicFrame>
        <p:nvGraphicFramePr>
          <p:cNvPr id="11" name="Table 11">
            <a:extLst>
              <a:ext uri="{FF2B5EF4-FFF2-40B4-BE49-F238E27FC236}">
                <a16:creationId xmlns:a16="http://schemas.microsoft.com/office/drawing/2014/main" id="{2C186C1A-71CB-A0EC-2EE1-BBC12813D5C1}"/>
              </a:ext>
            </a:extLst>
          </p:cNvPr>
          <p:cNvGraphicFramePr>
            <a:graphicFrameLocks noGrp="1"/>
          </p:cNvGraphicFramePr>
          <p:nvPr/>
        </p:nvGraphicFramePr>
        <p:xfrm>
          <a:off x="3132349" y="3032760"/>
          <a:ext cx="2582651" cy="853440"/>
        </p:xfrm>
        <a:graphic>
          <a:graphicData uri="http://schemas.openxmlformats.org/drawingml/2006/table">
            <a:tbl>
              <a:tblPr firstRow="1" bandRow="1">
                <a:tableStyleId>{5C22544A-7EE6-4342-B048-85BDC9FD1C3A}</a:tableStyleId>
              </a:tblPr>
              <a:tblGrid>
                <a:gridCol w="2582651">
                  <a:extLst>
                    <a:ext uri="{9D8B030D-6E8A-4147-A177-3AD203B41FA5}">
                      <a16:colId xmlns:a16="http://schemas.microsoft.com/office/drawing/2014/main" val="2160948775"/>
                    </a:ext>
                  </a:extLst>
                </a:gridCol>
              </a:tblGrid>
              <a:tr h="248655">
                <a:tc>
                  <a:txBody>
                    <a:bodyPr/>
                    <a:lstStyle/>
                    <a:p>
                      <a:pPr algn="ctr"/>
                      <a:r>
                        <a:rPr lang="en-US" sz="1400"/>
                        <a:t>Variables</a:t>
                      </a:r>
                    </a:p>
                  </a:txBody>
                  <a:tcPr/>
                </a:tc>
                <a:extLst>
                  <a:ext uri="{0D108BD9-81ED-4DB2-BD59-A6C34878D82A}">
                    <a16:rowId xmlns:a16="http://schemas.microsoft.com/office/drawing/2014/main" val="1082186380"/>
                  </a:ext>
                </a:extLst>
              </a:tr>
              <a:tr h="242222">
                <a:tc>
                  <a:txBody>
                    <a:bodyPr/>
                    <a:lstStyle/>
                    <a:p>
                      <a:r>
                        <a:rPr lang="en-US" sz="1200"/>
                        <a:t>Increased Max Battery Current Lim</a:t>
                      </a:r>
                    </a:p>
                  </a:txBody>
                  <a:tcPr/>
                </a:tc>
                <a:extLst>
                  <a:ext uri="{0D108BD9-81ED-4DB2-BD59-A6C34878D82A}">
                    <a16:rowId xmlns:a16="http://schemas.microsoft.com/office/drawing/2014/main" val="339666119"/>
                  </a:ext>
                </a:extLst>
              </a:tr>
              <a:tr h="242222">
                <a:tc>
                  <a:txBody>
                    <a:bodyPr/>
                    <a:lstStyle/>
                    <a:p>
                      <a:pPr marL="0" marR="0" lvl="0" indent="0" algn="l" defTabSz="916680" rtl="0" eaLnBrk="1" fontAlgn="auto" latinLnBrk="0" hangingPunct="1">
                        <a:lnSpc>
                          <a:spcPct val="100000"/>
                        </a:lnSpc>
                        <a:spcBef>
                          <a:spcPts val="0"/>
                        </a:spcBef>
                        <a:spcAft>
                          <a:spcPts val="0"/>
                        </a:spcAft>
                        <a:buClrTx/>
                        <a:buSzTx/>
                        <a:buFontTx/>
                        <a:buNone/>
                        <a:tabLst/>
                        <a:defRPr/>
                      </a:pPr>
                      <a:r>
                        <a:rPr lang="en-US" sz="1200"/>
                        <a:t>Increased Regen Operation Limits</a:t>
                      </a:r>
                    </a:p>
                  </a:txBody>
                  <a:tcPr/>
                </a:tc>
                <a:extLst>
                  <a:ext uri="{0D108BD9-81ED-4DB2-BD59-A6C34878D82A}">
                    <a16:rowId xmlns:a16="http://schemas.microsoft.com/office/drawing/2014/main" val="3221703508"/>
                  </a:ext>
                </a:extLst>
              </a:tr>
            </a:tbl>
          </a:graphicData>
        </a:graphic>
      </p:graphicFrame>
      <p:graphicFrame>
        <p:nvGraphicFramePr>
          <p:cNvPr id="12" name="Table 11">
            <a:extLst>
              <a:ext uri="{FF2B5EF4-FFF2-40B4-BE49-F238E27FC236}">
                <a16:creationId xmlns:a16="http://schemas.microsoft.com/office/drawing/2014/main" id="{E74FABE3-073C-D4F6-5E3F-9DB5A9A9B11D}"/>
              </a:ext>
            </a:extLst>
          </p:cNvPr>
          <p:cNvGraphicFramePr>
            <a:graphicFrameLocks noGrp="1"/>
          </p:cNvGraphicFramePr>
          <p:nvPr/>
        </p:nvGraphicFramePr>
        <p:xfrm>
          <a:off x="711771" y="3032760"/>
          <a:ext cx="2420577" cy="1310640"/>
        </p:xfrm>
        <a:graphic>
          <a:graphicData uri="http://schemas.openxmlformats.org/drawingml/2006/table">
            <a:tbl>
              <a:tblPr firstRow="1" bandRow="1">
                <a:tableStyleId>{21E4AEA4-8DFA-4A89-87EB-49C32662AFE0}</a:tableStyleId>
              </a:tblPr>
              <a:tblGrid>
                <a:gridCol w="2420577">
                  <a:extLst>
                    <a:ext uri="{9D8B030D-6E8A-4147-A177-3AD203B41FA5}">
                      <a16:colId xmlns:a16="http://schemas.microsoft.com/office/drawing/2014/main" val="852635485"/>
                    </a:ext>
                  </a:extLst>
                </a:gridCol>
              </a:tblGrid>
              <a:tr h="273753">
                <a:tc>
                  <a:txBody>
                    <a:bodyPr/>
                    <a:lstStyle/>
                    <a:p>
                      <a:pPr algn="ctr"/>
                      <a:r>
                        <a:rPr lang="en-US" sz="1400"/>
                        <a:t>Study goals</a:t>
                      </a:r>
                    </a:p>
                  </a:txBody>
                  <a:tcPr/>
                </a:tc>
                <a:extLst>
                  <a:ext uri="{0D108BD9-81ED-4DB2-BD59-A6C34878D82A}">
                    <a16:rowId xmlns:a16="http://schemas.microsoft.com/office/drawing/2014/main" val="1082186380"/>
                  </a:ext>
                </a:extLst>
              </a:tr>
              <a:tr h="246377">
                <a:tc>
                  <a:txBody>
                    <a:bodyPr/>
                    <a:lstStyle/>
                    <a:p>
                      <a:r>
                        <a:rPr lang="en-US" sz="1200"/>
                        <a:t>0-60 mph in &lt;6 seconds</a:t>
                      </a:r>
                    </a:p>
                  </a:txBody>
                  <a:tcPr/>
                </a:tc>
                <a:extLst>
                  <a:ext uri="{0D108BD9-81ED-4DB2-BD59-A6C34878D82A}">
                    <a16:rowId xmlns:a16="http://schemas.microsoft.com/office/drawing/2014/main" val="339666119"/>
                  </a:ext>
                </a:extLst>
              </a:tr>
              <a:tr h="246377">
                <a:tc>
                  <a:txBody>
                    <a:bodyPr/>
                    <a:lstStyle/>
                    <a:p>
                      <a:r>
                        <a:rPr lang="en-US" sz="1200"/>
                        <a:t>Quantify Loss in MPGe</a:t>
                      </a:r>
                    </a:p>
                  </a:txBody>
                  <a:tcPr/>
                </a:tc>
                <a:extLst>
                  <a:ext uri="{0D108BD9-81ED-4DB2-BD59-A6C34878D82A}">
                    <a16:rowId xmlns:a16="http://schemas.microsoft.com/office/drawing/2014/main" val="3221703508"/>
                  </a:ext>
                </a:extLst>
              </a:tr>
              <a:tr h="410629">
                <a:tc>
                  <a:txBody>
                    <a:bodyPr/>
                    <a:lstStyle/>
                    <a:p>
                      <a:r>
                        <a:rPr lang="en-US" sz="1200"/>
                        <a:t>Quantify gains from regen in different driving conditions</a:t>
                      </a:r>
                    </a:p>
                  </a:txBody>
                  <a:tcPr/>
                </a:tc>
                <a:extLst>
                  <a:ext uri="{0D108BD9-81ED-4DB2-BD59-A6C34878D82A}">
                    <a16:rowId xmlns:a16="http://schemas.microsoft.com/office/drawing/2014/main" val="1257379681"/>
                  </a:ext>
                </a:extLst>
              </a:tr>
            </a:tbl>
          </a:graphicData>
        </a:graphic>
      </p:graphicFrame>
      <p:sp>
        <p:nvSpPr>
          <p:cNvPr id="23" name="Title 2">
            <a:extLst>
              <a:ext uri="{FF2B5EF4-FFF2-40B4-BE49-F238E27FC236}">
                <a16:creationId xmlns:a16="http://schemas.microsoft.com/office/drawing/2014/main" id="{5EEA2494-B1D1-177B-8B50-981305F6D57A}"/>
              </a:ext>
            </a:extLst>
          </p:cNvPr>
          <p:cNvSpPr txBox="1">
            <a:spLocks/>
          </p:cNvSpPr>
          <p:nvPr/>
        </p:nvSpPr>
        <p:spPr>
          <a:xfrm>
            <a:off x="354724" y="782172"/>
            <a:ext cx="10769600" cy="357167"/>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Challenge 1: Design studies using virtual simulations</a:t>
            </a:r>
          </a:p>
        </p:txBody>
      </p:sp>
      <p:sp>
        <p:nvSpPr>
          <p:cNvPr id="1026" name="Content Placeholder 2">
            <a:extLst>
              <a:ext uri="{FF2B5EF4-FFF2-40B4-BE49-F238E27FC236}">
                <a16:creationId xmlns:a16="http://schemas.microsoft.com/office/drawing/2014/main" id="{8679DEEF-A58D-F371-98F8-9B5EC9541C04}"/>
              </a:ext>
            </a:extLst>
          </p:cNvPr>
          <p:cNvSpPr txBox="1">
            <a:spLocks/>
          </p:cNvSpPr>
          <p:nvPr/>
        </p:nvSpPr>
        <p:spPr>
          <a:xfrm>
            <a:off x="680272" y="4932689"/>
            <a:ext cx="4406361" cy="1284413"/>
          </a:xfrm>
          <a:prstGeom prst="rect">
            <a:avLst/>
          </a:prstGeom>
        </p:spPr>
        <p:txBody>
          <a:bodyPr vert="horz" lIns="91440" tIns="45720" rIns="91440" bIns="45720" rtlCol="0">
            <a:noAutofit/>
          </a:bodyPr>
          <a:lst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lnSpc>
                <a:spcPct val="105000"/>
              </a:lnSpc>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lnSpc>
                <a:spcPct val="105000"/>
              </a:lnSpc>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lnSpc>
                <a:spcPct val="105000"/>
              </a:lnSpc>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lnSpc>
                <a:spcPct val="105000"/>
              </a:lnSpc>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a:lstStyle>
          <a:p>
            <a:r>
              <a:rPr lang="en-US" sz="1600"/>
              <a:t>Build a system level model with detailed component level models where required</a:t>
            </a:r>
          </a:p>
          <a:p>
            <a:r>
              <a:rPr lang="en-US" sz="1600"/>
              <a:t>Scale up simulation studies using </a:t>
            </a:r>
            <a:r>
              <a:rPr lang="en-US" sz="1600" err="1">
                <a:latin typeface="Courier New" panose="02070309020205020404" pitchFamily="49" charset="0"/>
                <a:cs typeface="Courier New" panose="02070309020205020404" pitchFamily="49" charset="0"/>
              </a:rPr>
              <a:t>parsim</a:t>
            </a:r>
            <a:r>
              <a:rPr lang="en-US" sz="1600"/>
              <a:t> on the cloud</a:t>
            </a:r>
          </a:p>
        </p:txBody>
      </p:sp>
      <p:sp>
        <p:nvSpPr>
          <p:cNvPr id="5" name="Title 4">
            <a:extLst>
              <a:ext uri="{FF2B5EF4-FFF2-40B4-BE49-F238E27FC236}">
                <a16:creationId xmlns:a16="http://schemas.microsoft.com/office/drawing/2014/main" id="{2E15AF00-D8DD-6BD5-42A6-90AA1DB95815}"/>
              </a:ext>
            </a:extLst>
          </p:cNvPr>
          <p:cNvSpPr>
            <a:spLocks noGrp="1"/>
          </p:cNvSpPr>
          <p:nvPr>
            <p:ph type="title"/>
          </p:nvPr>
        </p:nvSpPr>
        <p:spPr>
          <a:xfrm>
            <a:off x="382196" y="381032"/>
            <a:ext cx="10515600" cy="622847"/>
          </a:xfrm>
        </p:spPr>
        <p:txBody>
          <a:bodyPr>
            <a:noAutofit/>
          </a:bodyPr>
          <a:lstStyle/>
          <a:p>
            <a:r>
              <a:rPr lang="it-IT" sz="3200" dirty="0"/>
              <a:t>SDV Development in Action</a:t>
            </a:r>
            <a:br>
              <a:rPr lang="it-IT" dirty="0"/>
            </a:br>
            <a:endParaRPr lang="en-US" dirty="0"/>
          </a:p>
        </p:txBody>
      </p:sp>
      <p:sp>
        <p:nvSpPr>
          <p:cNvPr id="8" name="Footer Placeholder 5">
            <a:extLst>
              <a:ext uri="{FF2B5EF4-FFF2-40B4-BE49-F238E27FC236}">
                <a16:creationId xmlns:a16="http://schemas.microsoft.com/office/drawing/2014/main" id="{47EB93FB-3F9C-C51C-957D-96CA504362F7}"/>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9" name="Date Placeholder 6">
            <a:extLst>
              <a:ext uri="{FF2B5EF4-FFF2-40B4-BE49-F238E27FC236}">
                <a16:creationId xmlns:a16="http://schemas.microsoft.com/office/drawing/2014/main" id="{DDC7E4F4-EE62-C0A1-D8B7-01F821677282}"/>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pic>
        <p:nvPicPr>
          <p:cNvPr id="10" name="Picture 9">
            <a:extLst>
              <a:ext uri="{FF2B5EF4-FFF2-40B4-BE49-F238E27FC236}">
                <a16:creationId xmlns:a16="http://schemas.microsoft.com/office/drawing/2014/main" id="{88C0CB55-614C-D6EE-09EC-27AE30C0638A}"/>
              </a:ext>
            </a:extLst>
          </p:cNvPr>
          <p:cNvPicPr>
            <a:picLocks noChangeAspect="1"/>
          </p:cNvPicPr>
          <p:nvPr/>
        </p:nvPicPr>
        <p:blipFill>
          <a:blip r:embed="rId3"/>
          <a:stretch>
            <a:fillRect/>
          </a:stretch>
        </p:blipFill>
        <p:spPr>
          <a:xfrm>
            <a:off x="6364190" y="1126268"/>
            <a:ext cx="4745611" cy="2167870"/>
          </a:xfrm>
          <a:prstGeom prst="rect">
            <a:avLst/>
          </a:prstGeom>
        </p:spPr>
      </p:pic>
      <p:pic>
        <p:nvPicPr>
          <p:cNvPr id="13" name="Picture 12">
            <a:extLst>
              <a:ext uri="{FF2B5EF4-FFF2-40B4-BE49-F238E27FC236}">
                <a16:creationId xmlns:a16="http://schemas.microsoft.com/office/drawing/2014/main" id="{0FB073D3-3963-6CFF-7B22-53D0AC00FCDD}"/>
              </a:ext>
            </a:extLst>
          </p:cNvPr>
          <p:cNvPicPr>
            <a:picLocks noChangeAspect="1"/>
          </p:cNvPicPr>
          <p:nvPr/>
        </p:nvPicPr>
        <p:blipFill>
          <a:blip r:embed="rId4"/>
          <a:stretch>
            <a:fillRect/>
          </a:stretch>
        </p:blipFill>
        <p:spPr>
          <a:xfrm>
            <a:off x="7045637" y="3264397"/>
            <a:ext cx="4641957" cy="3048994"/>
          </a:xfrm>
          <a:prstGeom prst="rect">
            <a:avLst/>
          </a:prstGeom>
        </p:spPr>
      </p:pic>
      <p:pic>
        <p:nvPicPr>
          <p:cNvPr id="15" name="Picture 14">
            <a:extLst>
              <a:ext uri="{FF2B5EF4-FFF2-40B4-BE49-F238E27FC236}">
                <a16:creationId xmlns:a16="http://schemas.microsoft.com/office/drawing/2014/main" id="{751EE13A-02AB-FFB6-5E18-E716FC2CF332}"/>
              </a:ext>
            </a:extLst>
          </p:cNvPr>
          <p:cNvPicPr>
            <a:picLocks noChangeAspect="1"/>
          </p:cNvPicPr>
          <p:nvPr/>
        </p:nvPicPr>
        <p:blipFill>
          <a:blip r:embed="rId5"/>
          <a:stretch>
            <a:fillRect/>
          </a:stretch>
        </p:blipFill>
        <p:spPr>
          <a:xfrm>
            <a:off x="10362564" y="6042510"/>
            <a:ext cx="1494474" cy="672045"/>
          </a:xfrm>
          <a:prstGeom prst="rect">
            <a:avLst/>
          </a:prstGeom>
        </p:spPr>
      </p:pic>
    </p:spTree>
    <p:extLst>
      <p:ext uri="{BB962C8B-B14F-4D97-AF65-F5344CB8AC3E}">
        <p14:creationId xmlns:p14="http://schemas.microsoft.com/office/powerpoint/2010/main" val="422088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 presetClass="entr" presetSubtype="0" fill="hold" nodeType="withEffect">
                                  <p:stCondLst>
                                    <p:cond delay="0"/>
                                  </p:stCondLst>
                                  <p:childTnLst>
                                    <p:set>
                                      <p:cBhvr>
                                        <p:cTn id="6" dur="1" fill="hold">
                                          <p:stCondLst>
                                            <p:cond delay="0"/>
                                          </p:stCondLst>
                                        </p:cTn>
                                        <p:tgtEl>
                                          <p:spTgt spid="12"/>
                                        </p:tgtEl>
                                        <p:attrNameLst>
                                          <p:attrName>style.visibility</p:attrName>
                                        </p:attrNameLst>
                                      </p:cBhvr>
                                      <p:to>
                                        <p:strVal val="visible"/>
                                      </p:to>
                                    </p:set>
                                  </p:childTnLst>
                                </p:cTn>
                              </p:par>
                              <p:par>
                                <p:cTn id="7" presetID="10" presetClass="entr" presetSubtype="0" fill="hold" nodeType="withEffect">
                                  <p:stCondLst>
                                    <p:cond delay="0"/>
                                  </p:stCondLst>
                                  <p:childTnLst>
                                    <p:set>
                                      <p:cBhvr>
                                        <p:cTn id="8" dur="1" fill="hold">
                                          <p:stCondLst>
                                            <p:cond delay="0"/>
                                          </p:stCondLst>
                                        </p:cTn>
                                        <p:tgtEl>
                                          <p:spTgt spid="11"/>
                                        </p:tgtEl>
                                        <p:attrNameLst>
                                          <p:attrName>style.visibility</p:attrName>
                                        </p:attrNameLst>
                                      </p:cBhvr>
                                      <p:to>
                                        <p:strVal val="visible"/>
                                      </p:to>
                                    </p:set>
                                    <p:animEffect transition="in" filter="fade">
                                      <p:cBhvr>
                                        <p:cTn id="9" dur="500"/>
                                        <p:tgtEl>
                                          <p:spTgt spid="11"/>
                                        </p:tgtEl>
                                      </p:cBhvr>
                                    </p:animEffect>
                                  </p:childTnLst>
                                </p:cTn>
                              </p:par>
                            </p:childTnLst>
                          </p:cTn>
                        </p:par>
                      </p:childTnLst>
                    </p:cTn>
                  </p:par>
                  <p:par>
                    <p:cTn id="10" fill="hold">
                      <p:stCondLst>
                        <p:cond delay="indefinite"/>
                      </p:stCondLst>
                      <p:childTnLst>
                        <p:par>
                          <p:cTn id="11" fill="hold">
                            <p:stCondLst>
                              <p:cond delay="0"/>
                            </p:stCondLst>
                            <p:childTnLst>
                              <p:par>
                                <p:cTn id="12" presetID="10" presetClass="entr" presetSubtype="0" fill="hold" nodeType="clickEffect">
                                  <p:stCondLst>
                                    <p:cond delay="0"/>
                                  </p:stCondLst>
                                  <p:childTnLst>
                                    <p:set>
                                      <p:cBhvr>
                                        <p:cTn id="13" dur="1" fill="hold">
                                          <p:stCondLst>
                                            <p:cond delay="0"/>
                                          </p:stCondLst>
                                        </p:cTn>
                                        <p:tgtEl>
                                          <p:spTgt spid="1030">
                                            <p:txEl>
                                              <p:pRg st="9" end="9"/>
                                            </p:txEl>
                                          </p:spTgt>
                                        </p:tgtEl>
                                        <p:attrNameLst>
                                          <p:attrName>style.visibility</p:attrName>
                                        </p:attrNameLst>
                                      </p:cBhvr>
                                      <p:to>
                                        <p:strVal val="visible"/>
                                      </p:to>
                                    </p:set>
                                    <p:animEffect transition="in" filter="fade">
                                      <p:cBhvr>
                                        <p:cTn id="14" dur="500"/>
                                        <p:tgtEl>
                                          <p:spTgt spid="1030">
                                            <p:txEl>
                                              <p:pRg st="9" end="9"/>
                                            </p:txEl>
                                          </p:spTgt>
                                        </p:tgtEl>
                                      </p:cBhvr>
                                    </p:animEffect>
                                  </p:childTnLst>
                                </p:cTn>
                              </p:par>
                              <p:par>
                                <p:cTn id="15" presetID="1" presetClass="entr" presetSubtype="0" fill="hold" grpId="0" nodeType="withEffect">
                                  <p:stCondLst>
                                    <p:cond delay="0"/>
                                  </p:stCondLst>
                                  <p:childTnLst>
                                    <p:set>
                                      <p:cBhvr>
                                        <p:cTn id="16" dur="1" fill="hold">
                                          <p:stCondLst>
                                            <p:cond delay="0"/>
                                          </p:stCondLst>
                                        </p:cTn>
                                        <p:tgtEl>
                                          <p:spTgt spid="1026"/>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10"/>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1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26"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83E88C-7443-F1B9-56E7-6FC7A97D1FF6}"/>
              </a:ext>
            </a:extLst>
          </p:cNvPr>
          <p:cNvSpPr>
            <a:spLocks noGrp="1"/>
          </p:cNvSpPr>
          <p:nvPr>
            <p:ph type="title"/>
          </p:nvPr>
        </p:nvSpPr>
        <p:spPr/>
        <p:txBody>
          <a:bodyPr>
            <a:noAutofit/>
          </a:bodyPr>
          <a:lstStyle/>
          <a:p>
            <a:r>
              <a:rPr lang="it-IT" sz="3200" dirty="0"/>
              <a:t>SDV Development in Action</a:t>
            </a:r>
            <a:br>
              <a:rPr lang="it-IT" sz="3200" dirty="0"/>
            </a:br>
            <a:endParaRPr lang="en-US" sz="3200" dirty="0"/>
          </a:p>
        </p:txBody>
      </p:sp>
      <p:graphicFrame>
        <p:nvGraphicFramePr>
          <p:cNvPr id="4" name="Table 11">
            <a:extLst>
              <a:ext uri="{FF2B5EF4-FFF2-40B4-BE49-F238E27FC236}">
                <a16:creationId xmlns:a16="http://schemas.microsoft.com/office/drawing/2014/main" id="{B3BD84BA-DC99-DEF9-7088-E3BE96429E65}"/>
              </a:ext>
            </a:extLst>
          </p:cNvPr>
          <p:cNvGraphicFramePr>
            <a:graphicFrameLocks noGrp="1"/>
          </p:cNvGraphicFramePr>
          <p:nvPr>
            <p:extLst>
              <p:ext uri="{D42A27DB-BD31-4B8C-83A1-F6EECF244321}">
                <p14:modId xmlns:p14="http://schemas.microsoft.com/office/powerpoint/2010/main" val="1322941742"/>
              </p:ext>
            </p:extLst>
          </p:nvPr>
        </p:nvGraphicFramePr>
        <p:xfrm>
          <a:off x="7842239" y="2434987"/>
          <a:ext cx="3811703" cy="1162050"/>
        </p:xfrm>
        <a:graphic>
          <a:graphicData uri="http://schemas.openxmlformats.org/drawingml/2006/table">
            <a:tbl>
              <a:tblPr firstRow="1">
                <a:tableStyleId>{5C22544A-7EE6-4342-B048-85BDC9FD1C3A}</a:tableStyleId>
              </a:tblPr>
              <a:tblGrid>
                <a:gridCol w="3811703">
                  <a:extLst>
                    <a:ext uri="{9D8B030D-6E8A-4147-A177-3AD203B41FA5}">
                      <a16:colId xmlns:a16="http://schemas.microsoft.com/office/drawing/2014/main" val="2160948775"/>
                    </a:ext>
                  </a:extLst>
                </a:gridCol>
              </a:tblGrid>
              <a:tr h="285750">
                <a:tc>
                  <a:txBody>
                    <a:bodyPr/>
                    <a:lstStyle/>
                    <a:p>
                      <a:r>
                        <a:rPr lang="en-US" sz="1400" dirty="0"/>
                        <a:t>Running 1352 Simulations</a:t>
                      </a:r>
                    </a:p>
                  </a:txBody>
                  <a:tcPr/>
                </a:tc>
                <a:extLst>
                  <a:ext uri="{0D108BD9-81ED-4DB2-BD59-A6C34878D82A}">
                    <a16:rowId xmlns:a16="http://schemas.microsoft.com/office/drawing/2014/main" val="1082186380"/>
                  </a:ext>
                </a:extLst>
              </a:tr>
              <a:tr h="285750">
                <a:tc>
                  <a:txBody>
                    <a:bodyPr/>
                    <a:lstStyle/>
                    <a:p>
                      <a:r>
                        <a:rPr lang="en-US" sz="1200" b="1"/>
                        <a:t>~ 18  hours </a:t>
                      </a:r>
                      <a:r>
                        <a:rPr lang="en-US" sz="1200"/>
                        <a:t>in series</a:t>
                      </a:r>
                    </a:p>
                  </a:txBody>
                  <a:tcPr/>
                </a:tc>
                <a:extLst>
                  <a:ext uri="{0D108BD9-81ED-4DB2-BD59-A6C34878D82A}">
                    <a16:rowId xmlns:a16="http://schemas.microsoft.com/office/drawing/2014/main" val="339666119"/>
                  </a:ext>
                </a:extLst>
              </a:tr>
              <a:tr h="285750">
                <a:tc>
                  <a:txBody>
                    <a:bodyPr/>
                    <a:lstStyle/>
                    <a:p>
                      <a:pPr marL="0" marR="0" lvl="0" indent="0" algn="l" defTabSz="916680" rtl="0" eaLnBrk="1" fontAlgn="auto" latinLnBrk="0" hangingPunct="1">
                        <a:lnSpc>
                          <a:spcPct val="100000"/>
                        </a:lnSpc>
                        <a:spcBef>
                          <a:spcPts val="0"/>
                        </a:spcBef>
                        <a:spcAft>
                          <a:spcPts val="0"/>
                        </a:spcAft>
                        <a:buClrTx/>
                        <a:buSzTx/>
                        <a:buFontTx/>
                        <a:buNone/>
                        <a:tabLst/>
                        <a:defRPr/>
                      </a:pPr>
                      <a:r>
                        <a:rPr lang="en-US" sz="1200" b="1" dirty="0"/>
                        <a:t>~ 5.2 hours </a:t>
                      </a:r>
                      <a:r>
                        <a:rPr lang="en-US" sz="1200" dirty="0"/>
                        <a:t>on Quadcore Laptop</a:t>
                      </a:r>
                    </a:p>
                  </a:txBody>
                  <a:tcPr/>
                </a:tc>
                <a:extLst>
                  <a:ext uri="{0D108BD9-81ED-4DB2-BD59-A6C34878D82A}">
                    <a16:rowId xmlns:a16="http://schemas.microsoft.com/office/drawing/2014/main" val="3221703508"/>
                  </a:ext>
                </a:extLst>
              </a:tr>
              <a:tr h="285750">
                <a:tc>
                  <a:txBody>
                    <a:bodyPr/>
                    <a:lstStyle/>
                    <a:p>
                      <a:pPr marL="0" marR="0" lvl="0" indent="0" algn="l" defTabSz="916680" rtl="0" eaLnBrk="1" fontAlgn="auto" latinLnBrk="0" hangingPunct="1">
                        <a:lnSpc>
                          <a:spcPct val="100000"/>
                        </a:lnSpc>
                        <a:spcBef>
                          <a:spcPts val="0"/>
                        </a:spcBef>
                        <a:spcAft>
                          <a:spcPts val="0"/>
                        </a:spcAft>
                        <a:buClrTx/>
                        <a:buSzTx/>
                        <a:buFontTx/>
                        <a:buNone/>
                        <a:tabLst/>
                        <a:defRPr/>
                      </a:pPr>
                      <a:r>
                        <a:rPr lang="en-US" sz="1200" b="1" dirty="0"/>
                        <a:t>~ 59 mins </a:t>
                      </a:r>
                      <a:r>
                        <a:rPr lang="en-US" sz="1200" dirty="0"/>
                        <a:t>on an m5.12xlarge EC2 instance, 24 core</a:t>
                      </a:r>
                    </a:p>
                  </a:txBody>
                  <a:tcPr/>
                </a:tc>
                <a:extLst>
                  <a:ext uri="{0D108BD9-81ED-4DB2-BD59-A6C34878D82A}">
                    <a16:rowId xmlns:a16="http://schemas.microsoft.com/office/drawing/2014/main" val="2476702240"/>
                  </a:ext>
                </a:extLst>
              </a:tr>
            </a:tbl>
          </a:graphicData>
        </a:graphic>
      </p:graphicFrame>
      <p:grpSp>
        <p:nvGrpSpPr>
          <p:cNvPr id="5" name="Group 4">
            <a:extLst>
              <a:ext uri="{FF2B5EF4-FFF2-40B4-BE49-F238E27FC236}">
                <a16:creationId xmlns:a16="http://schemas.microsoft.com/office/drawing/2014/main" id="{7D8E0F8B-8BA3-02FD-2E75-C0776037C113}"/>
              </a:ext>
            </a:extLst>
          </p:cNvPr>
          <p:cNvGrpSpPr/>
          <p:nvPr/>
        </p:nvGrpSpPr>
        <p:grpSpPr>
          <a:xfrm>
            <a:off x="8478603" y="1669653"/>
            <a:ext cx="2538973" cy="743697"/>
            <a:chOff x="3142562" y="6297161"/>
            <a:chExt cx="1524544" cy="443773"/>
          </a:xfrm>
        </p:grpSpPr>
        <p:grpSp>
          <p:nvGrpSpPr>
            <p:cNvPr id="6" name="Group 5">
              <a:extLst>
                <a:ext uri="{FF2B5EF4-FFF2-40B4-BE49-F238E27FC236}">
                  <a16:creationId xmlns:a16="http://schemas.microsoft.com/office/drawing/2014/main" id="{EF4164CF-BD12-706B-D920-EF732F68258D}"/>
                </a:ext>
              </a:extLst>
            </p:cNvPr>
            <p:cNvGrpSpPr/>
            <p:nvPr/>
          </p:nvGrpSpPr>
          <p:grpSpPr>
            <a:xfrm>
              <a:off x="3142562" y="6297161"/>
              <a:ext cx="1524544" cy="342327"/>
              <a:chOff x="2411411" y="3429000"/>
              <a:chExt cx="2084389" cy="457200"/>
            </a:xfrm>
          </p:grpSpPr>
          <p:pic>
            <p:nvPicPr>
              <p:cNvPr id="8" name="Picture 7">
                <a:extLst>
                  <a:ext uri="{FF2B5EF4-FFF2-40B4-BE49-F238E27FC236}">
                    <a16:creationId xmlns:a16="http://schemas.microsoft.com/office/drawing/2014/main" id="{69DD7151-3A81-508A-84AE-042A38FF5F62}"/>
                  </a:ext>
                </a:extLst>
              </p:cNvPr>
              <p:cNvPicPr>
                <a:picLocks noChangeAspect="1"/>
              </p:cNvPicPr>
              <p:nvPr/>
            </p:nvPicPr>
            <p:blipFill rotWithShape="1">
              <a:blip r:embed="rId2"/>
              <a:srcRect t="6525" r="38302" b="1"/>
              <a:stretch/>
            </p:blipFill>
            <p:spPr>
              <a:xfrm>
                <a:off x="2411411" y="3429000"/>
                <a:ext cx="2084389" cy="457200"/>
              </a:xfrm>
              <a:prstGeom prst="rect">
                <a:avLst/>
              </a:prstGeom>
            </p:spPr>
          </p:pic>
          <p:sp>
            <p:nvSpPr>
              <p:cNvPr id="9" name="Rectangle 8">
                <a:extLst>
                  <a:ext uri="{FF2B5EF4-FFF2-40B4-BE49-F238E27FC236}">
                    <a16:creationId xmlns:a16="http://schemas.microsoft.com/office/drawing/2014/main" id="{BB63B090-B47F-5FEF-7F1F-03FC005D885D}"/>
                  </a:ext>
                </a:extLst>
              </p:cNvPr>
              <p:cNvSpPr/>
              <p:nvPr/>
            </p:nvSpPr>
            <p:spPr>
              <a:xfrm>
                <a:off x="2895600" y="3589477"/>
                <a:ext cx="1600200" cy="29672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Arial" pitchFamily="34" charset="0"/>
                  <a:cs typeface="Arial" pitchFamily="34" charset="0"/>
                </a:endParaRPr>
              </a:p>
            </p:txBody>
          </p:sp>
          <p:pic>
            <p:nvPicPr>
              <p:cNvPr id="10" name="Picture 9">
                <a:extLst>
                  <a:ext uri="{FF2B5EF4-FFF2-40B4-BE49-F238E27FC236}">
                    <a16:creationId xmlns:a16="http://schemas.microsoft.com/office/drawing/2014/main" id="{0C395534-8685-24DB-A366-2B2FCB1B50B7}"/>
                  </a:ext>
                </a:extLst>
              </p:cNvPr>
              <p:cNvPicPr>
                <a:picLocks noChangeAspect="1"/>
              </p:cNvPicPr>
              <p:nvPr/>
            </p:nvPicPr>
            <p:blipFill>
              <a:blip r:embed="rId3"/>
              <a:stretch>
                <a:fillRect/>
              </a:stretch>
            </p:blipFill>
            <p:spPr>
              <a:xfrm>
                <a:off x="3418163" y="3637856"/>
                <a:ext cx="1042414" cy="191887"/>
              </a:xfrm>
              <a:prstGeom prst="rect">
                <a:avLst/>
              </a:prstGeom>
            </p:spPr>
          </p:pic>
        </p:grpSp>
        <p:pic>
          <p:nvPicPr>
            <p:cNvPr id="7" name="Picture 3" descr="Amazon Web Services Logo, symbol, meaning, history, PNG, brand">
              <a:extLst>
                <a:ext uri="{FF2B5EF4-FFF2-40B4-BE49-F238E27FC236}">
                  <a16:creationId xmlns:a16="http://schemas.microsoft.com/office/drawing/2014/main" id="{9CF4B974-0ACA-764C-B1F2-2BC343D57D26}"/>
                </a:ext>
              </a:extLst>
            </p:cNvPr>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09045" y="6491126"/>
              <a:ext cx="444104" cy="249808"/>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8" name="Group 107">
            <a:extLst>
              <a:ext uri="{FF2B5EF4-FFF2-40B4-BE49-F238E27FC236}">
                <a16:creationId xmlns:a16="http://schemas.microsoft.com/office/drawing/2014/main" id="{A9A2F892-3710-A919-2CE5-DE179A7D32D8}"/>
              </a:ext>
            </a:extLst>
          </p:cNvPr>
          <p:cNvGrpSpPr/>
          <p:nvPr/>
        </p:nvGrpSpPr>
        <p:grpSpPr>
          <a:xfrm>
            <a:off x="562758" y="2839688"/>
            <a:ext cx="2528122" cy="1787273"/>
            <a:chOff x="120351" y="3159268"/>
            <a:chExt cx="2528122" cy="1787273"/>
          </a:xfrm>
        </p:grpSpPr>
        <p:pic>
          <p:nvPicPr>
            <p:cNvPr id="65" name="Picture 64">
              <a:extLst>
                <a:ext uri="{FF2B5EF4-FFF2-40B4-BE49-F238E27FC236}">
                  <a16:creationId xmlns:a16="http://schemas.microsoft.com/office/drawing/2014/main" id="{DC1853B5-9270-47DA-AFAA-31F9C9A91CBB}"/>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7098" y="3159268"/>
              <a:ext cx="1502356" cy="1299336"/>
            </a:xfrm>
            <a:prstGeom prst="rect">
              <a:avLst/>
            </a:prstGeom>
          </p:spPr>
        </p:pic>
        <p:sp>
          <p:nvSpPr>
            <p:cNvPr id="66" name="TextBox 7">
              <a:extLst>
                <a:ext uri="{FF2B5EF4-FFF2-40B4-BE49-F238E27FC236}">
                  <a16:creationId xmlns:a16="http://schemas.microsoft.com/office/drawing/2014/main" id="{D2653175-5FF9-43ED-86B2-097FD79D5972}"/>
                </a:ext>
              </a:extLst>
            </p:cNvPr>
            <p:cNvSpPr txBox="1"/>
            <p:nvPr/>
          </p:nvSpPr>
          <p:spPr>
            <a:xfrm>
              <a:off x="922779" y="4640175"/>
              <a:ext cx="923266" cy="306366"/>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91" b="1">
                  <a:latin typeface="+mj-lt"/>
                  <a:cs typeface="Arial" pitchFamily="34" charset="0"/>
                </a:rPr>
                <a:t>MATLAB</a:t>
              </a:r>
            </a:p>
          </p:txBody>
        </p:sp>
        <p:sp>
          <p:nvSpPr>
            <p:cNvPr id="67" name="TextBox 8">
              <a:extLst>
                <a:ext uri="{FF2B5EF4-FFF2-40B4-BE49-F238E27FC236}">
                  <a16:creationId xmlns:a16="http://schemas.microsoft.com/office/drawing/2014/main" id="{4B4EA3E0-29A8-4975-896F-17ABF9D15266}"/>
                </a:ext>
              </a:extLst>
            </p:cNvPr>
            <p:cNvSpPr txBox="1"/>
            <p:nvPr/>
          </p:nvSpPr>
          <p:spPr>
            <a:xfrm>
              <a:off x="120351" y="4406768"/>
              <a:ext cx="2528122" cy="305498"/>
            </a:xfrm>
            <a:prstGeom prst="rect">
              <a:avLst/>
            </a:prstGeom>
            <a:noFill/>
          </p:spPr>
          <p:txBody>
            <a:bodyPr wrap="non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391" b="1">
                  <a:latin typeface="+mj-lt"/>
                  <a:cs typeface="Arial" pitchFamily="34" charset="0"/>
                </a:rPr>
                <a:t>Parallel Computing Toolbox</a:t>
              </a:r>
            </a:p>
          </p:txBody>
        </p:sp>
      </p:grpSp>
      <p:pic>
        <p:nvPicPr>
          <p:cNvPr id="87" name="Picture 86">
            <a:extLst>
              <a:ext uri="{FF2B5EF4-FFF2-40B4-BE49-F238E27FC236}">
                <a16:creationId xmlns:a16="http://schemas.microsoft.com/office/drawing/2014/main" id="{94EC7B61-93E6-16F1-D194-BA7B7F2B57C5}"/>
              </a:ext>
            </a:extLst>
          </p:cNvPr>
          <p:cNvPicPr>
            <a:picLocks noChangeAspect="1"/>
          </p:cNvPicPr>
          <p:nvPr/>
        </p:nvPicPr>
        <p:blipFill>
          <a:blip r:embed="rId6"/>
          <a:stretch>
            <a:fillRect/>
          </a:stretch>
        </p:blipFill>
        <p:spPr>
          <a:xfrm>
            <a:off x="690492" y="1366699"/>
            <a:ext cx="2759834" cy="363136"/>
          </a:xfrm>
          <a:prstGeom prst="rect">
            <a:avLst/>
          </a:prstGeom>
        </p:spPr>
      </p:pic>
      <p:grpSp>
        <p:nvGrpSpPr>
          <p:cNvPr id="107" name="Group 106">
            <a:extLst>
              <a:ext uri="{FF2B5EF4-FFF2-40B4-BE49-F238E27FC236}">
                <a16:creationId xmlns:a16="http://schemas.microsoft.com/office/drawing/2014/main" id="{B358F8C4-5D51-2904-01EA-0DD894A96D0E}"/>
              </a:ext>
            </a:extLst>
          </p:cNvPr>
          <p:cNvGrpSpPr/>
          <p:nvPr/>
        </p:nvGrpSpPr>
        <p:grpSpPr>
          <a:xfrm>
            <a:off x="3818398" y="4037893"/>
            <a:ext cx="3695184" cy="1918034"/>
            <a:chOff x="3069879" y="4349867"/>
            <a:chExt cx="3695184" cy="1918034"/>
          </a:xfrm>
        </p:grpSpPr>
        <p:pic>
          <p:nvPicPr>
            <p:cNvPr id="106" name="Picture 105">
              <a:extLst>
                <a:ext uri="{FF2B5EF4-FFF2-40B4-BE49-F238E27FC236}">
                  <a16:creationId xmlns:a16="http://schemas.microsoft.com/office/drawing/2014/main" id="{D22134DA-CBFF-3AC9-2651-076A906B7DDD}"/>
                </a:ext>
              </a:extLst>
            </p:cNvPr>
            <p:cNvPicPr>
              <a:picLocks noChangeAspect="1"/>
            </p:cNvPicPr>
            <p:nvPr/>
          </p:nvPicPr>
          <p:blipFill>
            <a:blip r:embed="rId7"/>
            <a:stretch>
              <a:fillRect/>
            </a:stretch>
          </p:blipFill>
          <p:spPr>
            <a:xfrm>
              <a:off x="3069879" y="4349867"/>
              <a:ext cx="3576305" cy="1746629"/>
            </a:xfrm>
            <a:prstGeom prst="rect">
              <a:avLst/>
            </a:prstGeom>
            <a:effectLst>
              <a:outerShdw blurRad="63500" sx="102000" sy="102000" algn="ctr" rotWithShape="0">
                <a:prstClr val="black">
                  <a:alpha val="40000"/>
                </a:prstClr>
              </a:outerShdw>
            </a:effectLst>
          </p:spPr>
        </p:pic>
        <p:grpSp>
          <p:nvGrpSpPr>
            <p:cNvPr id="101" name="Group 100">
              <a:extLst>
                <a:ext uri="{FF2B5EF4-FFF2-40B4-BE49-F238E27FC236}">
                  <a16:creationId xmlns:a16="http://schemas.microsoft.com/office/drawing/2014/main" id="{0CCF972B-EE22-4698-392C-26151F9ED25F}"/>
                </a:ext>
              </a:extLst>
            </p:cNvPr>
            <p:cNvGrpSpPr/>
            <p:nvPr/>
          </p:nvGrpSpPr>
          <p:grpSpPr>
            <a:xfrm>
              <a:off x="3200820" y="4495021"/>
              <a:ext cx="3564243" cy="1772880"/>
              <a:chOff x="734626" y="3515122"/>
              <a:chExt cx="4907962" cy="3188501"/>
            </a:xfrm>
          </p:grpSpPr>
          <p:sp>
            <p:nvSpPr>
              <p:cNvPr id="88" name="TextBox 23">
                <a:extLst>
                  <a:ext uri="{FF2B5EF4-FFF2-40B4-BE49-F238E27FC236}">
                    <a16:creationId xmlns:a16="http://schemas.microsoft.com/office/drawing/2014/main" id="{08F5D13B-C554-25C1-C7E9-BC4234379015}"/>
                  </a:ext>
                </a:extLst>
              </p:cNvPr>
              <p:cNvSpPr txBox="1"/>
              <p:nvPr/>
            </p:nvSpPr>
            <p:spPr>
              <a:xfrm>
                <a:off x="1152628" y="6365069"/>
                <a:ext cx="3727952"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a:latin typeface="+mj-lt"/>
                    <a:cs typeface="Arial" pitchFamily="34" charset="0"/>
                  </a:rPr>
                  <a:t>MATLAB Parallel Server</a:t>
                </a:r>
              </a:p>
            </p:txBody>
          </p:sp>
          <p:grpSp>
            <p:nvGrpSpPr>
              <p:cNvPr id="89" name="Group 88">
                <a:extLst>
                  <a:ext uri="{FF2B5EF4-FFF2-40B4-BE49-F238E27FC236}">
                    <a16:creationId xmlns:a16="http://schemas.microsoft.com/office/drawing/2014/main" id="{A1F1BD41-F6B2-4318-9372-C9190573633C}"/>
                  </a:ext>
                </a:extLst>
              </p:cNvPr>
              <p:cNvGrpSpPr/>
              <p:nvPr/>
            </p:nvGrpSpPr>
            <p:grpSpPr>
              <a:xfrm>
                <a:off x="734626" y="3515122"/>
                <a:ext cx="4061426" cy="2541842"/>
                <a:chOff x="6248411" y="2595167"/>
                <a:chExt cx="3371905" cy="1984800"/>
              </a:xfrm>
            </p:grpSpPr>
            <p:sp>
              <p:nvSpPr>
                <p:cNvPr id="95" name="Freeform 16">
                  <a:extLst>
                    <a:ext uri="{FF2B5EF4-FFF2-40B4-BE49-F238E27FC236}">
                      <a16:creationId xmlns:a16="http://schemas.microsoft.com/office/drawing/2014/main" id="{0D4E39D6-49EF-4C03-BCA1-8B33F1202755}"/>
                    </a:ext>
                  </a:extLst>
                </p:cNvPr>
                <p:cNvSpPr>
                  <a:spLocks/>
                </p:cNvSpPr>
                <p:nvPr/>
              </p:nvSpPr>
              <p:spPr bwMode="auto">
                <a:xfrm>
                  <a:off x="6248411" y="2595167"/>
                  <a:ext cx="3371905" cy="1984800"/>
                </a:xfrm>
                <a:custGeom>
                  <a:avLst/>
                  <a:gdLst>
                    <a:gd name="T0" fmla="*/ 1889 w 3588"/>
                    <a:gd name="T1" fmla="*/ 2 h 2112"/>
                    <a:gd name="T2" fmla="*/ 2008 w 3588"/>
                    <a:gd name="T3" fmla="*/ 26 h 2112"/>
                    <a:gd name="T4" fmla="*/ 2119 w 3588"/>
                    <a:gd name="T5" fmla="*/ 71 h 2112"/>
                    <a:gd name="T6" fmla="*/ 2217 w 3588"/>
                    <a:gd name="T7" fmla="*/ 135 h 2112"/>
                    <a:gd name="T8" fmla="*/ 2303 w 3588"/>
                    <a:gd name="T9" fmla="*/ 215 h 2112"/>
                    <a:gd name="T10" fmla="*/ 2371 w 3588"/>
                    <a:gd name="T11" fmla="*/ 310 h 2112"/>
                    <a:gd name="T12" fmla="*/ 2422 w 3588"/>
                    <a:gd name="T13" fmla="*/ 416 h 2112"/>
                    <a:gd name="T14" fmla="*/ 2541 w 3588"/>
                    <a:gd name="T15" fmla="*/ 443 h 2112"/>
                    <a:gd name="T16" fmla="*/ 2650 w 3588"/>
                    <a:gd name="T17" fmla="*/ 491 h 2112"/>
                    <a:gd name="T18" fmla="*/ 2746 w 3588"/>
                    <a:gd name="T19" fmla="*/ 557 h 2112"/>
                    <a:gd name="T20" fmla="*/ 2830 w 3588"/>
                    <a:gd name="T21" fmla="*/ 640 h 2112"/>
                    <a:gd name="T22" fmla="*/ 2896 w 3588"/>
                    <a:gd name="T23" fmla="*/ 737 h 2112"/>
                    <a:gd name="T24" fmla="*/ 2944 w 3588"/>
                    <a:gd name="T25" fmla="*/ 846 h 2112"/>
                    <a:gd name="T26" fmla="*/ 3019 w 3588"/>
                    <a:gd name="T27" fmla="*/ 848 h 2112"/>
                    <a:gd name="T28" fmla="*/ 3142 w 3588"/>
                    <a:gd name="T29" fmla="*/ 875 h 2112"/>
                    <a:gd name="T30" fmla="*/ 3256 w 3588"/>
                    <a:gd name="T31" fmla="*/ 922 h 2112"/>
                    <a:gd name="T32" fmla="*/ 3357 w 3588"/>
                    <a:gd name="T33" fmla="*/ 991 h 2112"/>
                    <a:gd name="T34" fmla="*/ 3443 w 3588"/>
                    <a:gd name="T35" fmla="*/ 1077 h 2112"/>
                    <a:gd name="T36" fmla="*/ 3512 w 3588"/>
                    <a:gd name="T37" fmla="*/ 1178 h 2112"/>
                    <a:gd name="T38" fmla="*/ 3560 w 3588"/>
                    <a:gd name="T39" fmla="*/ 1291 h 2112"/>
                    <a:gd name="T40" fmla="*/ 3585 w 3588"/>
                    <a:gd name="T41" fmla="*/ 1415 h 2112"/>
                    <a:gd name="T42" fmla="*/ 3585 w 3588"/>
                    <a:gd name="T43" fmla="*/ 1544 h 2112"/>
                    <a:gd name="T44" fmla="*/ 3560 w 3588"/>
                    <a:gd name="T45" fmla="*/ 1667 h 2112"/>
                    <a:gd name="T46" fmla="*/ 3512 w 3588"/>
                    <a:gd name="T47" fmla="*/ 1780 h 2112"/>
                    <a:gd name="T48" fmla="*/ 3444 w 3588"/>
                    <a:gd name="T49" fmla="*/ 1880 h 2112"/>
                    <a:gd name="T50" fmla="*/ 3360 w 3588"/>
                    <a:gd name="T51" fmla="*/ 1965 h 2112"/>
                    <a:gd name="T52" fmla="*/ 3260 w 3588"/>
                    <a:gd name="T53" fmla="*/ 2034 h 2112"/>
                    <a:gd name="T54" fmla="*/ 3148 w 3588"/>
                    <a:gd name="T55" fmla="*/ 2083 h 2112"/>
                    <a:gd name="T56" fmla="*/ 3025 w 3588"/>
                    <a:gd name="T57" fmla="*/ 2109 h 2112"/>
                    <a:gd name="T58" fmla="*/ 2961 w 3588"/>
                    <a:gd name="T59" fmla="*/ 2112 h 2112"/>
                    <a:gd name="T60" fmla="*/ 626 w 3588"/>
                    <a:gd name="T61" fmla="*/ 2112 h 2112"/>
                    <a:gd name="T62" fmla="*/ 500 w 3588"/>
                    <a:gd name="T63" fmla="*/ 2098 h 2112"/>
                    <a:gd name="T64" fmla="*/ 382 w 3588"/>
                    <a:gd name="T65" fmla="*/ 2060 h 2112"/>
                    <a:gd name="T66" fmla="*/ 276 w 3588"/>
                    <a:gd name="T67" fmla="*/ 2001 h 2112"/>
                    <a:gd name="T68" fmla="*/ 183 w 3588"/>
                    <a:gd name="T69" fmla="*/ 1924 h 2112"/>
                    <a:gd name="T70" fmla="*/ 107 w 3588"/>
                    <a:gd name="T71" fmla="*/ 1831 h 2112"/>
                    <a:gd name="T72" fmla="*/ 49 w 3588"/>
                    <a:gd name="T73" fmla="*/ 1724 h 2112"/>
                    <a:gd name="T74" fmla="*/ 13 w 3588"/>
                    <a:gd name="T75" fmla="*/ 1606 h 2112"/>
                    <a:gd name="T76" fmla="*/ 0 w 3588"/>
                    <a:gd name="T77" fmla="*/ 1479 h 2112"/>
                    <a:gd name="T78" fmla="*/ 13 w 3588"/>
                    <a:gd name="T79" fmla="*/ 1353 h 2112"/>
                    <a:gd name="T80" fmla="*/ 49 w 3588"/>
                    <a:gd name="T81" fmla="*/ 1235 h 2112"/>
                    <a:gd name="T82" fmla="*/ 105 w 3588"/>
                    <a:gd name="T83" fmla="*/ 1129 h 2112"/>
                    <a:gd name="T84" fmla="*/ 182 w 3588"/>
                    <a:gd name="T85" fmla="*/ 1035 h 2112"/>
                    <a:gd name="T86" fmla="*/ 274 w 3588"/>
                    <a:gd name="T87" fmla="*/ 958 h 2112"/>
                    <a:gd name="T88" fmla="*/ 379 w 3588"/>
                    <a:gd name="T89" fmla="*/ 900 h 2112"/>
                    <a:gd name="T90" fmla="*/ 436 w 3588"/>
                    <a:gd name="T91" fmla="*/ 854 h 2112"/>
                    <a:gd name="T92" fmla="*/ 449 w 3588"/>
                    <a:gd name="T93" fmla="*/ 726 h 2112"/>
                    <a:gd name="T94" fmla="*/ 486 w 3588"/>
                    <a:gd name="T95" fmla="*/ 607 h 2112"/>
                    <a:gd name="T96" fmla="*/ 544 w 3588"/>
                    <a:gd name="T97" fmla="*/ 500 h 2112"/>
                    <a:gd name="T98" fmla="*/ 622 w 3588"/>
                    <a:gd name="T99" fmla="*/ 405 h 2112"/>
                    <a:gd name="T100" fmla="*/ 715 w 3588"/>
                    <a:gd name="T101" fmla="*/ 328 h 2112"/>
                    <a:gd name="T102" fmla="*/ 823 w 3588"/>
                    <a:gd name="T103" fmla="*/ 271 h 2112"/>
                    <a:gd name="T104" fmla="*/ 942 w 3588"/>
                    <a:gd name="T105" fmla="*/ 234 h 2112"/>
                    <a:gd name="T106" fmla="*/ 1070 w 3588"/>
                    <a:gd name="T107" fmla="*/ 221 h 2112"/>
                    <a:gd name="T108" fmla="*/ 1194 w 3588"/>
                    <a:gd name="T109" fmla="*/ 232 h 2112"/>
                    <a:gd name="T110" fmla="*/ 1309 w 3588"/>
                    <a:gd name="T111" fmla="*/ 267 h 2112"/>
                    <a:gd name="T112" fmla="*/ 1386 w 3588"/>
                    <a:gd name="T113" fmla="*/ 177 h 2112"/>
                    <a:gd name="T114" fmla="*/ 1480 w 3588"/>
                    <a:gd name="T115" fmla="*/ 103 h 2112"/>
                    <a:gd name="T116" fmla="*/ 1585 w 3588"/>
                    <a:gd name="T117" fmla="*/ 47 h 2112"/>
                    <a:gd name="T118" fmla="*/ 1702 w 3588"/>
                    <a:gd name="T119" fmla="*/ 12 h 2112"/>
                    <a:gd name="T120" fmla="*/ 1827 w 3588"/>
                    <a:gd name="T121" fmla="*/ 0 h 2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Lst>
                  <a:rect l="0" t="0" r="r" b="b"/>
                  <a:pathLst>
                    <a:path w="3588" h="2112">
                      <a:moveTo>
                        <a:pt x="1827" y="0"/>
                      </a:moveTo>
                      <a:lnTo>
                        <a:pt x="1889" y="2"/>
                      </a:lnTo>
                      <a:lnTo>
                        <a:pt x="1949" y="12"/>
                      </a:lnTo>
                      <a:lnTo>
                        <a:pt x="2008" y="26"/>
                      </a:lnTo>
                      <a:lnTo>
                        <a:pt x="2065" y="46"/>
                      </a:lnTo>
                      <a:lnTo>
                        <a:pt x="2119" y="71"/>
                      </a:lnTo>
                      <a:lnTo>
                        <a:pt x="2169" y="100"/>
                      </a:lnTo>
                      <a:lnTo>
                        <a:pt x="2217" y="135"/>
                      </a:lnTo>
                      <a:lnTo>
                        <a:pt x="2262" y="173"/>
                      </a:lnTo>
                      <a:lnTo>
                        <a:pt x="2303" y="215"/>
                      </a:lnTo>
                      <a:lnTo>
                        <a:pt x="2339" y="261"/>
                      </a:lnTo>
                      <a:lnTo>
                        <a:pt x="2371" y="310"/>
                      </a:lnTo>
                      <a:lnTo>
                        <a:pt x="2400" y="362"/>
                      </a:lnTo>
                      <a:lnTo>
                        <a:pt x="2422" y="416"/>
                      </a:lnTo>
                      <a:lnTo>
                        <a:pt x="2482" y="427"/>
                      </a:lnTo>
                      <a:lnTo>
                        <a:pt x="2541" y="443"/>
                      </a:lnTo>
                      <a:lnTo>
                        <a:pt x="2596" y="464"/>
                      </a:lnTo>
                      <a:lnTo>
                        <a:pt x="2650" y="491"/>
                      </a:lnTo>
                      <a:lnTo>
                        <a:pt x="2700" y="521"/>
                      </a:lnTo>
                      <a:lnTo>
                        <a:pt x="2746" y="557"/>
                      </a:lnTo>
                      <a:lnTo>
                        <a:pt x="2790" y="596"/>
                      </a:lnTo>
                      <a:lnTo>
                        <a:pt x="2830" y="640"/>
                      </a:lnTo>
                      <a:lnTo>
                        <a:pt x="2865" y="687"/>
                      </a:lnTo>
                      <a:lnTo>
                        <a:pt x="2896" y="737"/>
                      </a:lnTo>
                      <a:lnTo>
                        <a:pt x="2923" y="790"/>
                      </a:lnTo>
                      <a:lnTo>
                        <a:pt x="2944" y="846"/>
                      </a:lnTo>
                      <a:lnTo>
                        <a:pt x="2954" y="845"/>
                      </a:lnTo>
                      <a:lnTo>
                        <a:pt x="3019" y="848"/>
                      </a:lnTo>
                      <a:lnTo>
                        <a:pt x="3082" y="858"/>
                      </a:lnTo>
                      <a:lnTo>
                        <a:pt x="3142" y="875"/>
                      </a:lnTo>
                      <a:lnTo>
                        <a:pt x="3201" y="895"/>
                      </a:lnTo>
                      <a:lnTo>
                        <a:pt x="3256" y="922"/>
                      </a:lnTo>
                      <a:lnTo>
                        <a:pt x="3309" y="954"/>
                      </a:lnTo>
                      <a:lnTo>
                        <a:pt x="3357" y="991"/>
                      </a:lnTo>
                      <a:lnTo>
                        <a:pt x="3402" y="1031"/>
                      </a:lnTo>
                      <a:lnTo>
                        <a:pt x="3443" y="1077"/>
                      </a:lnTo>
                      <a:lnTo>
                        <a:pt x="3479" y="1124"/>
                      </a:lnTo>
                      <a:lnTo>
                        <a:pt x="3512" y="1178"/>
                      </a:lnTo>
                      <a:lnTo>
                        <a:pt x="3538" y="1232"/>
                      </a:lnTo>
                      <a:lnTo>
                        <a:pt x="3560" y="1291"/>
                      </a:lnTo>
                      <a:lnTo>
                        <a:pt x="3575" y="1352"/>
                      </a:lnTo>
                      <a:lnTo>
                        <a:pt x="3585" y="1415"/>
                      </a:lnTo>
                      <a:lnTo>
                        <a:pt x="3588" y="1479"/>
                      </a:lnTo>
                      <a:lnTo>
                        <a:pt x="3585" y="1544"/>
                      </a:lnTo>
                      <a:lnTo>
                        <a:pt x="3575" y="1606"/>
                      </a:lnTo>
                      <a:lnTo>
                        <a:pt x="3560" y="1667"/>
                      </a:lnTo>
                      <a:lnTo>
                        <a:pt x="3539" y="1724"/>
                      </a:lnTo>
                      <a:lnTo>
                        <a:pt x="3512" y="1780"/>
                      </a:lnTo>
                      <a:lnTo>
                        <a:pt x="3481" y="1832"/>
                      </a:lnTo>
                      <a:lnTo>
                        <a:pt x="3444" y="1880"/>
                      </a:lnTo>
                      <a:lnTo>
                        <a:pt x="3404" y="1925"/>
                      </a:lnTo>
                      <a:lnTo>
                        <a:pt x="3360" y="1965"/>
                      </a:lnTo>
                      <a:lnTo>
                        <a:pt x="3312" y="2002"/>
                      </a:lnTo>
                      <a:lnTo>
                        <a:pt x="3260" y="2034"/>
                      </a:lnTo>
                      <a:lnTo>
                        <a:pt x="3205" y="2061"/>
                      </a:lnTo>
                      <a:lnTo>
                        <a:pt x="3148" y="2083"/>
                      </a:lnTo>
                      <a:lnTo>
                        <a:pt x="3087" y="2098"/>
                      </a:lnTo>
                      <a:lnTo>
                        <a:pt x="3025" y="2109"/>
                      </a:lnTo>
                      <a:lnTo>
                        <a:pt x="2961" y="2112"/>
                      </a:lnTo>
                      <a:lnTo>
                        <a:pt x="2961" y="2112"/>
                      </a:lnTo>
                      <a:lnTo>
                        <a:pt x="626" y="2112"/>
                      </a:lnTo>
                      <a:lnTo>
                        <a:pt x="626" y="2112"/>
                      </a:lnTo>
                      <a:lnTo>
                        <a:pt x="562" y="2108"/>
                      </a:lnTo>
                      <a:lnTo>
                        <a:pt x="500" y="2098"/>
                      </a:lnTo>
                      <a:lnTo>
                        <a:pt x="439" y="2082"/>
                      </a:lnTo>
                      <a:lnTo>
                        <a:pt x="382" y="2060"/>
                      </a:lnTo>
                      <a:lnTo>
                        <a:pt x="327" y="2034"/>
                      </a:lnTo>
                      <a:lnTo>
                        <a:pt x="276" y="2001"/>
                      </a:lnTo>
                      <a:lnTo>
                        <a:pt x="227" y="1965"/>
                      </a:lnTo>
                      <a:lnTo>
                        <a:pt x="183" y="1924"/>
                      </a:lnTo>
                      <a:lnTo>
                        <a:pt x="142" y="1880"/>
                      </a:lnTo>
                      <a:lnTo>
                        <a:pt x="107" y="1831"/>
                      </a:lnTo>
                      <a:lnTo>
                        <a:pt x="75" y="1778"/>
                      </a:lnTo>
                      <a:lnTo>
                        <a:pt x="49" y="1724"/>
                      </a:lnTo>
                      <a:lnTo>
                        <a:pt x="28" y="1665"/>
                      </a:lnTo>
                      <a:lnTo>
                        <a:pt x="13" y="1606"/>
                      </a:lnTo>
                      <a:lnTo>
                        <a:pt x="3" y="1544"/>
                      </a:lnTo>
                      <a:lnTo>
                        <a:pt x="0" y="1479"/>
                      </a:lnTo>
                      <a:lnTo>
                        <a:pt x="3" y="1415"/>
                      </a:lnTo>
                      <a:lnTo>
                        <a:pt x="13" y="1353"/>
                      </a:lnTo>
                      <a:lnTo>
                        <a:pt x="28" y="1293"/>
                      </a:lnTo>
                      <a:lnTo>
                        <a:pt x="49" y="1235"/>
                      </a:lnTo>
                      <a:lnTo>
                        <a:pt x="75" y="1180"/>
                      </a:lnTo>
                      <a:lnTo>
                        <a:pt x="105" y="1129"/>
                      </a:lnTo>
                      <a:lnTo>
                        <a:pt x="141" y="1080"/>
                      </a:lnTo>
                      <a:lnTo>
                        <a:pt x="182" y="1035"/>
                      </a:lnTo>
                      <a:lnTo>
                        <a:pt x="226" y="994"/>
                      </a:lnTo>
                      <a:lnTo>
                        <a:pt x="274" y="958"/>
                      </a:lnTo>
                      <a:lnTo>
                        <a:pt x="325" y="926"/>
                      </a:lnTo>
                      <a:lnTo>
                        <a:pt x="379" y="900"/>
                      </a:lnTo>
                      <a:lnTo>
                        <a:pt x="436" y="877"/>
                      </a:lnTo>
                      <a:lnTo>
                        <a:pt x="436" y="854"/>
                      </a:lnTo>
                      <a:lnTo>
                        <a:pt x="439" y="789"/>
                      </a:lnTo>
                      <a:lnTo>
                        <a:pt x="449" y="726"/>
                      </a:lnTo>
                      <a:lnTo>
                        <a:pt x="464" y="665"/>
                      </a:lnTo>
                      <a:lnTo>
                        <a:pt x="486" y="607"/>
                      </a:lnTo>
                      <a:lnTo>
                        <a:pt x="512" y="552"/>
                      </a:lnTo>
                      <a:lnTo>
                        <a:pt x="544" y="500"/>
                      </a:lnTo>
                      <a:lnTo>
                        <a:pt x="581" y="451"/>
                      </a:lnTo>
                      <a:lnTo>
                        <a:pt x="622" y="405"/>
                      </a:lnTo>
                      <a:lnTo>
                        <a:pt x="666" y="365"/>
                      </a:lnTo>
                      <a:lnTo>
                        <a:pt x="715" y="328"/>
                      </a:lnTo>
                      <a:lnTo>
                        <a:pt x="768" y="297"/>
                      </a:lnTo>
                      <a:lnTo>
                        <a:pt x="823" y="271"/>
                      </a:lnTo>
                      <a:lnTo>
                        <a:pt x="881" y="249"/>
                      </a:lnTo>
                      <a:lnTo>
                        <a:pt x="942" y="234"/>
                      </a:lnTo>
                      <a:lnTo>
                        <a:pt x="1005" y="224"/>
                      </a:lnTo>
                      <a:lnTo>
                        <a:pt x="1070" y="221"/>
                      </a:lnTo>
                      <a:lnTo>
                        <a:pt x="1133" y="224"/>
                      </a:lnTo>
                      <a:lnTo>
                        <a:pt x="1194" y="232"/>
                      </a:lnTo>
                      <a:lnTo>
                        <a:pt x="1253" y="247"/>
                      </a:lnTo>
                      <a:lnTo>
                        <a:pt x="1309" y="267"/>
                      </a:lnTo>
                      <a:lnTo>
                        <a:pt x="1346" y="221"/>
                      </a:lnTo>
                      <a:lnTo>
                        <a:pt x="1386" y="177"/>
                      </a:lnTo>
                      <a:lnTo>
                        <a:pt x="1431" y="138"/>
                      </a:lnTo>
                      <a:lnTo>
                        <a:pt x="1480" y="103"/>
                      </a:lnTo>
                      <a:lnTo>
                        <a:pt x="1531" y="73"/>
                      </a:lnTo>
                      <a:lnTo>
                        <a:pt x="1585" y="47"/>
                      </a:lnTo>
                      <a:lnTo>
                        <a:pt x="1643" y="27"/>
                      </a:lnTo>
                      <a:lnTo>
                        <a:pt x="1702" y="12"/>
                      </a:lnTo>
                      <a:lnTo>
                        <a:pt x="1764" y="3"/>
                      </a:lnTo>
                      <a:lnTo>
                        <a:pt x="1827" y="0"/>
                      </a:lnTo>
                      <a:close/>
                    </a:path>
                  </a:pathLst>
                </a:custGeom>
                <a:ln>
                  <a:headEnd/>
                  <a:tailEnd/>
                </a:ln>
              </p:spPr>
              <p:style>
                <a:lnRef idx="1">
                  <a:schemeClr val="accent2"/>
                </a:lnRef>
                <a:fillRef idx="2">
                  <a:schemeClr val="accent2"/>
                </a:fillRef>
                <a:effectRef idx="1">
                  <a:schemeClr val="accent2"/>
                </a:effectRef>
                <a:fontRef idx="minor">
                  <a:schemeClr val="dk1"/>
                </a:fontRef>
              </p:style>
              <p:txBody>
                <a:bodyPr vert="horz" wrap="square" lIns="91440" tIns="45720" rIns="91440" bIns="45720" numCol="1" anchor="t" anchorCtr="0" compatLnSpc="1">
                  <a:prstTxWarp prst="textNoShape">
                    <a:avLst/>
                  </a:prstTxWarp>
                </a:bodyPr>
                <a:lstStyle>
                  <a:defPPr>
                    <a:defRPr lang="en-US"/>
                  </a:defPPr>
                  <a:lvl1pPr marL="0" algn="l" defTabSz="914400" rtl="0" eaLnBrk="1" latinLnBrk="0" hangingPunct="1">
                    <a:defRPr sz="1800" kern="1200">
                      <a:solidFill>
                        <a:schemeClr val="dk1"/>
                      </a:solidFill>
                      <a:latin typeface="+mn-lt"/>
                      <a:ea typeface="+mn-ea"/>
                      <a:cs typeface="+mn-cs"/>
                    </a:defRPr>
                  </a:lvl1pPr>
                  <a:lvl2pPr marL="457200" algn="l" defTabSz="914400" rtl="0" eaLnBrk="1" latinLnBrk="0" hangingPunct="1">
                    <a:defRPr sz="1800" kern="1200">
                      <a:solidFill>
                        <a:schemeClr val="dk1"/>
                      </a:solidFill>
                      <a:latin typeface="+mn-lt"/>
                      <a:ea typeface="+mn-ea"/>
                      <a:cs typeface="+mn-cs"/>
                    </a:defRPr>
                  </a:lvl2pPr>
                  <a:lvl3pPr marL="914400" algn="l" defTabSz="914400" rtl="0" eaLnBrk="1" latinLnBrk="0" hangingPunct="1">
                    <a:defRPr sz="1800" kern="1200">
                      <a:solidFill>
                        <a:schemeClr val="dk1"/>
                      </a:solidFill>
                      <a:latin typeface="+mn-lt"/>
                      <a:ea typeface="+mn-ea"/>
                      <a:cs typeface="+mn-cs"/>
                    </a:defRPr>
                  </a:lvl3pPr>
                  <a:lvl4pPr marL="1371600" algn="l" defTabSz="914400" rtl="0" eaLnBrk="1" latinLnBrk="0" hangingPunct="1">
                    <a:defRPr sz="1800" kern="1200">
                      <a:solidFill>
                        <a:schemeClr val="dk1"/>
                      </a:solidFill>
                      <a:latin typeface="+mn-lt"/>
                      <a:ea typeface="+mn-ea"/>
                      <a:cs typeface="+mn-cs"/>
                    </a:defRPr>
                  </a:lvl4pPr>
                  <a:lvl5pPr marL="1828800" algn="l" defTabSz="914400" rtl="0" eaLnBrk="1" latinLnBrk="0" hangingPunct="1">
                    <a:defRPr sz="1800" kern="1200">
                      <a:solidFill>
                        <a:schemeClr val="dk1"/>
                      </a:solidFill>
                      <a:latin typeface="+mn-lt"/>
                      <a:ea typeface="+mn-ea"/>
                      <a:cs typeface="+mn-cs"/>
                    </a:defRPr>
                  </a:lvl5pPr>
                  <a:lvl6pPr marL="2286000" algn="l" defTabSz="914400" rtl="0" eaLnBrk="1" latinLnBrk="0" hangingPunct="1">
                    <a:defRPr sz="1800" kern="1200">
                      <a:solidFill>
                        <a:schemeClr val="dk1"/>
                      </a:solidFill>
                      <a:latin typeface="+mn-lt"/>
                      <a:ea typeface="+mn-ea"/>
                      <a:cs typeface="+mn-cs"/>
                    </a:defRPr>
                  </a:lvl6pPr>
                  <a:lvl7pPr marL="2743200" algn="l" defTabSz="914400" rtl="0" eaLnBrk="1" latinLnBrk="0" hangingPunct="1">
                    <a:defRPr sz="1800" kern="1200">
                      <a:solidFill>
                        <a:schemeClr val="dk1"/>
                      </a:solidFill>
                      <a:latin typeface="+mn-lt"/>
                      <a:ea typeface="+mn-ea"/>
                      <a:cs typeface="+mn-cs"/>
                    </a:defRPr>
                  </a:lvl7pPr>
                  <a:lvl8pPr marL="3200400" algn="l" defTabSz="914400" rtl="0" eaLnBrk="1" latinLnBrk="0" hangingPunct="1">
                    <a:defRPr sz="1800" kern="1200">
                      <a:solidFill>
                        <a:schemeClr val="dk1"/>
                      </a:solidFill>
                      <a:latin typeface="+mn-lt"/>
                      <a:ea typeface="+mn-ea"/>
                      <a:cs typeface="+mn-cs"/>
                    </a:defRPr>
                  </a:lvl8pPr>
                  <a:lvl9pPr marL="3657600" algn="l" defTabSz="914400" rtl="0" eaLnBrk="1" latinLnBrk="0" hangingPunct="1">
                    <a:defRPr sz="1800" kern="1200">
                      <a:solidFill>
                        <a:schemeClr val="dk1"/>
                      </a:solidFill>
                      <a:latin typeface="+mn-lt"/>
                      <a:ea typeface="+mn-ea"/>
                      <a:cs typeface="+mn-cs"/>
                    </a:defRPr>
                  </a:lvl9pPr>
                </a:lstStyle>
                <a:p>
                  <a:endParaRPr lang="en-US"/>
                </a:p>
              </p:txBody>
            </p:sp>
            <p:grpSp>
              <p:nvGrpSpPr>
                <p:cNvPr id="96" name="Group 95">
                  <a:extLst>
                    <a:ext uri="{FF2B5EF4-FFF2-40B4-BE49-F238E27FC236}">
                      <a16:creationId xmlns:a16="http://schemas.microsoft.com/office/drawing/2014/main" id="{A6D8E547-5256-45DD-8407-F1B90E6EA30B}"/>
                    </a:ext>
                  </a:extLst>
                </p:cNvPr>
                <p:cNvGrpSpPr/>
                <p:nvPr/>
              </p:nvGrpSpPr>
              <p:grpSpPr>
                <a:xfrm>
                  <a:off x="6850792" y="2761968"/>
                  <a:ext cx="2143020" cy="1764791"/>
                  <a:chOff x="3642519" y="1600200"/>
                  <a:chExt cx="2143020" cy="1764791"/>
                </a:xfrm>
              </p:grpSpPr>
              <p:pic>
                <p:nvPicPr>
                  <p:cNvPr id="98" name="Picture 97">
                    <a:extLst>
                      <a:ext uri="{FF2B5EF4-FFF2-40B4-BE49-F238E27FC236}">
                        <a16:creationId xmlns:a16="http://schemas.microsoft.com/office/drawing/2014/main" id="{6E7D409F-DB9B-44E1-A6AD-7CA6ADF84D5C}"/>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642519" y="1600200"/>
                    <a:ext cx="695220" cy="1764791"/>
                  </a:xfrm>
                  <a:prstGeom prst="rect">
                    <a:avLst/>
                  </a:prstGeom>
                </p:spPr>
              </p:pic>
              <p:pic>
                <p:nvPicPr>
                  <p:cNvPr id="99" name="Picture 98">
                    <a:extLst>
                      <a:ext uri="{FF2B5EF4-FFF2-40B4-BE49-F238E27FC236}">
                        <a16:creationId xmlns:a16="http://schemas.microsoft.com/office/drawing/2014/main" id="{25690927-DB41-4CCC-9442-AD64D0A8572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366419" y="1600200"/>
                    <a:ext cx="695220" cy="1764791"/>
                  </a:xfrm>
                  <a:prstGeom prst="rect">
                    <a:avLst/>
                  </a:prstGeom>
                </p:spPr>
              </p:pic>
              <p:pic>
                <p:nvPicPr>
                  <p:cNvPr id="100" name="Picture 99">
                    <a:extLst>
                      <a:ext uri="{FF2B5EF4-FFF2-40B4-BE49-F238E27FC236}">
                        <a16:creationId xmlns:a16="http://schemas.microsoft.com/office/drawing/2014/main" id="{96FE5B31-9E3B-479F-BA09-B413B9AE8409}"/>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5090319" y="1600200"/>
                    <a:ext cx="695220" cy="1764791"/>
                  </a:xfrm>
                  <a:prstGeom prst="rect">
                    <a:avLst/>
                  </a:prstGeom>
                </p:spPr>
              </p:pic>
            </p:grpSp>
            <p:pic>
              <p:nvPicPr>
                <p:cNvPr id="97" name="Picture 96">
                  <a:extLst>
                    <a:ext uri="{FF2B5EF4-FFF2-40B4-BE49-F238E27FC236}">
                      <a16:creationId xmlns:a16="http://schemas.microsoft.com/office/drawing/2014/main" id="{BB70CF7A-7E9E-4D4D-8BAD-739F02975D5F}"/>
                    </a:ext>
                  </a:extLst>
                </p:cNvPr>
                <p:cNvPicPr>
                  <a:picLocks noChangeAspect="1"/>
                </p:cNvPicPr>
                <p:nvPr/>
              </p:nvPicPr>
              <p:blipFill>
                <a:blip r:embed="rId9" cstate="print">
                  <a:extLst>
                    <a:ext uri="{28A0092B-C50C-407E-A947-70E740481C1C}">
                      <a14:useLocalDpi xmlns:a14="http://schemas.microsoft.com/office/drawing/2010/main" val="0"/>
                    </a:ext>
                  </a:extLst>
                </a:blip>
                <a:stretch>
                  <a:fillRect/>
                </a:stretch>
              </p:blipFill>
              <p:spPr>
                <a:xfrm>
                  <a:off x="7260834" y="3462886"/>
                  <a:ext cx="1329016" cy="347471"/>
                </a:xfrm>
                <a:prstGeom prst="rect">
                  <a:avLst/>
                </a:prstGeom>
              </p:spPr>
            </p:pic>
          </p:grpSp>
          <p:grpSp>
            <p:nvGrpSpPr>
              <p:cNvPr id="90" name="Group 89">
                <a:extLst>
                  <a:ext uri="{FF2B5EF4-FFF2-40B4-BE49-F238E27FC236}">
                    <a16:creationId xmlns:a16="http://schemas.microsoft.com/office/drawing/2014/main" id="{1ACB4B33-EC4B-5569-561F-2EFBEA698B5A}"/>
                  </a:ext>
                </a:extLst>
              </p:cNvPr>
              <p:cNvGrpSpPr/>
              <p:nvPr/>
            </p:nvGrpSpPr>
            <p:grpSpPr>
              <a:xfrm>
                <a:off x="3882343" y="3842518"/>
                <a:ext cx="1760245" cy="1977653"/>
                <a:chOff x="3320313" y="2208581"/>
                <a:chExt cx="1768987" cy="1987475"/>
              </a:xfrm>
            </p:grpSpPr>
            <p:sp>
              <p:nvSpPr>
                <p:cNvPr id="91" name="TextBox 27">
                  <a:extLst>
                    <a:ext uri="{FF2B5EF4-FFF2-40B4-BE49-F238E27FC236}">
                      <a16:creationId xmlns:a16="http://schemas.microsoft.com/office/drawing/2014/main" id="{33213CFE-A43A-DAEF-2CE4-9057282D5F29}"/>
                    </a:ext>
                  </a:extLst>
                </p:cNvPr>
                <p:cNvSpPr txBox="1"/>
                <p:nvPr/>
              </p:nvSpPr>
              <p:spPr>
                <a:xfrm>
                  <a:off x="3647784" y="2626839"/>
                  <a:ext cx="1217948" cy="30777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94">
                      <a:solidFill>
                        <a:srgbClr val="484848"/>
                      </a:solidFill>
                      <a:latin typeface="Arial" pitchFamily="34" charset="0"/>
                      <a:cs typeface="Arial" pitchFamily="34" charset="0"/>
                    </a:rPr>
                    <a:t>GPU</a:t>
                  </a:r>
                </a:p>
              </p:txBody>
            </p:sp>
            <p:sp>
              <p:nvSpPr>
                <p:cNvPr id="92" name="TextBox 29">
                  <a:extLst>
                    <a:ext uri="{FF2B5EF4-FFF2-40B4-BE49-F238E27FC236}">
                      <a16:creationId xmlns:a16="http://schemas.microsoft.com/office/drawing/2014/main" id="{A23F4F8C-737C-B270-470B-EBBEDC8BA335}"/>
                    </a:ext>
                  </a:extLst>
                </p:cNvPr>
                <p:cNvSpPr txBox="1"/>
                <p:nvPr/>
              </p:nvSpPr>
              <p:spPr>
                <a:xfrm>
                  <a:off x="3320313" y="3888280"/>
                  <a:ext cx="1768987" cy="307776"/>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394">
                      <a:solidFill>
                        <a:srgbClr val="484848"/>
                      </a:solidFill>
                      <a:latin typeface="Arial" pitchFamily="34" charset="0"/>
                      <a:cs typeface="Arial" pitchFamily="34" charset="0"/>
                    </a:rPr>
                    <a:t>Multi-core CPU</a:t>
                  </a:r>
                </a:p>
              </p:txBody>
            </p:sp>
            <p:pic>
              <p:nvPicPr>
                <p:cNvPr id="93" name="Picture 92">
                  <a:extLst>
                    <a:ext uri="{FF2B5EF4-FFF2-40B4-BE49-F238E27FC236}">
                      <a16:creationId xmlns:a16="http://schemas.microsoft.com/office/drawing/2014/main" id="{12F157D8-8108-D1D2-2CD1-F301D3654704}"/>
                    </a:ext>
                  </a:extLst>
                </p:cNvPr>
                <p:cNvPicPr>
                  <a:picLocks noChangeAspect="1"/>
                </p:cNvPicPr>
                <p:nvPr/>
              </p:nvPicPr>
              <p:blipFill>
                <a:blip r:embed="rId10" cstate="print">
                  <a:extLst>
                    <a:ext uri="{28A0092B-C50C-407E-A947-70E740481C1C}">
                      <a14:useLocalDpi xmlns:a14="http://schemas.microsoft.com/office/drawing/2010/main" val="0"/>
                    </a:ext>
                  </a:extLst>
                </a:blip>
                <a:stretch>
                  <a:fillRect/>
                </a:stretch>
              </p:blipFill>
              <p:spPr>
                <a:xfrm>
                  <a:off x="3815951" y="2208581"/>
                  <a:ext cx="877824" cy="438912"/>
                </a:xfrm>
                <a:prstGeom prst="rect">
                  <a:avLst/>
                </a:prstGeom>
              </p:spPr>
            </p:pic>
            <p:pic>
              <p:nvPicPr>
                <p:cNvPr id="94" name="Picture 93">
                  <a:extLst>
                    <a:ext uri="{FF2B5EF4-FFF2-40B4-BE49-F238E27FC236}">
                      <a16:creationId xmlns:a16="http://schemas.microsoft.com/office/drawing/2014/main" id="{F7719952-D4A1-6ED6-7ADB-6928EF6C9B7E}"/>
                    </a:ext>
                  </a:extLst>
                </p:cNvPr>
                <p:cNvPicPr>
                  <a:picLocks noChangeAspect="1"/>
                </p:cNvPicPr>
                <p:nvPr/>
              </p:nvPicPr>
              <p:blipFill>
                <a:blip r:embed="rId11" cstate="print">
                  <a:extLst>
                    <a:ext uri="{28A0092B-C50C-407E-A947-70E740481C1C}">
                      <a14:useLocalDpi xmlns:a14="http://schemas.microsoft.com/office/drawing/2010/main" val="0"/>
                    </a:ext>
                  </a:extLst>
                </a:blip>
                <a:stretch>
                  <a:fillRect/>
                </a:stretch>
              </p:blipFill>
              <p:spPr>
                <a:xfrm>
                  <a:off x="3951158" y="3267531"/>
                  <a:ext cx="607490" cy="713851"/>
                </a:xfrm>
                <a:prstGeom prst="rect">
                  <a:avLst/>
                </a:prstGeom>
              </p:spPr>
            </p:pic>
          </p:grpSp>
        </p:grpSp>
      </p:grpSp>
      <p:graphicFrame>
        <p:nvGraphicFramePr>
          <p:cNvPr id="102" name="Table 11">
            <a:extLst>
              <a:ext uri="{FF2B5EF4-FFF2-40B4-BE49-F238E27FC236}">
                <a16:creationId xmlns:a16="http://schemas.microsoft.com/office/drawing/2014/main" id="{E0B99981-CABB-747D-C50E-914EB199CA6A}"/>
              </a:ext>
            </a:extLst>
          </p:cNvPr>
          <p:cNvGraphicFramePr>
            <a:graphicFrameLocks noGrp="1"/>
          </p:cNvGraphicFramePr>
          <p:nvPr/>
        </p:nvGraphicFramePr>
        <p:xfrm>
          <a:off x="7842239" y="4749088"/>
          <a:ext cx="3759827" cy="876300"/>
        </p:xfrm>
        <a:graphic>
          <a:graphicData uri="http://schemas.openxmlformats.org/drawingml/2006/table">
            <a:tbl>
              <a:tblPr firstRow="1">
                <a:tableStyleId>{5C22544A-7EE6-4342-B048-85BDC9FD1C3A}</a:tableStyleId>
              </a:tblPr>
              <a:tblGrid>
                <a:gridCol w="3759827">
                  <a:extLst>
                    <a:ext uri="{9D8B030D-6E8A-4147-A177-3AD203B41FA5}">
                      <a16:colId xmlns:a16="http://schemas.microsoft.com/office/drawing/2014/main" val="2160948775"/>
                    </a:ext>
                  </a:extLst>
                </a:gridCol>
              </a:tblGrid>
              <a:tr h="285750">
                <a:tc>
                  <a:txBody>
                    <a:bodyPr/>
                    <a:lstStyle/>
                    <a:p>
                      <a:r>
                        <a:rPr lang="en-US" sz="1400"/>
                        <a:t>Running 1352 Simulations</a:t>
                      </a:r>
                    </a:p>
                  </a:txBody>
                  <a:tcPr/>
                </a:tc>
                <a:extLst>
                  <a:ext uri="{0D108BD9-81ED-4DB2-BD59-A6C34878D82A}">
                    <a16:rowId xmlns:a16="http://schemas.microsoft.com/office/drawing/2014/main" val="1082186380"/>
                  </a:ext>
                </a:extLst>
              </a:tr>
              <a:tr h="285750">
                <a:tc>
                  <a:txBody>
                    <a:bodyPr/>
                    <a:lstStyle/>
                    <a:p>
                      <a:pPr marL="0" marR="0" lvl="0" indent="0" algn="l" defTabSz="916680" rtl="0" eaLnBrk="1" fontAlgn="auto" latinLnBrk="0" hangingPunct="1">
                        <a:lnSpc>
                          <a:spcPct val="100000"/>
                        </a:lnSpc>
                        <a:spcBef>
                          <a:spcPts val="0"/>
                        </a:spcBef>
                        <a:spcAft>
                          <a:spcPts val="0"/>
                        </a:spcAft>
                        <a:buClrTx/>
                        <a:buSzTx/>
                        <a:buFontTx/>
                        <a:buNone/>
                        <a:tabLst/>
                        <a:defRPr/>
                      </a:pPr>
                      <a:r>
                        <a:rPr lang="en-US" sz="1200" b="1"/>
                        <a:t>~ 22.7 mins </a:t>
                      </a:r>
                      <a:r>
                        <a:rPr lang="en-US" sz="1200" b="0"/>
                        <a:t>on 5 Worker machines, 120 cores</a:t>
                      </a:r>
                    </a:p>
                  </a:txBody>
                  <a:tcPr/>
                </a:tc>
                <a:extLst>
                  <a:ext uri="{0D108BD9-81ED-4DB2-BD59-A6C34878D82A}">
                    <a16:rowId xmlns:a16="http://schemas.microsoft.com/office/drawing/2014/main" val="3221703508"/>
                  </a:ext>
                </a:extLst>
              </a:tr>
              <a:tr h="285750">
                <a:tc>
                  <a:txBody>
                    <a:bodyPr/>
                    <a:lstStyle/>
                    <a:p>
                      <a:pPr marL="0" marR="0" lvl="0" indent="0" algn="l" defTabSz="916680" rtl="0" eaLnBrk="1" fontAlgn="auto" latinLnBrk="0" hangingPunct="1">
                        <a:lnSpc>
                          <a:spcPct val="100000"/>
                        </a:lnSpc>
                        <a:spcBef>
                          <a:spcPts val="0"/>
                        </a:spcBef>
                        <a:spcAft>
                          <a:spcPts val="0"/>
                        </a:spcAft>
                        <a:buClrTx/>
                        <a:buSzTx/>
                        <a:buFontTx/>
                        <a:buNone/>
                        <a:tabLst/>
                        <a:defRPr/>
                      </a:pPr>
                      <a:r>
                        <a:rPr lang="en-US" sz="1200" b="1"/>
                        <a:t>~17 mins </a:t>
                      </a:r>
                      <a:r>
                        <a:rPr lang="en-US" sz="1200" b="0"/>
                        <a:t>on 10 Worker machines, 240 cores</a:t>
                      </a:r>
                      <a:endParaRPr lang="en-US" sz="1200"/>
                    </a:p>
                  </a:txBody>
                  <a:tcPr/>
                </a:tc>
                <a:extLst>
                  <a:ext uri="{0D108BD9-81ED-4DB2-BD59-A6C34878D82A}">
                    <a16:rowId xmlns:a16="http://schemas.microsoft.com/office/drawing/2014/main" val="2476702240"/>
                  </a:ext>
                </a:extLst>
              </a:tr>
            </a:tbl>
          </a:graphicData>
        </a:graphic>
      </p:graphicFrame>
      <p:grpSp>
        <p:nvGrpSpPr>
          <p:cNvPr id="105" name="Group 104">
            <a:extLst>
              <a:ext uri="{FF2B5EF4-FFF2-40B4-BE49-F238E27FC236}">
                <a16:creationId xmlns:a16="http://schemas.microsoft.com/office/drawing/2014/main" id="{84EB5045-7C89-472A-1357-F80C25D42092}"/>
              </a:ext>
            </a:extLst>
          </p:cNvPr>
          <p:cNvGrpSpPr/>
          <p:nvPr/>
        </p:nvGrpSpPr>
        <p:grpSpPr>
          <a:xfrm>
            <a:off x="3846019" y="1699775"/>
            <a:ext cx="3482084" cy="1669933"/>
            <a:chOff x="2353874" y="2142652"/>
            <a:chExt cx="3482084" cy="1669933"/>
          </a:xfrm>
          <a:effectLst/>
        </p:grpSpPr>
        <p:pic>
          <p:nvPicPr>
            <p:cNvPr id="104" name="Picture 103">
              <a:extLst>
                <a:ext uri="{FF2B5EF4-FFF2-40B4-BE49-F238E27FC236}">
                  <a16:creationId xmlns:a16="http://schemas.microsoft.com/office/drawing/2014/main" id="{537DA3C6-98CF-4E47-94D9-7B1D54E03F12}"/>
                </a:ext>
              </a:extLst>
            </p:cNvPr>
            <p:cNvPicPr>
              <a:picLocks noChangeAspect="1"/>
            </p:cNvPicPr>
            <p:nvPr/>
          </p:nvPicPr>
          <p:blipFill>
            <a:blip r:embed="rId7"/>
            <a:stretch>
              <a:fillRect/>
            </a:stretch>
          </p:blipFill>
          <p:spPr>
            <a:xfrm>
              <a:off x="2353874" y="2142652"/>
              <a:ext cx="3482084" cy="1669933"/>
            </a:xfrm>
            <a:prstGeom prst="rect">
              <a:avLst/>
            </a:prstGeom>
            <a:effectLst>
              <a:outerShdw blurRad="63500" sx="102000" sy="102000" algn="ctr" rotWithShape="0">
                <a:prstClr val="black">
                  <a:alpha val="40000"/>
                </a:prstClr>
              </a:outerShdw>
            </a:effectLst>
          </p:spPr>
        </p:pic>
        <p:pic>
          <p:nvPicPr>
            <p:cNvPr id="4098" name="Picture 2" descr="MATLAB on AWS Reference Architecture">
              <a:extLst>
                <a:ext uri="{FF2B5EF4-FFF2-40B4-BE49-F238E27FC236}">
                  <a16:creationId xmlns:a16="http://schemas.microsoft.com/office/drawing/2014/main" id="{76696D3F-5CE4-299B-20E9-F477C502B99F}"/>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2373803" y="2142652"/>
              <a:ext cx="3462155" cy="1669933"/>
            </a:xfrm>
            <a:prstGeom prst="rect">
              <a:avLst/>
            </a:prstGeom>
            <a:noFill/>
            <a:effectLst/>
            <a:extLst>
              <a:ext uri="{909E8E84-426E-40DD-AFC4-6F175D3DCCD1}">
                <a14:hiddenFill xmlns:a14="http://schemas.microsoft.com/office/drawing/2010/main">
                  <a:solidFill>
                    <a:srgbClr val="FFFFFF"/>
                  </a:solidFill>
                </a14:hiddenFill>
              </a:ext>
            </a:extLst>
          </p:spPr>
        </p:pic>
      </p:grpSp>
      <p:grpSp>
        <p:nvGrpSpPr>
          <p:cNvPr id="109" name="Group 108">
            <a:extLst>
              <a:ext uri="{FF2B5EF4-FFF2-40B4-BE49-F238E27FC236}">
                <a16:creationId xmlns:a16="http://schemas.microsoft.com/office/drawing/2014/main" id="{1C374CE8-E6BD-19B2-CA3B-FFA162E2625E}"/>
              </a:ext>
            </a:extLst>
          </p:cNvPr>
          <p:cNvGrpSpPr/>
          <p:nvPr/>
        </p:nvGrpSpPr>
        <p:grpSpPr>
          <a:xfrm rot="10800000">
            <a:off x="3186947" y="2495932"/>
            <a:ext cx="631449" cy="2632234"/>
            <a:chOff x="3838723" y="162835"/>
            <a:chExt cx="761998" cy="3063719"/>
          </a:xfrm>
        </p:grpSpPr>
        <p:sp>
          <p:nvSpPr>
            <p:cNvPr id="110" name="Bent Arrow 38">
              <a:extLst>
                <a:ext uri="{FF2B5EF4-FFF2-40B4-BE49-F238E27FC236}">
                  <a16:creationId xmlns:a16="http://schemas.microsoft.com/office/drawing/2014/main" id="{FFDB4481-7BFF-3FAA-3992-E3E0FA4FCC0C}"/>
                </a:ext>
              </a:extLst>
            </p:cNvPr>
            <p:cNvSpPr/>
            <p:nvPr/>
          </p:nvSpPr>
          <p:spPr>
            <a:xfrm rot="10800000" flipV="1">
              <a:off x="3838723" y="162835"/>
              <a:ext cx="761998" cy="2413131"/>
            </a:xfrm>
            <a:prstGeom prst="bentArrow">
              <a:avLst>
                <a:gd name="adj1" fmla="val 17606"/>
                <a:gd name="adj2" fmla="val 17500"/>
                <a:gd name="adj3" fmla="val 18060"/>
                <a:gd name="adj4" fmla="val 28500"/>
              </a:avLst>
            </a:prstGeom>
            <a:solidFill>
              <a:srgbClr val="307E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schemeClr val="tx1"/>
                </a:solidFill>
                <a:latin typeface="Arial" pitchFamily="34" charset="0"/>
                <a:cs typeface="Arial" pitchFamily="34" charset="0"/>
              </a:endParaRPr>
            </a:p>
          </p:txBody>
        </p:sp>
        <p:sp>
          <p:nvSpPr>
            <p:cNvPr id="111" name="Bent Arrow 40">
              <a:extLst>
                <a:ext uri="{FF2B5EF4-FFF2-40B4-BE49-F238E27FC236}">
                  <a16:creationId xmlns:a16="http://schemas.microsoft.com/office/drawing/2014/main" id="{0871A06F-70C5-DFF9-3420-F00E562DFED0}"/>
                </a:ext>
              </a:extLst>
            </p:cNvPr>
            <p:cNvSpPr/>
            <p:nvPr/>
          </p:nvSpPr>
          <p:spPr>
            <a:xfrm rot="10800000">
              <a:off x="3838723" y="948030"/>
              <a:ext cx="761998" cy="2278524"/>
            </a:xfrm>
            <a:prstGeom prst="bentArrow">
              <a:avLst>
                <a:gd name="adj1" fmla="val 17606"/>
                <a:gd name="adj2" fmla="val 17500"/>
                <a:gd name="adj3" fmla="val 18060"/>
                <a:gd name="adj4" fmla="val 28500"/>
              </a:avLst>
            </a:prstGeom>
            <a:solidFill>
              <a:srgbClr val="307EB2"/>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b="1">
                <a:solidFill>
                  <a:schemeClr val="tx1"/>
                </a:solidFill>
                <a:latin typeface="Arial" pitchFamily="34" charset="0"/>
                <a:cs typeface="Arial" pitchFamily="34" charset="0"/>
              </a:endParaRPr>
            </a:p>
          </p:txBody>
        </p:sp>
      </p:grpSp>
      <p:sp>
        <p:nvSpPr>
          <p:cNvPr id="112" name="TextBox 111">
            <a:extLst>
              <a:ext uri="{FF2B5EF4-FFF2-40B4-BE49-F238E27FC236}">
                <a16:creationId xmlns:a16="http://schemas.microsoft.com/office/drawing/2014/main" id="{58B6BA41-0714-AFBC-6012-86C1415282A8}"/>
              </a:ext>
            </a:extLst>
          </p:cNvPr>
          <p:cNvSpPr txBox="1"/>
          <p:nvPr/>
        </p:nvSpPr>
        <p:spPr>
          <a:xfrm>
            <a:off x="7936564" y="4423013"/>
            <a:ext cx="3811703" cy="307777"/>
          </a:xfrm>
          <a:prstGeom prst="rect">
            <a:avLst/>
          </a:prstGeom>
          <a:noFill/>
        </p:spPr>
        <p:txBody>
          <a:bodyPr wrap="square" rtlCol="0">
            <a:spAutoFit/>
          </a:bodyPr>
          <a:lstStyle/>
          <a:p>
            <a:r>
              <a:rPr lang="en-US" sz="1400">
                <a:latin typeface="Arial" pitchFamily="34" charset="0"/>
                <a:cs typeface="Arial" pitchFamily="34" charset="0"/>
              </a:rPr>
              <a:t>Worker Machine = m5.12xlarge (24 cores)</a:t>
            </a:r>
          </a:p>
        </p:txBody>
      </p:sp>
      <p:sp>
        <p:nvSpPr>
          <p:cNvPr id="3" name="TextBox 23">
            <a:extLst>
              <a:ext uri="{FF2B5EF4-FFF2-40B4-BE49-F238E27FC236}">
                <a16:creationId xmlns:a16="http://schemas.microsoft.com/office/drawing/2014/main" id="{FDF43F30-A0A2-8A49-7DA8-574CFE07E72C}"/>
              </a:ext>
            </a:extLst>
          </p:cNvPr>
          <p:cNvSpPr txBox="1"/>
          <p:nvPr/>
        </p:nvSpPr>
        <p:spPr>
          <a:xfrm>
            <a:off x="4313484" y="3353634"/>
            <a:ext cx="2928413" cy="338554"/>
          </a:xfrm>
          <a:prstGeom prst="rect">
            <a:avLst/>
          </a:prstGeom>
          <a:noFill/>
        </p:spPr>
        <p:txBody>
          <a:bodyPr wrap="square" rtlCol="0">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r>
              <a:rPr lang="en-US" sz="1600" b="1">
                <a:latin typeface="+mj-lt"/>
                <a:cs typeface="Arial" pitchFamily="34" charset="0"/>
              </a:rPr>
              <a:t>MATLAB on AWS EC2</a:t>
            </a:r>
          </a:p>
        </p:txBody>
      </p:sp>
      <p:sp>
        <p:nvSpPr>
          <p:cNvPr id="14" name="Title 2">
            <a:extLst>
              <a:ext uri="{FF2B5EF4-FFF2-40B4-BE49-F238E27FC236}">
                <a16:creationId xmlns:a16="http://schemas.microsoft.com/office/drawing/2014/main" id="{469A001D-1F10-15B3-1A5F-64F85B113316}"/>
              </a:ext>
            </a:extLst>
          </p:cNvPr>
          <p:cNvSpPr txBox="1">
            <a:spLocks/>
          </p:cNvSpPr>
          <p:nvPr/>
        </p:nvSpPr>
        <p:spPr>
          <a:xfrm>
            <a:off x="366141" y="798280"/>
            <a:ext cx="10769600" cy="388856"/>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Challenge 1: Design studies using virtual simulations</a:t>
            </a:r>
          </a:p>
        </p:txBody>
      </p:sp>
      <p:sp>
        <p:nvSpPr>
          <p:cNvPr id="11" name="Slide Number Placeholder 2">
            <a:extLst>
              <a:ext uri="{FF2B5EF4-FFF2-40B4-BE49-F238E27FC236}">
                <a16:creationId xmlns:a16="http://schemas.microsoft.com/office/drawing/2014/main" id="{25658B85-4B6C-2981-D29C-DDDD17CB4A04}"/>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11</a:t>
            </a:fld>
            <a:endParaRPr lang="en-US" dirty="0"/>
          </a:p>
        </p:txBody>
      </p:sp>
      <p:sp>
        <p:nvSpPr>
          <p:cNvPr id="12" name="Footer Placeholder 5">
            <a:extLst>
              <a:ext uri="{FF2B5EF4-FFF2-40B4-BE49-F238E27FC236}">
                <a16:creationId xmlns:a16="http://schemas.microsoft.com/office/drawing/2014/main" id="{F6B3A6D2-DEC9-E791-57B4-848FEAC54958}"/>
              </a:ext>
            </a:extLst>
          </p:cNvPr>
          <p:cNvSpPr>
            <a:spLocks noGrp="1"/>
          </p:cNvSpPr>
          <p:nvPr>
            <p:ph type="ftr" sz="quarter" idx="3"/>
          </p:nvPr>
        </p:nvSpPr>
        <p:spPr>
          <a:xfrm>
            <a:off x="1819204" y="6429920"/>
            <a:ext cx="1945782" cy="365125"/>
          </a:xfrm>
        </p:spPr>
        <p:txBody>
          <a:bodyPr/>
          <a:lstStyle/>
          <a:p>
            <a:r>
              <a:rPr lang="en-US" dirty="0"/>
              <a:t>Copyright ©2024 COVESA</a:t>
            </a:r>
          </a:p>
        </p:txBody>
      </p:sp>
      <p:sp>
        <p:nvSpPr>
          <p:cNvPr id="13" name="Date Placeholder 6">
            <a:extLst>
              <a:ext uri="{FF2B5EF4-FFF2-40B4-BE49-F238E27FC236}">
                <a16:creationId xmlns:a16="http://schemas.microsoft.com/office/drawing/2014/main" id="{82CDFEA7-C444-13BC-ADB6-55F564E8F05C}"/>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
        <p:nvSpPr>
          <p:cNvPr id="16" name="TextBox 15">
            <a:extLst>
              <a:ext uri="{FF2B5EF4-FFF2-40B4-BE49-F238E27FC236}">
                <a16:creationId xmlns:a16="http://schemas.microsoft.com/office/drawing/2014/main" id="{2BB8FAC3-0A04-5533-3C2A-D820CD764156}"/>
              </a:ext>
            </a:extLst>
          </p:cNvPr>
          <p:cNvSpPr txBox="1"/>
          <p:nvPr/>
        </p:nvSpPr>
        <p:spPr>
          <a:xfrm>
            <a:off x="-18860" y="6144930"/>
            <a:ext cx="7302974" cy="307777"/>
          </a:xfrm>
          <a:prstGeom prst="rect">
            <a:avLst/>
          </a:prstGeom>
          <a:noFill/>
        </p:spPr>
        <p:txBody>
          <a:bodyPr wrap="square">
            <a:spAutoFit/>
          </a:bodyPr>
          <a:lstStyle/>
          <a:p>
            <a:pPr marL="1591" indent="0">
              <a:buNone/>
            </a:pPr>
            <a:r>
              <a:rPr lang="en-US" sz="1400" dirty="0"/>
              <a:t>Learn more: </a:t>
            </a:r>
            <a:r>
              <a:rPr lang="en-US" sz="1400" dirty="0">
                <a:hlinkClick r:id="rId13"/>
              </a:rPr>
              <a:t>MATLAB on AWS</a:t>
            </a:r>
            <a:r>
              <a:rPr lang="en-US" sz="1400" dirty="0"/>
              <a:t>, </a:t>
            </a:r>
            <a:r>
              <a:rPr lang="en-US" sz="1400" dirty="0">
                <a:hlinkClick r:id="rId14"/>
              </a:rPr>
              <a:t>MathWorks Reference Architecture</a:t>
            </a:r>
            <a:r>
              <a:rPr lang="en-US" sz="1400" dirty="0"/>
              <a:t>, </a:t>
            </a:r>
            <a:r>
              <a:rPr lang="en-US" sz="1400" dirty="0">
                <a:hlinkClick r:id="rId15"/>
              </a:rPr>
              <a:t>MathWorks </a:t>
            </a:r>
            <a:r>
              <a:rPr lang="en-US" sz="1400" dirty="0" err="1">
                <a:hlinkClick r:id="rId15"/>
              </a:rPr>
              <a:t>CloudCenter</a:t>
            </a:r>
            <a:endParaRPr lang="en-US" sz="1400" dirty="0"/>
          </a:p>
        </p:txBody>
      </p:sp>
    </p:spTree>
    <p:extLst>
      <p:ext uri="{BB962C8B-B14F-4D97-AF65-F5344CB8AC3E}">
        <p14:creationId xmlns:p14="http://schemas.microsoft.com/office/powerpoint/2010/main" val="94278136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09"/>
                                        </p:tgtEl>
                                        <p:attrNameLst>
                                          <p:attrName>style.visibility</p:attrName>
                                        </p:attrNameLst>
                                      </p:cBhvr>
                                      <p:to>
                                        <p:strVal val="visible"/>
                                      </p:to>
                                    </p:set>
                                    <p:animEffect transition="in" filter="fade">
                                      <p:cBhvr>
                                        <p:cTn id="7" dur="500"/>
                                        <p:tgtEl>
                                          <p:spTgt spid="109"/>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05"/>
                                        </p:tgtEl>
                                        <p:attrNameLst>
                                          <p:attrName>style.visibility</p:attrName>
                                        </p:attrNameLst>
                                      </p:cBhvr>
                                      <p:to>
                                        <p:strVal val="visible"/>
                                      </p:to>
                                    </p:set>
                                    <p:animEffect transition="in" filter="fade">
                                      <p:cBhvr>
                                        <p:cTn id="11" dur="500"/>
                                        <p:tgtEl>
                                          <p:spTgt spid="105"/>
                                        </p:tgtEl>
                                      </p:cBhvr>
                                    </p:animEffect>
                                  </p:childTnLst>
                                </p:cTn>
                              </p:par>
                              <p:par>
                                <p:cTn id="12" presetID="10" presetClass="entr" presetSubtype="0" fill="hold" grpId="0" nodeType="withEffect">
                                  <p:stCondLst>
                                    <p:cond delay="0"/>
                                  </p:stCondLst>
                                  <p:childTnLst>
                                    <p:set>
                                      <p:cBhvr>
                                        <p:cTn id="13" dur="1" fill="hold">
                                          <p:stCondLst>
                                            <p:cond delay="0"/>
                                          </p:stCondLst>
                                        </p:cTn>
                                        <p:tgtEl>
                                          <p:spTgt spid="3"/>
                                        </p:tgtEl>
                                        <p:attrNameLst>
                                          <p:attrName>style.visibility</p:attrName>
                                        </p:attrNameLst>
                                      </p:cBhvr>
                                      <p:to>
                                        <p:strVal val="visible"/>
                                      </p:to>
                                    </p:set>
                                    <p:animEffect transition="in" filter="fade">
                                      <p:cBhvr>
                                        <p:cTn id="14" dur="500"/>
                                        <p:tgtEl>
                                          <p:spTgt spid="3"/>
                                        </p:tgtEl>
                                      </p:cBhvr>
                                    </p:animEffect>
                                  </p:childTnLst>
                                </p:cTn>
                              </p:par>
                            </p:childTnLst>
                          </p:cTn>
                        </p:par>
                        <p:par>
                          <p:cTn id="15" fill="hold">
                            <p:stCondLst>
                              <p:cond delay="1000"/>
                            </p:stCondLst>
                            <p:childTnLst>
                              <p:par>
                                <p:cTn id="16" presetID="10" presetClass="entr" presetSubtype="0" fill="hold" nodeType="afterEffect">
                                  <p:stCondLst>
                                    <p:cond delay="0"/>
                                  </p:stCondLst>
                                  <p:childTnLst>
                                    <p:set>
                                      <p:cBhvr>
                                        <p:cTn id="17" dur="1" fill="hold">
                                          <p:stCondLst>
                                            <p:cond delay="0"/>
                                          </p:stCondLst>
                                        </p:cTn>
                                        <p:tgtEl>
                                          <p:spTgt spid="107"/>
                                        </p:tgtEl>
                                        <p:attrNameLst>
                                          <p:attrName>style.visibility</p:attrName>
                                        </p:attrNameLst>
                                      </p:cBhvr>
                                      <p:to>
                                        <p:strVal val="visible"/>
                                      </p:to>
                                    </p:set>
                                    <p:animEffect transition="in" filter="fade">
                                      <p:cBhvr>
                                        <p:cTn id="18" dur="500"/>
                                        <p:tgtEl>
                                          <p:spTgt spid="107"/>
                                        </p:tgtEl>
                                      </p:cBhvr>
                                    </p:animEffect>
                                  </p:childTnLst>
                                </p:cTn>
                              </p:par>
                            </p:childTnLst>
                          </p:cTn>
                        </p:par>
                      </p:childTnLst>
                    </p:cTn>
                  </p:par>
                  <p:par>
                    <p:cTn id="19" fill="hold">
                      <p:stCondLst>
                        <p:cond delay="indefinite"/>
                      </p:stCondLst>
                      <p:childTnLst>
                        <p:par>
                          <p:cTn id="20" fill="hold">
                            <p:stCondLst>
                              <p:cond delay="0"/>
                            </p:stCondLst>
                            <p:childTnLst>
                              <p:par>
                                <p:cTn id="21" presetID="10" presetClass="entr" presetSubtype="0" fill="hold" nodeType="clickEffect">
                                  <p:stCondLst>
                                    <p:cond delay="0"/>
                                  </p:stCondLst>
                                  <p:childTnLst>
                                    <p:set>
                                      <p:cBhvr>
                                        <p:cTn id="22" dur="1" fill="hold">
                                          <p:stCondLst>
                                            <p:cond delay="0"/>
                                          </p:stCondLst>
                                        </p:cTn>
                                        <p:tgtEl>
                                          <p:spTgt spid="4"/>
                                        </p:tgtEl>
                                        <p:attrNameLst>
                                          <p:attrName>style.visibility</p:attrName>
                                        </p:attrNameLst>
                                      </p:cBhvr>
                                      <p:to>
                                        <p:strVal val="visible"/>
                                      </p:to>
                                    </p:set>
                                    <p:animEffect transition="in" filter="fade">
                                      <p:cBhvr>
                                        <p:cTn id="23" dur="500"/>
                                        <p:tgtEl>
                                          <p:spTgt spid="4"/>
                                        </p:tgtEl>
                                      </p:cBhvr>
                                    </p:animEffect>
                                  </p:childTnLst>
                                </p:cTn>
                              </p:par>
                              <p:par>
                                <p:cTn id="24" presetID="10" presetClass="entr" presetSubtype="0" fill="hold" nodeType="withEffect">
                                  <p:stCondLst>
                                    <p:cond delay="0"/>
                                  </p:stCondLst>
                                  <p:childTnLst>
                                    <p:set>
                                      <p:cBhvr>
                                        <p:cTn id="25" dur="1" fill="hold">
                                          <p:stCondLst>
                                            <p:cond delay="0"/>
                                          </p:stCondLst>
                                        </p:cTn>
                                        <p:tgtEl>
                                          <p:spTgt spid="5"/>
                                        </p:tgtEl>
                                        <p:attrNameLst>
                                          <p:attrName>style.visibility</p:attrName>
                                        </p:attrNameLst>
                                      </p:cBhvr>
                                      <p:to>
                                        <p:strVal val="visible"/>
                                      </p:to>
                                    </p:set>
                                    <p:animEffect transition="in" filter="fade">
                                      <p:cBhvr>
                                        <p:cTn id="26" dur="500"/>
                                        <p:tgtEl>
                                          <p:spTgt spid="5"/>
                                        </p:tgtEl>
                                      </p:cBhvr>
                                    </p:animEffect>
                                  </p:childTnLst>
                                </p:cTn>
                              </p:par>
                              <p:par>
                                <p:cTn id="27" presetID="10" presetClass="entr" presetSubtype="0" fill="hold" grpId="0" nodeType="withEffect">
                                  <p:stCondLst>
                                    <p:cond delay="0"/>
                                  </p:stCondLst>
                                  <p:childTnLst>
                                    <p:set>
                                      <p:cBhvr>
                                        <p:cTn id="28" dur="1" fill="hold">
                                          <p:stCondLst>
                                            <p:cond delay="0"/>
                                          </p:stCondLst>
                                        </p:cTn>
                                        <p:tgtEl>
                                          <p:spTgt spid="112"/>
                                        </p:tgtEl>
                                        <p:attrNameLst>
                                          <p:attrName>style.visibility</p:attrName>
                                        </p:attrNameLst>
                                      </p:cBhvr>
                                      <p:to>
                                        <p:strVal val="visible"/>
                                      </p:to>
                                    </p:set>
                                    <p:animEffect transition="in" filter="fade">
                                      <p:cBhvr>
                                        <p:cTn id="29" dur="500"/>
                                        <p:tgtEl>
                                          <p:spTgt spid="112"/>
                                        </p:tgtEl>
                                      </p:cBhvr>
                                    </p:animEffect>
                                  </p:childTnLst>
                                </p:cTn>
                              </p:par>
                              <p:par>
                                <p:cTn id="30" presetID="10" presetClass="entr" presetSubtype="0" fill="hold" nodeType="withEffect">
                                  <p:stCondLst>
                                    <p:cond delay="0"/>
                                  </p:stCondLst>
                                  <p:childTnLst>
                                    <p:set>
                                      <p:cBhvr>
                                        <p:cTn id="31" dur="1" fill="hold">
                                          <p:stCondLst>
                                            <p:cond delay="0"/>
                                          </p:stCondLst>
                                        </p:cTn>
                                        <p:tgtEl>
                                          <p:spTgt spid="102"/>
                                        </p:tgtEl>
                                        <p:attrNameLst>
                                          <p:attrName>style.visibility</p:attrName>
                                        </p:attrNameLst>
                                      </p:cBhvr>
                                      <p:to>
                                        <p:strVal val="visible"/>
                                      </p:to>
                                    </p:set>
                                    <p:animEffect transition="in" filter="fade">
                                      <p:cBhvr>
                                        <p:cTn id="32" dur="500"/>
                                        <p:tgtEl>
                                          <p:spTgt spid="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 grpId="0"/>
      <p:bldP spid="3"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2">
            <a:extLst>
              <a:ext uri="{FF2B5EF4-FFF2-40B4-BE49-F238E27FC236}">
                <a16:creationId xmlns:a16="http://schemas.microsoft.com/office/drawing/2014/main" id="{7060CA03-7CF8-1FC5-2DE4-245044E59B51}"/>
              </a:ext>
            </a:extLst>
          </p:cNvPr>
          <p:cNvSpPr txBox="1">
            <a:spLocks/>
          </p:cNvSpPr>
          <p:nvPr/>
        </p:nvSpPr>
        <p:spPr>
          <a:xfrm>
            <a:off x="349232" y="781877"/>
            <a:ext cx="10769600" cy="398383"/>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Challenge 2: CodeGen for mixed critical architectures</a:t>
            </a:r>
          </a:p>
        </p:txBody>
      </p:sp>
      <p:sp>
        <p:nvSpPr>
          <p:cNvPr id="19" name="Content Placeholder 2">
            <a:extLst>
              <a:ext uri="{FF2B5EF4-FFF2-40B4-BE49-F238E27FC236}">
                <a16:creationId xmlns:a16="http://schemas.microsoft.com/office/drawing/2014/main" id="{342B91DD-2D81-D362-41C8-6C4D5EEDB04C}"/>
              </a:ext>
            </a:extLst>
          </p:cNvPr>
          <p:cNvSpPr txBox="1">
            <a:spLocks/>
          </p:cNvSpPr>
          <p:nvPr/>
        </p:nvSpPr>
        <p:spPr>
          <a:xfrm>
            <a:off x="680272" y="1633347"/>
            <a:ext cx="5053760" cy="2472393"/>
          </a:xfrm>
          <a:prstGeom prst="rect">
            <a:avLst/>
          </a:prstGeom>
        </p:spPr>
        <p:txBody>
          <a:bodyPr vert="horz" lIns="91440" tIns="45720" rIns="91440" bIns="45720" rtlCol="0">
            <a:noAutofit/>
          </a:bodyPr>
          <a:lst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lnSpc>
                <a:spcPct val="105000"/>
              </a:lnSpc>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lnSpc>
                <a:spcPct val="105000"/>
              </a:lnSpc>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lnSpc>
                <a:spcPct val="105000"/>
              </a:lnSpc>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lnSpc>
                <a:spcPct val="105000"/>
              </a:lnSpc>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a:lstStyle>
          <a:p>
            <a:pPr marL="0" indent="0">
              <a:buFont typeface="Wingdings" pitchFamily="2" charset="2"/>
              <a:buNone/>
            </a:pPr>
            <a:r>
              <a:rPr lang="en-US" sz="1800" b="1"/>
              <a:t>Challenge: </a:t>
            </a:r>
          </a:p>
          <a:p>
            <a:r>
              <a:rPr lang="en-US" sz="1600"/>
              <a:t>Deploy the Vehicle Control Unit (VCU) application software as C++ code that is compliant with the Adaptive AUTOSAR platform</a:t>
            </a:r>
          </a:p>
          <a:p>
            <a:r>
              <a:rPr lang="en-US" sz="1600"/>
              <a:t>Deploy the Battery Management System (BMS) as C code that is compliant with the Classic AUTOSAR platform</a:t>
            </a:r>
          </a:p>
          <a:p>
            <a:endParaRPr lang="en-US" sz="1400" b="1"/>
          </a:p>
          <a:p>
            <a:pPr marL="0" indent="0">
              <a:buNone/>
            </a:pPr>
            <a:r>
              <a:rPr lang="en-US" sz="1800" b="1"/>
              <a:t>Solution:</a:t>
            </a:r>
          </a:p>
          <a:p>
            <a:pPr marL="0" indent="0">
              <a:buNone/>
            </a:pPr>
            <a:endParaRPr lang="en-US" sz="1600"/>
          </a:p>
        </p:txBody>
      </p:sp>
      <p:sp>
        <p:nvSpPr>
          <p:cNvPr id="22" name="Content Placeholder 2">
            <a:extLst>
              <a:ext uri="{FF2B5EF4-FFF2-40B4-BE49-F238E27FC236}">
                <a16:creationId xmlns:a16="http://schemas.microsoft.com/office/drawing/2014/main" id="{D1C239AE-5DBC-B1C8-00A3-B9637BD09450}"/>
              </a:ext>
            </a:extLst>
          </p:cNvPr>
          <p:cNvSpPr txBox="1">
            <a:spLocks/>
          </p:cNvSpPr>
          <p:nvPr/>
        </p:nvSpPr>
        <p:spPr>
          <a:xfrm>
            <a:off x="680271" y="4105740"/>
            <a:ext cx="4539557" cy="1889896"/>
          </a:xfrm>
          <a:prstGeom prst="rect">
            <a:avLst/>
          </a:prstGeom>
        </p:spPr>
        <p:txBody>
          <a:bodyPr vert="horz" lIns="91440" tIns="45720" rIns="91440" bIns="45720" rtlCol="0">
            <a:noAutofit/>
          </a:bodyPr>
          <a:lst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lnSpc>
                <a:spcPct val="105000"/>
              </a:lnSpc>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lnSpc>
                <a:spcPct val="105000"/>
              </a:lnSpc>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lnSpc>
                <a:spcPct val="105000"/>
              </a:lnSpc>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lnSpc>
                <a:spcPct val="105000"/>
              </a:lnSpc>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a:lstStyle>
          <a:p>
            <a:r>
              <a:rPr lang="en-US" sz="1600"/>
              <a:t>Leverage MathWorks’ code generation and AUTOSAR tools to </a:t>
            </a:r>
            <a:r>
              <a:rPr lang="en-US" sz="1600" b="1"/>
              <a:t>customize</a:t>
            </a:r>
            <a:r>
              <a:rPr lang="en-US" sz="1600"/>
              <a:t> the generated application software, depending on your platform and hardware needs.</a:t>
            </a:r>
          </a:p>
        </p:txBody>
      </p:sp>
      <p:sp>
        <p:nvSpPr>
          <p:cNvPr id="3" name="TextBox 2">
            <a:extLst>
              <a:ext uri="{FF2B5EF4-FFF2-40B4-BE49-F238E27FC236}">
                <a16:creationId xmlns:a16="http://schemas.microsoft.com/office/drawing/2014/main" id="{52B487FC-1290-F26F-8492-CDA06E7CB384}"/>
              </a:ext>
            </a:extLst>
          </p:cNvPr>
          <p:cNvSpPr txBox="1"/>
          <p:nvPr/>
        </p:nvSpPr>
        <p:spPr>
          <a:xfrm>
            <a:off x="-54942" y="6141652"/>
            <a:ext cx="8694560" cy="307777"/>
          </a:xfrm>
          <a:prstGeom prst="rect">
            <a:avLst/>
          </a:prstGeom>
          <a:noFill/>
        </p:spPr>
        <p:txBody>
          <a:bodyPr wrap="none" rtlCol="0">
            <a:spAutoFit/>
          </a:bodyPr>
          <a:lstStyle/>
          <a:p>
            <a:r>
              <a:rPr lang="en-US" sz="1400" dirty="0">
                <a:cs typeface="Arial" pitchFamily="34" charset="0"/>
              </a:rPr>
              <a:t>Learn more:</a:t>
            </a:r>
            <a:r>
              <a:rPr lang="en-US" sz="1400" b="0" i="0" dirty="0">
                <a:solidFill>
                  <a:srgbClr val="212121"/>
                </a:solidFill>
                <a:effectLst/>
              </a:rPr>
              <a:t> </a:t>
            </a:r>
            <a:r>
              <a:rPr lang="en-US" sz="1400" b="0" i="0" u="none" strike="noStrike" dirty="0">
                <a:solidFill>
                  <a:srgbClr val="0076A8"/>
                </a:solidFill>
                <a:effectLst/>
                <a:hlinkClick r:id="rId2"/>
              </a:rPr>
              <a:t>Designing and Deploy to SOA with Simulink</a:t>
            </a:r>
            <a:r>
              <a:rPr lang="en-US" sz="1400" b="0" i="0" u="none" strike="noStrike" dirty="0">
                <a:solidFill>
                  <a:srgbClr val="0076A8"/>
                </a:solidFill>
                <a:effectLst/>
              </a:rPr>
              <a:t>, </a:t>
            </a:r>
            <a:r>
              <a:rPr lang="en-US" sz="1400" b="0" i="0" u="none" strike="noStrike" dirty="0">
                <a:solidFill>
                  <a:srgbClr val="0076A8"/>
                </a:solidFill>
                <a:effectLst/>
                <a:hlinkClick r:id="rId3"/>
              </a:rPr>
              <a:t>Software Architectures with Simulink and System Composer</a:t>
            </a:r>
            <a:endParaRPr lang="en-US" sz="1400" dirty="0">
              <a:cs typeface="Arial" pitchFamily="34" charset="0"/>
            </a:endParaRPr>
          </a:p>
        </p:txBody>
      </p:sp>
      <p:grpSp>
        <p:nvGrpSpPr>
          <p:cNvPr id="9" name="Group 8">
            <a:extLst>
              <a:ext uri="{FF2B5EF4-FFF2-40B4-BE49-F238E27FC236}">
                <a16:creationId xmlns:a16="http://schemas.microsoft.com/office/drawing/2014/main" id="{351D38F8-D24D-2CA0-AC1D-7E4CE8BD633E}"/>
              </a:ext>
            </a:extLst>
          </p:cNvPr>
          <p:cNvGrpSpPr/>
          <p:nvPr/>
        </p:nvGrpSpPr>
        <p:grpSpPr>
          <a:xfrm>
            <a:off x="5512021" y="3295829"/>
            <a:ext cx="4060053" cy="1939505"/>
            <a:chOff x="4571080" y="3209429"/>
            <a:chExt cx="4060053" cy="1939505"/>
          </a:xfrm>
        </p:grpSpPr>
        <p:pic>
          <p:nvPicPr>
            <p:cNvPr id="12" name="Picture 11" descr="Table&#10;&#10;Description automatically generated with low confidence">
              <a:extLst>
                <a:ext uri="{FF2B5EF4-FFF2-40B4-BE49-F238E27FC236}">
                  <a16:creationId xmlns:a16="http://schemas.microsoft.com/office/drawing/2014/main" id="{95ABF5C9-3354-5FC4-B5BD-668EF1AF034C}"/>
                </a:ext>
              </a:extLst>
            </p:cNvPr>
            <p:cNvPicPr>
              <a:picLocks noChangeAspect="1"/>
            </p:cNvPicPr>
            <p:nvPr/>
          </p:nvPicPr>
          <p:blipFill rotWithShape="1">
            <a:blip r:embed="rId4"/>
            <a:srcRect l="3755" t="25082" r="5160" b="5001"/>
            <a:stretch/>
          </p:blipFill>
          <p:spPr>
            <a:xfrm>
              <a:off x="4900668" y="3209429"/>
              <a:ext cx="3025419" cy="1727491"/>
            </a:xfrm>
            <a:prstGeom prst="rect">
              <a:avLst/>
            </a:prstGeom>
            <a:effectLst>
              <a:outerShdw blurRad="63500" sx="102000" sy="102000" algn="ctr" rotWithShape="0">
                <a:prstClr val="black">
                  <a:alpha val="40000"/>
                </a:prstClr>
              </a:outerShdw>
            </a:effectLst>
          </p:spPr>
        </p:pic>
        <p:sp>
          <p:nvSpPr>
            <p:cNvPr id="5" name="TextBox 4">
              <a:extLst>
                <a:ext uri="{FF2B5EF4-FFF2-40B4-BE49-F238E27FC236}">
                  <a16:creationId xmlns:a16="http://schemas.microsoft.com/office/drawing/2014/main" id="{77981200-1DEB-9D08-3066-309844D20462}"/>
                </a:ext>
              </a:extLst>
            </p:cNvPr>
            <p:cNvSpPr txBox="1"/>
            <p:nvPr/>
          </p:nvSpPr>
          <p:spPr>
            <a:xfrm>
              <a:off x="4571080" y="4887324"/>
              <a:ext cx="4060053" cy="261610"/>
            </a:xfrm>
            <a:prstGeom prst="rect">
              <a:avLst/>
            </a:prstGeom>
            <a:noFill/>
          </p:spPr>
          <p:txBody>
            <a:bodyPr wrap="square">
              <a:spAutoFit/>
            </a:bodyPr>
            <a:lstStyle/>
            <a:p>
              <a:r>
                <a:rPr lang="en-US" sz="1100"/>
                <a:t>Message based communication and interfaces setup for VCU</a:t>
              </a:r>
            </a:p>
          </p:txBody>
        </p:sp>
      </p:grpSp>
      <p:grpSp>
        <p:nvGrpSpPr>
          <p:cNvPr id="10" name="Group 9">
            <a:extLst>
              <a:ext uri="{FF2B5EF4-FFF2-40B4-BE49-F238E27FC236}">
                <a16:creationId xmlns:a16="http://schemas.microsoft.com/office/drawing/2014/main" id="{C81769BB-1B76-9B00-7C7D-A54DDB9123AF}"/>
              </a:ext>
            </a:extLst>
          </p:cNvPr>
          <p:cNvGrpSpPr/>
          <p:nvPr/>
        </p:nvGrpSpPr>
        <p:grpSpPr>
          <a:xfrm>
            <a:off x="7619086" y="4265582"/>
            <a:ext cx="4236841" cy="1684449"/>
            <a:chOff x="7274887" y="4318981"/>
            <a:chExt cx="4236841" cy="1684449"/>
          </a:xfrm>
        </p:grpSpPr>
        <p:pic>
          <p:nvPicPr>
            <p:cNvPr id="13" name="Picture 12" descr="Diagram&#10;&#10;Description automatically generated with medium confidence">
              <a:extLst>
                <a:ext uri="{FF2B5EF4-FFF2-40B4-BE49-F238E27FC236}">
                  <a16:creationId xmlns:a16="http://schemas.microsoft.com/office/drawing/2014/main" id="{4F14ED7E-96DA-6146-1F37-E4D7E4CDC192}"/>
                </a:ext>
              </a:extLst>
            </p:cNvPr>
            <p:cNvPicPr>
              <a:picLocks noChangeAspect="1"/>
            </p:cNvPicPr>
            <p:nvPr/>
          </p:nvPicPr>
          <p:blipFill rotWithShape="1">
            <a:blip r:embed="rId5"/>
            <a:srcRect l="5100" t="21840" r="1966" b="30576"/>
            <a:stretch/>
          </p:blipFill>
          <p:spPr>
            <a:xfrm>
              <a:off x="7274887" y="4318981"/>
              <a:ext cx="4060053" cy="1477900"/>
            </a:xfrm>
            <a:prstGeom prst="rect">
              <a:avLst/>
            </a:prstGeom>
            <a:effectLst>
              <a:outerShdw blurRad="63500" sx="102000" sy="102000" algn="ctr" rotWithShape="0">
                <a:prstClr val="black">
                  <a:alpha val="40000"/>
                </a:prstClr>
              </a:outerShdw>
            </a:effectLst>
          </p:spPr>
        </p:pic>
        <p:sp>
          <p:nvSpPr>
            <p:cNvPr id="6" name="TextBox 5">
              <a:extLst>
                <a:ext uri="{FF2B5EF4-FFF2-40B4-BE49-F238E27FC236}">
                  <a16:creationId xmlns:a16="http://schemas.microsoft.com/office/drawing/2014/main" id="{A33974C4-096D-2882-EE40-FC654F6CF14B}"/>
                </a:ext>
              </a:extLst>
            </p:cNvPr>
            <p:cNvSpPr txBox="1"/>
            <p:nvPr/>
          </p:nvSpPr>
          <p:spPr>
            <a:xfrm>
              <a:off x="7451675" y="5741820"/>
              <a:ext cx="4060053" cy="261610"/>
            </a:xfrm>
            <a:prstGeom prst="rect">
              <a:avLst/>
            </a:prstGeom>
            <a:noFill/>
          </p:spPr>
          <p:txBody>
            <a:bodyPr wrap="square">
              <a:spAutoFit/>
            </a:bodyPr>
            <a:lstStyle/>
            <a:p>
              <a:r>
                <a:rPr lang="en-US" sz="1100"/>
                <a:t>Signal based communication and interfaces setup for BMS</a:t>
              </a:r>
            </a:p>
          </p:txBody>
        </p:sp>
      </p:grpSp>
      <p:pic>
        <p:nvPicPr>
          <p:cNvPr id="8" name="Picture 7">
            <a:extLst>
              <a:ext uri="{FF2B5EF4-FFF2-40B4-BE49-F238E27FC236}">
                <a16:creationId xmlns:a16="http://schemas.microsoft.com/office/drawing/2014/main" id="{B238214E-9B8A-988C-14DD-0B6A16BF0A2B}"/>
              </a:ext>
            </a:extLst>
          </p:cNvPr>
          <p:cNvPicPr>
            <a:picLocks noChangeAspect="1"/>
          </p:cNvPicPr>
          <p:nvPr/>
        </p:nvPicPr>
        <p:blipFill>
          <a:blip r:embed="rId6"/>
          <a:stretch>
            <a:fillRect/>
          </a:stretch>
        </p:blipFill>
        <p:spPr>
          <a:xfrm>
            <a:off x="6895186" y="803491"/>
            <a:ext cx="3590499" cy="2256219"/>
          </a:xfrm>
          <a:prstGeom prst="rect">
            <a:avLst/>
          </a:prstGeom>
        </p:spPr>
      </p:pic>
      <p:sp>
        <p:nvSpPr>
          <p:cNvPr id="2" name="Title 1">
            <a:extLst>
              <a:ext uri="{FF2B5EF4-FFF2-40B4-BE49-F238E27FC236}">
                <a16:creationId xmlns:a16="http://schemas.microsoft.com/office/drawing/2014/main" id="{F95086FF-2313-EA91-9B4A-B1C8A78B6433}"/>
              </a:ext>
            </a:extLst>
          </p:cNvPr>
          <p:cNvSpPr>
            <a:spLocks noGrp="1"/>
          </p:cNvSpPr>
          <p:nvPr>
            <p:ph type="title"/>
          </p:nvPr>
        </p:nvSpPr>
        <p:spPr/>
        <p:txBody>
          <a:bodyPr>
            <a:noAutofit/>
          </a:bodyPr>
          <a:lstStyle/>
          <a:p>
            <a:r>
              <a:rPr lang="it-IT" sz="3200" dirty="0"/>
              <a:t>SDV Development in Action</a:t>
            </a:r>
            <a:br>
              <a:rPr lang="it-IT" dirty="0"/>
            </a:br>
            <a:endParaRPr lang="en-US" dirty="0"/>
          </a:p>
        </p:txBody>
      </p:sp>
      <p:sp>
        <p:nvSpPr>
          <p:cNvPr id="4" name="Slide Number Placeholder 2">
            <a:extLst>
              <a:ext uri="{FF2B5EF4-FFF2-40B4-BE49-F238E27FC236}">
                <a16:creationId xmlns:a16="http://schemas.microsoft.com/office/drawing/2014/main" id="{F5D4CA75-4F88-B4BC-B2FC-56F3F3C2AA1A}"/>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12</a:t>
            </a:fld>
            <a:endParaRPr lang="en-US" dirty="0"/>
          </a:p>
        </p:txBody>
      </p:sp>
      <p:sp>
        <p:nvSpPr>
          <p:cNvPr id="7" name="Footer Placeholder 5">
            <a:extLst>
              <a:ext uri="{FF2B5EF4-FFF2-40B4-BE49-F238E27FC236}">
                <a16:creationId xmlns:a16="http://schemas.microsoft.com/office/drawing/2014/main" id="{69F6C56A-4687-787D-7160-90F29B4DB5C6}"/>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11" name="Date Placeholder 6">
            <a:extLst>
              <a:ext uri="{FF2B5EF4-FFF2-40B4-BE49-F238E27FC236}">
                <a16:creationId xmlns:a16="http://schemas.microsoft.com/office/drawing/2014/main" id="{B8850241-CA12-5969-45E8-EBFC61430188}"/>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410271341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
                                            <p:txEl>
                                              <p:pRg st="4" end="4"/>
                                            </p:txEl>
                                          </p:spTgt>
                                        </p:tgtEl>
                                        <p:attrNameLst>
                                          <p:attrName>style.visibility</p:attrName>
                                        </p:attrNameLst>
                                      </p:cBhvr>
                                      <p:to>
                                        <p:strVal val="visible"/>
                                      </p:to>
                                    </p:set>
                                    <p:animEffect transition="in" filter="fade">
                                      <p:cBhvr>
                                        <p:cTn id="7" dur="500"/>
                                        <p:tgtEl>
                                          <p:spTgt spid="19">
                                            <p:txEl>
                                              <p:pRg st="4" end="4"/>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fade">
                                      <p:cBhvr>
                                        <p:cTn id="13" dur="500"/>
                                        <p:tgtEl>
                                          <p:spTgt spid="3"/>
                                        </p:tgtEl>
                                      </p:cBhvr>
                                    </p:animEffect>
                                  </p:childTnLst>
                                </p:cTn>
                              </p:par>
                              <p:par>
                                <p:cTn id="14" presetID="10" presetClass="entr" presetSubtype="0" fill="hold" nodeType="with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fade">
                                      <p:cBhvr>
                                        <p:cTn id="16" dur="500"/>
                                        <p:tgtEl>
                                          <p:spTgt spid="8"/>
                                        </p:tgtEl>
                                      </p:cBhvr>
                                    </p:animEffect>
                                  </p:childTnLst>
                                </p:cTn>
                              </p:par>
                            </p:childTnLst>
                          </p:cTn>
                        </p:par>
                        <p:par>
                          <p:cTn id="17" fill="hold">
                            <p:stCondLst>
                              <p:cond delay="500"/>
                            </p:stCondLst>
                            <p:childTnLst>
                              <p:par>
                                <p:cTn id="18" presetID="10" presetClass="entr" presetSubtype="0" fill="hold" nodeType="afterEffect">
                                  <p:stCondLst>
                                    <p:cond delay="0"/>
                                  </p:stCondLst>
                                  <p:childTnLst>
                                    <p:set>
                                      <p:cBhvr>
                                        <p:cTn id="19" dur="1" fill="hold">
                                          <p:stCondLst>
                                            <p:cond delay="0"/>
                                          </p:stCondLst>
                                        </p:cTn>
                                        <p:tgtEl>
                                          <p:spTgt spid="9"/>
                                        </p:tgtEl>
                                        <p:attrNameLst>
                                          <p:attrName>style.visibility</p:attrName>
                                        </p:attrNameLst>
                                      </p:cBhvr>
                                      <p:to>
                                        <p:strVal val="visible"/>
                                      </p:to>
                                    </p:set>
                                    <p:animEffect transition="in" filter="fade">
                                      <p:cBhvr>
                                        <p:cTn id="20" dur="500"/>
                                        <p:tgtEl>
                                          <p:spTgt spid="9"/>
                                        </p:tgtEl>
                                      </p:cBhvr>
                                    </p:animEffect>
                                  </p:childTnLst>
                                </p:cTn>
                              </p:par>
                              <p:par>
                                <p:cTn id="21" presetID="10" presetClass="entr" presetSubtype="0" fill="hold" nodeType="withEffect">
                                  <p:stCondLst>
                                    <p:cond delay="0"/>
                                  </p:stCondLst>
                                  <p:childTnLst>
                                    <p:set>
                                      <p:cBhvr>
                                        <p:cTn id="22" dur="1" fill="hold">
                                          <p:stCondLst>
                                            <p:cond delay="0"/>
                                          </p:stCondLst>
                                        </p:cTn>
                                        <p:tgtEl>
                                          <p:spTgt spid="10"/>
                                        </p:tgtEl>
                                        <p:attrNameLst>
                                          <p:attrName>style.visibility</p:attrName>
                                        </p:attrNameLst>
                                      </p:cBhvr>
                                      <p:to>
                                        <p:strVal val="visible"/>
                                      </p:to>
                                    </p:set>
                                    <p:animEffect transition="in" filter="fade">
                                      <p:cBhvr>
                                        <p:cTn id="2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p:bldP spid="3"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3" name="Picture 2052">
            <a:extLst>
              <a:ext uri="{FF2B5EF4-FFF2-40B4-BE49-F238E27FC236}">
                <a16:creationId xmlns:a16="http://schemas.microsoft.com/office/drawing/2014/main" id="{F2B0BD1B-8865-40AD-71E5-B389197A2B13}"/>
              </a:ext>
            </a:extLst>
          </p:cNvPr>
          <p:cNvPicPr>
            <a:picLocks noChangeAspect="1"/>
          </p:cNvPicPr>
          <p:nvPr/>
        </p:nvPicPr>
        <p:blipFill>
          <a:blip r:embed="rId3"/>
          <a:stretch>
            <a:fillRect/>
          </a:stretch>
        </p:blipFill>
        <p:spPr>
          <a:xfrm>
            <a:off x="5568325" y="1406037"/>
            <a:ext cx="5520344" cy="2083905"/>
          </a:xfrm>
          <a:prstGeom prst="rect">
            <a:avLst/>
          </a:prstGeom>
        </p:spPr>
      </p:pic>
      <p:sp>
        <p:nvSpPr>
          <p:cNvPr id="6" name="Title 2">
            <a:extLst>
              <a:ext uri="{FF2B5EF4-FFF2-40B4-BE49-F238E27FC236}">
                <a16:creationId xmlns:a16="http://schemas.microsoft.com/office/drawing/2014/main" id="{7E962520-9D2F-C10F-3779-9FCF83EB185C}"/>
              </a:ext>
            </a:extLst>
          </p:cNvPr>
          <p:cNvSpPr txBox="1">
            <a:spLocks/>
          </p:cNvSpPr>
          <p:nvPr/>
        </p:nvSpPr>
        <p:spPr>
          <a:xfrm>
            <a:off x="354724" y="783392"/>
            <a:ext cx="10769600" cy="437040"/>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Challenge 3: Automated testing and codegen via Continuous Integration</a:t>
            </a:r>
          </a:p>
        </p:txBody>
      </p:sp>
      <p:sp>
        <p:nvSpPr>
          <p:cNvPr id="30" name="Content Placeholder 2">
            <a:extLst>
              <a:ext uri="{FF2B5EF4-FFF2-40B4-BE49-F238E27FC236}">
                <a16:creationId xmlns:a16="http://schemas.microsoft.com/office/drawing/2014/main" id="{ED96A3A7-D4FF-AA2F-D8A4-051C685C0A6A}"/>
              </a:ext>
            </a:extLst>
          </p:cNvPr>
          <p:cNvSpPr txBox="1">
            <a:spLocks/>
          </p:cNvSpPr>
          <p:nvPr/>
        </p:nvSpPr>
        <p:spPr>
          <a:xfrm>
            <a:off x="195037" y="1304132"/>
            <a:ext cx="5373288" cy="2472393"/>
          </a:xfrm>
          <a:prstGeom prst="rect">
            <a:avLst/>
          </a:prstGeom>
        </p:spPr>
        <p:txBody>
          <a:bodyPr vert="horz" lIns="91440" tIns="45720" rIns="91440" bIns="45720" rtlCol="0">
            <a:noAutofit/>
          </a:bodyPr>
          <a:lst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lnSpc>
                <a:spcPct val="105000"/>
              </a:lnSpc>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lnSpc>
                <a:spcPct val="105000"/>
              </a:lnSpc>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lnSpc>
                <a:spcPct val="105000"/>
              </a:lnSpc>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lnSpc>
                <a:spcPct val="105000"/>
              </a:lnSpc>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a:lstStyle>
          <a:p>
            <a:pPr marL="0" indent="0">
              <a:buFont typeface="Wingdings" pitchFamily="2" charset="2"/>
              <a:buNone/>
            </a:pPr>
            <a:r>
              <a:rPr lang="en-US" sz="1800" b="1" dirty="0"/>
              <a:t>Challenge: </a:t>
            </a:r>
          </a:p>
          <a:p>
            <a:r>
              <a:rPr lang="en-US" sz="1600" dirty="0"/>
              <a:t>Enable multiple engineers to simultaneously develop features in parallel, but can share and sync with the other colleagues</a:t>
            </a:r>
          </a:p>
          <a:p>
            <a:r>
              <a:rPr lang="en-US" sz="1600" dirty="0"/>
              <a:t>Test application code while still in development, thereby creating a “fix-as-you-go” workflow</a:t>
            </a:r>
          </a:p>
          <a:p>
            <a:r>
              <a:rPr lang="en-US" sz="1600" dirty="0"/>
              <a:t>Automate large scale testing and code generation when development  branches are merged to main/release branch</a:t>
            </a:r>
          </a:p>
          <a:p>
            <a:pPr marL="0" indent="0">
              <a:buNone/>
            </a:pPr>
            <a:r>
              <a:rPr lang="en-US" sz="1600" b="1" dirty="0"/>
              <a:t> </a:t>
            </a:r>
            <a:endParaRPr lang="en-US" sz="1400" b="1" dirty="0"/>
          </a:p>
          <a:p>
            <a:pPr marL="0" indent="0">
              <a:buNone/>
            </a:pPr>
            <a:r>
              <a:rPr lang="en-US" sz="1800" b="1" dirty="0"/>
              <a:t>Solution:</a:t>
            </a:r>
          </a:p>
          <a:p>
            <a:pPr marL="0" indent="0">
              <a:buNone/>
            </a:pPr>
            <a:endParaRPr lang="en-US" sz="1600" dirty="0"/>
          </a:p>
        </p:txBody>
      </p:sp>
      <p:sp>
        <p:nvSpPr>
          <p:cNvPr id="19" name="Content Placeholder 2">
            <a:extLst>
              <a:ext uri="{FF2B5EF4-FFF2-40B4-BE49-F238E27FC236}">
                <a16:creationId xmlns:a16="http://schemas.microsoft.com/office/drawing/2014/main" id="{5751FEFB-27B2-0024-0C43-4C053C0815E9}"/>
              </a:ext>
            </a:extLst>
          </p:cNvPr>
          <p:cNvSpPr txBox="1">
            <a:spLocks/>
          </p:cNvSpPr>
          <p:nvPr/>
        </p:nvSpPr>
        <p:spPr>
          <a:xfrm>
            <a:off x="234324" y="4325904"/>
            <a:ext cx="4724400" cy="1889896"/>
          </a:xfrm>
          <a:prstGeom prst="rect">
            <a:avLst/>
          </a:prstGeom>
        </p:spPr>
        <p:txBody>
          <a:bodyPr vert="horz" lIns="91440" tIns="45720" rIns="91440" bIns="45720" rtlCol="0">
            <a:noAutofit/>
          </a:bodyPr>
          <a:lst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lnSpc>
                <a:spcPct val="105000"/>
              </a:lnSpc>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lnSpc>
                <a:spcPct val="105000"/>
              </a:lnSpc>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lnSpc>
                <a:spcPct val="105000"/>
              </a:lnSpc>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lnSpc>
                <a:spcPct val="105000"/>
              </a:lnSpc>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a:lstStyle>
          <a:p>
            <a:r>
              <a:rPr lang="en-US" sz="1600"/>
              <a:t>Componentize models and place them under source control</a:t>
            </a:r>
          </a:p>
          <a:p>
            <a:r>
              <a:rPr lang="en-US" sz="1600"/>
              <a:t>Test at model level, application software level, and conduct MISRA C checks</a:t>
            </a:r>
          </a:p>
          <a:p>
            <a:r>
              <a:rPr lang="en-US" sz="1600"/>
              <a:t>Setup non-interactive MATLAB on runner computer(s); and perform automated tests, codeGen, and report authoring tasks</a:t>
            </a:r>
          </a:p>
          <a:p>
            <a:endParaRPr lang="en-US" sz="1600"/>
          </a:p>
        </p:txBody>
      </p:sp>
      <p:sp>
        <p:nvSpPr>
          <p:cNvPr id="2" name="Title 1">
            <a:extLst>
              <a:ext uri="{FF2B5EF4-FFF2-40B4-BE49-F238E27FC236}">
                <a16:creationId xmlns:a16="http://schemas.microsoft.com/office/drawing/2014/main" id="{13C6E14C-89FD-4E3E-64B9-B00E51EF4D49}"/>
              </a:ext>
            </a:extLst>
          </p:cNvPr>
          <p:cNvSpPr>
            <a:spLocks noGrp="1"/>
          </p:cNvSpPr>
          <p:nvPr>
            <p:ph type="title"/>
          </p:nvPr>
        </p:nvSpPr>
        <p:spPr/>
        <p:txBody>
          <a:bodyPr>
            <a:noAutofit/>
          </a:bodyPr>
          <a:lstStyle/>
          <a:p>
            <a:r>
              <a:rPr lang="it-IT" sz="3200" dirty="0"/>
              <a:t>SDV Development in Action</a:t>
            </a:r>
            <a:br>
              <a:rPr lang="it-IT" dirty="0"/>
            </a:br>
            <a:endParaRPr lang="en-US" dirty="0"/>
          </a:p>
        </p:txBody>
      </p:sp>
      <p:sp>
        <p:nvSpPr>
          <p:cNvPr id="3" name="Slide Number Placeholder 2">
            <a:extLst>
              <a:ext uri="{FF2B5EF4-FFF2-40B4-BE49-F238E27FC236}">
                <a16:creationId xmlns:a16="http://schemas.microsoft.com/office/drawing/2014/main" id="{37CFC446-840F-9748-296A-33118D39B354}"/>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13</a:t>
            </a:fld>
            <a:endParaRPr lang="en-US" dirty="0"/>
          </a:p>
        </p:txBody>
      </p:sp>
      <p:sp>
        <p:nvSpPr>
          <p:cNvPr id="17" name="Footer Placeholder 5">
            <a:extLst>
              <a:ext uri="{FF2B5EF4-FFF2-40B4-BE49-F238E27FC236}">
                <a16:creationId xmlns:a16="http://schemas.microsoft.com/office/drawing/2014/main" id="{5CF9BA57-0BC4-9122-81DB-3EA1BC482D29}"/>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2052" name="Date Placeholder 6">
            <a:extLst>
              <a:ext uri="{FF2B5EF4-FFF2-40B4-BE49-F238E27FC236}">
                <a16:creationId xmlns:a16="http://schemas.microsoft.com/office/drawing/2014/main" id="{A7F03FB9-F0CA-EE4F-E842-8D36DCFD8379}"/>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pic>
        <p:nvPicPr>
          <p:cNvPr id="1036" name="Picture 1035">
            <a:extLst>
              <a:ext uri="{FF2B5EF4-FFF2-40B4-BE49-F238E27FC236}">
                <a16:creationId xmlns:a16="http://schemas.microsoft.com/office/drawing/2014/main" id="{5C688E62-E0F0-73FF-7985-235498C8479D}"/>
              </a:ext>
            </a:extLst>
          </p:cNvPr>
          <p:cNvPicPr>
            <a:picLocks noChangeAspect="1"/>
          </p:cNvPicPr>
          <p:nvPr/>
        </p:nvPicPr>
        <p:blipFill rotWithShape="1">
          <a:blip r:embed="rId4"/>
          <a:srcRect t="9249"/>
          <a:stretch/>
        </p:blipFill>
        <p:spPr>
          <a:xfrm>
            <a:off x="7136375" y="3556824"/>
            <a:ext cx="4996674" cy="1714028"/>
          </a:xfrm>
          <a:prstGeom prst="rect">
            <a:avLst/>
          </a:prstGeom>
        </p:spPr>
      </p:pic>
      <p:pic>
        <p:nvPicPr>
          <p:cNvPr id="1037" name="Picture 1036">
            <a:extLst>
              <a:ext uri="{FF2B5EF4-FFF2-40B4-BE49-F238E27FC236}">
                <a16:creationId xmlns:a16="http://schemas.microsoft.com/office/drawing/2014/main" id="{83498C16-EC6E-442F-62A5-572C632C76C4}"/>
              </a:ext>
            </a:extLst>
          </p:cNvPr>
          <p:cNvPicPr>
            <a:picLocks noChangeAspect="1"/>
          </p:cNvPicPr>
          <p:nvPr/>
        </p:nvPicPr>
        <p:blipFill>
          <a:blip r:embed="rId5"/>
          <a:stretch>
            <a:fillRect/>
          </a:stretch>
        </p:blipFill>
        <p:spPr>
          <a:xfrm>
            <a:off x="5919815" y="5270852"/>
            <a:ext cx="4417010" cy="1108834"/>
          </a:xfrm>
          <a:prstGeom prst="rect">
            <a:avLst/>
          </a:prstGeom>
        </p:spPr>
      </p:pic>
    </p:spTree>
    <p:extLst>
      <p:ext uri="{BB962C8B-B14F-4D97-AF65-F5344CB8AC3E}">
        <p14:creationId xmlns:p14="http://schemas.microsoft.com/office/powerpoint/2010/main" val="30576465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30">
                                            <p:txEl>
                                              <p:pRg st="5" end="5"/>
                                            </p:txEl>
                                          </p:spTgt>
                                        </p:tgtEl>
                                        <p:attrNameLst>
                                          <p:attrName>style.visibility</p:attrName>
                                        </p:attrNameLst>
                                      </p:cBhvr>
                                      <p:to>
                                        <p:strVal val="visible"/>
                                      </p:to>
                                    </p:set>
                                    <p:animEffect transition="in" filter="fade">
                                      <p:cBhvr>
                                        <p:cTn id="7" dur="500"/>
                                        <p:tgtEl>
                                          <p:spTgt spid="30">
                                            <p:txEl>
                                              <p:pRg st="5" end="5"/>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9"/>
                                        </p:tgtEl>
                                        <p:attrNameLst>
                                          <p:attrName>style.visibility</p:attrName>
                                        </p:attrNameLst>
                                      </p:cBhvr>
                                      <p:to>
                                        <p:strVal val="visible"/>
                                      </p:to>
                                    </p:set>
                                    <p:animEffect transition="in" filter="fade">
                                      <p:cBhvr>
                                        <p:cTn id="10" dur="500"/>
                                        <p:tgtEl>
                                          <p:spTgt spid="19"/>
                                        </p:tgtEl>
                                      </p:cBhvr>
                                    </p:animEffec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2053"/>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36"/>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1037"/>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9"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TextBox 32">
            <a:extLst>
              <a:ext uri="{FF2B5EF4-FFF2-40B4-BE49-F238E27FC236}">
                <a16:creationId xmlns:a16="http://schemas.microsoft.com/office/drawing/2014/main" id="{892034B7-EA2F-CFF8-9DB8-163B71B4597C}"/>
              </a:ext>
            </a:extLst>
          </p:cNvPr>
          <p:cNvSpPr txBox="1"/>
          <p:nvPr/>
        </p:nvSpPr>
        <p:spPr>
          <a:xfrm>
            <a:off x="-40000" y="6140870"/>
            <a:ext cx="3962944" cy="276999"/>
          </a:xfrm>
          <a:prstGeom prst="rect">
            <a:avLst/>
          </a:prstGeom>
          <a:noFill/>
        </p:spPr>
        <p:txBody>
          <a:bodyPr wrap="none" rtlCol="0">
            <a:spAutoFit/>
          </a:bodyPr>
          <a:lstStyle/>
          <a:p>
            <a:r>
              <a:rPr lang="en-US" sz="1200" dirty="0">
                <a:cs typeface="Arial" pitchFamily="34" charset="0"/>
              </a:rPr>
              <a:t>Learn more:</a:t>
            </a:r>
            <a:r>
              <a:rPr lang="en-US" sz="1200" b="0" i="0" dirty="0">
                <a:solidFill>
                  <a:srgbClr val="212121"/>
                </a:solidFill>
                <a:effectLst/>
              </a:rPr>
              <a:t> </a:t>
            </a:r>
            <a:r>
              <a:rPr lang="en-US" sz="1200" b="0" i="0" u="none" strike="noStrike" dirty="0">
                <a:solidFill>
                  <a:srgbClr val="0076A8"/>
                </a:solidFill>
                <a:effectLst/>
                <a:hlinkClick r:id="rId2"/>
              </a:rPr>
              <a:t>CI/CD Automation for Model-Based Design</a:t>
            </a:r>
            <a:endParaRPr lang="en-US" sz="1200" dirty="0">
              <a:cs typeface="Arial" pitchFamily="34" charset="0"/>
            </a:endParaRPr>
          </a:p>
        </p:txBody>
      </p:sp>
      <p:pic>
        <p:nvPicPr>
          <p:cNvPr id="19" name="Picture 18">
            <a:extLst>
              <a:ext uri="{FF2B5EF4-FFF2-40B4-BE49-F238E27FC236}">
                <a16:creationId xmlns:a16="http://schemas.microsoft.com/office/drawing/2014/main" id="{96BD4E90-5086-B723-12FF-DD7C105A0F73}"/>
              </a:ext>
            </a:extLst>
          </p:cNvPr>
          <p:cNvPicPr>
            <a:picLocks noChangeAspect="1"/>
          </p:cNvPicPr>
          <p:nvPr/>
        </p:nvPicPr>
        <p:blipFill>
          <a:blip r:embed="rId3"/>
          <a:stretch>
            <a:fillRect/>
          </a:stretch>
        </p:blipFill>
        <p:spPr>
          <a:xfrm>
            <a:off x="2667000" y="3585754"/>
            <a:ext cx="3157203" cy="2446010"/>
          </a:xfrm>
          <a:prstGeom prst="rect">
            <a:avLst/>
          </a:prstGeom>
          <a:effectLst>
            <a:outerShdw blurRad="63500" sx="102000" sy="102000" algn="ctr" rotWithShape="0">
              <a:prstClr val="black">
                <a:alpha val="40000"/>
              </a:prstClr>
            </a:outerShdw>
          </a:effectLst>
        </p:spPr>
      </p:pic>
      <p:pic>
        <p:nvPicPr>
          <p:cNvPr id="21" name="Picture 20">
            <a:extLst>
              <a:ext uri="{FF2B5EF4-FFF2-40B4-BE49-F238E27FC236}">
                <a16:creationId xmlns:a16="http://schemas.microsoft.com/office/drawing/2014/main" id="{7AE77BCF-C654-70D5-0D71-6B752AD33CC5}"/>
              </a:ext>
            </a:extLst>
          </p:cNvPr>
          <p:cNvPicPr>
            <a:picLocks noChangeAspect="1"/>
          </p:cNvPicPr>
          <p:nvPr/>
        </p:nvPicPr>
        <p:blipFill rotWithShape="1">
          <a:blip r:embed="rId4"/>
          <a:srcRect r="8547" b="57514"/>
          <a:stretch/>
        </p:blipFill>
        <p:spPr>
          <a:xfrm>
            <a:off x="1643051" y="2209800"/>
            <a:ext cx="5636740" cy="1401605"/>
          </a:xfrm>
          <a:prstGeom prst="rect">
            <a:avLst/>
          </a:prstGeom>
          <a:effectLst>
            <a:outerShdw blurRad="63500" sx="102000" sy="102000" algn="ctr" rotWithShape="0">
              <a:prstClr val="black">
                <a:alpha val="40000"/>
              </a:prstClr>
            </a:outerShdw>
          </a:effectLst>
        </p:spPr>
      </p:pic>
      <p:pic>
        <p:nvPicPr>
          <p:cNvPr id="3" name="Picture 2">
            <a:extLst>
              <a:ext uri="{FF2B5EF4-FFF2-40B4-BE49-F238E27FC236}">
                <a16:creationId xmlns:a16="http://schemas.microsoft.com/office/drawing/2014/main" id="{E84D2381-CC62-1567-7C63-2B72E6F72A51}"/>
              </a:ext>
            </a:extLst>
          </p:cNvPr>
          <p:cNvPicPr>
            <a:picLocks noChangeAspect="1"/>
          </p:cNvPicPr>
          <p:nvPr/>
        </p:nvPicPr>
        <p:blipFill>
          <a:blip r:embed="rId5"/>
          <a:stretch>
            <a:fillRect/>
          </a:stretch>
        </p:blipFill>
        <p:spPr>
          <a:xfrm>
            <a:off x="5636740" y="3585754"/>
            <a:ext cx="5334000" cy="1728829"/>
          </a:xfrm>
          <a:prstGeom prst="rect">
            <a:avLst/>
          </a:prstGeom>
          <a:effectLst>
            <a:outerShdw blurRad="63500" sx="102000" sy="102000" algn="ctr" rotWithShape="0">
              <a:prstClr val="black">
                <a:alpha val="40000"/>
              </a:prstClr>
            </a:outerShdw>
          </a:effectLst>
        </p:spPr>
      </p:pic>
      <p:pic>
        <p:nvPicPr>
          <p:cNvPr id="35" name="Picture 34">
            <a:extLst>
              <a:ext uri="{FF2B5EF4-FFF2-40B4-BE49-F238E27FC236}">
                <a16:creationId xmlns:a16="http://schemas.microsoft.com/office/drawing/2014/main" id="{DEAE14F1-FBCA-DADF-6DE4-C0907AAB3EAC}"/>
              </a:ext>
            </a:extLst>
          </p:cNvPr>
          <p:cNvPicPr>
            <a:picLocks noChangeAspect="1"/>
          </p:cNvPicPr>
          <p:nvPr/>
        </p:nvPicPr>
        <p:blipFill rotWithShape="1">
          <a:blip r:embed="rId6"/>
          <a:srcRect l="49951" t="25611" r="36827" b="55250"/>
          <a:stretch/>
        </p:blipFill>
        <p:spPr>
          <a:xfrm>
            <a:off x="10545320" y="3272246"/>
            <a:ext cx="685800" cy="838200"/>
          </a:xfrm>
          <a:prstGeom prst="rect">
            <a:avLst/>
          </a:prstGeom>
          <a:effectLst>
            <a:outerShdw blurRad="63500" sx="102000" sy="102000" algn="ctr" rotWithShape="0">
              <a:prstClr val="black">
                <a:alpha val="40000"/>
              </a:prstClr>
            </a:outerShdw>
          </a:effectLst>
        </p:spPr>
      </p:pic>
      <p:sp>
        <p:nvSpPr>
          <p:cNvPr id="4" name="Title 3">
            <a:extLst>
              <a:ext uri="{FF2B5EF4-FFF2-40B4-BE49-F238E27FC236}">
                <a16:creationId xmlns:a16="http://schemas.microsoft.com/office/drawing/2014/main" id="{C08FD1DF-DE34-B264-9576-ABC5C7A5D55E}"/>
              </a:ext>
            </a:extLst>
          </p:cNvPr>
          <p:cNvSpPr>
            <a:spLocks noGrp="1"/>
          </p:cNvSpPr>
          <p:nvPr>
            <p:ph type="title"/>
          </p:nvPr>
        </p:nvSpPr>
        <p:spPr/>
        <p:txBody>
          <a:bodyPr>
            <a:noAutofit/>
          </a:bodyPr>
          <a:lstStyle/>
          <a:p>
            <a:r>
              <a:rPr lang="it-IT" sz="3200" dirty="0"/>
              <a:t>SDV Development in Action</a:t>
            </a:r>
            <a:br>
              <a:rPr lang="it-IT" dirty="0"/>
            </a:br>
            <a:endParaRPr lang="en-US" dirty="0"/>
          </a:p>
        </p:txBody>
      </p:sp>
      <p:sp>
        <p:nvSpPr>
          <p:cNvPr id="36" name="Content Placeholder 2">
            <a:extLst>
              <a:ext uri="{FF2B5EF4-FFF2-40B4-BE49-F238E27FC236}">
                <a16:creationId xmlns:a16="http://schemas.microsoft.com/office/drawing/2014/main" id="{B8117472-39CD-B622-3EF3-95E9130E9448}"/>
              </a:ext>
            </a:extLst>
          </p:cNvPr>
          <p:cNvSpPr>
            <a:spLocks noGrp="1"/>
          </p:cNvSpPr>
          <p:nvPr>
            <p:ph type="body" sz="quarter" idx="15"/>
          </p:nvPr>
        </p:nvSpPr>
        <p:spPr>
          <a:xfrm>
            <a:off x="354724" y="1432066"/>
            <a:ext cx="10323880" cy="440131"/>
          </a:xfrm>
        </p:spPr>
        <p:txBody>
          <a:bodyPr>
            <a:normAutofit fontScale="92500" lnSpcReduction="20000"/>
          </a:bodyPr>
          <a:lstStyle/>
          <a:p>
            <a:pPr marL="0" indent="0">
              <a:buNone/>
            </a:pPr>
            <a:r>
              <a:rPr lang="en-US" sz="2000" dirty="0"/>
              <a:t>MathWorks has extensive support to enable your team to setup Continuous Integration</a:t>
            </a:r>
          </a:p>
          <a:p>
            <a:endParaRPr lang="en-US" sz="2000" dirty="0"/>
          </a:p>
          <a:p>
            <a:pPr marL="0" indent="0">
              <a:buNone/>
            </a:pPr>
            <a:endParaRPr lang="en-US" dirty="0"/>
          </a:p>
        </p:txBody>
      </p:sp>
      <p:sp>
        <p:nvSpPr>
          <p:cNvPr id="2" name="Title 2">
            <a:extLst>
              <a:ext uri="{FF2B5EF4-FFF2-40B4-BE49-F238E27FC236}">
                <a16:creationId xmlns:a16="http://schemas.microsoft.com/office/drawing/2014/main" id="{0110A81C-2130-A95A-9B1D-B189CC1D6153}"/>
              </a:ext>
            </a:extLst>
          </p:cNvPr>
          <p:cNvSpPr txBox="1">
            <a:spLocks/>
          </p:cNvSpPr>
          <p:nvPr/>
        </p:nvSpPr>
        <p:spPr>
          <a:xfrm>
            <a:off x="354724" y="790232"/>
            <a:ext cx="10769600" cy="395480"/>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Challenge 3: Automated testing and codegen via Continuous Integration</a:t>
            </a:r>
          </a:p>
        </p:txBody>
      </p:sp>
      <p:sp>
        <p:nvSpPr>
          <p:cNvPr id="5" name="Slide Number Placeholder 2">
            <a:extLst>
              <a:ext uri="{FF2B5EF4-FFF2-40B4-BE49-F238E27FC236}">
                <a16:creationId xmlns:a16="http://schemas.microsoft.com/office/drawing/2014/main" id="{AA61D0BD-4C9F-B901-B8D1-AA54E6A9FE96}"/>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14</a:t>
            </a:fld>
            <a:endParaRPr lang="en-US" dirty="0"/>
          </a:p>
        </p:txBody>
      </p:sp>
      <p:sp>
        <p:nvSpPr>
          <p:cNvPr id="6" name="Footer Placeholder 5">
            <a:extLst>
              <a:ext uri="{FF2B5EF4-FFF2-40B4-BE49-F238E27FC236}">
                <a16:creationId xmlns:a16="http://schemas.microsoft.com/office/drawing/2014/main" id="{1F3C3189-1C63-296B-A3AB-9E73724952B4}"/>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66603B77-23A9-8CF3-2826-44F941817BB2}"/>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26408574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2">
            <a:extLst>
              <a:ext uri="{FF2B5EF4-FFF2-40B4-BE49-F238E27FC236}">
                <a16:creationId xmlns:a16="http://schemas.microsoft.com/office/drawing/2014/main" id="{0D4CB9D8-CA00-F6A8-EA33-D4C995FF33CA}"/>
              </a:ext>
            </a:extLst>
          </p:cNvPr>
          <p:cNvSpPr txBox="1">
            <a:spLocks/>
          </p:cNvSpPr>
          <p:nvPr/>
        </p:nvSpPr>
        <p:spPr>
          <a:xfrm>
            <a:off x="401181" y="786486"/>
            <a:ext cx="10769600" cy="361360"/>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Challenge 4: Virtual ECUs deployment and testing</a:t>
            </a:r>
          </a:p>
        </p:txBody>
      </p:sp>
      <p:sp>
        <p:nvSpPr>
          <p:cNvPr id="3" name="Title 2">
            <a:extLst>
              <a:ext uri="{FF2B5EF4-FFF2-40B4-BE49-F238E27FC236}">
                <a16:creationId xmlns:a16="http://schemas.microsoft.com/office/drawing/2014/main" id="{B8D7A4BD-0BF9-0945-5CF8-6D5FEE7E8957}"/>
              </a:ext>
            </a:extLst>
          </p:cNvPr>
          <p:cNvSpPr>
            <a:spLocks noGrp="1"/>
          </p:cNvSpPr>
          <p:nvPr>
            <p:ph type="title"/>
          </p:nvPr>
        </p:nvSpPr>
        <p:spPr/>
        <p:txBody>
          <a:bodyPr>
            <a:noAutofit/>
          </a:bodyPr>
          <a:lstStyle/>
          <a:p>
            <a:r>
              <a:rPr lang="it-IT" sz="3200" dirty="0"/>
              <a:t>SDV Development in Action</a:t>
            </a:r>
            <a:br>
              <a:rPr lang="it-IT" dirty="0"/>
            </a:br>
            <a:endParaRPr lang="en-US" dirty="0"/>
          </a:p>
        </p:txBody>
      </p:sp>
      <p:sp>
        <p:nvSpPr>
          <p:cNvPr id="5" name="Slide Number Placeholder 2">
            <a:extLst>
              <a:ext uri="{FF2B5EF4-FFF2-40B4-BE49-F238E27FC236}">
                <a16:creationId xmlns:a16="http://schemas.microsoft.com/office/drawing/2014/main" id="{84478A52-5EEF-3CA9-86E3-38E3819CE1BE}"/>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15</a:t>
            </a:fld>
            <a:endParaRPr lang="en-US" dirty="0"/>
          </a:p>
        </p:txBody>
      </p:sp>
      <p:sp>
        <p:nvSpPr>
          <p:cNvPr id="6" name="Footer Placeholder 5">
            <a:extLst>
              <a:ext uri="{FF2B5EF4-FFF2-40B4-BE49-F238E27FC236}">
                <a16:creationId xmlns:a16="http://schemas.microsoft.com/office/drawing/2014/main" id="{3D25F11D-3110-A2E8-8D31-3CE35B605EB9}"/>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C6E60E5D-3FD7-CFF0-72FD-B2C738B2277A}"/>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pic>
        <p:nvPicPr>
          <p:cNvPr id="12" name="Picture 11">
            <a:extLst>
              <a:ext uri="{FF2B5EF4-FFF2-40B4-BE49-F238E27FC236}">
                <a16:creationId xmlns:a16="http://schemas.microsoft.com/office/drawing/2014/main" id="{A36C64A9-C139-5188-27A2-573D45DD4DFA}"/>
              </a:ext>
            </a:extLst>
          </p:cNvPr>
          <p:cNvPicPr>
            <a:picLocks noChangeAspect="1"/>
          </p:cNvPicPr>
          <p:nvPr/>
        </p:nvPicPr>
        <p:blipFill rotWithShape="1">
          <a:blip r:embed="rId2"/>
          <a:srcRect l="3300" t="4271"/>
          <a:stretch/>
        </p:blipFill>
        <p:spPr>
          <a:xfrm>
            <a:off x="8407754" y="1453090"/>
            <a:ext cx="2462570" cy="2112786"/>
          </a:xfrm>
          <a:prstGeom prst="rect">
            <a:avLst/>
          </a:prstGeom>
        </p:spPr>
      </p:pic>
      <p:pic>
        <p:nvPicPr>
          <p:cNvPr id="13" name="Picture 12">
            <a:extLst>
              <a:ext uri="{FF2B5EF4-FFF2-40B4-BE49-F238E27FC236}">
                <a16:creationId xmlns:a16="http://schemas.microsoft.com/office/drawing/2014/main" id="{1B8BD02A-9B3E-E637-9976-FFD8824AE1C6}"/>
              </a:ext>
            </a:extLst>
          </p:cNvPr>
          <p:cNvPicPr>
            <a:picLocks noChangeAspect="1"/>
          </p:cNvPicPr>
          <p:nvPr/>
        </p:nvPicPr>
        <p:blipFill>
          <a:blip r:embed="rId3"/>
          <a:stretch>
            <a:fillRect/>
          </a:stretch>
        </p:blipFill>
        <p:spPr>
          <a:xfrm>
            <a:off x="190272" y="3522119"/>
            <a:ext cx="10772512" cy="2613808"/>
          </a:xfrm>
          <a:prstGeom prst="rect">
            <a:avLst/>
          </a:prstGeom>
        </p:spPr>
      </p:pic>
      <p:sp>
        <p:nvSpPr>
          <p:cNvPr id="18" name="TextBox 17">
            <a:extLst>
              <a:ext uri="{FF2B5EF4-FFF2-40B4-BE49-F238E27FC236}">
                <a16:creationId xmlns:a16="http://schemas.microsoft.com/office/drawing/2014/main" id="{7C820187-DF24-8AAD-4D1A-118C804B7E49}"/>
              </a:ext>
            </a:extLst>
          </p:cNvPr>
          <p:cNvSpPr txBox="1"/>
          <p:nvPr/>
        </p:nvSpPr>
        <p:spPr>
          <a:xfrm>
            <a:off x="1793268" y="1933289"/>
            <a:ext cx="4641005" cy="1123712"/>
          </a:xfrm>
          <a:prstGeom prst="wedgeRoundRectCallout">
            <a:avLst>
              <a:gd name="adj1" fmla="val 36470"/>
              <a:gd name="adj2" fmla="val 142950"/>
              <a:gd name="adj3" fmla="val 16667"/>
            </a:avLst>
          </a:prstGeom>
          <a:solidFill>
            <a:schemeClr val="accent1"/>
          </a:solidFill>
        </p:spPr>
        <p:txBody>
          <a:bodyPr wrap="square" rtlCol="0">
            <a:spAutoFit/>
          </a:bodyPr>
          <a:lstStyle/>
          <a:p>
            <a:pPr algn="ctr"/>
            <a:r>
              <a:rPr lang="en-US" sz="2000" dirty="0">
                <a:solidFill>
                  <a:schemeClr val="accent1"/>
                </a:solidFill>
                <a:latin typeface="Arial" pitchFamily="34" charset="0"/>
                <a:cs typeface="Arial" pitchFamily="34" charset="0"/>
              </a:rPr>
              <a:t>Can we test and refine more virtually? </a:t>
            </a:r>
          </a:p>
          <a:p>
            <a:pPr algn="ctr"/>
            <a:r>
              <a:rPr lang="en-US" sz="2000" dirty="0">
                <a:solidFill>
                  <a:schemeClr val="accent1"/>
                </a:solidFill>
                <a:latin typeface="Arial" pitchFamily="34" charset="0"/>
                <a:cs typeface="Arial" pitchFamily="34" charset="0"/>
              </a:rPr>
              <a:t>Reduce the need ECU or peripheral hardware?</a:t>
            </a:r>
          </a:p>
        </p:txBody>
      </p:sp>
      <p:sp>
        <p:nvSpPr>
          <p:cNvPr id="22" name="TextBox 21">
            <a:extLst>
              <a:ext uri="{FF2B5EF4-FFF2-40B4-BE49-F238E27FC236}">
                <a16:creationId xmlns:a16="http://schemas.microsoft.com/office/drawing/2014/main" id="{1E1F374B-DAD5-AB1C-3135-5CCF8AF52891}"/>
              </a:ext>
            </a:extLst>
          </p:cNvPr>
          <p:cNvSpPr txBox="1"/>
          <p:nvPr/>
        </p:nvSpPr>
        <p:spPr>
          <a:xfrm>
            <a:off x="1793268" y="1942326"/>
            <a:ext cx="4641005" cy="1021556"/>
          </a:xfrm>
          <a:prstGeom prst="wedgeRoundRectCallout">
            <a:avLst>
              <a:gd name="adj1" fmla="val -38541"/>
              <a:gd name="adj2" fmla="val 138881"/>
              <a:gd name="adj3" fmla="val 16667"/>
            </a:avLst>
          </a:prstGeom>
          <a:solidFill>
            <a:schemeClr val="accent1"/>
          </a:solidFill>
        </p:spPr>
        <p:txBody>
          <a:bodyPr wrap="square" lIns="91440" tIns="45720" rIns="91440" bIns="45720" rtlCol="0" anchor="t">
            <a:spAutoFit/>
          </a:bodyPr>
          <a:lstStyle/>
          <a:p>
            <a:pPr algn="ctr"/>
            <a:r>
              <a:rPr lang="en-US" dirty="0">
                <a:solidFill>
                  <a:schemeClr val="bg2"/>
                </a:solidFill>
                <a:latin typeface="Arial"/>
                <a:cs typeface="Arial"/>
              </a:rPr>
              <a:t>Can we test and refine more virtually? </a:t>
            </a:r>
            <a:endParaRPr lang="en-US" dirty="0">
              <a:solidFill>
                <a:schemeClr val="bg2"/>
              </a:solidFill>
              <a:latin typeface="Arial" pitchFamily="34" charset="0"/>
              <a:cs typeface="Arial" pitchFamily="34" charset="0"/>
            </a:endParaRPr>
          </a:p>
          <a:p>
            <a:pPr algn="ctr"/>
            <a:r>
              <a:rPr lang="en-US" dirty="0">
                <a:solidFill>
                  <a:schemeClr val="bg2"/>
                </a:solidFill>
                <a:latin typeface="Arial"/>
                <a:cs typeface="Arial"/>
              </a:rPr>
              <a:t>Reduce the need for ECU or peripheral hardware?</a:t>
            </a:r>
          </a:p>
        </p:txBody>
      </p:sp>
    </p:spTree>
    <p:extLst>
      <p:ext uri="{BB962C8B-B14F-4D97-AF65-F5344CB8AC3E}">
        <p14:creationId xmlns:p14="http://schemas.microsoft.com/office/powerpoint/2010/main" val="607329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8"/>
                                        </p:tgtEl>
                                        <p:attrNameLst>
                                          <p:attrName>style.visibility</p:attrName>
                                        </p:attrNameLst>
                                      </p:cBhvr>
                                      <p:to>
                                        <p:strVal val="visible"/>
                                      </p:to>
                                    </p:set>
                                    <p:animEffect transition="in" filter="fade">
                                      <p:cBhvr>
                                        <p:cTn id="7" dur="500"/>
                                        <p:tgtEl>
                                          <p:spTgt spid="1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22"/>
                                        </p:tgtEl>
                                        <p:attrNameLst>
                                          <p:attrName>style.visibility</p:attrName>
                                        </p:attrNameLst>
                                      </p:cBhvr>
                                      <p:to>
                                        <p:strVal val="visible"/>
                                      </p:to>
                                    </p:set>
                                    <p:animEffect transition="in" filter="fade">
                                      <p:cBhvr>
                                        <p:cTn id="10"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8" grpId="0" animBg="1"/>
      <p:bldP spid="22"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a:extLst>
              <a:ext uri="{FF2B5EF4-FFF2-40B4-BE49-F238E27FC236}">
                <a16:creationId xmlns:a16="http://schemas.microsoft.com/office/drawing/2014/main" id="{33C53E1A-9EA4-7952-4E5C-D1DB1624E10A}"/>
              </a:ext>
            </a:extLst>
          </p:cNvPr>
          <p:cNvPicPr>
            <a:picLocks noChangeAspect="1"/>
          </p:cNvPicPr>
          <p:nvPr/>
        </p:nvPicPr>
        <p:blipFill>
          <a:blip r:embed="rId3"/>
          <a:stretch>
            <a:fillRect/>
          </a:stretch>
        </p:blipFill>
        <p:spPr>
          <a:xfrm>
            <a:off x="1701800" y="1750710"/>
            <a:ext cx="8305798" cy="4118580"/>
          </a:xfrm>
          <a:prstGeom prst="rect">
            <a:avLst/>
          </a:prstGeom>
        </p:spPr>
      </p:pic>
      <p:grpSp>
        <p:nvGrpSpPr>
          <p:cNvPr id="26" name="Group 25">
            <a:extLst>
              <a:ext uri="{FF2B5EF4-FFF2-40B4-BE49-F238E27FC236}">
                <a16:creationId xmlns:a16="http://schemas.microsoft.com/office/drawing/2014/main" id="{11907EE0-B3AC-57B7-4EC4-0F8EE46A9369}"/>
              </a:ext>
            </a:extLst>
          </p:cNvPr>
          <p:cNvGrpSpPr/>
          <p:nvPr/>
        </p:nvGrpSpPr>
        <p:grpSpPr>
          <a:xfrm>
            <a:off x="2098087" y="2896807"/>
            <a:ext cx="4288827" cy="2563451"/>
            <a:chOff x="2072687" y="2515807"/>
            <a:chExt cx="4288827" cy="2563451"/>
          </a:xfrm>
        </p:grpSpPr>
        <p:sp>
          <p:nvSpPr>
            <p:cNvPr id="16" name="Rectangle: Rounded Corners 15">
              <a:extLst>
                <a:ext uri="{FF2B5EF4-FFF2-40B4-BE49-F238E27FC236}">
                  <a16:creationId xmlns:a16="http://schemas.microsoft.com/office/drawing/2014/main" id="{B925C3D7-44F3-B6ED-3A20-827521F5B3C7}"/>
                </a:ext>
              </a:extLst>
            </p:cNvPr>
            <p:cNvSpPr/>
            <p:nvPr/>
          </p:nvSpPr>
          <p:spPr>
            <a:xfrm>
              <a:off x="2072687" y="2810603"/>
              <a:ext cx="3756612" cy="2268655"/>
            </a:xfrm>
            <a:prstGeom prst="roundRect">
              <a:avLst/>
            </a:prstGeom>
            <a:solidFill>
              <a:schemeClr val="tx2">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solidFill>
                    <a:srgbClr val="F2A900">
                      <a:lumMod val="75000"/>
                    </a:srgbClr>
                  </a:solidFill>
                </a:ln>
                <a:noFill/>
                <a:effectLst/>
                <a:uLnTx/>
                <a:uFillTx/>
                <a:latin typeface="Arial" pitchFamily="34" charset="0"/>
                <a:ea typeface="+mn-ea"/>
                <a:cs typeface="Arial" pitchFamily="34" charset="0"/>
              </a:endParaRPr>
            </a:p>
          </p:txBody>
        </p:sp>
        <p:sp>
          <p:nvSpPr>
            <p:cNvPr id="8" name="TextBox 7">
              <a:extLst>
                <a:ext uri="{FF2B5EF4-FFF2-40B4-BE49-F238E27FC236}">
                  <a16:creationId xmlns:a16="http://schemas.microsoft.com/office/drawing/2014/main" id="{A019D45C-6393-D357-D581-149915E6BA5A}"/>
                </a:ext>
              </a:extLst>
            </p:cNvPr>
            <p:cNvSpPr txBox="1"/>
            <p:nvPr/>
          </p:nvSpPr>
          <p:spPr>
            <a:xfrm>
              <a:off x="2195052" y="2515807"/>
              <a:ext cx="3450699" cy="294796"/>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it-IT" sz="1800" b="1" i="0" u="none" strike="noStrike" kern="1200" cap="none" spc="0" normalizeH="0" baseline="0" noProof="0">
                  <a:ln>
                    <a:noFill/>
                  </a:ln>
                  <a:solidFill>
                    <a:srgbClr val="C05708"/>
                  </a:solidFill>
                  <a:effectLst/>
                  <a:uLnTx/>
                  <a:uFillTx/>
                  <a:latin typeface="Arial"/>
                  <a:ea typeface="+mn-ea"/>
                  <a:cs typeface="Arial"/>
                </a:rPr>
                <a:t>Model + Code</a:t>
              </a:r>
            </a:p>
          </p:txBody>
        </p:sp>
        <p:pic>
          <p:nvPicPr>
            <p:cNvPr id="17" name="Picture 16">
              <a:extLst>
                <a:ext uri="{FF2B5EF4-FFF2-40B4-BE49-F238E27FC236}">
                  <a16:creationId xmlns:a16="http://schemas.microsoft.com/office/drawing/2014/main" id="{E59722C6-27AE-9F88-8ABB-CEF8B475C086}"/>
                </a:ext>
              </a:extLst>
            </p:cNvPr>
            <p:cNvPicPr>
              <a:picLocks noChangeAspect="1"/>
            </p:cNvPicPr>
            <p:nvPr/>
          </p:nvPicPr>
          <p:blipFill>
            <a:blip r:embed="rId4"/>
            <a:stretch>
              <a:fillRect/>
            </a:stretch>
          </p:blipFill>
          <p:spPr>
            <a:xfrm>
              <a:off x="5829299" y="4534001"/>
              <a:ext cx="532215" cy="529076"/>
            </a:xfrm>
            <a:prstGeom prst="rect">
              <a:avLst/>
            </a:prstGeom>
          </p:spPr>
        </p:pic>
      </p:grpSp>
      <p:grpSp>
        <p:nvGrpSpPr>
          <p:cNvPr id="25" name="Group 24">
            <a:extLst>
              <a:ext uri="{FF2B5EF4-FFF2-40B4-BE49-F238E27FC236}">
                <a16:creationId xmlns:a16="http://schemas.microsoft.com/office/drawing/2014/main" id="{6200D1F5-D0B7-C2DD-A1F0-61799EC11F28}"/>
              </a:ext>
            </a:extLst>
          </p:cNvPr>
          <p:cNvGrpSpPr/>
          <p:nvPr/>
        </p:nvGrpSpPr>
        <p:grpSpPr>
          <a:xfrm>
            <a:off x="5361032" y="1921627"/>
            <a:ext cx="3450699" cy="2121928"/>
            <a:chOff x="5335632" y="1540627"/>
            <a:chExt cx="3450699" cy="2121928"/>
          </a:xfrm>
        </p:grpSpPr>
        <p:sp>
          <p:nvSpPr>
            <p:cNvPr id="10" name="Rectangle: Rounded Corners 9">
              <a:extLst>
                <a:ext uri="{FF2B5EF4-FFF2-40B4-BE49-F238E27FC236}">
                  <a16:creationId xmlns:a16="http://schemas.microsoft.com/office/drawing/2014/main" id="{5FF6911B-8FC6-959D-04FC-FEF0B1DF27AA}"/>
                </a:ext>
              </a:extLst>
            </p:cNvPr>
            <p:cNvSpPr/>
            <p:nvPr/>
          </p:nvSpPr>
          <p:spPr>
            <a:xfrm>
              <a:off x="5829299" y="1843537"/>
              <a:ext cx="2463366" cy="1819018"/>
            </a:xfrm>
            <a:prstGeom prst="roundRect">
              <a:avLst/>
            </a:prstGeom>
            <a:solidFill>
              <a:schemeClr val="accent4">
                <a:lumMod val="60000"/>
                <a:lumOff val="40000"/>
                <a:alpha val="18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solidFill>
                    <a:srgbClr val="F2A900">
                      <a:lumMod val="75000"/>
                    </a:srgbClr>
                  </a:solidFill>
                </a:ln>
                <a:noFill/>
                <a:effectLst/>
                <a:uLnTx/>
                <a:uFillTx/>
                <a:latin typeface="Arial" pitchFamily="34" charset="0"/>
                <a:ea typeface="+mn-ea"/>
                <a:cs typeface="Arial" pitchFamily="34" charset="0"/>
              </a:endParaRPr>
            </a:p>
          </p:txBody>
        </p:sp>
        <p:sp>
          <p:nvSpPr>
            <p:cNvPr id="11" name="TextBox 10">
              <a:extLst>
                <a:ext uri="{FF2B5EF4-FFF2-40B4-BE49-F238E27FC236}">
                  <a16:creationId xmlns:a16="http://schemas.microsoft.com/office/drawing/2014/main" id="{731F78D4-3F38-2E58-03D5-C174B68B34C1}"/>
                </a:ext>
              </a:extLst>
            </p:cNvPr>
            <p:cNvSpPr txBox="1"/>
            <p:nvPr/>
          </p:nvSpPr>
          <p:spPr>
            <a:xfrm>
              <a:off x="5335632" y="1540627"/>
              <a:ext cx="3450699" cy="369332"/>
            </a:xfrm>
            <a:prstGeom prst="rect">
              <a:avLst/>
            </a:prstGeom>
            <a:noFill/>
          </p:spPr>
          <p:txBody>
            <a:bodyPr wrap="square" lIns="91440" tIns="45720" rIns="91440" bIns="45720" anchor="t">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it-IT" b="1" dirty="0">
                  <a:solidFill>
                    <a:srgbClr val="C05708"/>
                  </a:solidFill>
                  <a:latin typeface="Arial"/>
                  <a:cs typeface="Arial"/>
                </a:rPr>
                <a:t>Collaborate</a:t>
              </a:r>
              <a:r>
                <a:rPr kumimoji="0" lang="it-IT" sz="1800" b="1" i="0" u="none" strike="noStrike" kern="1200" cap="none" spc="0" normalizeH="0" baseline="0" noProof="0" dirty="0">
                  <a:ln>
                    <a:noFill/>
                  </a:ln>
                  <a:solidFill>
                    <a:srgbClr val="C05708"/>
                  </a:solidFill>
                  <a:effectLst/>
                  <a:uLnTx/>
                  <a:uFillTx/>
                  <a:latin typeface="Arial"/>
                  <a:ea typeface="+mn-ea"/>
                  <a:cs typeface="Arial"/>
                </a:rPr>
                <a:t> </a:t>
              </a:r>
              <a:r>
                <a:rPr lang="it-IT" b="1" dirty="0">
                  <a:solidFill>
                    <a:srgbClr val="C05708"/>
                  </a:solidFill>
                  <a:latin typeface="Arial"/>
                  <a:cs typeface="Arial"/>
                </a:rPr>
                <a:t>with</a:t>
              </a:r>
              <a:r>
                <a:rPr kumimoji="0" lang="it-IT" sz="1800" b="1" i="0" u="none" strike="noStrike" kern="1200" cap="none" spc="0" normalizeH="0" baseline="0" noProof="0" dirty="0">
                  <a:ln>
                    <a:noFill/>
                  </a:ln>
                  <a:solidFill>
                    <a:srgbClr val="C05708"/>
                  </a:solidFill>
                  <a:effectLst/>
                  <a:uLnTx/>
                  <a:uFillTx/>
                  <a:latin typeface="Arial"/>
                  <a:ea typeface="+mn-ea"/>
                  <a:cs typeface="Arial"/>
                </a:rPr>
                <a:t> Partners</a:t>
              </a:r>
            </a:p>
          </p:txBody>
        </p:sp>
      </p:grpSp>
      <p:sp>
        <p:nvSpPr>
          <p:cNvPr id="2" name="Title 1">
            <a:extLst>
              <a:ext uri="{FF2B5EF4-FFF2-40B4-BE49-F238E27FC236}">
                <a16:creationId xmlns:a16="http://schemas.microsoft.com/office/drawing/2014/main" id="{3A6B6EF9-C870-43D1-4434-BBC322695947}"/>
              </a:ext>
            </a:extLst>
          </p:cNvPr>
          <p:cNvSpPr>
            <a:spLocks noGrp="1"/>
          </p:cNvSpPr>
          <p:nvPr>
            <p:ph type="title"/>
          </p:nvPr>
        </p:nvSpPr>
        <p:spPr>
          <a:xfrm>
            <a:off x="354724" y="365125"/>
            <a:ext cx="10515600" cy="484941"/>
          </a:xfrm>
        </p:spPr>
        <p:txBody>
          <a:bodyPr>
            <a:noAutofit/>
          </a:bodyPr>
          <a:lstStyle/>
          <a:p>
            <a:r>
              <a:rPr lang="it-IT" sz="3200" dirty="0"/>
              <a:t>SDV Development in Action</a:t>
            </a:r>
            <a:endParaRPr lang="en-US" dirty="0"/>
          </a:p>
        </p:txBody>
      </p:sp>
      <p:sp>
        <p:nvSpPr>
          <p:cNvPr id="12" name="Content Placeholder 2">
            <a:extLst>
              <a:ext uri="{FF2B5EF4-FFF2-40B4-BE49-F238E27FC236}">
                <a16:creationId xmlns:a16="http://schemas.microsoft.com/office/drawing/2014/main" id="{06D5E2AB-3D1D-87C5-46E2-626F8358A851}"/>
              </a:ext>
            </a:extLst>
          </p:cNvPr>
          <p:cNvSpPr>
            <a:spLocks noGrp="1"/>
          </p:cNvSpPr>
          <p:nvPr>
            <p:ph type="body" sz="quarter" idx="15"/>
          </p:nvPr>
        </p:nvSpPr>
        <p:spPr>
          <a:xfrm>
            <a:off x="118255" y="6128187"/>
            <a:ext cx="6854876" cy="294796"/>
          </a:xfrm>
        </p:spPr>
        <p:txBody>
          <a:bodyPr>
            <a:noAutofit/>
          </a:bodyPr>
          <a:lstStyle/>
          <a:p>
            <a:pPr marL="0" indent="0">
              <a:buNone/>
            </a:pPr>
            <a:r>
              <a:rPr lang="en-US" sz="1200" dirty="0"/>
              <a:t>Image Credit: </a:t>
            </a:r>
            <a:r>
              <a:rPr lang="en-US" sz="1200" dirty="0" err="1"/>
              <a:t>ProSTEP</a:t>
            </a:r>
            <a:r>
              <a:rPr lang="en-US" sz="1200" dirty="0"/>
              <a:t> </a:t>
            </a:r>
            <a:r>
              <a:rPr lang="en-US" sz="1200" dirty="0" err="1"/>
              <a:t>iViP</a:t>
            </a:r>
            <a:r>
              <a:rPr lang="en-US" sz="1200" dirty="0"/>
              <a:t> Association. (2020). </a:t>
            </a:r>
            <a:r>
              <a:rPr lang="en-US" sz="1200" dirty="0" err="1"/>
              <a:t>SmartSE</a:t>
            </a:r>
            <a:r>
              <a:rPr lang="en-US" sz="1200" dirty="0"/>
              <a:t> - Virtual Electronic Control Units. </a:t>
            </a:r>
            <a:r>
              <a:rPr lang="en-US" sz="1200" dirty="0">
                <a:hlinkClick r:id="rId5"/>
              </a:rPr>
              <a:t>[White Paper]</a:t>
            </a:r>
            <a:r>
              <a:rPr lang="en-US" sz="1200" dirty="0"/>
              <a:t>.</a:t>
            </a:r>
          </a:p>
          <a:p>
            <a:endParaRPr lang="en-US" sz="1200" dirty="0"/>
          </a:p>
        </p:txBody>
      </p:sp>
      <p:sp>
        <p:nvSpPr>
          <p:cNvPr id="18" name="Title 2">
            <a:extLst>
              <a:ext uri="{FF2B5EF4-FFF2-40B4-BE49-F238E27FC236}">
                <a16:creationId xmlns:a16="http://schemas.microsoft.com/office/drawing/2014/main" id="{6B83191A-3198-867D-CA9F-421A498EFCD6}"/>
              </a:ext>
            </a:extLst>
          </p:cNvPr>
          <p:cNvSpPr txBox="1">
            <a:spLocks/>
          </p:cNvSpPr>
          <p:nvPr/>
        </p:nvSpPr>
        <p:spPr>
          <a:xfrm>
            <a:off x="354724" y="762201"/>
            <a:ext cx="10769600" cy="396417"/>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Challenge 4: Virtual ECUs deployment and testing</a:t>
            </a:r>
          </a:p>
        </p:txBody>
      </p:sp>
      <p:sp>
        <p:nvSpPr>
          <p:cNvPr id="3" name="Slide Number Placeholder 2">
            <a:extLst>
              <a:ext uri="{FF2B5EF4-FFF2-40B4-BE49-F238E27FC236}">
                <a16:creationId xmlns:a16="http://schemas.microsoft.com/office/drawing/2014/main" id="{872EC196-D5EA-BFBD-0393-EE04CAFF46BD}"/>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16</a:t>
            </a:fld>
            <a:endParaRPr lang="en-US" dirty="0"/>
          </a:p>
        </p:txBody>
      </p:sp>
      <p:sp>
        <p:nvSpPr>
          <p:cNvPr id="4" name="Footer Placeholder 5">
            <a:extLst>
              <a:ext uri="{FF2B5EF4-FFF2-40B4-BE49-F238E27FC236}">
                <a16:creationId xmlns:a16="http://schemas.microsoft.com/office/drawing/2014/main" id="{7C68C568-ECE6-4F6A-0DEA-2C5A4D66E9AD}"/>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6" name="Date Placeholder 6">
            <a:extLst>
              <a:ext uri="{FF2B5EF4-FFF2-40B4-BE49-F238E27FC236}">
                <a16:creationId xmlns:a16="http://schemas.microsoft.com/office/drawing/2014/main" id="{4BB5998B-42F0-A016-4F4B-A3D51D5460A0}"/>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63479993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6"/>
                                        </p:tgtEl>
                                        <p:attrNameLst>
                                          <p:attrName>style.visibility</p:attrName>
                                        </p:attrNameLst>
                                      </p:cBhvr>
                                      <p:to>
                                        <p:strVal val="visible"/>
                                      </p:to>
                                    </p:set>
                                    <p:animEffect transition="in" filter="fade">
                                      <p:cBhvr>
                                        <p:cTn id="7" dur="500"/>
                                        <p:tgtEl>
                                          <p:spTgt spid="2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5"/>
                                        </p:tgtEl>
                                        <p:attrNameLst>
                                          <p:attrName>style.visibility</p:attrName>
                                        </p:attrNameLst>
                                      </p:cBhvr>
                                      <p:to>
                                        <p:strVal val="visible"/>
                                      </p:to>
                                    </p:set>
                                    <p:animEffect transition="in" filter="fade">
                                      <p:cBhvr>
                                        <p:cTn id="1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6902D1AF-B803-7437-7CAE-5B918B72420B}"/>
              </a:ext>
            </a:extLst>
          </p:cNvPr>
          <p:cNvPicPr>
            <a:picLocks noChangeAspect="1"/>
          </p:cNvPicPr>
          <p:nvPr/>
        </p:nvPicPr>
        <p:blipFill rotWithShape="1">
          <a:blip r:embed="rId2"/>
          <a:srcRect b="72829"/>
          <a:stretch/>
        </p:blipFill>
        <p:spPr>
          <a:xfrm>
            <a:off x="5501516" y="598401"/>
            <a:ext cx="4897647" cy="1501144"/>
          </a:xfrm>
          <a:prstGeom prst="rect">
            <a:avLst/>
          </a:prstGeom>
        </p:spPr>
      </p:pic>
      <p:sp>
        <p:nvSpPr>
          <p:cNvPr id="90" name="Content Placeholder 2">
            <a:extLst>
              <a:ext uri="{FF2B5EF4-FFF2-40B4-BE49-F238E27FC236}">
                <a16:creationId xmlns:a16="http://schemas.microsoft.com/office/drawing/2014/main" id="{F75F5F70-E06C-ACEB-81A2-F4E440A54282}"/>
              </a:ext>
            </a:extLst>
          </p:cNvPr>
          <p:cNvSpPr txBox="1">
            <a:spLocks/>
          </p:cNvSpPr>
          <p:nvPr/>
        </p:nvSpPr>
        <p:spPr>
          <a:xfrm>
            <a:off x="396528" y="1211490"/>
            <a:ext cx="4773434" cy="2272112"/>
          </a:xfrm>
          <a:prstGeom prst="rect">
            <a:avLst/>
          </a:prstGeom>
        </p:spPr>
        <p:txBody>
          <a:bodyPr vert="horz" lIns="91440" tIns="45720" rIns="91440" bIns="45720" rtlCol="0">
            <a:noAutofit/>
          </a:bodyPr>
          <a:lst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lnSpc>
                <a:spcPct val="105000"/>
              </a:lnSpc>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lnSpc>
                <a:spcPct val="105000"/>
              </a:lnSpc>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lnSpc>
                <a:spcPct val="105000"/>
              </a:lnSpc>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lnSpc>
                <a:spcPct val="105000"/>
              </a:lnSpc>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a:lstStyle>
          <a:p>
            <a:pPr marL="0" indent="0">
              <a:buFont typeface="Wingdings" pitchFamily="2" charset="2"/>
              <a:buNone/>
            </a:pPr>
            <a:r>
              <a:rPr lang="en-US" sz="1800" b="1" dirty="0"/>
              <a:t>Challenge: </a:t>
            </a:r>
          </a:p>
          <a:p>
            <a:r>
              <a:rPr lang="en-US" sz="1600" dirty="0"/>
              <a:t>Ensure application software can integrate into a variety of environments, depending on hardware architecture &amp; middleware</a:t>
            </a:r>
          </a:p>
          <a:p>
            <a:r>
              <a:rPr lang="en-US" sz="1600" dirty="0"/>
              <a:t>Verify model based AUTOSAR applications on ‘road ready’ middleware in the cloud without target hardware</a:t>
            </a:r>
          </a:p>
          <a:p>
            <a:pPr marL="0" indent="0">
              <a:buNone/>
            </a:pPr>
            <a:r>
              <a:rPr lang="en-US" sz="1800" b="1" dirty="0"/>
              <a:t>Solution:</a:t>
            </a:r>
          </a:p>
        </p:txBody>
      </p:sp>
      <p:sp>
        <p:nvSpPr>
          <p:cNvPr id="91" name="TextBox 90">
            <a:extLst>
              <a:ext uri="{FF2B5EF4-FFF2-40B4-BE49-F238E27FC236}">
                <a16:creationId xmlns:a16="http://schemas.microsoft.com/office/drawing/2014/main" id="{01EF846D-C36E-06D5-6FB5-6ADFD36CD08C}"/>
              </a:ext>
            </a:extLst>
          </p:cNvPr>
          <p:cNvSpPr txBox="1"/>
          <p:nvPr/>
        </p:nvSpPr>
        <p:spPr>
          <a:xfrm>
            <a:off x="326560" y="4591021"/>
            <a:ext cx="896168" cy="296704"/>
          </a:xfrm>
          <a:prstGeom prst="roundRect">
            <a:avLst>
              <a:gd name="adj" fmla="val 47497"/>
            </a:avLst>
          </a:prstGeom>
          <a:solidFill>
            <a:schemeClr val="accent2"/>
          </a:solidFill>
        </p:spPr>
        <p:txBody>
          <a:bodyPr wrap="square" rtlCol="0">
            <a:spAutoFit/>
          </a:bodyPr>
          <a:lstStyle/>
          <a:p>
            <a:pPr algn="ctr"/>
            <a:r>
              <a:rPr lang="en-US" sz="800" b="1">
                <a:solidFill>
                  <a:schemeClr val="bg1"/>
                </a:solidFill>
                <a:latin typeface="Arial" pitchFamily="34" charset="0"/>
                <a:cs typeface="Arial" pitchFamily="34" charset="0"/>
              </a:rPr>
              <a:t>Virtualize</a:t>
            </a:r>
          </a:p>
        </p:txBody>
      </p:sp>
      <p:sp>
        <p:nvSpPr>
          <p:cNvPr id="92" name="TextBox 91">
            <a:extLst>
              <a:ext uri="{FF2B5EF4-FFF2-40B4-BE49-F238E27FC236}">
                <a16:creationId xmlns:a16="http://schemas.microsoft.com/office/drawing/2014/main" id="{F960B946-341F-3166-B6BC-B0C79077FABF}"/>
              </a:ext>
            </a:extLst>
          </p:cNvPr>
          <p:cNvSpPr txBox="1"/>
          <p:nvPr/>
        </p:nvSpPr>
        <p:spPr>
          <a:xfrm>
            <a:off x="326560" y="5105557"/>
            <a:ext cx="896168" cy="296704"/>
          </a:xfrm>
          <a:prstGeom prst="roundRect">
            <a:avLst>
              <a:gd name="adj" fmla="val 47497"/>
            </a:avLst>
          </a:prstGeom>
          <a:solidFill>
            <a:schemeClr val="accent2"/>
          </a:solidFill>
        </p:spPr>
        <p:txBody>
          <a:bodyPr wrap="square" rtlCol="0">
            <a:spAutoFit/>
          </a:bodyPr>
          <a:lstStyle/>
          <a:p>
            <a:pPr algn="ctr"/>
            <a:r>
              <a:rPr lang="en-US" sz="800" b="1">
                <a:solidFill>
                  <a:schemeClr val="bg1"/>
                </a:solidFill>
                <a:latin typeface="Arial" pitchFamily="34" charset="0"/>
                <a:cs typeface="Arial" pitchFamily="34" charset="0"/>
              </a:rPr>
              <a:t>Scale</a:t>
            </a:r>
          </a:p>
        </p:txBody>
      </p:sp>
      <p:sp>
        <p:nvSpPr>
          <p:cNvPr id="93" name="Content Placeholder 2">
            <a:extLst>
              <a:ext uri="{FF2B5EF4-FFF2-40B4-BE49-F238E27FC236}">
                <a16:creationId xmlns:a16="http://schemas.microsoft.com/office/drawing/2014/main" id="{BB07C26B-F17F-EEED-96BB-125D76E30405}"/>
              </a:ext>
            </a:extLst>
          </p:cNvPr>
          <p:cNvSpPr txBox="1">
            <a:spLocks/>
          </p:cNvSpPr>
          <p:nvPr/>
        </p:nvSpPr>
        <p:spPr>
          <a:xfrm>
            <a:off x="957691" y="3544435"/>
            <a:ext cx="4267198" cy="2824652"/>
          </a:xfrm>
          <a:prstGeom prst="rect">
            <a:avLst/>
          </a:prstGeom>
        </p:spPr>
        <p:txBody>
          <a:bodyPr vert="horz" lIns="91440" tIns="45720" rIns="91440" bIns="45720" rtlCol="0">
            <a:noAutofit/>
          </a:bodyPr>
          <a:lstStyle>
            <a:lvl1pPr marL="343755" indent="-343755" algn="l" defTabSz="916680" rtl="0" eaLnBrk="1" latinLnBrk="0" hangingPunct="1">
              <a:spcBef>
                <a:spcPct val="20000"/>
              </a:spcBef>
              <a:buClr>
                <a:schemeClr val="tx2"/>
              </a:buClr>
              <a:buSzPct val="75000"/>
              <a:buFont typeface="Wingdings" pitchFamily="2" charset="2"/>
              <a:buChar char="§"/>
              <a:defRPr sz="2400" kern="1200">
                <a:solidFill>
                  <a:schemeClr val="tx1"/>
                </a:solidFill>
                <a:latin typeface="Arial" pitchFamily="34" charset="0"/>
                <a:ea typeface="+mn-ea"/>
                <a:cs typeface="Arial" pitchFamily="34" charset="0"/>
              </a:defRPr>
            </a:lvl1pPr>
            <a:lvl2pPr marL="744802" indent="-286462" algn="l" defTabSz="916680" rtl="0" eaLnBrk="1" latinLnBrk="0" hangingPunct="1">
              <a:lnSpc>
                <a:spcPct val="105000"/>
              </a:lnSpc>
              <a:spcBef>
                <a:spcPct val="20000"/>
              </a:spcBef>
              <a:buClr>
                <a:schemeClr val="tx2"/>
              </a:buClr>
              <a:buFont typeface="Arial" pitchFamily="34" charset="0"/>
              <a:buChar char="–"/>
              <a:defRPr sz="2000" kern="1200">
                <a:solidFill>
                  <a:schemeClr val="tx1"/>
                </a:solidFill>
                <a:latin typeface="Arial" pitchFamily="34" charset="0"/>
                <a:ea typeface="+mn-ea"/>
                <a:cs typeface="Arial" pitchFamily="34" charset="0"/>
              </a:defRPr>
            </a:lvl2pPr>
            <a:lvl3pPr marL="1145850" indent="-229170" algn="l" defTabSz="916680" rtl="0" eaLnBrk="1" latinLnBrk="0" hangingPunct="1">
              <a:lnSpc>
                <a:spcPct val="105000"/>
              </a:lnSpc>
              <a:spcBef>
                <a:spcPct val="20000"/>
              </a:spcBef>
              <a:buClr>
                <a:schemeClr val="tx2"/>
              </a:buClr>
              <a:buSzPct val="75000"/>
              <a:buFont typeface="Wingdings" pitchFamily="2" charset="2"/>
              <a:buChar char="§"/>
              <a:defRPr sz="1604" kern="1200">
                <a:solidFill>
                  <a:schemeClr val="tx1"/>
                </a:solidFill>
                <a:latin typeface="Arial" pitchFamily="34" charset="0"/>
                <a:ea typeface="+mn-ea"/>
                <a:cs typeface="Arial" pitchFamily="34" charset="0"/>
              </a:defRPr>
            </a:lvl3pPr>
            <a:lvl4pPr marL="1604190" indent="-229170" algn="l" defTabSz="916680" rtl="0" eaLnBrk="1" latinLnBrk="0" hangingPunct="1">
              <a:lnSpc>
                <a:spcPct val="105000"/>
              </a:lnSpc>
              <a:spcBef>
                <a:spcPct val="20000"/>
              </a:spcBef>
              <a:buFont typeface="Arial" pitchFamily="34" charset="0"/>
              <a:buNone/>
              <a:defRPr sz="1604" kern="1200">
                <a:solidFill>
                  <a:schemeClr val="tx1"/>
                </a:solidFill>
                <a:latin typeface="Arial" pitchFamily="34" charset="0"/>
                <a:ea typeface="+mn-ea"/>
                <a:cs typeface="Arial" pitchFamily="34" charset="0"/>
              </a:defRPr>
            </a:lvl4pPr>
            <a:lvl5pPr marL="2062531" indent="-229170" algn="l" defTabSz="916680" rtl="0" eaLnBrk="1" latinLnBrk="0" hangingPunct="1">
              <a:lnSpc>
                <a:spcPct val="105000"/>
              </a:lnSpc>
              <a:spcBef>
                <a:spcPct val="20000"/>
              </a:spcBef>
              <a:buClr>
                <a:schemeClr val="tx2"/>
              </a:buClr>
              <a:buFont typeface="Arial" pitchFamily="34" charset="0"/>
              <a:buChar char="»"/>
              <a:defRPr sz="1404" kern="1200">
                <a:solidFill>
                  <a:schemeClr val="tx1"/>
                </a:solidFill>
                <a:latin typeface="Arial" pitchFamily="34" charset="0"/>
                <a:ea typeface="+mn-ea"/>
                <a:cs typeface="Arial" pitchFamily="34" charset="0"/>
              </a:defRPr>
            </a:lvl5pPr>
            <a:lvl6pPr marL="252087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6pPr>
            <a:lvl7pPr marL="297921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7pPr>
            <a:lvl8pPr marL="343755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8pPr>
            <a:lvl9pPr marL="3895891" indent="-229170" algn="l" defTabSz="916680" rtl="0" eaLnBrk="1" latinLnBrk="0" hangingPunct="1">
              <a:spcBef>
                <a:spcPct val="20000"/>
              </a:spcBef>
              <a:buFont typeface="Arial" pitchFamily="34" charset="0"/>
              <a:buChar char="•"/>
              <a:defRPr sz="2005" kern="1200">
                <a:solidFill>
                  <a:schemeClr val="tx1"/>
                </a:solidFill>
                <a:latin typeface="+mn-lt"/>
                <a:ea typeface="+mn-ea"/>
                <a:cs typeface="+mn-cs"/>
              </a:defRPr>
            </a:lvl9pPr>
          </a:lstStyle>
          <a:p>
            <a:r>
              <a:rPr lang="en-US" sz="1600" dirty="0"/>
              <a:t>Customize application code interface for specific middleware/hardware</a:t>
            </a:r>
          </a:p>
          <a:p>
            <a:pPr lvl="1"/>
            <a:r>
              <a:rPr lang="en-US" sz="1200" dirty="0"/>
              <a:t>Classic AUTOSAR</a:t>
            </a:r>
          </a:p>
          <a:p>
            <a:pPr lvl="1"/>
            <a:r>
              <a:rPr lang="en-US" sz="1200" dirty="0"/>
              <a:t>Adaptive AUTOSAR / DDS / ROS</a:t>
            </a:r>
          </a:p>
          <a:p>
            <a:r>
              <a:rPr lang="en-US" sz="1600" dirty="0"/>
              <a:t>Integrate application code with underlying middleware to deploy within </a:t>
            </a:r>
            <a:r>
              <a:rPr lang="en-US" sz="1600" b="1" dirty="0"/>
              <a:t>Level 3</a:t>
            </a:r>
            <a:r>
              <a:rPr lang="en-US" sz="1600" dirty="0"/>
              <a:t> virtual ECUs</a:t>
            </a:r>
          </a:p>
          <a:p>
            <a:r>
              <a:rPr lang="en-US" sz="1600" dirty="0"/>
              <a:t>Run virtual ECUs in a cloud native environment and verify the vECU  is equivalent to MiL/SiL tests</a:t>
            </a:r>
          </a:p>
        </p:txBody>
      </p:sp>
      <p:pic>
        <p:nvPicPr>
          <p:cNvPr id="88" name="Picture 2" descr="Elektrobit Automotive Software Developer – Elektrobit">
            <a:extLst>
              <a:ext uri="{FF2B5EF4-FFF2-40B4-BE49-F238E27FC236}">
                <a16:creationId xmlns:a16="http://schemas.microsoft.com/office/drawing/2014/main" id="{7A54FD15-01BD-9ECE-831A-9F829FFCE1A3}"/>
              </a:ext>
            </a:extLst>
          </p:cNvPr>
          <p:cNvPicPr>
            <a:picLocks noChangeAspect="1" noChangeArrowheads="1"/>
          </p:cNvPicPr>
          <p:nvPr/>
        </p:nvPicPr>
        <p:blipFill rotWithShape="1">
          <a:blip r:embed="rId3" cstate="print">
            <a:extLst>
              <a:ext uri="{28A0092B-C50C-407E-A947-70E740481C1C}">
                <a14:useLocalDpi xmlns:a14="http://schemas.microsoft.com/office/drawing/2010/main" val="0"/>
              </a:ext>
            </a:extLst>
          </a:blip>
          <a:srcRect l="6486" t="20498" r="4315" b="20036"/>
          <a:stretch/>
        </p:blipFill>
        <p:spPr bwMode="auto">
          <a:xfrm rot="19419432">
            <a:off x="-1182" y="4608664"/>
            <a:ext cx="747293" cy="150623"/>
          </a:xfrm>
          <a:prstGeom prst="rect">
            <a:avLst/>
          </a:prstGeom>
          <a:noFill/>
          <a:extLst>
            <a:ext uri="{909E8E84-426E-40DD-AFC4-6F175D3DCCD1}">
              <a14:hiddenFill xmlns:a14="http://schemas.microsoft.com/office/drawing/2010/main">
                <a:solidFill>
                  <a:srgbClr val="FFFFFF"/>
                </a:solidFill>
              </a14:hiddenFill>
            </a:ext>
          </a:extLst>
        </p:spPr>
      </p:pic>
      <p:sp>
        <p:nvSpPr>
          <p:cNvPr id="8" name="Title 2">
            <a:extLst>
              <a:ext uri="{FF2B5EF4-FFF2-40B4-BE49-F238E27FC236}">
                <a16:creationId xmlns:a16="http://schemas.microsoft.com/office/drawing/2014/main" id="{2BB110A9-2082-3A92-EA7D-2E65C8C756AE}"/>
              </a:ext>
            </a:extLst>
          </p:cNvPr>
          <p:cNvSpPr txBox="1">
            <a:spLocks/>
          </p:cNvSpPr>
          <p:nvPr/>
        </p:nvSpPr>
        <p:spPr>
          <a:xfrm>
            <a:off x="373045" y="746161"/>
            <a:ext cx="10769600" cy="374300"/>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Challenge 4: Virtual ECUs deployment and testing</a:t>
            </a:r>
          </a:p>
        </p:txBody>
      </p:sp>
      <p:sp>
        <p:nvSpPr>
          <p:cNvPr id="2" name="Title 1">
            <a:extLst>
              <a:ext uri="{FF2B5EF4-FFF2-40B4-BE49-F238E27FC236}">
                <a16:creationId xmlns:a16="http://schemas.microsoft.com/office/drawing/2014/main" id="{56B49077-A1C7-346D-8BE4-D189F3507C21}"/>
              </a:ext>
            </a:extLst>
          </p:cNvPr>
          <p:cNvSpPr>
            <a:spLocks noGrp="1"/>
          </p:cNvSpPr>
          <p:nvPr>
            <p:ph type="title"/>
          </p:nvPr>
        </p:nvSpPr>
        <p:spPr>
          <a:xfrm>
            <a:off x="354724" y="365125"/>
            <a:ext cx="10515600" cy="443615"/>
          </a:xfrm>
        </p:spPr>
        <p:txBody>
          <a:bodyPr>
            <a:noAutofit/>
          </a:bodyPr>
          <a:lstStyle/>
          <a:p>
            <a:r>
              <a:rPr lang="it-IT" sz="3200" dirty="0"/>
              <a:t>SDV Development in Action</a:t>
            </a:r>
            <a:br>
              <a:rPr lang="it-IT" dirty="0"/>
            </a:br>
            <a:endParaRPr lang="en-US" dirty="0"/>
          </a:p>
        </p:txBody>
      </p:sp>
      <p:sp>
        <p:nvSpPr>
          <p:cNvPr id="3" name="Slide Number Placeholder 2">
            <a:extLst>
              <a:ext uri="{FF2B5EF4-FFF2-40B4-BE49-F238E27FC236}">
                <a16:creationId xmlns:a16="http://schemas.microsoft.com/office/drawing/2014/main" id="{6AAD80A1-F091-3111-A086-BD47EC40620D}"/>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17</a:t>
            </a:fld>
            <a:endParaRPr lang="en-US" dirty="0"/>
          </a:p>
        </p:txBody>
      </p:sp>
      <p:sp>
        <p:nvSpPr>
          <p:cNvPr id="4" name="Footer Placeholder 5">
            <a:extLst>
              <a:ext uri="{FF2B5EF4-FFF2-40B4-BE49-F238E27FC236}">
                <a16:creationId xmlns:a16="http://schemas.microsoft.com/office/drawing/2014/main" id="{FB55BD23-8E82-EE48-3D2D-AC99E92F1CE5}"/>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5" name="Date Placeholder 6">
            <a:extLst>
              <a:ext uri="{FF2B5EF4-FFF2-40B4-BE49-F238E27FC236}">
                <a16:creationId xmlns:a16="http://schemas.microsoft.com/office/drawing/2014/main" id="{22D5A6F7-3E0A-4D02-A332-59679F352C5F}"/>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pic>
        <p:nvPicPr>
          <p:cNvPr id="9" name="Picture 8">
            <a:extLst>
              <a:ext uri="{FF2B5EF4-FFF2-40B4-BE49-F238E27FC236}">
                <a16:creationId xmlns:a16="http://schemas.microsoft.com/office/drawing/2014/main" id="{B16B42C0-15E4-38D2-317B-D47420178515}"/>
              </a:ext>
            </a:extLst>
          </p:cNvPr>
          <p:cNvPicPr>
            <a:picLocks noChangeAspect="1"/>
          </p:cNvPicPr>
          <p:nvPr/>
        </p:nvPicPr>
        <p:blipFill rotWithShape="1">
          <a:blip r:embed="rId2"/>
          <a:srcRect t="27139"/>
          <a:stretch/>
        </p:blipFill>
        <p:spPr>
          <a:xfrm>
            <a:off x="5501516" y="2099549"/>
            <a:ext cx="4897647" cy="4025500"/>
          </a:xfrm>
          <a:prstGeom prst="rect">
            <a:avLst/>
          </a:prstGeom>
        </p:spPr>
      </p:pic>
    </p:spTree>
    <p:extLst>
      <p:ext uri="{BB962C8B-B14F-4D97-AF65-F5344CB8AC3E}">
        <p14:creationId xmlns:p14="http://schemas.microsoft.com/office/powerpoint/2010/main" val="38156811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0">
                                            <p:txEl>
                                              <p:pRg st="3" end="3"/>
                                            </p:txEl>
                                          </p:spTgt>
                                        </p:tgtEl>
                                        <p:attrNameLst>
                                          <p:attrName>style.visibility</p:attrName>
                                        </p:attrNameLst>
                                      </p:cBhvr>
                                      <p:to>
                                        <p:strVal val="visible"/>
                                      </p:to>
                                    </p:set>
                                    <p:animEffect transition="in" filter="fade">
                                      <p:cBhvr>
                                        <p:cTn id="7" dur="500"/>
                                        <p:tgtEl>
                                          <p:spTgt spid="90">
                                            <p:txEl>
                                              <p:pRg st="3" end="3"/>
                                            </p:txEl>
                                          </p:spTgt>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1"/>
                                        </p:tgtEl>
                                        <p:attrNameLst>
                                          <p:attrName>style.visibility</p:attrName>
                                        </p:attrNameLst>
                                      </p:cBhvr>
                                      <p:to>
                                        <p:strVal val="visible"/>
                                      </p:to>
                                    </p:set>
                                    <p:animEffect transition="in" filter="fade">
                                      <p:cBhvr>
                                        <p:cTn id="10" dur="500"/>
                                        <p:tgtEl>
                                          <p:spTgt spid="91"/>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92"/>
                                        </p:tgtEl>
                                        <p:attrNameLst>
                                          <p:attrName>style.visibility</p:attrName>
                                        </p:attrNameLst>
                                      </p:cBhvr>
                                      <p:to>
                                        <p:strVal val="visible"/>
                                      </p:to>
                                    </p:set>
                                    <p:animEffect transition="in" filter="fade">
                                      <p:cBhvr>
                                        <p:cTn id="13" dur="500"/>
                                        <p:tgtEl>
                                          <p:spTgt spid="92"/>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93"/>
                                        </p:tgtEl>
                                        <p:attrNameLst>
                                          <p:attrName>style.visibility</p:attrName>
                                        </p:attrNameLst>
                                      </p:cBhvr>
                                      <p:to>
                                        <p:strVal val="visible"/>
                                      </p:to>
                                    </p:set>
                                    <p:animEffect transition="in" filter="fade">
                                      <p:cBhvr>
                                        <p:cTn id="16" dur="500"/>
                                        <p:tgtEl>
                                          <p:spTgt spid="93"/>
                                        </p:tgtEl>
                                      </p:cBhvr>
                                    </p:animEffect>
                                  </p:childTnLst>
                                </p:cTn>
                              </p:par>
                              <p:par>
                                <p:cTn id="17" presetID="10" presetClass="entr" presetSubtype="0" fill="hold" nodeType="withEffect">
                                  <p:stCondLst>
                                    <p:cond delay="0"/>
                                  </p:stCondLst>
                                  <p:childTnLst>
                                    <p:set>
                                      <p:cBhvr>
                                        <p:cTn id="18" dur="1" fill="hold">
                                          <p:stCondLst>
                                            <p:cond delay="0"/>
                                          </p:stCondLst>
                                        </p:cTn>
                                        <p:tgtEl>
                                          <p:spTgt spid="88"/>
                                        </p:tgtEl>
                                        <p:attrNameLst>
                                          <p:attrName>style.visibility</p:attrName>
                                        </p:attrNameLst>
                                      </p:cBhvr>
                                      <p:to>
                                        <p:strVal val="visible"/>
                                      </p:to>
                                    </p:set>
                                    <p:animEffect transition="in" filter="fade">
                                      <p:cBhvr>
                                        <p:cTn id="19" dur="500"/>
                                        <p:tgtEl>
                                          <p:spTgt spid="88"/>
                                        </p:tgtEl>
                                      </p:cBhvr>
                                    </p:animEffect>
                                  </p:childTnLst>
                                </p:cTn>
                              </p:par>
                              <p:par>
                                <p:cTn id="20" presetID="1" presetClass="entr" presetSubtype="0" fill="hold" nodeType="withEffect">
                                  <p:stCondLst>
                                    <p:cond delay="0"/>
                                  </p:stCondLst>
                                  <p:childTnLst>
                                    <p:set>
                                      <p:cBhvr>
                                        <p:cTn id="21" dur="1" fill="hold">
                                          <p:stCondLst>
                                            <p:cond delay="0"/>
                                          </p:stCondLst>
                                        </p:cTn>
                                        <p:tgtEl>
                                          <p:spTgt spid="7"/>
                                        </p:tgtEl>
                                        <p:attrNameLst>
                                          <p:attrName>style.visibility</p:attrName>
                                        </p:attrNameLst>
                                      </p:cBhvr>
                                      <p:to>
                                        <p:strVal val="visible"/>
                                      </p:to>
                                    </p:se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1" grpId="0" animBg="1"/>
      <p:bldP spid="92" grpId="0" animBg="1"/>
      <p:bldP spid="93"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CF0E5C8C-4952-FAF6-07FF-136311679D70}"/>
              </a:ext>
            </a:extLst>
          </p:cNvPr>
          <p:cNvPicPr>
            <a:picLocks noChangeAspect="1"/>
          </p:cNvPicPr>
          <p:nvPr/>
        </p:nvPicPr>
        <p:blipFill>
          <a:blip r:embed="rId2"/>
          <a:stretch>
            <a:fillRect/>
          </a:stretch>
        </p:blipFill>
        <p:spPr>
          <a:xfrm>
            <a:off x="2249837" y="1336787"/>
            <a:ext cx="8222341" cy="4628177"/>
          </a:xfrm>
          <a:prstGeom prst="rect">
            <a:avLst/>
          </a:prstGeom>
        </p:spPr>
      </p:pic>
      <p:pic>
        <p:nvPicPr>
          <p:cNvPr id="4" name="Picture 3" descr="A picture containing car, outdoor, vehicle, transport&#10;&#10;Description automatically generated">
            <a:extLst>
              <a:ext uri="{FF2B5EF4-FFF2-40B4-BE49-F238E27FC236}">
                <a16:creationId xmlns:a16="http://schemas.microsoft.com/office/drawing/2014/main" id="{E2B0A636-7CBC-AFAC-5357-3DE127E699FB}"/>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l="13901" t="33728" r="35866" b="12977"/>
          <a:stretch/>
        </p:blipFill>
        <p:spPr>
          <a:xfrm>
            <a:off x="10535993" y="1525872"/>
            <a:ext cx="1578817" cy="849498"/>
          </a:xfrm>
          <a:prstGeom prst="rect">
            <a:avLst/>
          </a:prstGeom>
        </p:spPr>
      </p:pic>
      <p:pic>
        <p:nvPicPr>
          <p:cNvPr id="11" name="Picture 10">
            <a:extLst>
              <a:ext uri="{FF2B5EF4-FFF2-40B4-BE49-F238E27FC236}">
                <a16:creationId xmlns:a16="http://schemas.microsoft.com/office/drawing/2014/main" id="{0EF87656-99E4-3B8C-1872-B726B5578D43}"/>
              </a:ext>
            </a:extLst>
          </p:cNvPr>
          <p:cNvPicPr>
            <a:picLocks noChangeAspect="1"/>
          </p:cNvPicPr>
          <p:nvPr/>
        </p:nvPicPr>
        <p:blipFill>
          <a:blip r:embed="rId4"/>
          <a:stretch>
            <a:fillRect/>
          </a:stretch>
        </p:blipFill>
        <p:spPr>
          <a:xfrm>
            <a:off x="442874" y="4113983"/>
            <a:ext cx="1583512" cy="2169998"/>
          </a:xfrm>
          <a:prstGeom prst="rect">
            <a:avLst/>
          </a:prstGeom>
        </p:spPr>
      </p:pic>
      <p:cxnSp>
        <p:nvCxnSpPr>
          <p:cNvPr id="13" name="Straight Connector 12">
            <a:extLst>
              <a:ext uri="{FF2B5EF4-FFF2-40B4-BE49-F238E27FC236}">
                <a16:creationId xmlns:a16="http://schemas.microsoft.com/office/drawing/2014/main" id="{89E41336-4FBF-A811-3A74-5A1045BBF179}"/>
              </a:ext>
            </a:extLst>
          </p:cNvPr>
          <p:cNvCxnSpPr>
            <a:cxnSpLocks/>
            <a:stCxn id="4" idx="1"/>
          </p:cNvCxnSpPr>
          <p:nvPr/>
        </p:nvCxnSpPr>
        <p:spPr>
          <a:xfrm flipH="1">
            <a:off x="7187491" y="1950621"/>
            <a:ext cx="3348502" cy="711087"/>
          </a:xfrm>
          <a:prstGeom prst="line">
            <a:avLst/>
          </a:prstGeom>
          <a:ln w="28575">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cxnSp>
        <p:nvCxnSpPr>
          <p:cNvPr id="33" name="Straight Connector 32">
            <a:extLst>
              <a:ext uri="{FF2B5EF4-FFF2-40B4-BE49-F238E27FC236}">
                <a16:creationId xmlns:a16="http://schemas.microsoft.com/office/drawing/2014/main" id="{FDA1E9FD-4350-6168-2C28-2563CC1AB06E}"/>
              </a:ext>
            </a:extLst>
          </p:cNvPr>
          <p:cNvCxnSpPr>
            <a:cxnSpLocks/>
            <a:stCxn id="6" idx="1"/>
          </p:cNvCxnSpPr>
          <p:nvPr/>
        </p:nvCxnSpPr>
        <p:spPr>
          <a:xfrm flipH="1" flipV="1">
            <a:off x="7413171" y="3914147"/>
            <a:ext cx="3122822" cy="536072"/>
          </a:xfrm>
          <a:prstGeom prst="line">
            <a:avLst/>
          </a:prstGeom>
          <a:ln w="28575">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cxnSp>
        <p:nvCxnSpPr>
          <p:cNvPr id="36" name="Straight Connector 35">
            <a:extLst>
              <a:ext uri="{FF2B5EF4-FFF2-40B4-BE49-F238E27FC236}">
                <a16:creationId xmlns:a16="http://schemas.microsoft.com/office/drawing/2014/main" id="{0C6D7876-37EE-F5F9-3166-E3D44BF51A3A}"/>
              </a:ext>
            </a:extLst>
          </p:cNvPr>
          <p:cNvCxnSpPr>
            <a:cxnSpLocks/>
            <a:stCxn id="11" idx="3"/>
          </p:cNvCxnSpPr>
          <p:nvPr/>
        </p:nvCxnSpPr>
        <p:spPr>
          <a:xfrm>
            <a:off x="2026386" y="5198982"/>
            <a:ext cx="3500881" cy="164817"/>
          </a:xfrm>
          <a:prstGeom prst="line">
            <a:avLst/>
          </a:prstGeom>
          <a:ln w="28575">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40" name="TextBox 39">
            <a:extLst>
              <a:ext uri="{FF2B5EF4-FFF2-40B4-BE49-F238E27FC236}">
                <a16:creationId xmlns:a16="http://schemas.microsoft.com/office/drawing/2014/main" id="{F6DA39F6-8778-9391-6877-68A909D63D34}"/>
              </a:ext>
            </a:extLst>
          </p:cNvPr>
          <p:cNvSpPr txBox="1"/>
          <p:nvPr/>
        </p:nvSpPr>
        <p:spPr>
          <a:xfrm>
            <a:off x="286061" y="1600845"/>
            <a:ext cx="1900689" cy="1384995"/>
          </a:xfrm>
          <a:prstGeom prst="rect">
            <a:avLst/>
          </a:prstGeom>
          <a:noFill/>
          <a:ln w="28575">
            <a:solidFill>
              <a:schemeClr val="accent1"/>
            </a:solidFill>
          </a:ln>
        </p:spPr>
        <p:txBody>
          <a:bodyPr wrap="square" rtlCol="0">
            <a:spAutoFit/>
          </a:bodyPr>
          <a:lstStyle/>
          <a:p>
            <a:pPr algn="ctr"/>
            <a:r>
              <a:rPr lang="en-US" sz="1400" b="1" dirty="0">
                <a:solidFill>
                  <a:srgbClr val="0076A9"/>
                </a:solidFill>
                <a:latin typeface="Arial" pitchFamily="34" charset="0"/>
                <a:cs typeface="Arial" pitchFamily="34" charset="0"/>
              </a:rPr>
              <a:t>Test Vectors &amp;   Vehicle Behavior exported from Simulink</a:t>
            </a:r>
          </a:p>
          <a:p>
            <a:pPr algn="ctr"/>
            <a:r>
              <a:rPr lang="en-US" sz="1400" b="1" dirty="0">
                <a:solidFill>
                  <a:srgbClr val="0076A9"/>
                </a:solidFill>
                <a:latin typeface="Arial" pitchFamily="34" charset="0"/>
                <a:cs typeface="Arial" pitchFamily="34" charset="0"/>
              </a:rPr>
              <a:t>(Injected into </a:t>
            </a:r>
            <a:r>
              <a:rPr lang="en-US" sz="1400" b="1" dirty="0" err="1">
                <a:solidFill>
                  <a:srgbClr val="0076A9"/>
                </a:solidFill>
                <a:latin typeface="Arial" pitchFamily="34" charset="0"/>
                <a:cs typeface="Arial" pitchFamily="34" charset="0"/>
              </a:rPr>
              <a:t>vECUs</a:t>
            </a:r>
            <a:r>
              <a:rPr lang="en-US" sz="1400" b="1" dirty="0">
                <a:solidFill>
                  <a:srgbClr val="0076A9"/>
                </a:solidFill>
                <a:latin typeface="Arial" pitchFamily="34" charset="0"/>
                <a:cs typeface="Arial" pitchFamily="34" charset="0"/>
              </a:rPr>
              <a:t> via SOME/IP)</a:t>
            </a:r>
            <a:endParaRPr lang="en-US" sz="1400" dirty="0">
              <a:solidFill>
                <a:srgbClr val="0076A9"/>
              </a:solidFill>
              <a:latin typeface="Arial" pitchFamily="34" charset="0"/>
              <a:cs typeface="Arial" pitchFamily="34" charset="0"/>
            </a:endParaRPr>
          </a:p>
        </p:txBody>
      </p:sp>
      <p:cxnSp>
        <p:nvCxnSpPr>
          <p:cNvPr id="41" name="Straight Connector 40">
            <a:extLst>
              <a:ext uri="{FF2B5EF4-FFF2-40B4-BE49-F238E27FC236}">
                <a16:creationId xmlns:a16="http://schemas.microsoft.com/office/drawing/2014/main" id="{78831D32-165F-8420-B23E-58B36F3492FC}"/>
              </a:ext>
            </a:extLst>
          </p:cNvPr>
          <p:cNvCxnSpPr>
            <a:cxnSpLocks/>
            <a:stCxn id="40" idx="3"/>
          </p:cNvCxnSpPr>
          <p:nvPr/>
        </p:nvCxnSpPr>
        <p:spPr>
          <a:xfrm>
            <a:off x="2186750" y="2293343"/>
            <a:ext cx="604020" cy="930206"/>
          </a:xfrm>
          <a:prstGeom prst="line">
            <a:avLst/>
          </a:prstGeom>
          <a:ln w="28575">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sp>
        <p:nvSpPr>
          <p:cNvPr id="44" name="TextBox 43">
            <a:extLst>
              <a:ext uri="{FF2B5EF4-FFF2-40B4-BE49-F238E27FC236}">
                <a16:creationId xmlns:a16="http://schemas.microsoft.com/office/drawing/2014/main" id="{D7C63792-1917-807F-2AB4-FAF89F941D58}"/>
              </a:ext>
            </a:extLst>
          </p:cNvPr>
          <p:cNvSpPr txBox="1"/>
          <p:nvPr/>
        </p:nvSpPr>
        <p:spPr>
          <a:xfrm>
            <a:off x="284286" y="3229381"/>
            <a:ext cx="1900689" cy="738664"/>
          </a:xfrm>
          <a:prstGeom prst="rect">
            <a:avLst/>
          </a:prstGeom>
          <a:noFill/>
          <a:ln>
            <a:solidFill>
              <a:schemeClr val="accent1"/>
            </a:solidFill>
          </a:ln>
        </p:spPr>
        <p:txBody>
          <a:bodyPr wrap="square" rtlCol="0">
            <a:spAutoFit/>
          </a:bodyPr>
          <a:lstStyle/>
          <a:p>
            <a:pPr algn="ctr"/>
            <a:r>
              <a:rPr lang="en-US" sz="1400" b="1" dirty="0">
                <a:solidFill>
                  <a:srgbClr val="0076A9"/>
                </a:solidFill>
                <a:latin typeface="Arial" pitchFamily="34" charset="0"/>
                <a:cs typeface="Arial" pitchFamily="34" charset="0"/>
              </a:rPr>
              <a:t>Inter ECU Communication</a:t>
            </a:r>
          </a:p>
          <a:p>
            <a:pPr algn="ctr"/>
            <a:r>
              <a:rPr lang="en-US" sz="1400" b="1" dirty="0">
                <a:solidFill>
                  <a:srgbClr val="0076A9"/>
                </a:solidFill>
                <a:latin typeface="Arial" pitchFamily="34" charset="0"/>
                <a:cs typeface="Arial" pitchFamily="34" charset="0"/>
              </a:rPr>
              <a:t>(via SOME/IP)</a:t>
            </a:r>
            <a:endParaRPr lang="en-US" sz="1400" dirty="0">
              <a:solidFill>
                <a:srgbClr val="0076A9"/>
              </a:solidFill>
              <a:latin typeface="Arial" pitchFamily="34" charset="0"/>
              <a:cs typeface="Arial" pitchFamily="34" charset="0"/>
            </a:endParaRPr>
          </a:p>
        </p:txBody>
      </p:sp>
      <p:cxnSp>
        <p:nvCxnSpPr>
          <p:cNvPr id="45" name="Straight Connector 44">
            <a:extLst>
              <a:ext uri="{FF2B5EF4-FFF2-40B4-BE49-F238E27FC236}">
                <a16:creationId xmlns:a16="http://schemas.microsoft.com/office/drawing/2014/main" id="{9A6DAC41-7351-211B-0899-6C3ED8AC260C}"/>
              </a:ext>
            </a:extLst>
          </p:cNvPr>
          <p:cNvCxnSpPr>
            <a:cxnSpLocks/>
            <a:stCxn id="44" idx="3"/>
          </p:cNvCxnSpPr>
          <p:nvPr/>
        </p:nvCxnSpPr>
        <p:spPr>
          <a:xfrm>
            <a:off x="2184975" y="3598713"/>
            <a:ext cx="4047248" cy="1159023"/>
          </a:xfrm>
          <a:prstGeom prst="line">
            <a:avLst/>
          </a:prstGeom>
          <a:ln w="31750">
            <a:solidFill>
              <a:schemeClr val="accent1"/>
            </a:solidFill>
            <a:tailEnd type="oval" w="lg" len="lg"/>
          </a:ln>
        </p:spPr>
        <p:style>
          <a:lnRef idx="1">
            <a:schemeClr val="accent1"/>
          </a:lnRef>
          <a:fillRef idx="0">
            <a:schemeClr val="accent1"/>
          </a:fillRef>
          <a:effectRef idx="0">
            <a:schemeClr val="accent1"/>
          </a:effectRef>
          <a:fontRef idx="minor">
            <a:schemeClr val="tx1"/>
          </a:fontRef>
        </p:style>
      </p:cxnSp>
      <p:pic>
        <p:nvPicPr>
          <p:cNvPr id="6" name="Picture 5">
            <a:extLst>
              <a:ext uri="{FF2B5EF4-FFF2-40B4-BE49-F238E27FC236}">
                <a16:creationId xmlns:a16="http://schemas.microsoft.com/office/drawing/2014/main" id="{B198C257-4503-31D9-8D4A-636710A5DBB8}"/>
              </a:ext>
            </a:extLst>
          </p:cNvPr>
          <p:cNvPicPr>
            <a:picLocks noChangeAspect="1"/>
          </p:cNvPicPr>
          <p:nvPr/>
        </p:nvPicPr>
        <p:blipFill>
          <a:blip r:embed="rId5"/>
          <a:stretch>
            <a:fillRect/>
          </a:stretch>
        </p:blipFill>
        <p:spPr>
          <a:xfrm>
            <a:off x="10535993" y="3365220"/>
            <a:ext cx="1596545" cy="2169998"/>
          </a:xfrm>
          <a:prstGeom prst="rect">
            <a:avLst/>
          </a:prstGeom>
        </p:spPr>
      </p:pic>
      <p:sp>
        <p:nvSpPr>
          <p:cNvPr id="7" name="Title 2">
            <a:extLst>
              <a:ext uri="{FF2B5EF4-FFF2-40B4-BE49-F238E27FC236}">
                <a16:creationId xmlns:a16="http://schemas.microsoft.com/office/drawing/2014/main" id="{F847E7AA-720D-18C9-DB6E-EBB3E66C59AA}"/>
              </a:ext>
            </a:extLst>
          </p:cNvPr>
          <p:cNvSpPr txBox="1">
            <a:spLocks/>
          </p:cNvSpPr>
          <p:nvPr/>
        </p:nvSpPr>
        <p:spPr>
          <a:xfrm>
            <a:off x="354724" y="789013"/>
            <a:ext cx="10769600" cy="450521"/>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Challenge 4: Cloud-native Virtual ECUs deployment and testing</a:t>
            </a:r>
          </a:p>
        </p:txBody>
      </p:sp>
      <p:sp>
        <p:nvSpPr>
          <p:cNvPr id="2" name="Title 1">
            <a:extLst>
              <a:ext uri="{FF2B5EF4-FFF2-40B4-BE49-F238E27FC236}">
                <a16:creationId xmlns:a16="http://schemas.microsoft.com/office/drawing/2014/main" id="{0609ECCB-30ED-7510-3EA7-F68AB5008A62}"/>
              </a:ext>
            </a:extLst>
          </p:cNvPr>
          <p:cNvSpPr>
            <a:spLocks noGrp="1"/>
          </p:cNvSpPr>
          <p:nvPr>
            <p:ph type="title"/>
          </p:nvPr>
        </p:nvSpPr>
        <p:spPr>
          <a:xfrm>
            <a:off x="354724" y="365126"/>
            <a:ext cx="10515600" cy="418056"/>
          </a:xfrm>
        </p:spPr>
        <p:txBody>
          <a:bodyPr>
            <a:noAutofit/>
          </a:bodyPr>
          <a:lstStyle/>
          <a:p>
            <a:r>
              <a:rPr lang="it-IT" sz="3200" dirty="0"/>
              <a:t>SDV Development in Action</a:t>
            </a:r>
            <a:endParaRPr lang="en-US" dirty="0"/>
          </a:p>
        </p:txBody>
      </p:sp>
      <p:sp>
        <p:nvSpPr>
          <p:cNvPr id="3" name="Slide Number Placeholder 2">
            <a:extLst>
              <a:ext uri="{FF2B5EF4-FFF2-40B4-BE49-F238E27FC236}">
                <a16:creationId xmlns:a16="http://schemas.microsoft.com/office/drawing/2014/main" id="{2BCDD103-C8C9-F79B-45F5-590214131565}"/>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18</a:t>
            </a:fld>
            <a:endParaRPr lang="en-US" dirty="0"/>
          </a:p>
        </p:txBody>
      </p:sp>
      <p:sp>
        <p:nvSpPr>
          <p:cNvPr id="8" name="Footer Placeholder 5">
            <a:extLst>
              <a:ext uri="{FF2B5EF4-FFF2-40B4-BE49-F238E27FC236}">
                <a16:creationId xmlns:a16="http://schemas.microsoft.com/office/drawing/2014/main" id="{2D8DC6C0-AA1C-2B52-8092-1D73B4CF0D98}"/>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9" name="Date Placeholder 6">
            <a:extLst>
              <a:ext uri="{FF2B5EF4-FFF2-40B4-BE49-F238E27FC236}">
                <a16:creationId xmlns:a16="http://schemas.microsoft.com/office/drawing/2014/main" id="{E13B1E44-2C29-86C7-A206-7A17AA6FF20C}"/>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2309393714"/>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40"/>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41"/>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44"/>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45"/>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1"/>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6"/>
                                        </p:tgtEl>
                                        <p:attrNameLst>
                                          <p:attrName>style.visibility</p:attrName>
                                        </p:attrNameLst>
                                      </p:cBhvr>
                                      <p:to>
                                        <p:strVal val="visible"/>
                                      </p:to>
                                    </p:set>
                                  </p:childTnLst>
                                </p:cTn>
                              </p:par>
                            </p:childTnLst>
                          </p:cTn>
                        </p:par>
                      </p:childTnLst>
                    </p:cTn>
                  </p:par>
                  <p:par>
                    <p:cTn id="21" fill="hold">
                      <p:stCondLst>
                        <p:cond delay="indefinite"/>
                      </p:stCondLst>
                      <p:childTnLst>
                        <p:par>
                          <p:cTn id="22" fill="hold">
                            <p:stCondLst>
                              <p:cond delay="0"/>
                            </p:stCondLst>
                            <p:childTnLst>
                              <p:par>
                                <p:cTn id="23" presetID="1" presetClass="entr" presetSubtype="0" fill="hold" nodeType="clickEffect">
                                  <p:stCondLst>
                                    <p:cond delay="0"/>
                                  </p:stCondLst>
                                  <p:childTnLst>
                                    <p:set>
                                      <p:cBhvr>
                                        <p:cTn id="24" dur="1" fill="hold">
                                          <p:stCondLst>
                                            <p:cond delay="0"/>
                                          </p:stCondLst>
                                        </p:cTn>
                                        <p:tgtEl>
                                          <p:spTgt spid="33"/>
                                        </p:tgtEl>
                                        <p:attrNameLst>
                                          <p:attrName>style.visibility</p:attrName>
                                        </p:attrNameLst>
                                      </p:cBhvr>
                                      <p:to>
                                        <p:strVal val="visible"/>
                                      </p:to>
                                    </p:set>
                                  </p:childTnLst>
                                </p:cTn>
                              </p:par>
                              <p:par>
                                <p:cTn id="25" presetID="1" presetClass="entr" presetSubtype="0" fill="hold" nodeType="withEffect">
                                  <p:stCondLst>
                                    <p:cond delay="0"/>
                                  </p:stCondLst>
                                  <p:childTnLst>
                                    <p:set>
                                      <p:cBhvr>
                                        <p:cTn id="26" dur="1" fill="hold">
                                          <p:stCondLst>
                                            <p:cond delay="0"/>
                                          </p:stCondLst>
                                        </p:cTn>
                                        <p:tgtEl>
                                          <p:spTgt spid="6"/>
                                        </p:tgtEl>
                                        <p:attrNameLst>
                                          <p:attrName>style.visibility</p:attrName>
                                        </p:attrNameLst>
                                      </p:cBhvr>
                                      <p:to>
                                        <p:strVal val="visible"/>
                                      </p:to>
                                    </p:set>
                                  </p:childTnLst>
                                </p:cTn>
                              </p:par>
                            </p:childTnLst>
                          </p:cTn>
                        </p:par>
                      </p:childTnLst>
                    </p:cTn>
                  </p:par>
                  <p:par>
                    <p:cTn id="27" fill="hold">
                      <p:stCondLst>
                        <p:cond delay="indefinite"/>
                      </p:stCondLst>
                      <p:childTnLst>
                        <p:par>
                          <p:cTn id="28" fill="hold">
                            <p:stCondLst>
                              <p:cond delay="0"/>
                            </p:stCondLst>
                            <p:childTnLst>
                              <p:par>
                                <p:cTn id="29" presetID="1" presetClass="entr" presetSubtype="0" fill="hold" nodeType="clickEffect">
                                  <p:stCondLst>
                                    <p:cond delay="0"/>
                                  </p:stCondLst>
                                  <p:childTnLst>
                                    <p:set>
                                      <p:cBhvr>
                                        <p:cTn id="30" dur="1" fill="hold">
                                          <p:stCondLst>
                                            <p:cond delay="0"/>
                                          </p:stCondLst>
                                        </p:cTn>
                                        <p:tgtEl>
                                          <p:spTgt spid="13"/>
                                        </p:tgtEl>
                                        <p:attrNameLst>
                                          <p:attrName>style.visibility</p:attrName>
                                        </p:attrNameLst>
                                      </p:cBhvr>
                                      <p:to>
                                        <p:strVal val="visible"/>
                                      </p:to>
                                    </p:set>
                                  </p:childTnLst>
                                </p:cTn>
                              </p:par>
                              <p:par>
                                <p:cTn id="31" presetID="1" presetClass="entr" presetSubtype="0" fill="hold" nodeType="withEffect">
                                  <p:stCondLst>
                                    <p:cond delay="0"/>
                                  </p:stCondLst>
                                  <p:childTnLst>
                                    <p:set>
                                      <p:cBhvr>
                                        <p:cTn id="32" dur="1" fill="hold">
                                          <p:stCondLst>
                                            <p:cond delay="0"/>
                                          </p:stCondLst>
                                        </p:cTn>
                                        <p:tgtEl>
                                          <p:spTgt spid="4"/>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 grpId="0" animBg="1"/>
      <p:bldP spid="44" grpId="0" animBg="1"/>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85E90-A069-42C8-EC7F-AF55090A1DC3}"/>
              </a:ext>
            </a:extLst>
          </p:cNvPr>
          <p:cNvSpPr>
            <a:spLocks noGrp="1"/>
          </p:cNvSpPr>
          <p:nvPr>
            <p:ph type="title"/>
          </p:nvPr>
        </p:nvSpPr>
        <p:spPr/>
        <p:txBody>
          <a:bodyPr>
            <a:noAutofit/>
          </a:bodyPr>
          <a:lstStyle/>
          <a:p>
            <a:r>
              <a:rPr lang="it-IT" sz="3200" dirty="0">
                <a:latin typeface="Arial"/>
                <a:cs typeface="Arial"/>
              </a:rPr>
              <a:t>SDV Development in Action</a:t>
            </a:r>
            <a:br>
              <a:rPr lang="it-IT" dirty="0"/>
            </a:br>
            <a:endParaRPr lang="en-US" dirty="0">
              <a:solidFill>
                <a:schemeClr val="accent1"/>
              </a:solidFill>
              <a:latin typeface="Arial"/>
              <a:cs typeface="Arial"/>
            </a:endParaRPr>
          </a:p>
        </p:txBody>
      </p:sp>
      <p:sp>
        <p:nvSpPr>
          <p:cNvPr id="3" name="Content Placeholder 2">
            <a:extLst>
              <a:ext uri="{FF2B5EF4-FFF2-40B4-BE49-F238E27FC236}">
                <a16:creationId xmlns:a16="http://schemas.microsoft.com/office/drawing/2014/main" id="{437DBA08-19E2-BEB3-F1AB-5A56C479C060}"/>
              </a:ext>
            </a:extLst>
          </p:cNvPr>
          <p:cNvSpPr>
            <a:spLocks noGrp="1"/>
          </p:cNvSpPr>
          <p:nvPr>
            <p:ph type="body" sz="quarter" idx="15"/>
          </p:nvPr>
        </p:nvSpPr>
        <p:spPr>
          <a:xfrm>
            <a:off x="5107529" y="3277558"/>
            <a:ext cx="6974784" cy="2873176"/>
          </a:xfrm>
        </p:spPr>
        <p:txBody>
          <a:bodyPr vert="horz" lIns="91440" tIns="45720" rIns="91440" bIns="45720" rtlCol="0" anchor="t">
            <a:noAutofit/>
          </a:bodyPr>
          <a:lstStyle/>
          <a:p>
            <a:pPr marL="343535" indent="-343535">
              <a:buClr>
                <a:srgbClr val="00B050"/>
              </a:buClr>
              <a:buFont typeface="Wingdings" panose="05000000000000000000" pitchFamily="2" charset="2"/>
              <a:buChar char="ü"/>
            </a:pPr>
            <a:r>
              <a:rPr lang="en-US" sz="1800" dirty="0"/>
              <a:t>Early analysis of design options completed virtually and at large scale</a:t>
            </a:r>
          </a:p>
          <a:p>
            <a:pPr marL="343535" indent="-343535">
              <a:buClr>
                <a:srgbClr val="00B050"/>
              </a:buClr>
              <a:buFont typeface="Wingdings" panose="05000000000000000000" pitchFamily="2" charset="2"/>
              <a:buChar char="ü"/>
            </a:pPr>
            <a:r>
              <a:rPr lang="en-US" sz="1800" dirty="0"/>
              <a:t>Code generated to meet a specific architecture needs</a:t>
            </a:r>
          </a:p>
          <a:p>
            <a:pPr marL="343535" indent="-343535">
              <a:buClr>
                <a:srgbClr val="00B050"/>
              </a:buClr>
              <a:buFont typeface="Wingdings" panose="05000000000000000000" pitchFamily="2" charset="2"/>
              <a:buChar char="ü"/>
            </a:pPr>
            <a:r>
              <a:rPr lang="en-US" sz="1800" dirty="0"/>
              <a:t>Application layer tested early and often</a:t>
            </a:r>
          </a:p>
          <a:p>
            <a:pPr marL="343535" indent="-343535">
              <a:buClr>
                <a:srgbClr val="00B050"/>
              </a:buClr>
              <a:buFont typeface="Wingdings" panose="05000000000000000000" pitchFamily="2" charset="2"/>
              <a:buChar char="ü"/>
            </a:pPr>
            <a:r>
              <a:rPr lang="en-US" sz="1800" dirty="0"/>
              <a:t>Verify base software and application software work together</a:t>
            </a:r>
          </a:p>
          <a:p>
            <a:pPr marL="343535" indent="-343535">
              <a:buClr>
                <a:srgbClr val="00B050"/>
              </a:buClr>
              <a:buFont typeface="Wingdings" panose="05000000000000000000" pitchFamily="2" charset="2"/>
              <a:buChar char="ü"/>
            </a:pPr>
            <a:r>
              <a:rPr lang="en-US" sz="1800" dirty="0">
                <a:latin typeface="Arial"/>
                <a:cs typeface="Arial"/>
              </a:rPr>
              <a:t>Verify communication between ECUs</a:t>
            </a:r>
          </a:p>
          <a:p>
            <a:pPr marL="343535" indent="-343535">
              <a:buClr>
                <a:srgbClr val="00B050"/>
              </a:buClr>
              <a:buFont typeface="Wingdings" panose="05000000000000000000" pitchFamily="2" charset="2"/>
              <a:buChar char="ü"/>
            </a:pPr>
            <a:r>
              <a:rPr lang="en-US" sz="1800" dirty="0">
                <a:latin typeface="Arial"/>
                <a:cs typeface="Arial"/>
              </a:rPr>
              <a:t>Automated testing to handle commits from multiple engineers</a:t>
            </a:r>
          </a:p>
          <a:p>
            <a:pPr marL="343535" indent="-343535">
              <a:buClr>
                <a:srgbClr val="00B050"/>
              </a:buClr>
            </a:pPr>
            <a:endParaRPr lang="en-US" sz="1800" dirty="0"/>
          </a:p>
        </p:txBody>
      </p:sp>
      <p:pic>
        <p:nvPicPr>
          <p:cNvPr id="5" name="Picture 4">
            <a:extLst>
              <a:ext uri="{FF2B5EF4-FFF2-40B4-BE49-F238E27FC236}">
                <a16:creationId xmlns:a16="http://schemas.microsoft.com/office/drawing/2014/main" id="{FFED83A5-F8E3-ECE1-8667-8FB22C5686E1}"/>
              </a:ext>
            </a:extLst>
          </p:cNvPr>
          <p:cNvPicPr>
            <a:picLocks noChangeAspect="1"/>
          </p:cNvPicPr>
          <p:nvPr/>
        </p:nvPicPr>
        <p:blipFill>
          <a:blip r:embed="rId2"/>
          <a:stretch>
            <a:fillRect/>
          </a:stretch>
        </p:blipFill>
        <p:spPr>
          <a:xfrm>
            <a:off x="202863" y="1356999"/>
            <a:ext cx="4797390" cy="2510046"/>
          </a:xfrm>
          <a:prstGeom prst="rect">
            <a:avLst/>
          </a:prstGeom>
        </p:spPr>
      </p:pic>
      <p:sp>
        <p:nvSpPr>
          <p:cNvPr id="8" name="Slide Number Placeholder 2">
            <a:extLst>
              <a:ext uri="{FF2B5EF4-FFF2-40B4-BE49-F238E27FC236}">
                <a16:creationId xmlns:a16="http://schemas.microsoft.com/office/drawing/2014/main" id="{A54DAC5F-3097-08A0-48FD-4BA6D4C6F793}"/>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19</a:t>
            </a:fld>
            <a:endParaRPr lang="en-US" dirty="0"/>
          </a:p>
        </p:txBody>
      </p:sp>
      <p:sp>
        <p:nvSpPr>
          <p:cNvPr id="9" name="Footer Placeholder 5">
            <a:extLst>
              <a:ext uri="{FF2B5EF4-FFF2-40B4-BE49-F238E27FC236}">
                <a16:creationId xmlns:a16="http://schemas.microsoft.com/office/drawing/2014/main" id="{3B2627C1-D9E2-9FD0-A922-9ABB11D8FC42}"/>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10" name="Date Placeholder 6">
            <a:extLst>
              <a:ext uri="{FF2B5EF4-FFF2-40B4-BE49-F238E27FC236}">
                <a16:creationId xmlns:a16="http://schemas.microsoft.com/office/drawing/2014/main" id="{48C1B9C2-CA49-38F4-6E68-CC1F12036E0C}"/>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
        <p:nvSpPr>
          <p:cNvPr id="11" name="TextBox 10">
            <a:extLst>
              <a:ext uri="{FF2B5EF4-FFF2-40B4-BE49-F238E27FC236}">
                <a16:creationId xmlns:a16="http://schemas.microsoft.com/office/drawing/2014/main" id="{F372F6C0-70BC-D119-AFD4-54E78D64B486}"/>
              </a:ext>
            </a:extLst>
          </p:cNvPr>
          <p:cNvSpPr txBox="1"/>
          <p:nvPr/>
        </p:nvSpPr>
        <p:spPr>
          <a:xfrm>
            <a:off x="354724" y="807207"/>
            <a:ext cx="6096880" cy="400110"/>
          </a:xfrm>
          <a:prstGeom prst="rect">
            <a:avLst/>
          </a:prstGeom>
          <a:noFill/>
        </p:spPr>
        <p:txBody>
          <a:bodyPr wrap="square">
            <a:spAutoFit/>
          </a:bodyPr>
          <a:lstStyle/>
          <a:p>
            <a:r>
              <a:rPr lang="it-IT" sz="2000" dirty="0">
                <a:solidFill>
                  <a:schemeClr val="accent1"/>
                </a:solidFill>
                <a:latin typeface="Arial"/>
                <a:cs typeface="Arial"/>
              </a:rPr>
              <a:t>Benefits of building your SDV with MBD</a:t>
            </a:r>
            <a:endParaRPr lang="en-US" sz="2000" dirty="0"/>
          </a:p>
        </p:txBody>
      </p:sp>
      <p:pic>
        <p:nvPicPr>
          <p:cNvPr id="12" name="Picture 11">
            <a:extLst>
              <a:ext uri="{FF2B5EF4-FFF2-40B4-BE49-F238E27FC236}">
                <a16:creationId xmlns:a16="http://schemas.microsoft.com/office/drawing/2014/main" id="{EBFB9390-C616-D9FD-1BE5-973E1B2F02C3}"/>
              </a:ext>
            </a:extLst>
          </p:cNvPr>
          <p:cNvPicPr>
            <a:picLocks noChangeAspect="1"/>
          </p:cNvPicPr>
          <p:nvPr/>
        </p:nvPicPr>
        <p:blipFill>
          <a:blip r:embed="rId3"/>
          <a:stretch>
            <a:fillRect/>
          </a:stretch>
        </p:blipFill>
        <p:spPr>
          <a:xfrm>
            <a:off x="202863" y="5268810"/>
            <a:ext cx="2866054" cy="1081922"/>
          </a:xfrm>
          <a:prstGeom prst="rect">
            <a:avLst/>
          </a:prstGeom>
        </p:spPr>
      </p:pic>
      <p:pic>
        <p:nvPicPr>
          <p:cNvPr id="13" name="Picture 12">
            <a:extLst>
              <a:ext uri="{FF2B5EF4-FFF2-40B4-BE49-F238E27FC236}">
                <a16:creationId xmlns:a16="http://schemas.microsoft.com/office/drawing/2014/main" id="{60058776-AFA6-3B1A-02A9-B8FB26966C6A}"/>
              </a:ext>
            </a:extLst>
          </p:cNvPr>
          <p:cNvPicPr>
            <a:picLocks noChangeAspect="1"/>
          </p:cNvPicPr>
          <p:nvPr/>
        </p:nvPicPr>
        <p:blipFill rotWithShape="1">
          <a:blip r:embed="rId4"/>
          <a:srcRect t="-876" b="40869"/>
          <a:stretch/>
        </p:blipFill>
        <p:spPr>
          <a:xfrm>
            <a:off x="6519348" y="488326"/>
            <a:ext cx="3637023" cy="2461992"/>
          </a:xfrm>
          <a:prstGeom prst="rect">
            <a:avLst/>
          </a:prstGeom>
        </p:spPr>
      </p:pic>
      <p:pic>
        <p:nvPicPr>
          <p:cNvPr id="14" name="Picture 13">
            <a:extLst>
              <a:ext uri="{FF2B5EF4-FFF2-40B4-BE49-F238E27FC236}">
                <a16:creationId xmlns:a16="http://schemas.microsoft.com/office/drawing/2014/main" id="{0DA8CF62-9CA1-2EA3-DB54-B7E585B57EA0}"/>
              </a:ext>
            </a:extLst>
          </p:cNvPr>
          <p:cNvPicPr>
            <a:picLocks noChangeAspect="1"/>
          </p:cNvPicPr>
          <p:nvPr/>
        </p:nvPicPr>
        <p:blipFill>
          <a:blip r:embed="rId5"/>
          <a:stretch>
            <a:fillRect/>
          </a:stretch>
        </p:blipFill>
        <p:spPr>
          <a:xfrm>
            <a:off x="2946712" y="4006514"/>
            <a:ext cx="1945783" cy="1222702"/>
          </a:xfrm>
          <a:prstGeom prst="rect">
            <a:avLst/>
          </a:prstGeom>
        </p:spPr>
      </p:pic>
    </p:spTree>
    <p:extLst>
      <p:ext uri="{BB962C8B-B14F-4D97-AF65-F5344CB8AC3E}">
        <p14:creationId xmlns:p14="http://schemas.microsoft.com/office/powerpoint/2010/main" val="95327518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98848FEA-DB94-ECBB-4118-48DB56CBF439}"/>
              </a:ext>
            </a:extLst>
          </p:cNvPr>
          <p:cNvSpPr>
            <a:spLocks noGrp="1"/>
          </p:cNvSpPr>
          <p:nvPr>
            <p:ph type="title"/>
          </p:nvPr>
        </p:nvSpPr>
        <p:spPr>
          <a:xfrm>
            <a:off x="354724" y="365125"/>
            <a:ext cx="10101005" cy="758719"/>
          </a:xfrm>
        </p:spPr>
        <p:txBody>
          <a:bodyPr>
            <a:normAutofit fontScale="90000"/>
          </a:bodyPr>
          <a:lstStyle/>
          <a:p>
            <a:r>
              <a:rPr lang="en-US" sz="3200" dirty="0"/>
              <a:t>Scaling up software development with virtual analysis, automated testing, and cloud resources</a:t>
            </a:r>
          </a:p>
        </p:txBody>
      </p:sp>
      <p:sp>
        <p:nvSpPr>
          <p:cNvPr id="7" name="Slide Number Placeholder 2">
            <a:extLst>
              <a:ext uri="{FF2B5EF4-FFF2-40B4-BE49-F238E27FC236}">
                <a16:creationId xmlns:a16="http://schemas.microsoft.com/office/drawing/2014/main" id="{CF6EFF6E-EFA0-3AF9-E378-950907407ECF}"/>
              </a:ext>
            </a:extLst>
          </p:cNvPr>
          <p:cNvSpPr>
            <a:spLocks noGrp="1"/>
          </p:cNvSpPr>
          <p:nvPr>
            <p:ph type="sldNum" sz="quarter" idx="12"/>
          </p:nvPr>
        </p:nvSpPr>
        <p:spPr>
          <a:xfrm>
            <a:off x="7413171" y="6429920"/>
            <a:ext cx="2743200" cy="365125"/>
          </a:xfrm>
        </p:spPr>
        <p:txBody>
          <a:bodyPr/>
          <a:lstStyle/>
          <a:p>
            <a:r>
              <a:rPr lang="en-US" sz="1200" b="1" dirty="0">
                <a:solidFill>
                  <a:srgbClr val="00B1C3"/>
                </a:solidFill>
                <a:cs typeface="Arial" panose="020B0604020202020204" pitchFamily="34" charset="0"/>
              </a:rPr>
              <a:t>| </a:t>
            </a:r>
            <a:fld id="{97E3EC9A-AD8E-CE43-92AF-1947DAEDBBCC}" type="slidenum">
              <a:rPr lang="en-US" smtClean="0"/>
              <a:pPr/>
              <a:t>2</a:t>
            </a:fld>
            <a:endParaRPr lang="en-US" dirty="0"/>
          </a:p>
        </p:txBody>
      </p:sp>
      <p:sp>
        <p:nvSpPr>
          <p:cNvPr id="8" name="Footer Placeholder 5">
            <a:extLst>
              <a:ext uri="{FF2B5EF4-FFF2-40B4-BE49-F238E27FC236}">
                <a16:creationId xmlns:a16="http://schemas.microsoft.com/office/drawing/2014/main" id="{27F48D92-7B95-1C3D-A29B-1FB29692CA0E}"/>
              </a:ext>
            </a:extLst>
          </p:cNvPr>
          <p:cNvSpPr>
            <a:spLocks noGrp="1"/>
          </p:cNvSpPr>
          <p:nvPr>
            <p:ph type="ftr" sz="quarter" idx="3"/>
          </p:nvPr>
        </p:nvSpPr>
        <p:spPr>
          <a:xfrm>
            <a:off x="1810354" y="6429920"/>
            <a:ext cx="1945782" cy="365125"/>
          </a:xfrm>
        </p:spPr>
        <p:txBody>
          <a:bodyPr/>
          <a:lstStyle/>
          <a:p>
            <a:r>
              <a:rPr lang="en-US" dirty="0"/>
              <a:t>Copyright ©2024 COVESA</a:t>
            </a:r>
          </a:p>
        </p:txBody>
      </p:sp>
      <p:sp>
        <p:nvSpPr>
          <p:cNvPr id="9" name="Date Placeholder 6">
            <a:extLst>
              <a:ext uri="{FF2B5EF4-FFF2-40B4-BE49-F238E27FC236}">
                <a16:creationId xmlns:a16="http://schemas.microsoft.com/office/drawing/2014/main" id="{6035B8D9-AF59-5940-4A04-1F54127AAE29}"/>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pic>
        <p:nvPicPr>
          <p:cNvPr id="3" name="Picture 2">
            <a:extLst>
              <a:ext uri="{FF2B5EF4-FFF2-40B4-BE49-F238E27FC236}">
                <a16:creationId xmlns:a16="http://schemas.microsoft.com/office/drawing/2014/main" id="{12F0C37C-E0A0-991F-1759-E78CE423B3A3}"/>
              </a:ext>
            </a:extLst>
          </p:cNvPr>
          <p:cNvPicPr>
            <a:picLocks noChangeAspect="1"/>
          </p:cNvPicPr>
          <p:nvPr/>
        </p:nvPicPr>
        <p:blipFill>
          <a:blip r:embed="rId2"/>
          <a:stretch>
            <a:fillRect/>
          </a:stretch>
        </p:blipFill>
        <p:spPr>
          <a:xfrm>
            <a:off x="1810354" y="1377614"/>
            <a:ext cx="7929454" cy="4449234"/>
          </a:xfrm>
          <a:prstGeom prst="rect">
            <a:avLst/>
          </a:prstGeom>
        </p:spPr>
      </p:pic>
      <p:sp>
        <p:nvSpPr>
          <p:cNvPr id="10" name="TextBox 9">
            <a:extLst>
              <a:ext uri="{FF2B5EF4-FFF2-40B4-BE49-F238E27FC236}">
                <a16:creationId xmlns:a16="http://schemas.microsoft.com/office/drawing/2014/main" id="{CDAAE869-AC6E-A83A-53DD-F04C92616443}"/>
              </a:ext>
            </a:extLst>
          </p:cNvPr>
          <p:cNvSpPr txBox="1"/>
          <p:nvPr/>
        </p:nvSpPr>
        <p:spPr>
          <a:xfrm>
            <a:off x="114300" y="6060588"/>
            <a:ext cx="10690710" cy="369332"/>
          </a:xfrm>
          <a:prstGeom prst="rect">
            <a:avLst/>
          </a:prstGeom>
          <a:noFill/>
        </p:spPr>
        <p:txBody>
          <a:bodyPr wrap="square">
            <a:spAutoFit/>
          </a:bodyPr>
          <a:lstStyle/>
          <a:p>
            <a:r>
              <a:rPr lang="en-US" dirty="0">
                <a:hlinkClick r:id="rId3"/>
              </a:rPr>
              <a:t>Applying Model-Based Design to SDV Development: A Practical Example - Mobility Engineering Technology</a:t>
            </a:r>
            <a:endParaRPr lang="en-US" dirty="0"/>
          </a:p>
        </p:txBody>
      </p:sp>
      <p:pic>
        <p:nvPicPr>
          <p:cNvPr id="13" name="Picture 12">
            <a:extLst>
              <a:ext uri="{FF2B5EF4-FFF2-40B4-BE49-F238E27FC236}">
                <a16:creationId xmlns:a16="http://schemas.microsoft.com/office/drawing/2014/main" id="{B8D8CFA0-585C-BFC4-FC20-22DCE24DE275}"/>
              </a:ext>
            </a:extLst>
          </p:cNvPr>
          <p:cNvPicPr>
            <a:picLocks noChangeAspect="1"/>
          </p:cNvPicPr>
          <p:nvPr/>
        </p:nvPicPr>
        <p:blipFill>
          <a:blip r:embed="rId4"/>
          <a:stretch>
            <a:fillRect/>
          </a:stretch>
        </p:blipFill>
        <p:spPr>
          <a:xfrm>
            <a:off x="2413623" y="5120311"/>
            <a:ext cx="3561057" cy="548938"/>
          </a:xfrm>
          <a:prstGeom prst="rect">
            <a:avLst/>
          </a:prstGeom>
        </p:spPr>
      </p:pic>
    </p:spTree>
    <p:extLst>
      <p:ext uri="{BB962C8B-B14F-4D97-AF65-F5344CB8AC3E}">
        <p14:creationId xmlns:p14="http://schemas.microsoft.com/office/powerpoint/2010/main" val="40070171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61B5B049-FD08-09B9-D885-E16600BD726D}"/>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20</a:t>
            </a:fld>
            <a:endParaRPr lang="en-US" dirty="0"/>
          </a:p>
        </p:txBody>
      </p:sp>
      <p:sp>
        <p:nvSpPr>
          <p:cNvPr id="8" name="Title 7">
            <a:extLst>
              <a:ext uri="{FF2B5EF4-FFF2-40B4-BE49-F238E27FC236}">
                <a16:creationId xmlns:a16="http://schemas.microsoft.com/office/drawing/2014/main" id="{57FB5EAB-13AB-C7CB-95DA-CB5714DD520A}"/>
              </a:ext>
            </a:extLst>
          </p:cNvPr>
          <p:cNvSpPr>
            <a:spLocks noGrp="1"/>
          </p:cNvSpPr>
          <p:nvPr>
            <p:ph type="title"/>
          </p:nvPr>
        </p:nvSpPr>
        <p:spPr>
          <a:xfrm>
            <a:off x="310584" y="198765"/>
            <a:ext cx="9845787" cy="952657"/>
          </a:xfrm>
        </p:spPr>
        <p:txBody>
          <a:bodyPr>
            <a:noAutofit/>
          </a:bodyPr>
          <a:lstStyle/>
          <a:p>
            <a:r>
              <a:rPr lang="en-US" sz="3200" dirty="0">
                <a:latin typeface="Arial Narrow" panose="020B0606020202030204" pitchFamily="34" charset="0"/>
                <a:ea typeface="Calibri" panose="020F0502020204030204" pitchFamily="34" charset="0"/>
                <a:cs typeface="Calibri" panose="020F0502020204030204" pitchFamily="34" charset="0"/>
              </a:rPr>
              <a:t>MathWorks is Collaborating with the Ecosystem to Mature the Tooling for Software Defined Vehicle Development</a:t>
            </a:r>
            <a:endParaRPr lang="en-US" sz="3200" dirty="0"/>
          </a:p>
        </p:txBody>
      </p:sp>
      <p:sp>
        <p:nvSpPr>
          <p:cNvPr id="6" name="Footer Placeholder 5">
            <a:extLst>
              <a:ext uri="{FF2B5EF4-FFF2-40B4-BE49-F238E27FC236}">
                <a16:creationId xmlns:a16="http://schemas.microsoft.com/office/drawing/2014/main" id="{9BB25098-D335-90EC-3537-1BD956A151BC}"/>
              </a:ext>
            </a:extLst>
          </p:cNvPr>
          <p:cNvSpPr>
            <a:spLocks noGrp="1"/>
          </p:cNvSpPr>
          <p:nvPr>
            <p:ph type="ftr" sz="quarter" idx="3"/>
          </p:nvPr>
        </p:nvSpPr>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86D68415-9B44-7A12-3FC4-C0FA39916EBF}"/>
              </a:ext>
            </a:extLst>
          </p:cNvPr>
          <p:cNvSpPr>
            <a:spLocks noGrp="1"/>
          </p:cNvSpPr>
          <p:nvPr>
            <p:ph type="dt" sz="half" idx="16"/>
          </p:nvPr>
        </p:nvSpPr>
        <p:spPr/>
        <p:txBody>
          <a:bodyPr/>
          <a:lstStyle/>
          <a:p>
            <a:fld id="{DD0EF622-E555-A546-8005-7CDD745BA7BF}" type="datetime4">
              <a:rPr lang="en-GB" smtClean="0"/>
              <a:t>23 September 2024</a:t>
            </a:fld>
            <a:r>
              <a:rPr lang="en-GB"/>
              <a:t>  </a:t>
            </a:r>
            <a:r>
              <a:rPr lang="en-GB">
                <a:solidFill>
                  <a:srgbClr val="00B0F0"/>
                </a:solidFill>
              </a:rPr>
              <a:t>|</a:t>
            </a:r>
            <a:endParaRPr lang="en-US" dirty="0">
              <a:solidFill>
                <a:srgbClr val="00B0F0"/>
              </a:solidFill>
            </a:endParaRPr>
          </a:p>
        </p:txBody>
      </p:sp>
      <p:pic>
        <p:nvPicPr>
          <p:cNvPr id="10" name="Picture 9">
            <a:extLst>
              <a:ext uri="{FF2B5EF4-FFF2-40B4-BE49-F238E27FC236}">
                <a16:creationId xmlns:a16="http://schemas.microsoft.com/office/drawing/2014/main" id="{461E040D-9E93-854E-9104-F33FAC650181}"/>
              </a:ext>
            </a:extLst>
          </p:cNvPr>
          <p:cNvPicPr>
            <a:picLocks noChangeAspect="1"/>
          </p:cNvPicPr>
          <p:nvPr/>
        </p:nvPicPr>
        <p:blipFill>
          <a:blip r:embed="rId3"/>
          <a:stretch>
            <a:fillRect/>
          </a:stretch>
        </p:blipFill>
        <p:spPr>
          <a:xfrm>
            <a:off x="498904" y="2054065"/>
            <a:ext cx="3038486" cy="1649972"/>
          </a:xfrm>
          <a:prstGeom prst="rect">
            <a:avLst/>
          </a:prstGeom>
        </p:spPr>
      </p:pic>
      <p:grpSp>
        <p:nvGrpSpPr>
          <p:cNvPr id="11" name="Group 10">
            <a:extLst>
              <a:ext uri="{FF2B5EF4-FFF2-40B4-BE49-F238E27FC236}">
                <a16:creationId xmlns:a16="http://schemas.microsoft.com/office/drawing/2014/main" id="{34D3A048-22AE-FC57-4F76-C320F998EE5A}"/>
              </a:ext>
            </a:extLst>
          </p:cNvPr>
          <p:cNvGrpSpPr/>
          <p:nvPr/>
        </p:nvGrpSpPr>
        <p:grpSpPr>
          <a:xfrm>
            <a:off x="711200" y="4255489"/>
            <a:ext cx="10769600" cy="1839565"/>
            <a:chOff x="609602" y="3392507"/>
            <a:chExt cx="10769600" cy="1839565"/>
          </a:xfrm>
        </p:grpSpPr>
        <p:pic>
          <p:nvPicPr>
            <p:cNvPr id="12" name="Picture 4" descr="Comelec S.r.l Azienda produttrice e distributrice di connettori industriali  e militari">
              <a:extLst>
                <a:ext uri="{FF2B5EF4-FFF2-40B4-BE49-F238E27FC236}">
                  <a16:creationId xmlns:a16="http://schemas.microsoft.com/office/drawing/2014/main" id="{65ED509B-CF6A-889B-0824-5DF6CAB9D0CB}"/>
                </a:ext>
              </a:extLst>
            </p:cNvPr>
            <p:cNvPicPr>
              <a:picLocks noChangeAspect="1" noChangeArrowheads="1"/>
            </p:cNvPicPr>
            <p:nvPr/>
          </p:nvPicPr>
          <p:blipFill rotWithShape="1">
            <a:blip r:embed="rId4" cstate="screen">
              <a:extLst>
                <a:ext uri="{28A0092B-C50C-407E-A947-70E740481C1C}">
                  <a14:useLocalDpi xmlns:a14="http://schemas.microsoft.com/office/drawing/2010/main"/>
                </a:ext>
              </a:extLst>
            </a:blip>
            <a:srcRect t="17619" r="4496" b="20908"/>
            <a:stretch/>
          </p:blipFill>
          <p:spPr bwMode="auto">
            <a:xfrm>
              <a:off x="1826025" y="4030370"/>
              <a:ext cx="1137736" cy="465419"/>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14" descr="Svelato il logo del gruppo Stellantis">
              <a:extLst>
                <a:ext uri="{FF2B5EF4-FFF2-40B4-BE49-F238E27FC236}">
                  <a16:creationId xmlns:a16="http://schemas.microsoft.com/office/drawing/2014/main" id="{0DF61E5F-EA5E-E3C7-33C6-C2B8E1117EBD}"/>
                </a:ext>
              </a:extLst>
            </p:cNvPr>
            <p:cNvPicPr>
              <a:picLocks noChangeAspect="1" noChangeArrowheads="1"/>
            </p:cNvPicPr>
            <p:nvPr/>
          </p:nvPicPr>
          <p:blipFill rotWithShape="1">
            <a:blip r:embed="rId5" cstate="screen">
              <a:extLst>
                <a:ext uri="{28A0092B-C50C-407E-A947-70E740481C1C}">
                  <a14:useLocalDpi xmlns:a14="http://schemas.microsoft.com/office/drawing/2010/main"/>
                </a:ext>
              </a:extLst>
            </a:blip>
            <a:srcRect t="38842" b="24408"/>
            <a:stretch/>
          </p:blipFill>
          <p:spPr bwMode="auto">
            <a:xfrm>
              <a:off x="9320195" y="4784122"/>
              <a:ext cx="1074301" cy="262727"/>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16" descr="Logo BMW - Aktuálně.cz">
              <a:extLst>
                <a:ext uri="{FF2B5EF4-FFF2-40B4-BE49-F238E27FC236}">
                  <a16:creationId xmlns:a16="http://schemas.microsoft.com/office/drawing/2014/main" id="{8C39FBC1-1EB0-3129-CAB4-D13A3604AD93}"/>
                </a:ext>
              </a:extLst>
            </p:cNvPr>
            <p:cNvPicPr>
              <a:picLocks noChangeAspect="1" noChangeArrowheads="1"/>
            </p:cNvPicPr>
            <p:nvPr/>
          </p:nvPicPr>
          <p:blipFill>
            <a:blip r:embed="rId6" cstate="screen">
              <a:extLst>
                <a:ext uri="{28A0092B-C50C-407E-A947-70E740481C1C}">
                  <a14:useLocalDpi xmlns:a14="http://schemas.microsoft.com/office/drawing/2010/main"/>
                </a:ext>
              </a:extLst>
            </a:blip>
            <a:srcRect/>
            <a:stretch>
              <a:fillRect/>
            </a:stretch>
          </p:blipFill>
          <p:spPr bwMode="auto">
            <a:xfrm>
              <a:off x="8507434" y="4263080"/>
              <a:ext cx="601338" cy="458608"/>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a:extLst>
                <a:ext uri="{FF2B5EF4-FFF2-40B4-BE49-F238E27FC236}">
                  <a16:creationId xmlns:a16="http://schemas.microsoft.com/office/drawing/2014/main" id="{A656091D-B16F-502C-FB23-FFD8FB71120C}"/>
                </a:ext>
              </a:extLst>
            </p:cNvPr>
            <p:cNvSpPr txBox="1"/>
            <p:nvPr/>
          </p:nvSpPr>
          <p:spPr>
            <a:xfrm>
              <a:off x="9320195" y="3413446"/>
              <a:ext cx="812536" cy="338554"/>
            </a:xfrm>
            <a:prstGeom prst="rect">
              <a:avLst/>
            </a:prstGeom>
            <a:noFill/>
          </p:spPr>
          <p:txBody>
            <a:bodyPr wrap="square" rtlCol="0">
              <a:spAutoFit/>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6EB8"/>
                  </a:solidFill>
                  <a:effectLst/>
                  <a:uLnTx/>
                  <a:uFillTx/>
                  <a:latin typeface="Calibri" panose="020F0502020204030204" pitchFamily="34" charset="0"/>
                  <a:ea typeface="Calibri" panose="020F0502020204030204" pitchFamily="34" charset="0"/>
                  <a:cs typeface="Calibri" panose="020F0502020204030204" pitchFamily="34" charset="0"/>
                </a:rPr>
                <a:t>OEMs</a:t>
              </a:r>
            </a:p>
          </p:txBody>
        </p:sp>
        <p:sp>
          <p:nvSpPr>
            <p:cNvPr id="16" name="TextBox 15">
              <a:extLst>
                <a:ext uri="{FF2B5EF4-FFF2-40B4-BE49-F238E27FC236}">
                  <a16:creationId xmlns:a16="http://schemas.microsoft.com/office/drawing/2014/main" id="{8D0F8502-0671-7D06-99A4-B09D75685B7C}"/>
                </a:ext>
              </a:extLst>
            </p:cNvPr>
            <p:cNvSpPr txBox="1"/>
            <p:nvPr/>
          </p:nvSpPr>
          <p:spPr>
            <a:xfrm>
              <a:off x="879605" y="3392507"/>
              <a:ext cx="3505783" cy="338554"/>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600" dirty="0">
                  <a:solidFill>
                    <a:srgbClr val="006EB8"/>
                  </a:solidFill>
                  <a:latin typeface="Calibri" panose="020F0502020204030204" pitchFamily="34" charset="0"/>
                  <a:ea typeface="Calibri" panose="020F0502020204030204" pitchFamily="34" charset="0"/>
                  <a:cs typeface="Calibri" panose="020F0502020204030204" pitchFamily="34" charset="0"/>
                </a:rPr>
                <a:t>Semiconductor eco-system</a:t>
              </a:r>
              <a:endParaRPr kumimoji="0" lang="en-US" sz="1600" b="0" i="0" u="none" strike="noStrike" kern="1200" cap="none" spc="0" normalizeH="0" baseline="0" noProof="0" dirty="0">
                <a:ln>
                  <a:noFill/>
                </a:ln>
                <a:solidFill>
                  <a:srgbClr val="006EB8"/>
                </a:solidFill>
                <a:effectLst/>
                <a:uLnTx/>
                <a:uFillTx/>
                <a:latin typeface="Calibri" panose="020F0502020204030204" pitchFamily="34" charset="0"/>
                <a:ea typeface="Calibri" panose="020F0502020204030204" pitchFamily="34" charset="0"/>
                <a:cs typeface="Calibri" panose="020F0502020204030204" pitchFamily="34" charset="0"/>
              </a:endParaRPr>
            </a:p>
          </p:txBody>
        </p:sp>
        <p:sp>
          <p:nvSpPr>
            <p:cNvPr id="17" name="TextBox 16">
              <a:extLst>
                <a:ext uri="{FF2B5EF4-FFF2-40B4-BE49-F238E27FC236}">
                  <a16:creationId xmlns:a16="http://schemas.microsoft.com/office/drawing/2014/main" id="{72016A74-1C63-46C4-2D6A-ABCD1804AF65}"/>
                </a:ext>
              </a:extLst>
            </p:cNvPr>
            <p:cNvSpPr txBox="1"/>
            <p:nvPr/>
          </p:nvSpPr>
          <p:spPr>
            <a:xfrm>
              <a:off x="4622025" y="3398900"/>
              <a:ext cx="2947950" cy="338554"/>
            </a:xfrm>
            <a:prstGeom prst="rect">
              <a:avLst/>
            </a:prstGeom>
            <a:noFill/>
          </p:spPr>
          <p:txBody>
            <a:bodyPr wrap="square" rtlCol="0">
              <a:spAutoFit/>
            </a:bodyPr>
            <a:lstStyle>
              <a:defPPr>
                <a:defRPr lang="en-US"/>
              </a:defPPr>
              <a:lvl1pPr marR="0" lvl="0" indent="0" fontAlgn="auto">
                <a:lnSpc>
                  <a:spcPct val="100000"/>
                </a:lnSpc>
                <a:spcBef>
                  <a:spcPts val="0"/>
                </a:spcBef>
                <a:spcAft>
                  <a:spcPts val="0"/>
                </a:spcAft>
                <a:buClrTx/>
                <a:buSzTx/>
                <a:buFontTx/>
                <a:buNone/>
                <a:tabLst/>
                <a:defRPr kumimoji="0" sz="3200" b="0" i="0" u="none" strike="noStrike" cap="none" spc="0" normalizeH="0" baseline="0">
                  <a:ln>
                    <a:noFill/>
                  </a:ln>
                  <a:solidFill>
                    <a:srgbClr val="006EB8"/>
                  </a:solidFill>
                  <a:effectLst/>
                  <a:uLnTx/>
                  <a:uFillTx/>
                  <a:latin typeface="Arial" pitchFamily="34" charset="0"/>
                  <a:cs typeface="Arial" pitchFamily="34" charset="0"/>
                </a:defRPr>
              </a:lvl1p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006EB8"/>
                  </a:solidFill>
                  <a:effectLst/>
                  <a:uLnTx/>
                  <a:uFillTx/>
                  <a:latin typeface="Calibri" panose="020F0502020204030204" pitchFamily="34" charset="0"/>
                  <a:ea typeface="Calibri" panose="020F0502020204030204" pitchFamily="34" charset="0"/>
                  <a:cs typeface="Calibri" panose="020F0502020204030204" pitchFamily="34" charset="0"/>
                </a:rPr>
                <a:t>Supplier eco-system</a:t>
              </a:r>
            </a:p>
          </p:txBody>
        </p:sp>
        <p:grpSp>
          <p:nvGrpSpPr>
            <p:cNvPr id="18" name="Group 17">
              <a:extLst>
                <a:ext uri="{FF2B5EF4-FFF2-40B4-BE49-F238E27FC236}">
                  <a16:creationId xmlns:a16="http://schemas.microsoft.com/office/drawing/2014/main" id="{EAEAB080-A2E2-335F-BCAB-9902165EC103}"/>
                </a:ext>
              </a:extLst>
            </p:cNvPr>
            <p:cNvGrpSpPr/>
            <p:nvPr/>
          </p:nvGrpSpPr>
          <p:grpSpPr>
            <a:xfrm>
              <a:off x="609602" y="3687796"/>
              <a:ext cx="10769600" cy="1544276"/>
              <a:chOff x="275499" y="5601417"/>
              <a:chExt cx="5436696" cy="889638"/>
            </a:xfrm>
          </p:grpSpPr>
          <p:sp>
            <p:nvSpPr>
              <p:cNvPr id="27" name="Arrow: Left-Right 26">
                <a:extLst>
                  <a:ext uri="{FF2B5EF4-FFF2-40B4-BE49-F238E27FC236}">
                    <a16:creationId xmlns:a16="http://schemas.microsoft.com/office/drawing/2014/main" id="{178E1DB1-1CD0-5E93-747B-2EC00C13AAF3}"/>
                  </a:ext>
                </a:extLst>
              </p:cNvPr>
              <p:cNvSpPr/>
              <p:nvPr/>
            </p:nvSpPr>
            <p:spPr>
              <a:xfrm>
                <a:off x="275499" y="5601417"/>
                <a:ext cx="5436696" cy="889638"/>
              </a:xfrm>
              <a:prstGeom prst="leftRightArrow">
                <a:avLst>
                  <a:gd name="adj1" fmla="val 79991"/>
                  <a:gd name="adj2" fmla="val 15599"/>
                </a:avLst>
              </a:prstGeom>
              <a:noFill/>
              <a:ln>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pic>
            <p:nvPicPr>
              <p:cNvPr id="28" name="Picture 27" descr="Logo&#10;&#10;Description automatically generated">
                <a:hlinkClick r:id="" action="ppaction://noaction"/>
                <a:extLst>
                  <a:ext uri="{FF2B5EF4-FFF2-40B4-BE49-F238E27FC236}">
                    <a16:creationId xmlns:a16="http://schemas.microsoft.com/office/drawing/2014/main" id="{305A705E-D8DF-4606-9C62-094DD747F53C}"/>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488018" y="5729555"/>
                <a:ext cx="866818" cy="260045"/>
              </a:xfrm>
              <a:prstGeom prst="rect">
                <a:avLst/>
              </a:prstGeom>
            </p:spPr>
          </p:pic>
          <p:pic>
            <p:nvPicPr>
              <p:cNvPr id="29" name="Picture 28" descr="A blue sign with white letters&#10;&#10;Description automatically generated with low confidence">
                <a:hlinkClick r:id="" action="ppaction://noaction"/>
                <a:extLst>
                  <a:ext uri="{FF2B5EF4-FFF2-40B4-BE49-F238E27FC236}">
                    <a16:creationId xmlns:a16="http://schemas.microsoft.com/office/drawing/2014/main" id="{9411B2AC-8887-EB84-2E5C-0B01E628F2A6}"/>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4277335" y="5731383"/>
                <a:ext cx="295574" cy="196692"/>
              </a:xfrm>
              <a:prstGeom prst="rect">
                <a:avLst/>
              </a:prstGeom>
              <a:ln>
                <a:solidFill>
                  <a:schemeClr val="bg1"/>
                </a:solidFill>
              </a:ln>
            </p:spPr>
          </p:pic>
          <p:pic>
            <p:nvPicPr>
              <p:cNvPr id="30" name="Picture 29" descr="A picture containing icon&#10;&#10;Description automatically generated">
                <a:hlinkClick r:id="" action="ppaction://noaction"/>
                <a:extLst>
                  <a:ext uri="{FF2B5EF4-FFF2-40B4-BE49-F238E27FC236}">
                    <a16:creationId xmlns:a16="http://schemas.microsoft.com/office/drawing/2014/main" id="{9726C610-CC4A-C79E-4B43-1130ADEDDA1D}"/>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473690" y="5908846"/>
                <a:ext cx="381564" cy="137646"/>
              </a:xfrm>
              <a:prstGeom prst="rect">
                <a:avLst/>
              </a:prstGeom>
            </p:spPr>
          </p:pic>
        </p:grpSp>
        <p:pic>
          <p:nvPicPr>
            <p:cNvPr id="19" name="Picture 6" descr="Bosch to axe 700 Rodez jobs | Automotive Industry News | just-auto">
              <a:extLst>
                <a:ext uri="{FF2B5EF4-FFF2-40B4-BE49-F238E27FC236}">
                  <a16:creationId xmlns:a16="http://schemas.microsoft.com/office/drawing/2014/main" id="{D45CBDB0-333A-EC3D-20D3-F8475E3E6C20}"/>
                </a:ext>
              </a:extLst>
            </p:cNvPr>
            <p:cNvPicPr>
              <a:picLocks noChangeAspect="1" noChangeArrowheads="1"/>
            </p:cNvPicPr>
            <p:nvPr/>
          </p:nvPicPr>
          <p:blipFill rotWithShape="1">
            <a:blip r:embed="rId10" cstate="screen">
              <a:extLst>
                <a:ext uri="{28A0092B-C50C-407E-A947-70E740481C1C}">
                  <a14:useLocalDpi xmlns:a14="http://schemas.microsoft.com/office/drawing/2010/main"/>
                </a:ext>
              </a:extLst>
            </a:blip>
            <a:srcRect t="30085" b="31561"/>
            <a:stretch/>
          </p:blipFill>
          <p:spPr bwMode="auto">
            <a:xfrm>
              <a:off x="4761706" y="4410325"/>
              <a:ext cx="1152016" cy="294030"/>
            </a:xfrm>
            <a:prstGeom prst="rect">
              <a:avLst/>
            </a:prstGeom>
            <a:noFill/>
            <a:extLst>
              <a:ext uri="{909E8E84-426E-40DD-AFC4-6F175D3DCCD1}">
                <a14:hiddenFill xmlns:a14="http://schemas.microsoft.com/office/drawing/2010/main">
                  <a:solidFill>
                    <a:srgbClr val="FFFFFF"/>
                  </a:solidFill>
                </a14:hiddenFill>
              </a:ext>
            </a:extLst>
          </p:spPr>
        </p:pic>
        <p:pic>
          <p:nvPicPr>
            <p:cNvPr id="20" name="Picture 8" descr="ZF Friedrichshafen - Wikipedia">
              <a:extLst>
                <a:ext uri="{FF2B5EF4-FFF2-40B4-BE49-F238E27FC236}">
                  <a16:creationId xmlns:a16="http://schemas.microsoft.com/office/drawing/2014/main" id="{E622D52A-3B09-C9A6-EDB3-E2AD26B66302}"/>
                </a:ext>
              </a:extLst>
            </p:cNvPr>
            <p:cNvPicPr>
              <a:picLocks noChangeAspect="1" noChangeArrowheads="1"/>
            </p:cNvPicPr>
            <p:nvPr/>
          </p:nvPicPr>
          <p:blipFill>
            <a:blip r:embed="rId11" cstate="screen">
              <a:extLst>
                <a:ext uri="{28A0092B-C50C-407E-A947-70E740481C1C}">
                  <a14:useLocalDpi xmlns:a14="http://schemas.microsoft.com/office/drawing/2010/main"/>
                </a:ext>
              </a:extLst>
            </a:blip>
            <a:srcRect/>
            <a:stretch>
              <a:fillRect/>
            </a:stretch>
          </p:blipFill>
          <p:spPr bwMode="auto">
            <a:xfrm>
              <a:off x="6822308" y="3943788"/>
              <a:ext cx="415720" cy="415720"/>
            </a:xfrm>
            <a:prstGeom prst="rect">
              <a:avLst/>
            </a:prstGeom>
            <a:noFill/>
            <a:extLst>
              <a:ext uri="{909E8E84-426E-40DD-AFC4-6F175D3DCCD1}">
                <a14:hiddenFill xmlns:a14="http://schemas.microsoft.com/office/drawing/2010/main">
                  <a:solidFill>
                    <a:srgbClr val="FFFFFF"/>
                  </a:solidFill>
                </a14:hiddenFill>
              </a:ext>
            </a:extLst>
          </p:spPr>
        </p:pic>
        <p:pic>
          <p:nvPicPr>
            <p:cNvPr id="21" name="Picture 12" descr="Magna COVID-19 · Access Questionnaire">
              <a:extLst>
                <a:ext uri="{FF2B5EF4-FFF2-40B4-BE49-F238E27FC236}">
                  <a16:creationId xmlns:a16="http://schemas.microsoft.com/office/drawing/2014/main" id="{9426F6C1-C054-1E05-501C-64D0E48DCD2A}"/>
                </a:ext>
              </a:extLst>
            </p:cNvPr>
            <p:cNvPicPr>
              <a:picLocks noChangeAspect="1" noChangeArrowheads="1"/>
            </p:cNvPicPr>
            <p:nvPr/>
          </p:nvPicPr>
          <p:blipFill>
            <a:blip r:embed="rId12" cstate="screen">
              <a:extLst>
                <a:ext uri="{28A0092B-C50C-407E-A947-70E740481C1C}">
                  <a14:useLocalDpi xmlns:a14="http://schemas.microsoft.com/office/drawing/2010/main"/>
                </a:ext>
              </a:extLst>
            </a:blip>
            <a:srcRect/>
            <a:stretch>
              <a:fillRect/>
            </a:stretch>
          </p:blipFill>
          <p:spPr bwMode="auto">
            <a:xfrm>
              <a:off x="6251825" y="4739933"/>
              <a:ext cx="1106297" cy="228889"/>
            </a:xfrm>
            <a:prstGeom prst="rect">
              <a:avLst/>
            </a:prstGeom>
            <a:noFill/>
            <a:extLst>
              <a:ext uri="{909E8E84-426E-40DD-AFC4-6F175D3DCCD1}">
                <a14:hiddenFill xmlns:a14="http://schemas.microsoft.com/office/drawing/2010/main">
                  <a:solidFill>
                    <a:srgbClr val="FFFFFF"/>
                  </a:solidFill>
                </a14:hiddenFill>
              </a:ext>
            </a:extLst>
          </p:spPr>
        </p:pic>
        <p:pic>
          <p:nvPicPr>
            <p:cNvPr id="22" name="Picture 20" descr="Volkswagen - Wikipedia">
              <a:extLst>
                <a:ext uri="{FF2B5EF4-FFF2-40B4-BE49-F238E27FC236}">
                  <a16:creationId xmlns:a16="http://schemas.microsoft.com/office/drawing/2014/main" id="{FB4DC7F9-ED2F-FC09-4CAD-A81261F49287}"/>
                </a:ext>
              </a:extLst>
            </p:cNvPr>
            <p:cNvPicPr>
              <a:picLocks noChangeAspect="1" noChangeArrowheads="1"/>
            </p:cNvPicPr>
            <p:nvPr/>
          </p:nvPicPr>
          <p:blipFill>
            <a:blip r:embed="rId13" cstate="screen">
              <a:extLst>
                <a:ext uri="{28A0092B-C50C-407E-A947-70E740481C1C}">
                  <a14:useLocalDpi xmlns:a14="http://schemas.microsoft.com/office/drawing/2010/main"/>
                </a:ext>
              </a:extLst>
            </a:blip>
            <a:srcRect/>
            <a:stretch>
              <a:fillRect/>
            </a:stretch>
          </p:blipFill>
          <p:spPr bwMode="auto">
            <a:xfrm>
              <a:off x="10454991" y="3951906"/>
              <a:ext cx="282852" cy="282852"/>
            </a:xfrm>
            <a:prstGeom prst="rect">
              <a:avLst/>
            </a:prstGeom>
            <a:noFill/>
            <a:extLst>
              <a:ext uri="{909E8E84-426E-40DD-AFC4-6F175D3DCCD1}">
                <a14:hiddenFill xmlns:a14="http://schemas.microsoft.com/office/drawing/2010/main">
                  <a:solidFill>
                    <a:srgbClr val="FFFFFF"/>
                  </a:solidFill>
                </a14:hiddenFill>
              </a:ext>
            </a:extLst>
          </p:spPr>
        </p:pic>
        <p:pic>
          <p:nvPicPr>
            <p:cNvPr id="23" name="Picture 22">
              <a:extLst>
                <a:ext uri="{FF2B5EF4-FFF2-40B4-BE49-F238E27FC236}">
                  <a16:creationId xmlns:a16="http://schemas.microsoft.com/office/drawing/2014/main" id="{8EFF7D27-0C09-1900-AB00-858D17D18E9C}"/>
                </a:ext>
              </a:extLst>
            </p:cNvPr>
            <p:cNvPicPr>
              <a:picLocks noChangeAspect="1" noChangeArrowheads="1"/>
            </p:cNvPicPr>
            <p:nvPr/>
          </p:nvPicPr>
          <p:blipFill>
            <a:blip r:embed="rId14" cstate="screen">
              <a:extLst>
                <a:ext uri="{28A0092B-C50C-407E-A947-70E740481C1C}">
                  <a14:useLocalDpi xmlns:a14="http://schemas.microsoft.com/office/drawing/2010/main"/>
                </a:ext>
              </a:extLst>
            </a:blip>
            <a:srcRect/>
            <a:stretch>
              <a:fillRect/>
            </a:stretch>
          </p:blipFill>
          <p:spPr bwMode="auto">
            <a:xfrm>
              <a:off x="1118805" y="4670651"/>
              <a:ext cx="1402475" cy="231625"/>
            </a:xfrm>
            <a:prstGeom prst="rect">
              <a:avLst/>
            </a:prstGeom>
            <a:noFill/>
            <a:extLst>
              <a:ext uri="{909E8E84-426E-40DD-AFC4-6F175D3DCCD1}">
                <a14:hiddenFill xmlns:a14="http://schemas.microsoft.com/office/drawing/2010/main">
                  <a:solidFill>
                    <a:srgbClr val="FFFFFF"/>
                  </a:solidFill>
                </a14:hiddenFill>
              </a:ext>
            </a:extLst>
          </p:spPr>
        </p:pic>
        <p:pic>
          <p:nvPicPr>
            <p:cNvPr id="24" name="Picture 23">
              <a:extLst>
                <a:ext uri="{FF2B5EF4-FFF2-40B4-BE49-F238E27FC236}">
                  <a16:creationId xmlns:a16="http://schemas.microsoft.com/office/drawing/2014/main" id="{2CF9865C-13DF-267A-BCB9-54B53CA37948}"/>
                </a:ext>
              </a:extLst>
            </p:cNvPr>
            <p:cNvPicPr>
              <a:picLocks noChangeAspect="1"/>
            </p:cNvPicPr>
            <p:nvPr/>
          </p:nvPicPr>
          <p:blipFill>
            <a:blip r:embed="rId15"/>
            <a:stretch>
              <a:fillRect/>
            </a:stretch>
          </p:blipFill>
          <p:spPr>
            <a:xfrm>
              <a:off x="8441465" y="4758697"/>
              <a:ext cx="684762" cy="242520"/>
            </a:xfrm>
            <a:prstGeom prst="rect">
              <a:avLst/>
            </a:prstGeom>
          </p:spPr>
        </p:pic>
        <p:pic>
          <p:nvPicPr>
            <p:cNvPr id="25" name="Picture 24" descr="Shape&#10;&#10;Description automatically generated">
              <a:extLst>
                <a:ext uri="{FF2B5EF4-FFF2-40B4-BE49-F238E27FC236}">
                  <a16:creationId xmlns:a16="http://schemas.microsoft.com/office/drawing/2014/main" id="{D8A211DF-EAA9-7773-2170-E093A6A23544}"/>
                </a:ext>
              </a:extLst>
            </p:cNvPr>
            <p:cNvPicPr>
              <a:picLocks noChangeAspect="1"/>
            </p:cNvPicPr>
            <p:nvPr/>
          </p:nvPicPr>
          <p:blipFill>
            <a:blip r:embed="rId16" cstate="screen">
              <a:extLst>
                <a:ext uri="{28A0092B-C50C-407E-A947-70E740481C1C}">
                  <a14:useLocalDpi xmlns:a14="http://schemas.microsoft.com/office/drawing/2010/main"/>
                </a:ext>
              </a:extLst>
            </a:blip>
            <a:stretch>
              <a:fillRect/>
            </a:stretch>
          </p:blipFill>
          <p:spPr>
            <a:xfrm>
              <a:off x="9721491" y="3935479"/>
              <a:ext cx="644648" cy="419021"/>
            </a:xfrm>
            <a:prstGeom prst="rect">
              <a:avLst/>
            </a:prstGeom>
          </p:spPr>
        </p:pic>
        <p:pic>
          <p:nvPicPr>
            <p:cNvPr id="26" name="Picture 25" descr="Logo, company name&#10;&#10;Description automatically generated">
              <a:extLst>
                <a:ext uri="{FF2B5EF4-FFF2-40B4-BE49-F238E27FC236}">
                  <a16:creationId xmlns:a16="http://schemas.microsoft.com/office/drawing/2014/main" id="{4ECF1178-3D15-2B0C-C018-EB6856D081C3}"/>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2824833" y="4368960"/>
              <a:ext cx="786273" cy="584089"/>
            </a:xfrm>
            <a:prstGeom prst="rect">
              <a:avLst/>
            </a:prstGeom>
          </p:spPr>
        </p:pic>
      </p:grpSp>
      <p:pic>
        <p:nvPicPr>
          <p:cNvPr id="31" name="Picture 2">
            <a:extLst>
              <a:ext uri="{FF2B5EF4-FFF2-40B4-BE49-F238E27FC236}">
                <a16:creationId xmlns:a16="http://schemas.microsoft.com/office/drawing/2014/main" id="{C3BCA89B-A659-8443-734E-7485CB24EB03}"/>
              </a:ext>
            </a:extLst>
          </p:cNvPr>
          <p:cNvPicPr>
            <a:picLocks noChangeAspect="1" noChangeArrowheads="1"/>
          </p:cNvPicPr>
          <p:nvPr/>
        </p:nvPicPr>
        <p:blipFill>
          <a:blip r:embed="rId18" cstate="print">
            <a:extLst>
              <a:ext uri="{28A0092B-C50C-407E-A947-70E740481C1C}">
                <a14:useLocalDpi xmlns:a14="http://schemas.microsoft.com/office/drawing/2010/main" val="0"/>
              </a:ext>
            </a:extLst>
          </a:blip>
          <a:srcRect/>
          <a:stretch>
            <a:fillRect/>
          </a:stretch>
        </p:blipFill>
        <p:spPr bwMode="auto">
          <a:xfrm>
            <a:off x="9287584" y="4795488"/>
            <a:ext cx="521897" cy="521897"/>
          </a:xfrm>
          <a:prstGeom prst="rect">
            <a:avLst/>
          </a:prstGeom>
          <a:noFill/>
          <a:extLst>
            <a:ext uri="{909E8E84-426E-40DD-AFC4-6F175D3DCCD1}">
              <a14:hiddenFill xmlns:a14="http://schemas.microsoft.com/office/drawing/2010/main">
                <a:solidFill>
                  <a:srgbClr val="FFFFFF"/>
                </a:solidFill>
              </a14:hiddenFill>
            </a:ext>
          </a:extLst>
        </p:spPr>
      </p:pic>
      <p:pic>
        <p:nvPicPr>
          <p:cNvPr id="32" name="Picture 31" descr="A red text on a black background&#10;&#10;Description automatically generated with low confidence">
            <a:extLst>
              <a:ext uri="{FF2B5EF4-FFF2-40B4-BE49-F238E27FC236}">
                <a16:creationId xmlns:a16="http://schemas.microsoft.com/office/drawing/2014/main" id="{C086BDF3-4916-A5F1-9536-325E14AF11C3}"/>
              </a:ext>
            </a:extLst>
          </p:cNvPr>
          <p:cNvPicPr>
            <a:picLocks noChangeAspect="1"/>
          </p:cNvPicPr>
          <p:nvPr/>
        </p:nvPicPr>
        <p:blipFill rotWithShape="1">
          <a:blip r:embed="rId19" cstate="print">
            <a:extLst>
              <a:ext uri="{28A0092B-C50C-407E-A947-70E740481C1C}">
                <a14:useLocalDpi xmlns:a14="http://schemas.microsoft.com/office/drawing/2010/main" val="0"/>
              </a:ext>
            </a:extLst>
          </a:blip>
          <a:srcRect l="29515" t="32423" b="33526"/>
          <a:stretch/>
        </p:blipFill>
        <p:spPr>
          <a:xfrm>
            <a:off x="9236981" y="5343940"/>
            <a:ext cx="817181" cy="222063"/>
          </a:xfrm>
          <a:prstGeom prst="rect">
            <a:avLst/>
          </a:prstGeom>
        </p:spPr>
      </p:pic>
      <p:pic>
        <p:nvPicPr>
          <p:cNvPr id="33" name="Graphic 32">
            <a:extLst>
              <a:ext uri="{FF2B5EF4-FFF2-40B4-BE49-F238E27FC236}">
                <a16:creationId xmlns:a16="http://schemas.microsoft.com/office/drawing/2014/main" id="{DC94DA1B-BD8E-5617-1668-3258C41AD38E}"/>
              </a:ext>
            </a:extLst>
          </p:cNvPr>
          <p:cNvPicPr>
            <a:picLocks noChangeAspect="1"/>
          </p:cNvPicPr>
          <p:nvPr/>
        </p:nvPicPr>
        <p:blipFill>
          <a:blip r:embed="rId20">
            <a:extLst>
              <a:ext uri="{28A0092B-C50C-407E-A947-70E740481C1C}">
                <a14:useLocalDpi xmlns:a14="http://schemas.microsoft.com/office/drawing/2010/main" val="0"/>
              </a:ext>
              <a:ext uri="{96DAC541-7B7A-43D3-8B79-37D633B846F1}">
                <asvg:svgBlip xmlns:asvg="http://schemas.microsoft.com/office/drawing/2016/SVG/main" r:embed="rId21"/>
              </a:ext>
            </a:extLst>
          </a:blip>
          <a:stretch>
            <a:fillRect/>
          </a:stretch>
        </p:blipFill>
        <p:spPr>
          <a:xfrm>
            <a:off x="10420986" y="5213611"/>
            <a:ext cx="971306" cy="131049"/>
          </a:xfrm>
          <a:prstGeom prst="rect">
            <a:avLst/>
          </a:prstGeom>
        </p:spPr>
      </p:pic>
      <p:pic>
        <p:nvPicPr>
          <p:cNvPr id="34" name="Picture 33" descr="A close-up of a logo&#10;&#10;Description automatically generated with medium confidence">
            <a:extLst>
              <a:ext uri="{FF2B5EF4-FFF2-40B4-BE49-F238E27FC236}">
                <a16:creationId xmlns:a16="http://schemas.microsoft.com/office/drawing/2014/main" id="{0BA5A609-4CCC-3462-77C2-B634A1AC8885}"/>
              </a:ext>
            </a:extLst>
          </p:cNvPr>
          <p:cNvPicPr>
            <a:picLocks noChangeAspect="1"/>
          </p:cNvPicPr>
          <p:nvPr/>
        </p:nvPicPr>
        <p:blipFill>
          <a:blip r:embed="rId22" cstate="print">
            <a:extLst>
              <a:ext uri="{28A0092B-C50C-407E-A947-70E740481C1C}">
                <a14:useLocalDpi xmlns:a14="http://schemas.microsoft.com/office/drawing/2010/main" val="0"/>
              </a:ext>
            </a:extLst>
          </a:blip>
          <a:stretch>
            <a:fillRect/>
          </a:stretch>
        </p:blipFill>
        <p:spPr>
          <a:xfrm>
            <a:off x="10799647" y="5426863"/>
            <a:ext cx="396139" cy="380373"/>
          </a:xfrm>
          <a:prstGeom prst="rect">
            <a:avLst/>
          </a:prstGeom>
        </p:spPr>
      </p:pic>
      <p:pic>
        <p:nvPicPr>
          <p:cNvPr id="35" name="Picture 34" descr="A picture containing logo, font, graphics, symbol&#10;&#10;Description automatically generated">
            <a:extLst>
              <a:ext uri="{FF2B5EF4-FFF2-40B4-BE49-F238E27FC236}">
                <a16:creationId xmlns:a16="http://schemas.microsoft.com/office/drawing/2014/main" id="{FC4CBC22-E939-321B-122D-B128F0C372DF}"/>
              </a:ext>
            </a:extLst>
          </p:cNvPr>
          <p:cNvPicPr>
            <a:picLocks noChangeAspect="1"/>
          </p:cNvPicPr>
          <p:nvPr/>
        </p:nvPicPr>
        <p:blipFill>
          <a:blip r:embed="rId23" cstate="print">
            <a:extLst>
              <a:ext uri="{28A0092B-C50C-407E-A947-70E740481C1C}">
                <a14:useLocalDpi xmlns:a14="http://schemas.microsoft.com/office/drawing/2010/main" val="0"/>
              </a:ext>
            </a:extLst>
          </a:blip>
          <a:stretch>
            <a:fillRect/>
          </a:stretch>
        </p:blipFill>
        <p:spPr>
          <a:xfrm>
            <a:off x="10200511" y="5397769"/>
            <a:ext cx="452787" cy="274179"/>
          </a:xfrm>
          <a:prstGeom prst="rect">
            <a:avLst/>
          </a:prstGeom>
        </p:spPr>
      </p:pic>
      <p:pic>
        <p:nvPicPr>
          <p:cNvPr id="36" name="Picture 35" descr="A red text on a white background&#10;&#10;Description automatically generated with medium confidence">
            <a:extLst>
              <a:ext uri="{FF2B5EF4-FFF2-40B4-BE49-F238E27FC236}">
                <a16:creationId xmlns:a16="http://schemas.microsoft.com/office/drawing/2014/main" id="{F6492A9F-E9CA-C60C-DAEC-4AAE716DD3F1}"/>
              </a:ext>
            </a:extLst>
          </p:cNvPr>
          <p:cNvPicPr>
            <a:picLocks noChangeAspect="1"/>
          </p:cNvPicPr>
          <p:nvPr/>
        </p:nvPicPr>
        <p:blipFill rotWithShape="1">
          <a:blip r:embed="rId24" cstate="print">
            <a:extLst>
              <a:ext uri="{28A0092B-C50C-407E-A947-70E740481C1C}">
                <a14:useLocalDpi xmlns:a14="http://schemas.microsoft.com/office/drawing/2010/main" val="0"/>
              </a:ext>
            </a:extLst>
          </a:blip>
          <a:srcRect l="7221" t="37850" r="7125" b="37883"/>
          <a:stretch/>
        </p:blipFill>
        <p:spPr>
          <a:xfrm>
            <a:off x="6448412" y="5285075"/>
            <a:ext cx="975376" cy="207407"/>
          </a:xfrm>
          <a:prstGeom prst="rect">
            <a:avLst/>
          </a:prstGeom>
        </p:spPr>
      </p:pic>
      <p:pic>
        <p:nvPicPr>
          <p:cNvPr id="37" name="Picture 36" descr="A picture containing darkness, astronomy&#10;&#10;Description automatically generated">
            <a:extLst>
              <a:ext uri="{FF2B5EF4-FFF2-40B4-BE49-F238E27FC236}">
                <a16:creationId xmlns:a16="http://schemas.microsoft.com/office/drawing/2014/main" id="{FFAA9924-3B3B-7476-1C41-268B3BAB803C}"/>
              </a:ext>
            </a:extLst>
          </p:cNvPr>
          <p:cNvPicPr>
            <a:picLocks noChangeAspect="1"/>
          </p:cNvPicPr>
          <p:nvPr/>
        </p:nvPicPr>
        <p:blipFill>
          <a:blip r:embed="rId25" cstate="print">
            <a:extLst>
              <a:ext uri="{28A0092B-C50C-407E-A947-70E740481C1C}">
                <a14:useLocalDpi xmlns:a14="http://schemas.microsoft.com/office/drawing/2010/main" val="0"/>
              </a:ext>
            </a:extLst>
          </a:blip>
          <a:stretch>
            <a:fillRect/>
          </a:stretch>
        </p:blipFill>
        <p:spPr>
          <a:xfrm>
            <a:off x="5053363" y="5593687"/>
            <a:ext cx="1053053" cy="237174"/>
          </a:xfrm>
          <a:prstGeom prst="rect">
            <a:avLst/>
          </a:prstGeom>
        </p:spPr>
      </p:pic>
      <p:pic>
        <p:nvPicPr>
          <p:cNvPr id="38" name="Picture 37">
            <a:extLst>
              <a:ext uri="{FF2B5EF4-FFF2-40B4-BE49-F238E27FC236}">
                <a16:creationId xmlns:a16="http://schemas.microsoft.com/office/drawing/2014/main" id="{446F1EFC-2C7A-9A95-5FDF-6EBFEA98E067}"/>
              </a:ext>
            </a:extLst>
          </p:cNvPr>
          <p:cNvPicPr>
            <a:picLocks noChangeAspect="1"/>
          </p:cNvPicPr>
          <p:nvPr/>
        </p:nvPicPr>
        <p:blipFill>
          <a:blip r:embed="rId26"/>
          <a:stretch>
            <a:fillRect/>
          </a:stretch>
        </p:blipFill>
        <p:spPr>
          <a:xfrm>
            <a:off x="8365991" y="1449730"/>
            <a:ext cx="2782420" cy="990600"/>
          </a:xfrm>
          <a:prstGeom prst="rect">
            <a:avLst/>
          </a:prstGeom>
        </p:spPr>
      </p:pic>
      <p:pic>
        <p:nvPicPr>
          <p:cNvPr id="39" name="Picture 38">
            <a:extLst>
              <a:ext uri="{FF2B5EF4-FFF2-40B4-BE49-F238E27FC236}">
                <a16:creationId xmlns:a16="http://schemas.microsoft.com/office/drawing/2014/main" id="{AB37CCE6-55C8-CC03-09E1-1A19880CE0F1}"/>
              </a:ext>
            </a:extLst>
          </p:cNvPr>
          <p:cNvPicPr>
            <a:picLocks noChangeAspect="1"/>
          </p:cNvPicPr>
          <p:nvPr/>
        </p:nvPicPr>
        <p:blipFill>
          <a:blip r:embed="rId27"/>
          <a:stretch>
            <a:fillRect/>
          </a:stretch>
        </p:blipFill>
        <p:spPr>
          <a:xfrm>
            <a:off x="8365991" y="2526952"/>
            <a:ext cx="2758346" cy="1090232"/>
          </a:xfrm>
          <a:prstGeom prst="rect">
            <a:avLst/>
          </a:prstGeom>
        </p:spPr>
      </p:pic>
      <p:pic>
        <p:nvPicPr>
          <p:cNvPr id="40" name="Picture 39">
            <a:extLst>
              <a:ext uri="{FF2B5EF4-FFF2-40B4-BE49-F238E27FC236}">
                <a16:creationId xmlns:a16="http://schemas.microsoft.com/office/drawing/2014/main" id="{6365626A-6297-F208-21BC-0FF025EF615E}"/>
              </a:ext>
            </a:extLst>
          </p:cNvPr>
          <p:cNvPicPr>
            <a:picLocks noChangeAspect="1"/>
          </p:cNvPicPr>
          <p:nvPr/>
        </p:nvPicPr>
        <p:blipFill>
          <a:blip r:embed="rId28"/>
          <a:stretch>
            <a:fillRect/>
          </a:stretch>
        </p:blipFill>
        <p:spPr>
          <a:xfrm>
            <a:off x="4465047" y="1452957"/>
            <a:ext cx="2794394" cy="2239781"/>
          </a:xfrm>
          <a:prstGeom prst="rect">
            <a:avLst/>
          </a:prstGeom>
        </p:spPr>
      </p:pic>
      <p:pic>
        <p:nvPicPr>
          <p:cNvPr id="41" name="Picture 40">
            <a:extLst>
              <a:ext uri="{FF2B5EF4-FFF2-40B4-BE49-F238E27FC236}">
                <a16:creationId xmlns:a16="http://schemas.microsoft.com/office/drawing/2014/main" id="{5EF9C185-F1F8-3238-CBCF-2B0F135F8ADC}"/>
              </a:ext>
            </a:extLst>
          </p:cNvPr>
          <p:cNvPicPr>
            <a:picLocks noChangeAspect="1"/>
          </p:cNvPicPr>
          <p:nvPr/>
        </p:nvPicPr>
        <p:blipFill>
          <a:blip r:embed="rId29"/>
          <a:stretch>
            <a:fillRect/>
          </a:stretch>
        </p:blipFill>
        <p:spPr>
          <a:xfrm>
            <a:off x="488953" y="1493742"/>
            <a:ext cx="2029658" cy="807045"/>
          </a:xfrm>
          <a:prstGeom prst="rect">
            <a:avLst/>
          </a:prstGeom>
        </p:spPr>
      </p:pic>
    </p:spTree>
    <p:extLst>
      <p:ext uri="{BB962C8B-B14F-4D97-AF65-F5344CB8AC3E}">
        <p14:creationId xmlns:p14="http://schemas.microsoft.com/office/powerpoint/2010/main" val="4092814671"/>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0C33BA-BD12-BA4D-8E0C-05C76DA29280}"/>
              </a:ext>
            </a:extLst>
          </p:cNvPr>
          <p:cNvSpPr>
            <a:spLocks noGrp="1"/>
          </p:cNvSpPr>
          <p:nvPr>
            <p:ph type="title"/>
          </p:nvPr>
        </p:nvSpPr>
        <p:spPr>
          <a:xfrm>
            <a:off x="396130" y="2127774"/>
            <a:ext cx="5514153" cy="919131"/>
          </a:xfrm>
        </p:spPr>
        <p:txBody>
          <a:bodyPr>
            <a:normAutofit fontScale="90000"/>
          </a:bodyPr>
          <a:lstStyle/>
          <a:p>
            <a:r>
              <a:rPr lang="en-US" dirty="0"/>
              <a:t>Thank You!  To learn more, use the QR Code below</a:t>
            </a:r>
          </a:p>
        </p:txBody>
      </p:sp>
      <p:sp>
        <p:nvSpPr>
          <p:cNvPr id="3" name="Subtitle 2">
            <a:extLst>
              <a:ext uri="{FF2B5EF4-FFF2-40B4-BE49-F238E27FC236}">
                <a16:creationId xmlns:a16="http://schemas.microsoft.com/office/drawing/2014/main" id="{89CC49AC-B4AF-9D47-A497-E68AC5D761FD}"/>
              </a:ext>
            </a:extLst>
          </p:cNvPr>
          <p:cNvSpPr>
            <a:spLocks noGrp="1"/>
          </p:cNvSpPr>
          <p:nvPr>
            <p:ph type="subTitle" idx="1"/>
          </p:nvPr>
        </p:nvSpPr>
        <p:spPr/>
        <p:txBody>
          <a:bodyPr/>
          <a:lstStyle/>
          <a:p>
            <a:endParaRPr lang="en-US"/>
          </a:p>
        </p:txBody>
      </p:sp>
      <p:sp>
        <p:nvSpPr>
          <p:cNvPr id="4" name="Text Placeholder 3">
            <a:extLst>
              <a:ext uri="{FF2B5EF4-FFF2-40B4-BE49-F238E27FC236}">
                <a16:creationId xmlns:a16="http://schemas.microsoft.com/office/drawing/2014/main" id="{C3EAD929-E041-5345-BEF8-8B20F89BD251}"/>
              </a:ext>
            </a:extLst>
          </p:cNvPr>
          <p:cNvSpPr>
            <a:spLocks noGrp="1"/>
          </p:cNvSpPr>
          <p:nvPr>
            <p:ph type="body" sz="quarter" idx="10"/>
          </p:nvPr>
        </p:nvSpPr>
        <p:spPr/>
        <p:txBody>
          <a:bodyPr/>
          <a:lstStyle/>
          <a:p>
            <a:endParaRPr lang="en-US"/>
          </a:p>
        </p:txBody>
      </p:sp>
      <p:pic>
        <p:nvPicPr>
          <p:cNvPr id="5" name="Picture 4">
            <a:extLst>
              <a:ext uri="{FF2B5EF4-FFF2-40B4-BE49-F238E27FC236}">
                <a16:creationId xmlns:a16="http://schemas.microsoft.com/office/drawing/2014/main" id="{DBF989CA-3AEC-E178-A0C3-F94D2F2C73B1}"/>
              </a:ext>
            </a:extLst>
          </p:cNvPr>
          <p:cNvPicPr>
            <a:picLocks noChangeAspect="1"/>
          </p:cNvPicPr>
          <p:nvPr/>
        </p:nvPicPr>
        <p:blipFill>
          <a:blip r:embed="rId2"/>
          <a:stretch>
            <a:fillRect/>
          </a:stretch>
        </p:blipFill>
        <p:spPr>
          <a:xfrm>
            <a:off x="483019" y="3323243"/>
            <a:ext cx="1758138" cy="1753253"/>
          </a:xfrm>
          <a:prstGeom prst="rect">
            <a:avLst/>
          </a:prstGeom>
        </p:spPr>
      </p:pic>
      <p:grpSp>
        <p:nvGrpSpPr>
          <p:cNvPr id="6" name="Group 5">
            <a:extLst>
              <a:ext uri="{FF2B5EF4-FFF2-40B4-BE49-F238E27FC236}">
                <a16:creationId xmlns:a16="http://schemas.microsoft.com/office/drawing/2014/main" id="{317C435E-1E82-ED94-53E8-CE864903AD4A}"/>
              </a:ext>
            </a:extLst>
          </p:cNvPr>
          <p:cNvGrpSpPr/>
          <p:nvPr/>
        </p:nvGrpSpPr>
        <p:grpSpPr>
          <a:xfrm>
            <a:off x="2565285" y="3359825"/>
            <a:ext cx="3189866" cy="1958409"/>
            <a:chOff x="1066751" y="2279983"/>
            <a:chExt cx="3189866" cy="1958409"/>
          </a:xfrm>
        </p:grpSpPr>
        <p:sp>
          <p:nvSpPr>
            <p:cNvPr id="7" name="TextBox 8">
              <a:extLst>
                <a:ext uri="{FF2B5EF4-FFF2-40B4-BE49-F238E27FC236}">
                  <a16:creationId xmlns:a16="http://schemas.microsoft.com/office/drawing/2014/main" id="{48F84E7A-D8D2-7656-B8AC-741AE607ED91}"/>
                </a:ext>
              </a:extLst>
            </p:cNvPr>
            <p:cNvSpPr txBox="1"/>
            <p:nvPr/>
          </p:nvSpPr>
          <p:spPr>
            <a:xfrm>
              <a:off x="1066751" y="3899838"/>
              <a:ext cx="3189866" cy="338554"/>
            </a:xfrm>
            <a:prstGeom prst="rect">
              <a:avLst/>
            </a:prstGeom>
            <a:noFill/>
            <a:ln>
              <a:noFill/>
            </a:ln>
          </p:spPr>
          <p:txBody>
            <a:bodyPr wrap="square" lIns="91440" tIns="45720" rIns="91440" bIns="45720" rtlCol="0" anchor="t">
              <a:spAutoFit/>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sz="1600" dirty="0">
                  <a:hlinkClick r:id="rId3"/>
                </a:rPr>
                <a:t>Overview</a:t>
              </a:r>
              <a:r>
                <a:rPr lang="en-US" sz="1600" dirty="0">
                  <a:effectLst/>
                  <a:hlinkClick r:id="rId3"/>
                </a:rPr>
                <a:t>: Software-Defined Vehicle</a:t>
              </a:r>
              <a:endParaRPr lang="en-US" dirty="0">
                <a:cs typeface="Arial" pitchFamily="34" charset="0"/>
              </a:endParaRPr>
            </a:p>
          </p:txBody>
        </p:sp>
        <p:pic>
          <p:nvPicPr>
            <p:cNvPr id="8" name="Picture 7">
              <a:extLst>
                <a:ext uri="{FF2B5EF4-FFF2-40B4-BE49-F238E27FC236}">
                  <a16:creationId xmlns:a16="http://schemas.microsoft.com/office/drawing/2014/main" id="{F1313EC9-88A4-FE97-024C-64F8FB02D376}"/>
                </a:ext>
              </a:extLst>
            </p:cNvPr>
            <p:cNvPicPr>
              <a:picLocks noChangeAspect="1"/>
            </p:cNvPicPr>
            <p:nvPr/>
          </p:nvPicPr>
          <p:blipFill>
            <a:blip r:embed="rId4"/>
            <a:stretch>
              <a:fillRect/>
            </a:stretch>
          </p:blipFill>
          <p:spPr>
            <a:xfrm>
              <a:off x="1066751" y="2279983"/>
              <a:ext cx="3134822" cy="1638740"/>
            </a:xfrm>
            <a:prstGeom prst="rect">
              <a:avLst/>
            </a:prstGeom>
          </p:spPr>
        </p:pic>
      </p:grpSp>
    </p:spTree>
    <p:extLst>
      <p:ext uri="{BB962C8B-B14F-4D97-AF65-F5344CB8AC3E}">
        <p14:creationId xmlns:p14="http://schemas.microsoft.com/office/powerpoint/2010/main" val="65314600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A80BE775-0E46-48F9-BFA2-128135BEBC11}"/>
              </a:ext>
            </a:extLst>
          </p:cNvPr>
          <p:cNvSpPr>
            <a:spLocks noGrp="1"/>
          </p:cNvSpPr>
          <p:nvPr>
            <p:ph type="sldNum" sz="quarter" idx="12"/>
          </p:nvPr>
        </p:nvSpPr>
        <p:spPr/>
        <p:txBody>
          <a:bodyPr/>
          <a:lstStyle/>
          <a:p>
            <a:r>
              <a:rPr lang="en-US" sz="1200" b="1" dirty="0">
                <a:solidFill>
                  <a:srgbClr val="00B1C3"/>
                </a:solidFill>
                <a:cs typeface="Arial" panose="020B0604020202020204" pitchFamily="34" charset="0"/>
              </a:rPr>
              <a:t>| </a:t>
            </a:r>
            <a:fld id="{97E3EC9A-AD8E-CE43-92AF-1947DAEDBBCC}" type="slidenum">
              <a:rPr lang="en-US" smtClean="0"/>
              <a:pPr/>
              <a:t>3</a:t>
            </a:fld>
            <a:endParaRPr lang="en-US" dirty="0"/>
          </a:p>
        </p:txBody>
      </p:sp>
      <p:sp>
        <p:nvSpPr>
          <p:cNvPr id="11" name="Title 10">
            <a:extLst>
              <a:ext uri="{FF2B5EF4-FFF2-40B4-BE49-F238E27FC236}">
                <a16:creationId xmlns:a16="http://schemas.microsoft.com/office/drawing/2014/main" id="{93AFBC37-C4F2-C185-3FD7-6A7A24C30734}"/>
              </a:ext>
            </a:extLst>
          </p:cNvPr>
          <p:cNvSpPr>
            <a:spLocks noGrp="1"/>
          </p:cNvSpPr>
          <p:nvPr>
            <p:ph type="title"/>
          </p:nvPr>
        </p:nvSpPr>
        <p:spPr/>
        <p:txBody>
          <a:bodyPr>
            <a:noAutofit/>
          </a:bodyPr>
          <a:lstStyle/>
          <a:p>
            <a:r>
              <a:rPr lang="en-US" sz="3200" dirty="0"/>
              <a:t>Motivation</a:t>
            </a:r>
          </a:p>
        </p:txBody>
      </p:sp>
      <p:sp>
        <p:nvSpPr>
          <p:cNvPr id="6" name="Footer Placeholder 5">
            <a:extLst>
              <a:ext uri="{FF2B5EF4-FFF2-40B4-BE49-F238E27FC236}">
                <a16:creationId xmlns:a16="http://schemas.microsoft.com/office/drawing/2014/main" id="{0A18F851-19B8-260B-8647-C5C09EFE2971}"/>
              </a:ext>
            </a:extLst>
          </p:cNvPr>
          <p:cNvSpPr>
            <a:spLocks noGrp="1"/>
          </p:cNvSpPr>
          <p:nvPr>
            <p:ph type="ftr" sz="quarter" idx="3"/>
          </p:nvPr>
        </p:nvSpPr>
        <p:spPr/>
        <p:txBody>
          <a:bodyPr/>
          <a:lstStyle/>
          <a:p>
            <a:r>
              <a:rPr lang="en-US" dirty="0"/>
              <a:t>Copyright ©2024 COVESA</a:t>
            </a:r>
          </a:p>
        </p:txBody>
      </p:sp>
      <p:sp>
        <p:nvSpPr>
          <p:cNvPr id="7" name="Date Placeholder 6">
            <a:extLst>
              <a:ext uri="{FF2B5EF4-FFF2-40B4-BE49-F238E27FC236}">
                <a16:creationId xmlns:a16="http://schemas.microsoft.com/office/drawing/2014/main" id="{8E985D2F-ABED-24C4-7781-F6794F6FA51C}"/>
              </a:ext>
            </a:extLst>
          </p:cNvPr>
          <p:cNvSpPr>
            <a:spLocks noGrp="1"/>
          </p:cNvSpPr>
          <p:nvPr>
            <p:ph type="dt" sz="half" idx="16"/>
          </p:nvPr>
        </p:nvSpPr>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pic>
        <p:nvPicPr>
          <p:cNvPr id="10" name="Picture 9">
            <a:extLst>
              <a:ext uri="{FF2B5EF4-FFF2-40B4-BE49-F238E27FC236}">
                <a16:creationId xmlns:a16="http://schemas.microsoft.com/office/drawing/2014/main" id="{44D4DD80-ABFD-45E4-A033-34032D40EB06}"/>
              </a:ext>
            </a:extLst>
          </p:cNvPr>
          <p:cNvPicPr>
            <a:picLocks noChangeAspect="1"/>
          </p:cNvPicPr>
          <p:nvPr/>
        </p:nvPicPr>
        <p:blipFill>
          <a:blip r:embed="rId2"/>
          <a:stretch>
            <a:fillRect/>
          </a:stretch>
        </p:blipFill>
        <p:spPr>
          <a:xfrm>
            <a:off x="1375446" y="1417550"/>
            <a:ext cx="8842444" cy="4680908"/>
          </a:xfrm>
          <a:prstGeom prst="rect">
            <a:avLst/>
          </a:prstGeom>
        </p:spPr>
      </p:pic>
      <p:sp>
        <p:nvSpPr>
          <p:cNvPr id="4" name="Title 2">
            <a:extLst>
              <a:ext uri="{FF2B5EF4-FFF2-40B4-BE49-F238E27FC236}">
                <a16:creationId xmlns:a16="http://schemas.microsoft.com/office/drawing/2014/main" id="{C6B0439A-047A-4304-6418-DFE57F5D6EBD}"/>
              </a:ext>
            </a:extLst>
          </p:cNvPr>
          <p:cNvSpPr txBox="1">
            <a:spLocks/>
          </p:cNvSpPr>
          <p:nvPr/>
        </p:nvSpPr>
        <p:spPr>
          <a:xfrm>
            <a:off x="354724" y="835553"/>
            <a:ext cx="10769600" cy="501069"/>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Can we release new applcicaiton software with minimal Vehicle/HiL time?</a:t>
            </a:r>
          </a:p>
        </p:txBody>
      </p:sp>
    </p:spTree>
    <p:extLst>
      <p:ext uri="{BB962C8B-B14F-4D97-AF65-F5344CB8AC3E}">
        <p14:creationId xmlns:p14="http://schemas.microsoft.com/office/powerpoint/2010/main" val="7610074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1EF15A02-66A0-65E9-E3BB-5B3968702F92}"/>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4</a:t>
            </a:fld>
            <a:endParaRPr lang="en-US" dirty="0"/>
          </a:p>
        </p:txBody>
      </p:sp>
      <p:sp>
        <p:nvSpPr>
          <p:cNvPr id="8" name="Title 7">
            <a:extLst>
              <a:ext uri="{FF2B5EF4-FFF2-40B4-BE49-F238E27FC236}">
                <a16:creationId xmlns:a16="http://schemas.microsoft.com/office/drawing/2014/main" id="{241D00A5-EE7E-4BDA-2877-E3C6A622E7FB}"/>
              </a:ext>
            </a:extLst>
          </p:cNvPr>
          <p:cNvSpPr>
            <a:spLocks noGrp="1"/>
          </p:cNvSpPr>
          <p:nvPr>
            <p:ph type="title"/>
          </p:nvPr>
        </p:nvSpPr>
        <p:spPr/>
        <p:txBody>
          <a:bodyPr>
            <a:noAutofit/>
          </a:bodyPr>
          <a:lstStyle/>
          <a:p>
            <a:r>
              <a:rPr lang="en-US" sz="3200" dirty="0"/>
              <a:t>What is a Software-Defined Vehicle (SDV)?</a:t>
            </a:r>
          </a:p>
        </p:txBody>
      </p:sp>
      <p:sp>
        <p:nvSpPr>
          <p:cNvPr id="6" name="Footer Placeholder 5">
            <a:extLst>
              <a:ext uri="{FF2B5EF4-FFF2-40B4-BE49-F238E27FC236}">
                <a16:creationId xmlns:a16="http://schemas.microsoft.com/office/drawing/2014/main" id="{3CD2C318-F87D-DFF8-32B6-413CADF6E5C6}"/>
              </a:ext>
            </a:extLst>
          </p:cNvPr>
          <p:cNvSpPr>
            <a:spLocks noGrp="1"/>
          </p:cNvSpPr>
          <p:nvPr>
            <p:ph type="ftr" sz="quarter" idx="3"/>
          </p:nvPr>
        </p:nvSpPr>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D5EE1DB2-5215-21B6-CDEF-5F352DD90C86}"/>
              </a:ext>
            </a:extLst>
          </p:cNvPr>
          <p:cNvSpPr>
            <a:spLocks noGrp="1"/>
          </p:cNvSpPr>
          <p:nvPr>
            <p:ph type="dt" sz="half" idx="16"/>
          </p:nvPr>
        </p:nvSpPr>
        <p:spPr/>
        <p:txBody>
          <a:bodyPr/>
          <a:lstStyle/>
          <a:p>
            <a:fld id="{DD0EF622-E555-A546-8005-7CDD745BA7BF}" type="datetime4">
              <a:rPr lang="en-GB" smtClean="0"/>
              <a:t>23 September 2024</a:t>
            </a:fld>
            <a:r>
              <a:rPr lang="en-GB"/>
              <a:t>  </a:t>
            </a:r>
            <a:r>
              <a:rPr lang="en-GB">
                <a:solidFill>
                  <a:srgbClr val="00B0F0"/>
                </a:solidFill>
              </a:rPr>
              <a:t>|</a:t>
            </a:r>
            <a:endParaRPr lang="en-US" dirty="0">
              <a:solidFill>
                <a:srgbClr val="00B0F0"/>
              </a:solidFill>
            </a:endParaRPr>
          </a:p>
        </p:txBody>
      </p:sp>
      <p:sp>
        <p:nvSpPr>
          <p:cNvPr id="9" name="Text Placeholder 8">
            <a:extLst>
              <a:ext uri="{FF2B5EF4-FFF2-40B4-BE49-F238E27FC236}">
                <a16:creationId xmlns:a16="http://schemas.microsoft.com/office/drawing/2014/main" id="{3952800F-E32D-C10C-6548-3987CCDDB828}"/>
              </a:ext>
            </a:extLst>
          </p:cNvPr>
          <p:cNvSpPr>
            <a:spLocks noGrp="1"/>
          </p:cNvSpPr>
          <p:nvPr>
            <p:ph type="body" sz="quarter" idx="15"/>
          </p:nvPr>
        </p:nvSpPr>
        <p:spPr>
          <a:xfrm>
            <a:off x="4923291" y="5184655"/>
            <a:ext cx="6854876" cy="766211"/>
          </a:xfrm>
        </p:spPr>
        <p:txBody>
          <a:bodyPr>
            <a:noAutofit/>
          </a:bodyPr>
          <a:lstStyle/>
          <a:p>
            <a:pPr marL="0" indent="0">
              <a:buNone/>
            </a:pPr>
            <a:r>
              <a:rPr lang="en-US" sz="2000" dirty="0">
                <a:solidFill>
                  <a:schemeClr val="accent1"/>
                </a:solidFill>
              </a:rPr>
              <a:t>Software development extends beyond production start, with </a:t>
            </a:r>
            <a:r>
              <a:rPr lang="en-US" sz="2000" b="1" dirty="0">
                <a:solidFill>
                  <a:schemeClr val="accent1"/>
                </a:solidFill>
              </a:rPr>
              <a:t>continuous updates</a:t>
            </a:r>
            <a:r>
              <a:rPr lang="en-US" sz="2000" dirty="0">
                <a:solidFill>
                  <a:schemeClr val="accent1"/>
                </a:solidFill>
              </a:rPr>
              <a:t> delivered throughout the vehicle's lifetime.</a:t>
            </a:r>
          </a:p>
          <a:p>
            <a:pPr marL="0" indent="0">
              <a:buNone/>
            </a:pPr>
            <a:endParaRPr lang="en-US" dirty="0"/>
          </a:p>
        </p:txBody>
      </p:sp>
      <p:sp>
        <p:nvSpPr>
          <p:cNvPr id="10" name="TextBox 9">
            <a:extLst>
              <a:ext uri="{FF2B5EF4-FFF2-40B4-BE49-F238E27FC236}">
                <a16:creationId xmlns:a16="http://schemas.microsoft.com/office/drawing/2014/main" id="{AD40BF3A-486C-BD02-9AC4-451044DDE8A4}"/>
              </a:ext>
            </a:extLst>
          </p:cNvPr>
          <p:cNvSpPr txBox="1"/>
          <p:nvPr/>
        </p:nvSpPr>
        <p:spPr>
          <a:xfrm>
            <a:off x="334962" y="1026572"/>
            <a:ext cx="5103167" cy="707886"/>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000" b="0" i="0" u="none" strike="noStrike" kern="1200" cap="none" spc="0" normalizeH="0" baseline="0" noProof="0" dirty="0">
                <a:ln>
                  <a:noFill/>
                </a:ln>
                <a:solidFill>
                  <a:srgbClr val="0076A8"/>
                </a:solidFill>
                <a:effectLst/>
                <a:uLnTx/>
                <a:uFillTx/>
                <a:latin typeface="Arial"/>
                <a:ea typeface="+mn-ea"/>
                <a:cs typeface="+mn-cs"/>
                <a:sym typeface="Wingdings" panose="05000000000000000000" pitchFamily="2" charset="2"/>
              </a:rPr>
              <a:t>Brand-distinctive features and </a:t>
            </a:r>
            <a:r>
              <a:rPr kumimoji="0" lang="en-US" sz="2000" i="0" u="none" strike="noStrike" kern="1200" cap="none" spc="0" normalizeH="0" baseline="0" noProof="0" dirty="0">
                <a:ln>
                  <a:noFill/>
                </a:ln>
                <a:solidFill>
                  <a:srgbClr val="0076A8"/>
                </a:solidFill>
                <a:effectLst/>
                <a:uLnTx/>
                <a:uFillTx/>
                <a:latin typeface="Arial"/>
                <a:ea typeface="+mn-ea"/>
                <a:cs typeface="+mn-cs"/>
                <a:sym typeface="Wingdings" panose="05000000000000000000" pitchFamily="2" charset="2"/>
              </a:rPr>
              <a:t>main value </a:t>
            </a:r>
            <a:r>
              <a:rPr kumimoji="0" lang="en-US" sz="2000" b="0" i="0" u="none" strike="noStrike" kern="1200" cap="none" spc="0" normalizeH="0" baseline="0" noProof="0" dirty="0">
                <a:ln>
                  <a:noFill/>
                </a:ln>
                <a:solidFill>
                  <a:srgbClr val="0076A8"/>
                </a:solidFill>
                <a:effectLst/>
                <a:uLnTx/>
                <a:uFillTx/>
                <a:latin typeface="Arial"/>
                <a:ea typeface="+mn-ea"/>
                <a:cs typeface="+mn-cs"/>
                <a:sym typeface="Wingdings" panose="05000000000000000000" pitchFamily="2" charset="2"/>
              </a:rPr>
              <a:t>for the customer </a:t>
            </a:r>
            <a:r>
              <a:rPr kumimoji="0" lang="en-US" sz="2000" b="1" i="0" u="none" strike="noStrike" kern="1200" cap="none" spc="0" normalizeH="0" baseline="0" noProof="0" dirty="0">
                <a:ln>
                  <a:noFill/>
                </a:ln>
                <a:solidFill>
                  <a:srgbClr val="0076A8"/>
                </a:solidFill>
                <a:effectLst/>
                <a:uLnTx/>
                <a:uFillTx/>
                <a:latin typeface="Arial"/>
                <a:ea typeface="+mn-ea"/>
                <a:cs typeface="+mn-cs"/>
                <a:sym typeface="Wingdings" panose="05000000000000000000" pitchFamily="2" charset="2"/>
              </a:rPr>
              <a:t>will come from Software</a:t>
            </a:r>
            <a:r>
              <a:rPr kumimoji="0" lang="en-US" sz="2000" i="0" u="none" strike="noStrike" kern="1200" cap="none" spc="0" normalizeH="0" baseline="0" noProof="0" dirty="0">
                <a:ln>
                  <a:noFill/>
                </a:ln>
                <a:solidFill>
                  <a:srgbClr val="0076A8"/>
                </a:solidFill>
                <a:effectLst/>
                <a:uLnTx/>
                <a:uFillTx/>
                <a:latin typeface="Arial"/>
                <a:ea typeface="+mn-ea"/>
                <a:cs typeface="+mn-cs"/>
                <a:sym typeface="Wingdings" panose="05000000000000000000" pitchFamily="2" charset="2"/>
              </a:rPr>
              <a:t>.</a:t>
            </a:r>
          </a:p>
        </p:txBody>
      </p:sp>
      <p:pic>
        <p:nvPicPr>
          <p:cNvPr id="11" name="Picture 4">
            <a:extLst>
              <a:ext uri="{FF2B5EF4-FFF2-40B4-BE49-F238E27FC236}">
                <a16:creationId xmlns:a16="http://schemas.microsoft.com/office/drawing/2014/main" id="{7036C341-0DD2-EF5D-850E-9F7B1A107956}"/>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39047" y="2668120"/>
            <a:ext cx="7347309" cy="1965979"/>
          </a:xfrm>
          <a:prstGeom prst="rect">
            <a:avLst/>
          </a:prstGeom>
          <a:noFill/>
          <a:effectLst>
            <a:outerShdw blurRad="63500" sx="102000" sy="102000" algn="ctr" rotWithShape="0">
              <a:prstClr val="black">
                <a:alpha val="40000"/>
              </a:prstClr>
            </a:outerShdw>
          </a:effectLst>
          <a:extLst>
            <a:ext uri="{909E8E84-426E-40DD-AFC4-6F175D3DCCD1}">
              <a14:hiddenFill xmlns:a14="http://schemas.microsoft.com/office/drawing/2010/main">
                <a:solidFill>
                  <a:srgbClr val="FFFFFF"/>
                </a:solidFill>
              </a14:hiddenFill>
            </a:ext>
          </a:extLst>
        </p:spPr>
      </p:pic>
      <p:pic>
        <p:nvPicPr>
          <p:cNvPr id="12" name="Picture 11" descr="Several cars on a highway&#10;&#10;Description automatically generated">
            <a:extLst>
              <a:ext uri="{FF2B5EF4-FFF2-40B4-BE49-F238E27FC236}">
                <a16:creationId xmlns:a16="http://schemas.microsoft.com/office/drawing/2014/main" id="{5CEAF0F3-A1E8-AB92-B45C-3A5F62C5B52A}"/>
              </a:ext>
            </a:extLst>
          </p:cNvPr>
          <p:cNvPicPr>
            <a:picLocks noChangeAspect="1"/>
          </p:cNvPicPr>
          <p:nvPr/>
        </p:nvPicPr>
        <p:blipFill rotWithShape="1">
          <a:blip r:embed="rId3"/>
          <a:srcRect t="4772" b="6580"/>
          <a:stretch/>
        </p:blipFill>
        <p:spPr>
          <a:xfrm>
            <a:off x="6801722" y="2693385"/>
            <a:ext cx="3174588" cy="1876162"/>
          </a:xfrm>
          <a:prstGeom prst="rect">
            <a:avLst/>
          </a:prstGeom>
        </p:spPr>
      </p:pic>
    </p:spTree>
    <p:extLst>
      <p:ext uri="{BB962C8B-B14F-4D97-AF65-F5344CB8AC3E}">
        <p14:creationId xmlns:p14="http://schemas.microsoft.com/office/powerpoint/2010/main" val="11364128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500"/>
                                        <p:tgtEl>
                                          <p:spTgt spid="10"/>
                                        </p:tgtEl>
                                      </p:cBhvr>
                                    </p:animEffect>
                                  </p:childTnLst>
                                </p:cTn>
                              </p:par>
                            </p:childTnLst>
                          </p:cTn>
                        </p:par>
                        <p:par>
                          <p:cTn id="8" fill="hold">
                            <p:stCondLst>
                              <p:cond delay="500"/>
                            </p:stCondLst>
                            <p:childTnLst>
                              <p:par>
                                <p:cTn id="9" presetID="10" presetClass="entr" presetSubtype="0" fill="hold" nodeType="afterEffect">
                                  <p:stCondLst>
                                    <p:cond delay="0"/>
                                  </p:stCondLst>
                                  <p:childTnLst>
                                    <p:set>
                                      <p:cBhvr>
                                        <p:cTn id="10" dur="1" fill="hold">
                                          <p:stCondLst>
                                            <p:cond delay="0"/>
                                          </p:stCondLst>
                                        </p:cTn>
                                        <p:tgtEl>
                                          <p:spTgt spid="11"/>
                                        </p:tgtEl>
                                        <p:attrNameLst>
                                          <p:attrName>style.visibility</p:attrName>
                                        </p:attrNameLst>
                                      </p:cBhvr>
                                      <p:to>
                                        <p:strVal val="visible"/>
                                      </p:to>
                                    </p:set>
                                    <p:animEffect transition="in" filter="fade">
                                      <p:cBhvr>
                                        <p:cTn id="11" dur="500"/>
                                        <p:tgtEl>
                                          <p:spTgt spid="11"/>
                                        </p:tgtEl>
                                      </p:cBhvr>
                                    </p:animEffect>
                                  </p:childTnLst>
                                </p:cTn>
                              </p:par>
                              <p:par>
                                <p:cTn id="12" presetID="10" presetClass="entr" presetSubtype="0" fill="hold" nodeType="withEffect">
                                  <p:stCondLst>
                                    <p:cond delay="0"/>
                                  </p:stCondLst>
                                  <p:childTnLst>
                                    <p:set>
                                      <p:cBhvr>
                                        <p:cTn id="13" dur="1" fill="hold">
                                          <p:stCondLst>
                                            <p:cond delay="0"/>
                                          </p:stCondLst>
                                        </p:cTn>
                                        <p:tgtEl>
                                          <p:spTgt spid="12"/>
                                        </p:tgtEl>
                                        <p:attrNameLst>
                                          <p:attrName>style.visibility</p:attrName>
                                        </p:attrNameLst>
                                      </p:cBhvr>
                                      <p:to>
                                        <p:strVal val="visible"/>
                                      </p:to>
                                    </p:set>
                                    <p:animEffect transition="in" filter="fade">
                                      <p:cBhvr>
                                        <p:cTn id="14" dur="500"/>
                                        <p:tgtEl>
                                          <p:spTgt spid="12"/>
                                        </p:tgtEl>
                                      </p:cBhvr>
                                    </p:animEffec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9">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build="p"/>
      <p:bldP spid="10"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a:extLst>
              <a:ext uri="{FF2B5EF4-FFF2-40B4-BE49-F238E27FC236}">
                <a16:creationId xmlns:a16="http://schemas.microsoft.com/office/drawing/2014/main" id="{D855A880-EF53-44D1-9EC8-B4D68BF1DD71}"/>
              </a:ext>
            </a:extLst>
          </p:cNvPr>
          <p:cNvSpPr>
            <a:spLocks noGrp="1"/>
          </p:cNvSpPr>
          <p:nvPr>
            <p:ph type="sldNum" sz="quarter" idx="12"/>
          </p:nvPr>
        </p:nvSpPr>
        <p:spPr/>
        <p:txBody>
          <a:bodyPr/>
          <a:lstStyle/>
          <a:p>
            <a:r>
              <a:rPr lang="en-US" sz="1200" b="1">
                <a:solidFill>
                  <a:srgbClr val="00B1C3"/>
                </a:solidFill>
                <a:cs typeface="Arial" panose="020B0604020202020204" pitchFamily="34" charset="0"/>
              </a:rPr>
              <a:t>| </a:t>
            </a:r>
            <a:fld id="{97E3EC9A-AD8E-CE43-92AF-1947DAEDBBCC}" type="slidenum">
              <a:rPr lang="en-US" smtClean="0"/>
              <a:pPr/>
              <a:t>5</a:t>
            </a:fld>
            <a:endParaRPr lang="en-US" dirty="0"/>
          </a:p>
        </p:txBody>
      </p:sp>
      <p:sp>
        <p:nvSpPr>
          <p:cNvPr id="5" name="Title 4">
            <a:extLst>
              <a:ext uri="{FF2B5EF4-FFF2-40B4-BE49-F238E27FC236}">
                <a16:creationId xmlns:a16="http://schemas.microsoft.com/office/drawing/2014/main" id="{9EEF703F-9A13-85EC-6693-149C5ED831FF}"/>
              </a:ext>
            </a:extLst>
          </p:cNvPr>
          <p:cNvSpPr>
            <a:spLocks noGrp="1"/>
          </p:cNvSpPr>
          <p:nvPr>
            <p:ph type="title"/>
          </p:nvPr>
        </p:nvSpPr>
        <p:spPr>
          <a:xfrm>
            <a:off x="354724" y="365125"/>
            <a:ext cx="10515600" cy="474411"/>
          </a:xfrm>
        </p:spPr>
        <p:txBody>
          <a:bodyPr>
            <a:noAutofit/>
          </a:bodyPr>
          <a:lstStyle/>
          <a:p>
            <a:r>
              <a:rPr kumimoji="0" lang="en-US" sz="3200" b="1" i="0" u="none" strike="noStrike" kern="1200" cap="none" spc="0" normalizeH="0" baseline="0" noProof="0" dirty="0">
                <a:ln>
                  <a:noFill/>
                </a:ln>
                <a:solidFill>
                  <a:srgbClr val="000000"/>
                </a:solidFill>
                <a:effectLst/>
                <a:uLnTx/>
                <a:uFillTx/>
                <a:latin typeface="Calibri" panose="020F0502020204030204"/>
                <a:ea typeface="+mj-ea"/>
                <a:cs typeface="+mj-cs"/>
              </a:rPr>
              <a:t>Model-Based Design in Automotive</a:t>
            </a:r>
            <a:endParaRPr lang="en-US" dirty="0"/>
          </a:p>
        </p:txBody>
      </p:sp>
      <p:sp>
        <p:nvSpPr>
          <p:cNvPr id="6" name="Footer Placeholder 5">
            <a:extLst>
              <a:ext uri="{FF2B5EF4-FFF2-40B4-BE49-F238E27FC236}">
                <a16:creationId xmlns:a16="http://schemas.microsoft.com/office/drawing/2014/main" id="{1936438C-2E7D-573F-7F35-5E4FA48A918D}"/>
              </a:ext>
            </a:extLst>
          </p:cNvPr>
          <p:cNvSpPr>
            <a:spLocks noGrp="1"/>
          </p:cNvSpPr>
          <p:nvPr>
            <p:ph type="ftr" sz="quarter" idx="3"/>
          </p:nvPr>
        </p:nvSpPr>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13823ABC-B03E-295A-2D93-7B3FB4D3C58E}"/>
              </a:ext>
            </a:extLst>
          </p:cNvPr>
          <p:cNvSpPr>
            <a:spLocks noGrp="1"/>
          </p:cNvSpPr>
          <p:nvPr>
            <p:ph type="dt" sz="half" idx="16"/>
          </p:nvPr>
        </p:nvSpPr>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
        <p:nvSpPr>
          <p:cNvPr id="9" name="TextBox 8">
            <a:extLst>
              <a:ext uri="{FF2B5EF4-FFF2-40B4-BE49-F238E27FC236}">
                <a16:creationId xmlns:a16="http://schemas.microsoft.com/office/drawing/2014/main" id="{C0A0608C-FE40-8DF1-FE2B-D2BA77085476}"/>
              </a:ext>
            </a:extLst>
          </p:cNvPr>
          <p:cNvSpPr txBox="1"/>
          <p:nvPr/>
        </p:nvSpPr>
        <p:spPr>
          <a:xfrm>
            <a:off x="7938482" y="1792626"/>
            <a:ext cx="1451698" cy="601358"/>
          </a:xfrm>
          <a:prstGeom prst="roundRect">
            <a:avLst/>
          </a:prstGeom>
          <a:solidFill>
            <a:srgbClr val="003479"/>
          </a:solidFill>
        </p:spPr>
        <p:txBody>
          <a:bodyPr wrap="square" lIns="9144" tIns="9144" rIns="9144" bIns="9144"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FFFF"/>
                </a:solidFill>
                <a:effectLst/>
                <a:uLnTx/>
                <a:uFillTx/>
                <a:latin typeface="Arial Narrow" panose="020B0606020202030204" pitchFamily="34" charset="0"/>
                <a:ea typeface="+mn-ea"/>
                <a:cs typeface="Arial" pitchFamily="34" charset="0"/>
              </a:rPr>
              <a:t>IVI/Cockpit</a:t>
            </a:r>
          </a:p>
        </p:txBody>
      </p:sp>
      <p:sp>
        <p:nvSpPr>
          <p:cNvPr id="10" name="TextBox 9">
            <a:extLst>
              <a:ext uri="{FF2B5EF4-FFF2-40B4-BE49-F238E27FC236}">
                <a16:creationId xmlns:a16="http://schemas.microsoft.com/office/drawing/2014/main" id="{D40D2B00-446D-B6AE-79FA-F9CA2F0DBA82}"/>
              </a:ext>
            </a:extLst>
          </p:cNvPr>
          <p:cNvSpPr txBox="1"/>
          <p:nvPr/>
        </p:nvSpPr>
        <p:spPr>
          <a:xfrm>
            <a:off x="2590172" y="1792626"/>
            <a:ext cx="1451698" cy="601358"/>
          </a:xfrm>
          <a:prstGeom prst="roundRect">
            <a:avLst/>
          </a:prstGeom>
          <a:solidFill>
            <a:srgbClr val="003479"/>
          </a:solidFill>
        </p:spPr>
        <p:txBody>
          <a:bodyPr wrap="square" lIns="9144" tIns="9144" rIns="9144" bIns="9144"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FFFF"/>
                </a:solidFill>
                <a:effectLst/>
                <a:uLnTx/>
                <a:uFillTx/>
                <a:latin typeface="Arial Narrow" panose="020B0606020202030204" pitchFamily="34" charset="0"/>
                <a:ea typeface="+mn-ea"/>
                <a:cs typeface="Arial" pitchFamily="34" charset="0"/>
              </a:rPr>
              <a:t>Chassis Control</a:t>
            </a:r>
          </a:p>
        </p:txBody>
      </p:sp>
      <p:sp>
        <p:nvSpPr>
          <p:cNvPr id="11" name="TextBox 10">
            <a:extLst>
              <a:ext uri="{FF2B5EF4-FFF2-40B4-BE49-F238E27FC236}">
                <a16:creationId xmlns:a16="http://schemas.microsoft.com/office/drawing/2014/main" id="{77D10765-8B1B-9BAD-C97E-9DE4B6187EF4}"/>
              </a:ext>
            </a:extLst>
          </p:cNvPr>
          <p:cNvSpPr txBox="1"/>
          <p:nvPr/>
        </p:nvSpPr>
        <p:spPr>
          <a:xfrm>
            <a:off x="4321744" y="1792626"/>
            <a:ext cx="1451698" cy="601358"/>
          </a:xfrm>
          <a:prstGeom prst="roundRect">
            <a:avLst/>
          </a:prstGeom>
          <a:solidFill>
            <a:srgbClr val="003479"/>
          </a:solidFill>
        </p:spPr>
        <p:txBody>
          <a:bodyPr wrap="square" lIns="9144" tIns="9144" rIns="9144" bIns="9144"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FFFF"/>
                </a:solidFill>
                <a:effectLst/>
                <a:uLnTx/>
                <a:uFillTx/>
                <a:latin typeface="Arial Narrow" panose="020B0606020202030204" pitchFamily="34" charset="0"/>
                <a:ea typeface="+mn-ea"/>
                <a:cs typeface="Arial" pitchFamily="34" charset="0"/>
              </a:rPr>
              <a:t>ADAS &amp; AD</a:t>
            </a:r>
          </a:p>
        </p:txBody>
      </p:sp>
      <p:sp>
        <p:nvSpPr>
          <p:cNvPr id="12" name="TextBox 11">
            <a:extLst>
              <a:ext uri="{FF2B5EF4-FFF2-40B4-BE49-F238E27FC236}">
                <a16:creationId xmlns:a16="http://schemas.microsoft.com/office/drawing/2014/main" id="{A6632651-7A42-6B2D-C578-CCE46DDDFEA8}"/>
              </a:ext>
            </a:extLst>
          </p:cNvPr>
          <p:cNvSpPr txBox="1"/>
          <p:nvPr/>
        </p:nvSpPr>
        <p:spPr>
          <a:xfrm>
            <a:off x="6053316" y="1792626"/>
            <a:ext cx="1451698" cy="601358"/>
          </a:xfrm>
          <a:prstGeom prst="roundRect">
            <a:avLst/>
          </a:prstGeom>
          <a:solidFill>
            <a:srgbClr val="003479"/>
          </a:solidFill>
        </p:spPr>
        <p:txBody>
          <a:bodyPr wrap="square" lIns="9144" tIns="9144" rIns="9144" bIns="9144"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FFFF"/>
                </a:solidFill>
                <a:effectLst/>
                <a:uLnTx/>
                <a:uFillTx/>
                <a:latin typeface="Arial Narrow" panose="020B0606020202030204" pitchFamily="34" charset="0"/>
                <a:ea typeface="+mn-ea"/>
                <a:cs typeface="Arial" pitchFamily="34" charset="0"/>
              </a:rPr>
              <a:t>Body Controls</a:t>
            </a:r>
          </a:p>
        </p:txBody>
      </p:sp>
      <p:sp>
        <p:nvSpPr>
          <p:cNvPr id="13" name="TextBox 12">
            <a:extLst>
              <a:ext uri="{FF2B5EF4-FFF2-40B4-BE49-F238E27FC236}">
                <a16:creationId xmlns:a16="http://schemas.microsoft.com/office/drawing/2014/main" id="{DF7E42FA-8625-BBF9-1CBE-19302073C1D6}"/>
              </a:ext>
            </a:extLst>
          </p:cNvPr>
          <p:cNvSpPr txBox="1"/>
          <p:nvPr/>
        </p:nvSpPr>
        <p:spPr>
          <a:xfrm>
            <a:off x="9670054" y="1792626"/>
            <a:ext cx="1451698" cy="601358"/>
          </a:xfrm>
          <a:prstGeom prst="roundRect">
            <a:avLst/>
          </a:prstGeom>
          <a:solidFill>
            <a:srgbClr val="003479"/>
          </a:solidFill>
        </p:spPr>
        <p:txBody>
          <a:bodyPr wrap="square" lIns="9144" tIns="9144" rIns="9144" bIns="9144"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srgbClr val="FFFFFF"/>
                </a:solidFill>
                <a:effectLst/>
                <a:uLnTx/>
                <a:uFillTx/>
                <a:latin typeface="Arial Narrow" panose="020B0606020202030204" pitchFamily="34" charset="0"/>
                <a:ea typeface="+mn-ea"/>
                <a:cs typeface="Arial" pitchFamily="34" charset="0"/>
              </a:rPr>
              <a:t>Connectivity</a:t>
            </a:r>
          </a:p>
        </p:txBody>
      </p:sp>
      <p:sp>
        <p:nvSpPr>
          <p:cNvPr id="14" name="TextBox 13">
            <a:extLst>
              <a:ext uri="{FF2B5EF4-FFF2-40B4-BE49-F238E27FC236}">
                <a16:creationId xmlns:a16="http://schemas.microsoft.com/office/drawing/2014/main" id="{E2B36564-7509-5781-5EFC-4D517C25C469}"/>
              </a:ext>
            </a:extLst>
          </p:cNvPr>
          <p:cNvSpPr txBox="1"/>
          <p:nvPr/>
        </p:nvSpPr>
        <p:spPr>
          <a:xfrm>
            <a:off x="1060542" y="1792626"/>
            <a:ext cx="1260074" cy="601358"/>
          </a:xfrm>
          <a:prstGeom prst="roundRect">
            <a:avLst/>
          </a:prstGeom>
          <a:solidFill>
            <a:srgbClr val="003479"/>
          </a:solidFill>
        </p:spPr>
        <p:txBody>
          <a:bodyPr wrap="square" lIns="9144" tIns="9144" rIns="9144" bIns="9144" rtlCol="0" anchor="ctr">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FFFFFF"/>
                </a:solidFill>
                <a:effectLst/>
                <a:uLnTx/>
                <a:uFillTx/>
                <a:latin typeface="Arial Narrow" panose="020B0606020202030204" pitchFamily="34" charset="0"/>
                <a:ea typeface="+mn-ea"/>
                <a:cs typeface="Arial" pitchFamily="34" charset="0"/>
              </a:rPr>
              <a:t>E-Powertrain &amp; Energy</a:t>
            </a:r>
          </a:p>
        </p:txBody>
      </p:sp>
      <p:sp>
        <p:nvSpPr>
          <p:cNvPr id="15" name="TextBox 14">
            <a:extLst>
              <a:ext uri="{FF2B5EF4-FFF2-40B4-BE49-F238E27FC236}">
                <a16:creationId xmlns:a16="http://schemas.microsoft.com/office/drawing/2014/main" id="{2492BD84-17D5-5D43-B84A-CAC8CF086A89}"/>
              </a:ext>
            </a:extLst>
          </p:cNvPr>
          <p:cNvSpPr txBox="1"/>
          <p:nvPr/>
        </p:nvSpPr>
        <p:spPr>
          <a:xfrm>
            <a:off x="869483" y="2690336"/>
            <a:ext cx="9579427" cy="163121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258888" algn="l"/>
              </a:tabLst>
              <a:defRPr/>
            </a:pPr>
            <a:r>
              <a:rPr kumimoji="0" lang="en-US" sz="2000" b="1" i="0" u="none" strike="noStrike" kern="1200" cap="none" spc="0" normalizeH="0" baseline="0" noProof="0" dirty="0">
                <a:ln>
                  <a:noFill/>
                </a:ln>
                <a:solidFill>
                  <a:srgbClr val="000000"/>
                </a:solidFill>
                <a:effectLst/>
                <a:uLnTx/>
                <a:uFillTx/>
                <a:latin typeface="Arial" pitchFamily="34" charset="0"/>
                <a:ea typeface="+mn-ea"/>
                <a:cs typeface="Arial" pitchFamily="34" charset="0"/>
              </a:rPr>
              <a:t>Software:</a:t>
            </a:r>
            <a:r>
              <a:rPr kumimoji="0" lang="en-US" sz="20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that interacts with the vehicle’s sensors and actuators</a:t>
            </a:r>
          </a:p>
          <a:p>
            <a:pPr marL="0" marR="0" lvl="0" indent="0" algn="l" defTabSz="914400" rtl="0" eaLnBrk="1" fontAlgn="auto" latinLnBrk="0" hangingPunct="1">
              <a:lnSpc>
                <a:spcPct val="100000"/>
              </a:lnSpc>
              <a:spcBef>
                <a:spcPts val="0"/>
              </a:spcBef>
              <a:spcAft>
                <a:spcPts val="0"/>
              </a:spcAft>
              <a:buClrTx/>
              <a:buSzTx/>
              <a:buFontTx/>
              <a:buNone/>
              <a:tabLst>
                <a:tab pos="1258888" algn="l"/>
              </a:tabLst>
              <a:defRPr/>
            </a:pPr>
            <a:r>
              <a:rPr kumimoji="0" lang="en-US" sz="20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that needs real-time (deterministic) execution</a:t>
            </a:r>
          </a:p>
          <a:p>
            <a:pPr marL="0" marR="0" lvl="0" indent="0" algn="l" defTabSz="914400" rtl="0" eaLnBrk="1" fontAlgn="auto" latinLnBrk="0" hangingPunct="1">
              <a:lnSpc>
                <a:spcPct val="100000"/>
              </a:lnSpc>
              <a:spcBef>
                <a:spcPts val="0"/>
              </a:spcBef>
              <a:spcAft>
                <a:spcPts val="0"/>
              </a:spcAft>
              <a:buClrTx/>
              <a:buSzTx/>
              <a:buFontTx/>
              <a:buNone/>
              <a:tabLst>
                <a:tab pos="1258888" algn="l"/>
              </a:tabLst>
              <a:defRPr/>
            </a:pPr>
            <a:r>
              <a:rPr kumimoji="0" lang="en-US" sz="20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that requires high assurance</a:t>
            </a:r>
          </a:p>
          <a:p>
            <a:pPr marL="0" marR="0" lvl="0" indent="0" algn="l" defTabSz="914400" rtl="0" eaLnBrk="1" fontAlgn="auto" latinLnBrk="0" hangingPunct="1">
              <a:lnSpc>
                <a:spcPct val="100000"/>
              </a:lnSpc>
              <a:spcBef>
                <a:spcPts val="0"/>
              </a:spcBef>
              <a:spcAft>
                <a:spcPts val="0"/>
              </a:spcAft>
              <a:buClrTx/>
              <a:buSzTx/>
              <a:buFontTx/>
              <a:buNone/>
              <a:tabLst>
                <a:tab pos="1258888" algn="l"/>
              </a:tabLst>
              <a:defRPr/>
            </a:pPr>
            <a:r>
              <a:rPr kumimoji="0" lang="en-US" sz="20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that meets maturity-model principles (Automotive SPICE)</a:t>
            </a:r>
          </a:p>
          <a:p>
            <a:pPr marL="0" marR="0" lvl="0" indent="0" algn="l" defTabSz="914400" rtl="0" eaLnBrk="1" fontAlgn="auto" latinLnBrk="0" hangingPunct="1">
              <a:lnSpc>
                <a:spcPct val="100000"/>
              </a:lnSpc>
              <a:spcBef>
                <a:spcPts val="0"/>
              </a:spcBef>
              <a:spcAft>
                <a:spcPts val="0"/>
              </a:spcAft>
              <a:buClrTx/>
              <a:buSzTx/>
              <a:buFontTx/>
              <a:buNone/>
              <a:tabLst>
                <a:tab pos="1258888" algn="l"/>
              </a:tabLst>
              <a:defRPr/>
            </a:pPr>
            <a:r>
              <a:rPr kumimoji="0" lang="en-US" sz="2000" b="0" i="0" u="none" strike="noStrike" kern="1200" cap="none" spc="0" normalizeH="0" baseline="0" noProof="0" dirty="0">
                <a:ln>
                  <a:noFill/>
                </a:ln>
                <a:solidFill>
                  <a:srgbClr val="000000"/>
                </a:solidFill>
                <a:effectLst/>
                <a:uLnTx/>
                <a:uFillTx/>
                <a:latin typeface="Arial" pitchFamily="34" charset="0"/>
                <a:ea typeface="+mn-ea"/>
                <a:cs typeface="Arial" pitchFamily="34" charset="0"/>
              </a:rPr>
              <a:t>	that supports standard architectures (AUTOSAR Classic and Adaptive)</a:t>
            </a:r>
          </a:p>
        </p:txBody>
      </p:sp>
      <p:sp>
        <p:nvSpPr>
          <p:cNvPr id="16" name="Rectangle: Rounded Corners 15">
            <a:extLst>
              <a:ext uri="{FF2B5EF4-FFF2-40B4-BE49-F238E27FC236}">
                <a16:creationId xmlns:a16="http://schemas.microsoft.com/office/drawing/2014/main" id="{29488E7E-ED52-6FD4-2F7A-4697AC6AA102}"/>
              </a:ext>
            </a:extLst>
          </p:cNvPr>
          <p:cNvSpPr/>
          <p:nvPr/>
        </p:nvSpPr>
        <p:spPr>
          <a:xfrm>
            <a:off x="966052" y="1683945"/>
            <a:ext cx="6636190" cy="823865"/>
          </a:xfrm>
          <a:prstGeom prst="roundRect">
            <a:avLst/>
          </a:prstGeom>
          <a:noFill/>
          <a:ln>
            <a:solidFill>
              <a:srgbClr val="003479"/>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1" i="0" u="none" strike="noStrike" kern="1200" cap="none" spc="0" normalizeH="0" baseline="0" noProof="0">
              <a:ln>
                <a:noFill/>
              </a:ln>
              <a:solidFill>
                <a:srgbClr val="FFFFFF"/>
              </a:solidFill>
              <a:effectLst/>
              <a:uLnTx/>
              <a:uFillTx/>
              <a:latin typeface="Arial" pitchFamily="34" charset="0"/>
              <a:ea typeface="+mn-ea"/>
              <a:cs typeface="Arial" pitchFamily="34" charset="0"/>
            </a:endParaRPr>
          </a:p>
        </p:txBody>
      </p:sp>
      <p:pic>
        <p:nvPicPr>
          <p:cNvPr id="17" name="Picture 16" descr="A person standing next to a car&#10;&#10;Description automatically generated with medium confidence">
            <a:extLst>
              <a:ext uri="{FF2B5EF4-FFF2-40B4-BE49-F238E27FC236}">
                <a16:creationId xmlns:a16="http://schemas.microsoft.com/office/drawing/2014/main" id="{7E888846-B822-2F27-9297-C15C69B8AFB6}"/>
              </a:ext>
            </a:extLst>
          </p:cNvPr>
          <p:cNvPicPr>
            <a:picLocks noChangeAspect="1"/>
          </p:cNvPicPr>
          <p:nvPr/>
        </p:nvPicPr>
        <p:blipFill>
          <a:blip r:embed="rId2"/>
          <a:stretch>
            <a:fillRect/>
          </a:stretch>
        </p:blipFill>
        <p:spPr>
          <a:xfrm>
            <a:off x="4808187" y="4616051"/>
            <a:ext cx="2444816" cy="1373987"/>
          </a:xfrm>
          <a:prstGeom prst="ellipse">
            <a:avLst/>
          </a:prstGeom>
          <a:ln w="63500" cap="rnd">
            <a:solidFill>
              <a:schemeClr val="tx1"/>
            </a:solidFill>
          </a:ln>
          <a:effectLst/>
          <a:scene3d>
            <a:camera prst="orthographicFront"/>
            <a:lightRig rig="contrasting" dir="t">
              <a:rot lat="0" lon="0" rev="3000000"/>
            </a:lightRig>
          </a:scene3d>
          <a:sp3d contourW="7620">
            <a:bevelT w="95250" h="31750"/>
            <a:contourClr>
              <a:srgbClr val="333333"/>
            </a:contourClr>
          </a:sp3d>
        </p:spPr>
      </p:pic>
      <p:sp>
        <p:nvSpPr>
          <p:cNvPr id="18" name="TextBox 17">
            <a:extLst>
              <a:ext uri="{FF2B5EF4-FFF2-40B4-BE49-F238E27FC236}">
                <a16:creationId xmlns:a16="http://schemas.microsoft.com/office/drawing/2014/main" id="{030D0296-9904-DA93-8CE0-8ED7550AA6E6}"/>
              </a:ext>
            </a:extLst>
          </p:cNvPr>
          <p:cNvSpPr txBox="1"/>
          <p:nvPr/>
        </p:nvSpPr>
        <p:spPr>
          <a:xfrm>
            <a:off x="869483" y="2690336"/>
            <a:ext cx="1372561" cy="400110"/>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tab pos="1258888" algn="l"/>
              </a:tabLst>
              <a:defRPr/>
            </a:pPr>
            <a:r>
              <a:rPr kumimoji="0" lang="en-US" sz="2000" b="1" i="0" u="none" strike="noStrike" kern="1200" cap="none" spc="0" normalizeH="0" baseline="0" noProof="0">
                <a:ln>
                  <a:noFill/>
                </a:ln>
                <a:solidFill>
                  <a:srgbClr val="000000"/>
                </a:solidFill>
                <a:effectLst/>
                <a:uLnTx/>
                <a:uFillTx/>
                <a:latin typeface="Arial" pitchFamily="34" charset="0"/>
                <a:ea typeface="+mn-ea"/>
                <a:cs typeface="Arial" pitchFamily="34" charset="0"/>
              </a:rPr>
              <a:t>Software</a:t>
            </a:r>
            <a:endParaRPr kumimoji="0" lang="en-US" sz="2000" b="0" i="0" u="none" strike="noStrike" kern="1200" cap="none" spc="0" normalizeH="0" baseline="0" noProof="0">
              <a:ln>
                <a:noFill/>
              </a:ln>
              <a:solidFill>
                <a:srgbClr val="000000"/>
              </a:solidFill>
              <a:effectLst/>
              <a:uLnTx/>
              <a:uFillTx/>
              <a:latin typeface="Arial" pitchFamily="34" charset="0"/>
              <a:ea typeface="+mn-ea"/>
              <a:cs typeface="Arial" pitchFamily="34" charset="0"/>
            </a:endParaRPr>
          </a:p>
        </p:txBody>
      </p:sp>
      <p:sp>
        <p:nvSpPr>
          <p:cNvPr id="2" name="Title">
            <a:extLst>
              <a:ext uri="{FF2B5EF4-FFF2-40B4-BE49-F238E27FC236}">
                <a16:creationId xmlns:a16="http://schemas.microsoft.com/office/drawing/2014/main" id="{7F33E5FA-4B70-B399-609B-41EF950B41AA}"/>
              </a:ext>
            </a:extLst>
          </p:cNvPr>
          <p:cNvSpPr txBox="1">
            <a:spLocks/>
          </p:cNvSpPr>
          <p:nvPr/>
        </p:nvSpPr>
        <p:spPr>
          <a:xfrm>
            <a:off x="334962" y="774596"/>
            <a:ext cx="9458743" cy="424379"/>
          </a:xfrm>
          <a:prstGeom prst="rect">
            <a:avLst/>
          </a:prstGeom>
        </p:spPr>
        <p:txBody>
          <a:bodyPr anchor="t" anchorCtr="0"/>
          <a:lstStyle>
            <a:lvl1pPr algn="l" defTabSz="916686" rtl="0" eaLnBrk="1" latinLnBrk="0" hangingPunct="1">
              <a:spcBef>
                <a:spcPct val="0"/>
              </a:spcBef>
              <a:buNone/>
              <a:defRPr sz="2800" b="0" kern="1200">
                <a:solidFill>
                  <a:schemeClr val="tx2"/>
                </a:solidFill>
                <a:latin typeface="Arial" pitchFamily="34" charset="0"/>
                <a:ea typeface="+mj-ea"/>
                <a:cs typeface="Arial" pitchFamily="34" charset="0"/>
              </a:defRPr>
            </a:lvl1pPr>
          </a:lstStyle>
          <a:p>
            <a:r>
              <a:rPr kumimoji="0" lang="en-US" sz="2000" b="1" i="0" u="none" strike="noStrike" kern="1200" cap="none" spc="0" normalizeH="0" baseline="0" noProof="0" dirty="0">
                <a:ln>
                  <a:noFill/>
                </a:ln>
                <a:solidFill>
                  <a:srgbClr val="00B1C3"/>
                </a:solidFill>
                <a:effectLst/>
                <a:uLnTx/>
                <a:uFillTx/>
              </a:rPr>
              <a:t>Enabling engineers to design and test application software</a:t>
            </a:r>
            <a:endParaRPr lang="en-US" sz="2000" dirty="0">
              <a:solidFill>
                <a:schemeClr val="accent1"/>
              </a:solidFill>
            </a:endParaRPr>
          </a:p>
        </p:txBody>
      </p:sp>
    </p:spTree>
    <p:extLst>
      <p:ext uri="{BB962C8B-B14F-4D97-AF65-F5344CB8AC3E}">
        <p14:creationId xmlns:p14="http://schemas.microsoft.com/office/powerpoint/2010/main" val="18951385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6"/>
                                        </p:tgtEl>
                                        <p:attrNameLst>
                                          <p:attrName>style.visibility</p:attrName>
                                        </p:attrNameLst>
                                      </p:cBhvr>
                                      <p:to>
                                        <p:strVal val="visible"/>
                                      </p:to>
                                    </p:set>
                                    <p:animEffect transition="in" filter="fade">
                                      <p:cBhvr>
                                        <p:cTn id="7" dur="500"/>
                                        <p:tgtEl>
                                          <p:spTgt spid="1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5"/>
                                        </p:tgtEl>
                                        <p:attrNameLst>
                                          <p:attrName>style.visibility</p:attrName>
                                        </p:attrNameLst>
                                      </p:cBhvr>
                                      <p:to>
                                        <p:strVal val="visible"/>
                                      </p:to>
                                    </p:set>
                                    <p:animEffect transition="in" filter="fade">
                                      <p:cBhvr>
                                        <p:cTn id="10"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p:bldP spid="1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a:extLst>
              <a:ext uri="{FF2B5EF4-FFF2-40B4-BE49-F238E27FC236}">
                <a16:creationId xmlns:a16="http://schemas.microsoft.com/office/drawing/2014/main" id="{48FD8225-E8AA-594C-9201-4A3C24F48388}"/>
              </a:ext>
            </a:extLst>
          </p:cNvPr>
          <p:cNvSpPr txBox="1">
            <a:spLocks/>
          </p:cNvSpPr>
          <p:nvPr/>
        </p:nvSpPr>
        <p:spPr>
          <a:xfrm>
            <a:off x="334962" y="836320"/>
            <a:ext cx="10189686" cy="424379"/>
          </a:xfrm>
          <a:prstGeom prst="rect">
            <a:avLst/>
          </a:prstGeom>
        </p:spPr>
        <p:txBody>
          <a:bodyPr anchor="t" anchorCtr="0"/>
          <a:lstStyle>
            <a:lvl1pPr algn="l" defTabSz="916686" rtl="0" eaLnBrk="1" latinLnBrk="0" hangingPunct="1">
              <a:spcBef>
                <a:spcPct val="0"/>
              </a:spcBef>
              <a:buNone/>
              <a:defRPr sz="2800" b="0" kern="1200">
                <a:solidFill>
                  <a:schemeClr val="tx2"/>
                </a:solidFill>
                <a:latin typeface="Arial" pitchFamily="34" charset="0"/>
                <a:ea typeface="+mj-ea"/>
                <a:cs typeface="Arial" pitchFamily="34" charset="0"/>
              </a:defRPr>
            </a:lvl1pPr>
          </a:lstStyle>
          <a:p>
            <a:r>
              <a:rPr lang="en-US" sz="2000" dirty="0">
                <a:solidFill>
                  <a:schemeClr val="accent1"/>
                </a:solidFill>
              </a:rPr>
              <a:t>Centralization of computing and Services Oriented Architectures (SOA)</a:t>
            </a:r>
          </a:p>
        </p:txBody>
      </p:sp>
      <p:pic>
        <p:nvPicPr>
          <p:cNvPr id="97" name="Picture 2" descr="Bosch is actively shaping the transformation in automotive electronics ">
            <a:extLst>
              <a:ext uri="{FF2B5EF4-FFF2-40B4-BE49-F238E27FC236}">
                <a16:creationId xmlns:a16="http://schemas.microsoft.com/office/drawing/2014/main" id="{DFD959B0-92B6-4217-90AE-E3ECBD706721}"/>
              </a:ext>
            </a:extLst>
          </p:cNvPr>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34955" y="1711503"/>
            <a:ext cx="4000500" cy="4000500"/>
          </a:xfrm>
          <a:prstGeom prst="rect">
            <a:avLst/>
          </a:prstGeom>
          <a:noFill/>
          <a:extLst>
            <a:ext uri="{909E8E84-426E-40DD-AFC4-6F175D3DCCD1}">
              <a14:hiddenFill xmlns:a14="http://schemas.microsoft.com/office/drawing/2010/main">
                <a:solidFill>
                  <a:srgbClr val="FFFFFF"/>
                </a:solidFill>
              </a14:hiddenFill>
            </a:ext>
          </a:extLst>
        </p:spPr>
      </p:pic>
      <p:grpSp>
        <p:nvGrpSpPr>
          <p:cNvPr id="98" name="Group 97">
            <a:extLst>
              <a:ext uri="{FF2B5EF4-FFF2-40B4-BE49-F238E27FC236}">
                <a16:creationId xmlns:a16="http://schemas.microsoft.com/office/drawing/2014/main" id="{387022AC-AFE1-4E91-B245-31459664B9DC}"/>
              </a:ext>
            </a:extLst>
          </p:cNvPr>
          <p:cNvGrpSpPr/>
          <p:nvPr/>
        </p:nvGrpSpPr>
        <p:grpSpPr>
          <a:xfrm>
            <a:off x="4597807" y="1035460"/>
            <a:ext cx="3147080" cy="1154875"/>
            <a:chOff x="4597807" y="1150866"/>
            <a:chExt cx="3147080" cy="1154875"/>
          </a:xfrm>
        </p:grpSpPr>
        <p:pic>
          <p:nvPicPr>
            <p:cNvPr id="99" name="Graphic 98">
              <a:extLst>
                <a:ext uri="{FF2B5EF4-FFF2-40B4-BE49-F238E27FC236}">
                  <a16:creationId xmlns:a16="http://schemas.microsoft.com/office/drawing/2014/main" id="{80E16765-2CBE-472E-8E06-78594B62D7C3}"/>
                </a:ext>
              </a:extLst>
            </p:cNvPr>
            <p:cNvPicPr>
              <a:picLocks noChangeAspect="1"/>
            </p:cNvPicPr>
            <p:nvPr/>
          </p:nvPicPr>
          <p:blipFill>
            <a:blip r:embed="rId4" cstate="print">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317697" y="1150866"/>
              <a:ext cx="1073700" cy="1073700"/>
            </a:xfrm>
            <a:prstGeom prst="rect">
              <a:avLst/>
            </a:prstGeom>
          </p:spPr>
        </p:pic>
        <p:sp>
          <p:nvSpPr>
            <p:cNvPr id="100" name="TextBox 99">
              <a:extLst>
                <a:ext uri="{FF2B5EF4-FFF2-40B4-BE49-F238E27FC236}">
                  <a16:creationId xmlns:a16="http://schemas.microsoft.com/office/drawing/2014/main" id="{2927F238-3A62-4EDD-9146-325DAC24CCA4}"/>
                </a:ext>
              </a:extLst>
            </p:cNvPr>
            <p:cNvSpPr txBox="1"/>
            <p:nvPr/>
          </p:nvSpPr>
          <p:spPr>
            <a:xfrm>
              <a:off x="4597807" y="1936409"/>
              <a:ext cx="314708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1200" cap="none" spc="0" normalizeH="0" baseline="0" noProof="0">
                  <a:ln>
                    <a:noFill/>
                  </a:ln>
                  <a:solidFill>
                    <a:prstClr val="black"/>
                  </a:solidFill>
                  <a:effectLst/>
                  <a:uLnTx/>
                  <a:uFillTx/>
                  <a:latin typeface="Arial"/>
                  <a:ea typeface="+mn-ea"/>
                  <a:cs typeface="Arial" pitchFamily="34" charset="0"/>
                </a:rPr>
                <a:t>High-performance CPU/GPU</a:t>
              </a:r>
            </a:p>
          </p:txBody>
        </p:sp>
      </p:grpSp>
      <p:sp>
        <p:nvSpPr>
          <p:cNvPr id="101" name="Arrow: Down 100">
            <a:extLst>
              <a:ext uri="{FF2B5EF4-FFF2-40B4-BE49-F238E27FC236}">
                <a16:creationId xmlns:a16="http://schemas.microsoft.com/office/drawing/2014/main" id="{AB2E6221-A8AE-4B86-B784-EBDE3BB08757}"/>
              </a:ext>
            </a:extLst>
          </p:cNvPr>
          <p:cNvSpPr/>
          <p:nvPr/>
        </p:nvSpPr>
        <p:spPr>
          <a:xfrm>
            <a:off x="5722511" y="2122549"/>
            <a:ext cx="264071" cy="442524"/>
          </a:xfrm>
          <a:prstGeom prst="downArrow">
            <a:avLst/>
          </a:prstGeom>
          <a:solidFill>
            <a:srgbClr val="95B3D7"/>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grpSp>
        <p:nvGrpSpPr>
          <p:cNvPr id="102" name="Group 101">
            <a:extLst>
              <a:ext uri="{FF2B5EF4-FFF2-40B4-BE49-F238E27FC236}">
                <a16:creationId xmlns:a16="http://schemas.microsoft.com/office/drawing/2014/main" id="{A0B60B74-2F9B-44AA-B652-358ADFEA5006}"/>
              </a:ext>
            </a:extLst>
          </p:cNvPr>
          <p:cNvGrpSpPr/>
          <p:nvPr/>
        </p:nvGrpSpPr>
        <p:grpSpPr>
          <a:xfrm>
            <a:off x="4579423" y="2530909"/>
            <a:ext cx="3147015" cy="3769465"/>
            <a:chOff x="4579423" y="2730135"/>
            <a:chExt cx="3147015" cy="3769465"/>
          </a:xfrm>
        </p:grpSpPr>
        <p:grpSp>
          <p:nvGrpSpPr>
            <p:cNvPr id="103" name="Group 102">
              <a:extLst>
                <a:ext uri="{FF2B5EF4-FFF2-40B4-BE49-F238E27FC236}">
                  <a16:creationId xmlns:a16="http://schemas.microsoft.com/office/drawing/2014/main" id="{B0606CA7-B246-4D60-97BE-1B19D3ADD58A}"/>
                </a:ext>
              </a:extLst>
            </p:cNvPr>
            <p:cNvGrpSpPr/>
            <p:nvPr/>
          </p:nvGrpSpPr>
          <p:grpSpPr>
            <a:xfrm>
              <a:off x="4579423" y="2730135"/>
              <a:ext cx="3147015" cy="3769465"/>
              <a:chOff x="4579423" y="2730135"/>
              <a:chExt cx="3147015" cy="3769465"/>
            </a:xfrm>
          </p:grpSpPr>
          <p:grpSp>
            <p:nvGrpSpPr>
              <p:cNvPr id="107" name="Group 106">
                <a:extLst>
                  <a:ext uri="{FF2B5EF4-FFF2-40B4-BE49-F238E27FC236}">
                    <a16:creationId xmlns:a16="http://schemas.microsoft.com/office/drawing/2014/main" id="{3A530772-8862-4143-BD88-EC3AAD280854}"/>
                  </a:ext>
                </a:extLst>
              </p:cNvPr>
              <p:cNvGrpSpPr/>
              <p:nvPr/>
            </p:nvGrpSpPr>
            <p:grpSpPr>
              <a:xfrm>
                <a:off x="4972131" y="2730135"/>
                <a:ext cx="1789899" cy="3360984"/>
                <a:chOff x="9938562" y="2754229"/>
                <a:chExt cx="1386419" cy="2682464"/>
              </a:xfrm>
            </p:grpSpPr>
            <p:sp>
              <p:nvSpPr>
                <p:cNvPr id="109" name="Rectangle 108">
                  <a:extLst>
                    <a:ext uri="{FF2B5EF4-FFF2-40B4-BE49-F238E27FC236}">
                      <a16:creationId xmlns:a16="http://schemas.microsoft.com/office/drawing/2014/main" id="{200B3C7A-1A5C-4CEF-A658-7DF86117184B}"/>
                    </a:ext>
                  </a:extLst>
                </p:cNvPr>
                <p:cNvSpPr/>
                <p:nvPr/>
              </p:nvSpPr>
              <p:spPr>
                <a:xfrm>
                  <a:off x="10206230" y="2807355"/>
                  <a:ext cx="841044" cy="654440"/>
                </a:xfrm>
                <a:prstGeom prst="rect">
                  <a:avLst/>
                </a:prstGeom>
                <a:solidFill>
                  <a:srgbClr val="125687"/>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cxnSp>
              <p:nvCxnSpPr>
                <p:cNvPr id="110" name="Straight Connector 109">
                  <a:extLst>
                    <a:ext uri="{FF2B5EF4-FFF2-40B4-BE49-F238E27FC236}">
                      <a16:creationId xmlns:a16="http://schemas.microsoft.com/office/drawing/2014/main" id="{A89AB81B-82A2-4554-8333-A44A29A05B28}"/>
                    </a:ext>
                  </a:extLst>
                </p:cNvPr>
                <p:cNvCxnSpPr>
                  <a:cxnSpLocks/>
                  <a:stCxn id="109" idx="2"/>
                </p:cNvCxnSpPr>
                <p:nvPr/>
              </p:nvCxnSpPr>
              <p:spPr>
                <a:xfrm>
                  <a:off x="10626752" y="3461795"/>
                  <a:ext cx="10171" cy="1359078"/>
                </a:xfrm>
                <a:prstGeom prst="line">
                  <a:avLst/>
                </a:prstGeom>
                <a:noFill/>
                <a:ln w="34925" cap="flat" cmpd="sng" algn="ctr">
                  <a:solidFill>
                    <a:srgbClr val="781414"/>
                  </a:solidFill>
                  <a:prstDash val="solid"/>
                </a:ln>
                <a:effectLst/>
              </p:spPr>
            </p:cxnSp>
            <p:sp>
              <p:nvSpPr>
                <p:cNvPr id="111" name="Rectangle 110">
                  <a:extLst>
                    <a:ext uri="{FF2B5EF4-FFF2-40B4-BE49-F238E27FC236}">
                      <a16:creationId xmlns:a16="http://schemas.microsoft.com/office/drawing/2014/main" id="{626F6A4F-4B0B-4DC1-94F2-D0654FB2373D}"/>
                    </a:ext>
                  </a:extLst>
                </p:cNvPr>
                <p:cNvSpPr/>
                <p:nvPr/>
              </p:nvSpPr>
              <p:spPr>
                <a:xfrm rot="10800000">
                  <a:off x="10942000" y="3809240"/>
                  <a:ext cx="378877" cy="198549"/>
                </a:xfrm>
                <a:prstGeom prst="rect">
                  <a:avLst/>
                </a:prstGeom>
                <a:solidFill>
                  <a:srgbClr val="95B3D7"/>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sp>
              <p:nvSpPr>
                <p:cNvPr id="112" name="Rectangle 111">
                  <a:extLst>
                    <a:ext uri="{FF2B5EF4-FFF2-40B4-BE49-F238E27FC236}">
                      <a16:creationId xmlns:a16="http://schemas.microsoft.com/office/drawing/2014/main" id="{1AEF7AA6-28BD-49CF-BA04-1AAE5C321F07}"/>
                    </a:ext>
                  </a:extLst>
                </p:cNvPr>
                <p:cNvSpPr/>
                <p:nvPr/>
              </p:nvSpPr>
              <p:spPr>
                <a:xfrm rot="10800000">
                  <a:off x="10946104" y="4222247"/>
                  <a:ext cx="378877" cy="198549"/>
                </a:xfrm>
                <a:prstGeom prst="rect">
                  <a:avLst/>
                </a:prstGeom>
                <a:solidFill>
                  <a:srgbClr val="95B3D7"/>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sp>
              <p:nvSpPr>
                <p:cNvPr id="113" name="Rectangle 112">
                  <a:extLst>
                    <a:ext uri="{FF2B5EF4-FFF2-40B4-BE49-F238E27FC236}">
                      <a16:creationId xmlns:a16="http://schemas.microsoft.com/office/drawing/2014/main" id="{23CFB679-C1C0-4C24-8918-87537782222B}"/>
                    </a:ext>
                  </a:extLst>
                </p:cNvPr>
                <p:cNvSpPr/>
                <p:nvPr/>
              </p:nvSpPr>
              <p:spPr>
                <a:xfrm>
                  <a:off x="9938562" y="4014718"/>
                  <a:ext cx="378875" cy="198549"/>
                </a:xfrm>
                <a:prstGeom prst="rect">
                  <a:avLst/>
                </a:prstGeom>
                <a:solidFill>
                  <a:srgbClr val="95B3D7"/>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sp>
              <p:nvSpPr>
                <p:cNvPr id="114" name="Rectangle 113">
                  <a:extLst>
                    <a:ext uri="{FF2B5EF4-FFF2-40B4-BE49-F238E27FC236}">
                      <a16:creationId xmlns:a16="http://schemas.microsoft.com/office/drawing/2014/main" id="{68389EEF-9A00-435C-89C6-2F263DD38CDB}"/>
                    </a:ext>
                  </a:extLst>
                </p:cNvPr>
                <p:cNvSpPr/>
                <p:nvPr/>
              </p:nvSpPr>
              <p:spPr>
                <a:xfrm>
                  <a:off x="9938562" y="3576055"/>
                  <a:ext cx="378875" cy="198549"/>
                </a:xfrm>
                <a:prstGeom prst="rect">
                  <a:avLst/>
                </a:prstGeom>
                <a:solidFill>
                  <a:srgbClr val="95B3D7"/>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sp>
              <p:nvSpPr>
                <p:cNvPr id="115" name="Rectangle 114">
                  <a:extLst>
                    <a:ext uri="{FF2B5EF4-FFF2-40B4-BE49-F238E27FC236}">
                      <a16:creationId xmlns:a16="http://schemas.microsoft.com/office/drawing/2014/main" id="{EBEB4DD9-D0F8-42A4-A59A-D5574F325C9F}"/>
                    </a:ext>
                  </a:extLst>
                </p:cNvPr>
                <p:cNvSpPr/>
                <p:nvPr/>
              </p:nvSpPr>
              <p:spPr>
                <a:xfrm>
                  <a:off x="9944275" y="4444098"/>
                  <a:ext cx="378875" cy="198549"/>
                </a:xfrm>
                <a:prstGeom prst="rect">
                  <a:avLst/>
                </a:prstGeom>
                <a:solidFill>
                  <a:srgbClr val="95B3D7"/>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cxnSp>
              <p:nvCxnSpPr>
                <p:cNvPr id="116" name="Straight Connector 115">
                  <a:extLst>
                    <a:ext uri="{FF2B5EF4-FFF2-40B4-BE49-F238E27FC236}">
                      <a16:creationId xmlns:a16="http://schemas.microsoft.com/office/drawing/2014/main" id="{CED3D039-F179-4862-8D0A-434B75655981}"/>
                    </a:ext>
                  </a:extLst>
                </p:cNvPr>
                <p:cNvCxnSpPr>
                  <a:cxnSpLocks/>
                </p:cNvCxnSpPr>
                <p:nvPr/>
              </p:nvCxnSpPr>
              <p:spPr>
                <a:xfrm flipH="1">
                  <a:off x="10306242" y="3675086"/>
                  <a:ext cx="330681" cy="0"/>
                </a:xfrm>
                <a:prstGeom prst="line">
                  <a:avLst/>
                </a:prstGeom>
                <a:noFill/>
                <a:ln w="34925" cap="flat" cmpd="sng" algn="ctr">
                  <a:solidFill>
                    <a:srgbClr val="781414"/>
                  </a:solidFill>
                  <a:prstDash val="solid"/>
                </a:ln>
                <a:effectLst/>
              </p:spPr>
            </p:cxnSp>
            <p:sp>
              <p:nvSpPr>
                <p:cNvPr id="117" name="Rectangle 116">
                  <a:extLst>
                    <a:ext uri="{FF2B5EF4-FFF2-40B4-BE49-F238E27FC236}">
                      <a16:creationId xmlns:a16="http://schemas.microsoft.com/office/drawing/2014/main" id="{20D37389-E5B4-4708-966A-48B3B9BC7099}"/>
                    </a:ext>
                  </a:extLst>
                </p:cNvPr>
                <p:cNvSpPr/>
                <p:nvPr/>
              </p:nvSpPr>
              <p:spPr>
                <a:xfrm>
                  <a:off x="10257803" y="4850754"/>
                  <a:ext cx="352907" cy="272667"/>
                </a:xfrm>
                <a:prstGeom prst="rect">
                  <a:avLst/>
                </a:prstGeom>
                <a:noFill/>
                <a:ln w="12700" cap="flat" cmpd="sng" algn="ctr">
                  <a:solidFill>
                    <a:sysClr val="window" lastClr="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sp>
              <p:nvSpPr>
                <p:cNvPr id="118" name="Rectangle 117">
                  <a:extLst>
                    <a:ext uri="{FF2B5EF4-FFF2-40B4-BE49-F238E27FC236}">
                      <a16:creationId xmlns:a16="http://schemas.microsoft.com/office/drawing/2014/main" id="{9D7AAA09-ED94-438F-A812-8BB4848CBEB1}"/>
                    </a:ext>
                  </a:extLst>
                </p:cNvPr>
                <p:cNvSpPr/>
                <p:nvPr/>
              </p:nvSpPr>
              <p:spPr>
                <a:xfrm>
                  <a:off x="10664883" y="4851217"/>
                  <a:ext cx="352907" cy="272667"/>
                </a:xfrm>
                <a:prstGeom prst="rect">
                  <a:avLst/>
                </a:prstGeom>
                <a:noFill/>
                <a:ln w="12700" cap="flat" cmpd="sng" algn="ctr">
                  <a:solidFill>
                    <a:sysClr val="window" lastClr="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sp>
              <p:nvSpPr>
                <p:cNvPr id="119" name="Rectangle 118">
                  <a:extLst>
                    <a:ext uri="{FF2B5EF4-FFF2-40B4-BE49-F238E27FC236}">
                      <a16:creationId xmlns:a16="http://schemas.microsoft.com/office/drawing/2014/main" id="{C2C26743-11A9-4E9F-B945-F78C5DB7A94D}"/>
                    </a:ext>
                  </a:extLst>
                </p:cNvPr>
                <p:cNvSpPr/>
                <p:nvPr/>
              </p:nvSpPr>
              <p:spPr>
                <a:xfrm>
                  <a:off x="10257803" y="5159222"/>
                  <a:ext cx="352907" cy="272667"/>
                </a:xfrm>
                <a:prstGeom prst="rect">
                  <a:avLst/>
                </a:prstGeom>
                <a:noFill/>
                <a:ln w="12700" cap="flat" cmpd="sng" algn="ctr">
                  <a:solidFill>
                    <a:sysClr val="window" lastClr="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sp>
              <p:nvSpPr>
                <p:cNvPr id="120" name="Rectangle 119">
                  <a:extLst>
                    <a:ext uri="{FF2B5EF4-FFF2-40B4-BE49-F238E27FC236}">
                      <a16:creationId xmlns:a16="http://schemas.microsoft.com/office/drawing/2014/main" id="{55C861E5-3391-44D5-8E5F-DA4232F8A41F}"/>
                    </a:ext>
                  </a:extLst>
                </p:cNvPr>
                <p:cNvSpPr/>
                <p:nvPr/>
              </p:nvSpPr>
              <p:spPr>
                <a:xfrm>
                  <a:off x="10664883" y="5164026"/>
                  <a:ext cx="352907" cy="272667"/>
                </a:xfrm>
                <a:prstGeom prst="rect">
                  <a:avLst/>
                </a:prstGeom>
                <a:noFill/>
                <a:ln w="12700" cap="flat" cmpd="sng" algn="ctr">
                  <a:solidFill>
                    <a:sysClr val="window" lastClr="FFFFFF"/>
                  </a:solid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cxnSp>
              <p:nvCxnSpPr>
                <p:cNvPr id="121" name="Straight Connector 120">
                  <a:extLst>
                    <a:ext uri="{FF2B5EF4-FFF2-40B4-BE49-F238E27FC236}">
                      <a16:creationId xmlns:a16="http://schemas.microsoft.com/office/drawing/2014/main" id="{9D428E95-010C-49EF-81CD-F1F24EB3EBBB}"/>
                    </a:ext>
                  </a:extLst>
                </p:cNvPr>
                <p:cNvCxnSpPr>
                  <a:cxnSpLocks/>
                </p:cNvCxnSpPr>
                <p:nvPr/>
              </p:nvCxnSpPr>
              <p:spPr>
                <a:xfrm flipH="1">
                  <a:off x="10614948" y="3908515"/>
                  <a:ext cx="330681" cy="0"/>
                </a:xfrm>
                <a:prstGeom prst="line">
                  <a:avLst/>
                </a:prstGeom>
                <a:noFill/>
                <a:ln w="34925" cap="flat" cmpd="sng" algn="ctr">
                  <a:solidFill>
                    <a:srgbClr val="781414"/>
                  </a:solidFill>
                  <a:prstDash val="solid"/>
                </a:ln>
                <a:effectLst/>
              </p:spPr>
            </p:cxnSp>
            <p:cxnSp>
              <p:nvCxnSpPr>
                <p:cNvPr id="122" name="Straight Connector 121">
                  <a:extLst>
                    <a:ext uri="{FF2B5EF4-FFF2-40B4-BE49-F238E27FC236}">
                      <a16:creationId xmlns:a16="http://schemas.microsoft.com/office/drawing/2014/main" id="{0239E389-75CC-41C2-B1A0-32D29C7AF0EC}"/>
                    </a:ext>
                  </a:extLst>
                </p:cNvPr>
                <p:cNvCxnSpPr>
                  <a:cxnSpLocks/>
                </p:cNvCxnSpPr>
                <p:nvPr/>
              </p:nvCxnSpPr>
              <p:spPr>
                <a:xfrm flipH="1">
                  <a:off x="10617012" y="4314325"/>
                  <a:ext cx="330681" cy="0"/>
                </a:xfrm>
                <a:prstGeom prst="line">
                  <a:avLst/>
                </a:prstGeom>
                <a:noFill/>
                <a:ln w="34925" cap="flat" cmpd="sng" algn="ctr">
                  <a:solidFill>
                    <a:srgbClr val="781414"/>
                  </a:solidFill>
                  <a:prstDash val="solid"/>
                </a:ln>
                <a:effectLst/>
              </p:spPr>
            </p:cxnSp>
            <p:cxnSp>
              <p:nvCxnSpPr>
                <p:cNvPr id="123" name="Straight Connector 122">
                  <a:extLst>
                    <a:ext uri="{FF2B5EF4-FFF2-40B4-BE49-F238E27FC236}">
                      <a16:creationId xmlns:a16="http://schemas.microsoft.com/office/drawing/2014/main" id="{DD441B81-ECC8-4B67-BC66-F03C26E93A1A}"/>
                    </a:ext>
                  </a:extLst>
                </p:cNvPr>
                <p:cNvCxnSpPr>
                  <a:cxnSpLocks/>
                </p:cNvCxnSpPr>
                <p:nvPr/>
              </p:nvCxnSpPr>
              <p:spPr>
                <a:xfrm flipH="1">
                  <a:off x="10320681" y="4555353"/>
                  <a:ext cx="330681" cy="0"/>
                </a:xfrm>
                <a:prstGeom prst="line">
                  <a:avLst/>
                </a:prstGeom>
                <a:noFill/>
                <a:ln w="34925" cap="flat" cmpd="sng" algn="ctr">
                  <a:solidFill>
                    <a:srgbClr val="781414"/>
                  </a:solidFill>
                  <a:prstDash val="solid"/>
                </a:ln>
                <a:effectLst/>
              </p:spPr>
            </p:cxnSp>
            <p:cxnSp>
              <p:nvCxnSpPr>
                <p:cNvPr id="124" name="Straight Connector 123">
                  <a:extLst>
                    <a:ext uri="{FF2B5EF4-FFF2-40B4-BE49-F238E27FC236}">
                      <a16:creationId xmlns:a16="http://schemas.microsoft.com/office/drawing/2014/main" id="{4C015AE8-8E3A-46A0-9AA6-B053D36C2D63}"/>
                    </a:ext>
                  </a:extLst>
                </p:cNvPr>
                <p:cNvCxnSpPr>
                  <a:cxnSpLocks/>
                </p:cNvCxnSpPr>
                <p:nvPr/>
              </p:nvCxnSpPr>
              <p:spPr>
                <a:xfrm flipH="1">
                  <a:off x="10317437" y="4126222"/>
                  <a:ext cx="330681" cy="0"/>
                </a:xfrm>
                <a:prstGeom prst="line">
                  <a:avLst/>
                </a:prstGeom>
                <a:noFill/>
                <a:ln w="34925" cap="flat" cmpd="sng" algn="ctr">
                  <a:solidFill>
                    <a:srgbClr val="781414"/>
                  </a:solidFill>
                  <a:prstDash val="solid"/>
                </a:ln>
                <a:effectLst/>
              </p:spPr>
            </p:cxnSp>
            <p:pic>
              <p:nvPicPr>
                <p:cNvPr id="125" name="Graphic 124">
                  <a:extLst>
                    <a:ext uri="{FF2B5EF4-FFF2-40B4-BE49-F238E27FC236}">
                      <a16:creationId xmlns:a16="http://schemas.microsoft.com/office/drawing/2014/main" id="{852EF667-36D6-4300-A5E4-BBAD023EC6F3}"/>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0167168" y="2754229"/>
                  <a:ext cx="534176" cy="534176"/>
                </a:xfrm>
                <a:prstGeom prst="rect">
                  <a:avLst/>
                </a:prstGeom>
              </p:spPr>
            </p:pic>
            <p:pic>
              <p:nvPicPr>
                <p:cNvPr id="126" name="Graphic 125">
                  <a:extLst>
                    <a:ext uri="{FF2B5EF4-FFF2-40B4-BE49-F238E27FC236}">
                      <a16:creationId xmlns:a16="http://schemas.microsoft.com/office/drawing/2014/main" id="{EE51B1B3-5CC4-4B34-B0D3-03EFDBB7F794}"/>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10552160" y="2989049"/>
                  <a:ext cx="534176" cy="534176"/>
                </a:xfrm>
                <a:prstGeom prst="rect">
                  <a:avLst/>
                </a:prstGeom>
              </p:spPr>
            </p:pic>
          </p:grpSp>
          <p:sp>
            <p:nvSpPr>
              <p:cNvPr id="108" name="TextBox 107">
                <a:extLst>
                  <a:ext uri="{FF2B5EF4-FFF2-40B4-BE49-F238E27FC236}">
                    <a16:creationId xmlns:a16="http://schemas.microsoft.com/office/drawing/2014/main" id="{1529C259-FC41-4DF4-9E6B-C5F8A6B260BE}"/>
                  </a:ext>
                </a:extLst>
              </p:cNvPr>
              <p:cNvSpPr txBox="1"/>
              <p:nvPr/>
            </p:nvSpPr>
            <p:spPr>
              <a:xfrm>
                <a:off x="4579423" y="6130268"/>
                <a:ext cx="3147015" cy="369332"/>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0" cap="none" spc="0" normalizeH="0" baseline="0" noProof="0">
                    <a:ln>
                      <a:noFill/>
                    </a:ln>
                    <a:solidFill>
                      <a:prstClr val="black"/>
                    </a:solidFill>
                    <a:effectLst/>
                    <a:uLnTx/>
                    <a:uFillTx/>
                    <a:latin typeface="Arial"/>
                    <a:ea typeface="+mn-ea"/>
                    <a:cs typeface="Arial" pitchFamily="34" charset="0"/>
                  </a:rPr>
                  <a:t>New E/E zonal architectures</a:t>
                </a:r>
              </a:p>
            </p:txBody>
          </p:sp>
        </p:grpSp>
        <p:sp>
          <p:nvSpPr>
            <p:cNvPr id="104" name="Rectangle 103">
              <a:extLst>
                <a:ext uri="{FF2B5EF4-FFF2-40B4-BE49-F238E27FC236}">
                  <a16:creationId xmlns:a16="http://schemas.microsoft.com/office/drawing/2014/main" id="{5F6ACC58-EBFB-4E90-836D-C721FEAB04D6}"/>
                </a:ext>
              </a:extLst>
            </p:cNvPr>
            <p:cNvSpPr/>
            <p:nvPr/>
          </p:nvSpPr>
          <p:spPr>
            <a:xfrm>
              <a:off x="5322866" y="5320335"/>
              <a:ext cx="1085807" cy="819978"/>
            </a:xfrm>
            <a:prstGeom prst="rect">
              <a:avLst/>
            </a:prstGeom>
            <a:solidFill>
              <a:srgbClr val="125687"/>
            </a:solidFill>
            <a:ln w="25400" cap="flat" cmpd="sng" algn="ctr">
              <a:noFill/>
              <a:prstDash val="solid"/>
            </a:ln>
            <a:effectLst/>
          </p:spPr>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0" cap="none" spc="0" normalizeH="0" baseline="0" noProof="0">
                <a:ln>
                  <a:noFill/>
                </a:ln>
                <a:solidFill>
                  <a:prstClr val="white"/>
                </a:solidFill>
                <a:effectLst/>
                <a:uLnTx/>
                <a:uFillTx/>
                <a:latin typeface="Arial"/>
                <a:ea typeface="+mn-ea"/>
                <a:cs typeface="Arial" pitchFamily="34" charset="0"/>
              </a:endParaRPr>
            </a:p>
          </p:txBody>
        </p:sp>
        <p:pic>
          <p:nvPicPr>
            <p:cNvPr id="105" name="Graphic 104">
              <a:extLst>
                <a:ext uri="{FF2B5EF4-FFF2-40B4-BE49-F238E27FC236}">
                  <a16:creationId xmlns:a16="http://schemas.microsoft.com/office/drawing/2014/main" id="{A705FC05-9AFB-415F-9DCE-7A37F35CB99F}"/>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272436" y="5253771"/>
              <a:ext cx="689634" cy="669294"/>
            </a:xfrm>
            <a:prstGeom prst="rect">
              <a:avLst/>
            </a:prstGeom>
          </p:spPr>
        </p:pic>
        <p:pic>
          <p:nvPicPr>
            <p:cNvPr id="106" name="Graphic 105">
              <a:extLst>
                <a:ext uri="{FF2B5EF4-FFF2-40B4-BE49-F238E27FC236}">
                  <a16:creationId xmlns:a16="http://schemas.microsoft.com/office/drawing/2014/main" id="{1D887AF7-84A8-42CE-91EE-F24012DB16A8}"/>
                </a:ext>
              </a:extLst>
            </p:cNvPr>
            <p:cNvPicPr>
              <a:picLocks noChangeAspect="1"/>
            </p:cNvPicPr>
            <p:nvPr/>
          </p:nvPicPr>
          <p:blipFill>
            <a:blip r:embed="rId4" cstate="screen">
              <a:extLst>
                <a:ext uri="{28A0092B-C50C-407E-A947-70E740481C1C}">
                  <a14:useLocalDpi xmlns:a14="http://schemas.microsoft.com/office/drawing/2010/main"/>
                </a:ext>
                <a:ext uri="{96DAC541-7B7A-43D3-8B79-37D633B846F1}">
                  <asvg:svgBlip xmlns:asvg="http://schemas.microsoft.com/office/drawing/2016/SVG/main" r:embed="rId5"/>
                </a:ext>
              </a:extLst>
            </a:blip>
            <a:stretch>
              <a:fillRect/>
            </a:stretch>
          </p:blipFill>
          <p:spPr>
            <a:xfrm>
              <a:off x="5769469" y="5547988"/>
              <a:ext cx="689634" cy="669294"/>
            </a:xfrm>
            <a:prstGeom prst="rect">
              <a:avLst/>
            </a:prstGeom>
          </p:spPr>
        </p:pic>
      </p:grpSp>
      <p:sp>
        <p:nvSpPr>
          <p:cNvPr id="127" name="TextBox 126">
            <a:extLst>
              <a:ext uri="{FF2B5EF4-FFF2-40B4-BE49-F238E27FC236}">
                <a16:creationId xmlns:a16="http://schemas.microsoft.com/office/drawing/2014/main" id="{33733F1D-EDD0-4068-B4AE-743B28F6B822}"/>
              </a:ext>
            </a:extLst>
          </p:cNvPr>
          <p:cNvSpPr txBox="1"/>
          <p:nvPr/>
        </p:nvSpPr>
        <p:spPr>
          <a:xfrm>
            <a:off x="628690" y="5712600"/>
            <a:ext cx="2961404"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it-IT" sz="1800" b="0" i="0" u="none" strike="noStrike" kern="0" cap="none" spc="0" normalizeH="0" baseline="0" noProof="0">
                <a:ln>
                  <a:noFill/>
                </a:ln>
                <a:solidFill>
                  <a:prstClr val="black"/>
                </a:solidFill>
                <a:effectLst/>
                <a:uLnTx/>
                <a:uFillTx/>
                <a:latin typeface="Arial"/>
                <a:ea typeface="+mn-ea"/>
                <a:cs typeface="Arial" pitchFamily="34" charset="0"/>
              </a:rPr>
              <a:t>Consolidation and centralization of computing</a:t>
            </a:r>
          </a:p>
        </p:txBody>
      </p:sp>
      <p:sp>
        <p:nvSpPr>
          <p:cNvPr id="2" name="Title 1">
            <a:extLst>
              <a:ext uri="{FF2B5EF4-FFF2-40B4-BE49-F238E27FC236}">
                <a16:creationId xmlns:a16="http://schemas.microsoft.com/office/drawing/2014/main" id="{D9047CA6-ECBA-6506-92A2-A8BC486C9DC5}"/>
              </a:ext>
            </a:extLst>
          </p:cNvPr>
          <p:cNvSpPr>
            <a:spLocks noGrp="1"/>
          </p:cNvSpPr>
          <p:nvPr>
            <p:ph type="title"/>
          </p:nvPr>
        </p:nvSpPr>
        <p:spPr>
          <a:xfrm>
            <a:off x="354724" y="365126"/>
            <a:ext cx="10515600" cy="471280"/>
          </a:xfrm>
        </p:spPr>
        <p:txBody>
          <a:bodyPr>
            <a:noAutofit/>
          </a:bodyPr>
          <a:lstStyle/>
          <a:p>
            <a:r>
              <a:rPr lang="en-US" sz="3200" dirty="0"/>
              <a:t>SDVs are Driving Significant Changes in Technology &amp; Process</a:t>
            </a:r>
          </a:p>
        </p:txBody>
      </p:sp>
      <p:pic>
        <p:nvPicPr>
          <p:cNvPr id="3" name="Picture 2">
            <a:extLst>
              <a:ext uri="{FF2B5EF4-FFF2-40B4-BE49-F238E27FC236}">
                <a16:creationId xmlns:a16="http://schemas.microsoft.com/office/drawing/2014/main" id="{E67900CB-5B2A-AA9C-8A79-E40403DFF3D8}"/>
              </a:ext>
            </a:extLst>
          </p:cNvPr>
          <p:cNvPicPr>
            <a:picLocks noChangeAspect="1"/>
          </p:cNvPicPr>
          <p:nvPr/>
        </p:nvPicPr>
        <p:blipFill>
          <a:blip r:embed="rId6"/>
          <a:stretch>
            <a:fillRect/>
          </a:stretch>
        </p:blipFill>
        <p:spPr>
          <a:xfrm>
            <a:off x="8335759" y="1338400"/>
            <a:ext cx="3129812" cy="4729942"/>
          </a:xfrm>
          <a:prstGeom prst="rect">
            <a:avLst/>
          </a:prstGeom>
        </p:spPr>
      </p:pic>
      <p:sp>
        <p:nvSpPr>
          <p:cNvPr id="4" name="Slide Number Placeholder 2">
            <a:extLst>
              <a:ext uri="{FF2B5EF4-FFF2-40B4-BE49-F238E27FC236}">
                <a16:creationId xmlns:a16="http://schemas.microsoft.com/office/drawing/2014/main" id="{9D04E98F-1E30-C3E8-C197-40CF497BEDAA}"/>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6</a:t>
            </a:fld>
            <a:endParaRPr lang="en-US" dirty="0"/>
          </a:p>
        </p:txBody>
      </p:sp>
      <p:sp>
        <p:nvSpPr>
          <p:cNvPr id="5" name="Footer Placeholder 5">
            <a:extLst>
              <a:ext uri="{FF2B5EF4-FFF2-40B4-BE49-F238E27FC236}">
                <a16:creationId xmlns:a16="http://schemas.microsoft.com/office/drawing/2014/main" id="{84C9714F-5362-AFBB-6F4B-8CF9FDF94BF7}"/>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6" name="Date Placeholder 6">
            <a:extLst>
              <a:ext uri="{FF2B5EF4-FFF2-40B4-BE49-F238E27FC236}">
                <a16:creationId xmlns:a16="http://schemas.microsoft.com/office/drawing/2014/main" id="{9DDD96ED-E009-615E-A9BC-55C9B682DB9D}"/>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5750431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97"/>
                                        </p:tgtEl>
                                        <p:attrNameLst>
                                          <p:attrName>style.visibility</p:attrName>
                                        </p:attrNameLst>
                                      </p:cBhvr>
                                      <p:to>
                                        <p:strVal val="visible"/>
                                      </p:to>
                                    </p:set>
                                    <p:animEffect transition="in" filter="fade">
                                      <p:cBhvr>
                                        <p:cTn id="7" dur="500"/>
                                        <p:tgtEl>
                                          <p:spTgt spid="9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127"/>
                                        </p:tgtEl>
                                        <p:attrNameLst>
                                          <p:attrName>style.visibility</p:attrName>
                                        </p:attrNameLst>
                                      </p:cBhvr>
                                      <p:to>
                                        <p:strVal val="visible"/>
                                      </p:to>
                                    </p:set>
                                    <p:animEffect transition="in" filter="fade">
                                      <p:cBhvr>
                                        <p:cTn id="10" dur="500"/>
                                        <p:tgtEl>
                                          <p:spTgt spid="127"/>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98"/>
                                        </p:tgtEl>
                                        <p:attrNameLst>
                                          <p:attrName>style.visibility</p:attrName>
                                        </p:attrNameLst>
                                      </p:cBhvr>
                                      <p:to>
                                        <p:strVal val="visible"/>
                                      </p:to>
                                    </p:set>
                                    <p:animEffect transition="in" filter="fade">
                                      <p:cBhvr>
                                        <p:cTn id="15" dur="500"/>
                                        <p:tgtEl>
                                          <p:spTgt spid="98"/>
                                        </p:tgtEl>
                                      </p:cBhvr>
                                    </p:animEffect>
                                  </p:childTnLst>
                                </p:cTn>
                              </p:par>
                              <p:par>
                                <p:cTn id="16" presetID="10" presetClass="entr" presetSubtype="0" fill="hold" grpId="0" nodeType="withEffect">
                                  <p:stCondLst>
                                    <p:cond delay="0"/>
                                  </p:stCondLst>
                                  <p:childTnLst>
                                    <p:set>
                                      <p:cBhvr>
                                        <p:cTn id="17" dur="1" fill="hold">
                                          <p:stCondLst>
                                            <p:cond delay="0"/>
                                          </p:stCondLst>
                                        </p:cTn>
                                        <p:tgtEl>
                                          <p:spTgt spid="101"/>
                                        </p:tgtEl>
                                        <p:attrNameLst>
                                          <p:attrName>style.visibility</p:attrName>
                                        </p:attrNameLst>
                                      </p:cBhvr>
                                      <p:to>
                                        <p:strVal val="visible"/>
                                      </p:to>
                                    </p:set>
                                    <p:animEffect transition="in" filter="fade">
                                      <p:cBhvr>
                                        <p:cTn id="18" dur="500"/>
                                        <p:tgtEl>
                                          <p:spTgt spid="101"/>
                                        </p:tgtEl>
                                      </p:cBhvr>
                                    </p:animEffect>
                                  </p:childTnLst>
                                </p:cTn>
                              </p:par>
                              <p:par>
                                <p:cTn id="19" presetID="10" presetClass="entr" presetSubtype="0" fill="hold" nodeType="withEffect">
                                  <p:stCondLst>
                                    <p:cond delay="0"/>
                                  </p:stCondLst>
                                  <p:childTnLst>
                                    <p:set>
                                      <p:cBhvr>
                                        <p:cTn id="20" dur="1" fill="hold">
                                          <p:stCondLst>
                                            <p:cond delay="0"/>
                                          </p:stCondLst>
                                        </p:cTn>
                                        <p:tgtEl>
                                          <p:spTgt spid="102"/>
                                        </p:tgtEl>
                                        <p:attrNameLst>
                                          <p:attrName>style.visibility</p:attrName>
                                        </p:attrNameLst>
                                      </p:cBhvr>
                                      <p:to>
                                        <p:strVal val="visible"/>
                                      </p:to>
                                    </p:set>
                                    <p:animEffect transition="in" filter="fade">
                                      <p:cBhvr>
                                        <p:cTn id="21" dur="500"/>
                                        <p:tgtEl>
                                          <p:spTgt spid="102"/>
                                        </p:tgtEl>
                                      </p:cBhvr>
                                    </p:animEffect>
                                  </p:childTnLst>
                                </p:cTn>
                              </p:par>
                            </p:childTnLst>
                          </p:cTn>
                        </p:par>
                      </p:childTnLst>
                    </p:cTn>
                  </p:par>
                  <p:par>
                    <p:cTn id="22" fill="hold">
                      <p:stCondLst>
                        <p:cond delay="indefinite"/>
                      </p:stCondLst>
                      <p:childTnLst>
                        <p:par>
                          <p:cTn id="23" fill="hold">
                            <p:stCondLst>
                              <p:cond delay="0"/>
                            </p:stCondLst>
                            <p:childTnLst>
                              <p:par>
                                <p:cTn id="24" presetID="1" presetClass="entr" presetSubtype="0" fill="hold" nodeType="clickEffect">
                                  <p:stCondLst>
                                    <p:cond delay="0"/>
                                  </p:stCondLst>
                                  <p:childTnLst>
                                    <p:set>
                                      <p:cBhvr>
                                        <p:cTn id="25"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 grpId="0" animBg="1"/>
      <p:bldP spid="127"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Group 24">
            <a:extLst>
              <a:ext uri="{FF2B5EF4-FFF2-40B4-BE49-F238E27FC236}">
                <a16:creationId xmlns:a16="http://schemas.microsoft.com/office/drawing/2014/main" id="{7B7F27EE-9EC7-8695-5006-D412AE787FEC}"/>
              </a:ext>
            </a:extLst>
          </p:cNvPr>
          <p:cNvGrpSpPr/>
          <p:nvPr/>
        </p:nvGrpSpPr>
        <p:grpSpPr>
          <a:xfrm>
            <a:off x="9148543" y="1662953"/>
            <a:ext cx="2583119" cy="4370832"/>
            <a:chOff x="9362173" y="1447800"/>
            <a:chExt cx="2249809" cy="4370832"/>
          </a:xfrm>
        </p:grpSpPr>
        <p:sp>
          <p:nvSpPr>
            <p:cNvPr id="16" name="Rectangle: Rounded Corners 3">
              <a:extLst>
                <a:ext uri="{FF2B5EF4-FFF2-40B4-BE49-F238E27FC236}">
                  <a16:creationId xmlns:a16="http://schemas.microsoft.com/office/drawing/2014/main" id="{65D23AA7-6229-AB34-BBB6-340DE01C2251}"/>
                </a:ext>
              </a:extLst>
            </p:cNvPr>
            <p:cNvSpPr/>
            <p:nvPr/>
          </p:nvSpPr>
          <p:spPr>
            <a:xfrm>
              <a:off x="9362173" y="1447800"/>
              <a:ext cx="2249809" cy="4370832"/>
            </a:xfrm>
            <a:prstGeom prst="roundRect">
              <a:avLst>
                <a:gd name="adj" fmla="val 5475"/>
              </a:avLst>
            </a:prstGeom>
            <a:solidFill>
              <a:schemeClr val="bg1">
                <a:lumMod val="95000"/>
              </a:schemeClr>
            </a:solidFill>
            <a:ln w="444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135587"/>
                </a:solidFill>
                <a:cs typeface="Arial" pitchFamily="34" charset="0"/>
              </a:endParaRPr>
            </a:p>
          </p:txBody>
        </p:sp>
        <p:sp>
          <p:nvSpPr>
            <p:cNvPr id="1086" name="TextBox 1085">
              <a:extLst>
                <a:ext uri="{FF2B5EF4-FFF2-40B4-BE49-F238E27FC236}">
                  <a16:creationId xmlns:a16="http://schemas.microsoft.com/office/drawing/2014/main" id="{CDCFEA66-E152-3B6F-99F8-C3B0D7B1A326}"/>
                </a:ext>
              </a:extLst>
            </p:cNvPr>
            <p:cNvSpPr txBox="1"/>
            <p:nvPr/>
          </p:nvSpPr>
          <p:spPr>
            <a:xfrm>
              <a:off x="9370736" y="2708203"/>
              <a:ext cx="2232686" cy="830997"/>
            </a:xfrm>
            <a:prstGeom prst="rect">
              <a:avLst/>
            </a:prstGeom>
            <a:noFill/>
          </p:spPr>
          <p:txBody>
            <a:bodyPr wrap="square" rtlCol="0">
              <a:spAutoFit/>
            </a:bodyPr>
            <a:lstStyle/>
            <a:p>
              <a:pPr marL="0" marR="0" lvl="0" indent="0" algn="ctr" defTabSz="916680" rtl="0" eaLnBrk="1" fontAlgn="auto" latinLnBrk="0" hangingPunct="1">
                <a:lnSpc>
                  <a:spcPct val="100000"/>
                </a:lnSpc>
                <a:spcBef>
                  <a:spcPct val="20000"/>
                </a:spcBef>
                <a:spcAft>
                  <a:spcPts val="0"/>
                </a:spcAft>
                <a:buClr>
                  <a:srgbClr val="0076A8"/>
                </a:buClr>
                <a:buSzPct val="75000"/>
                <a:buFont typeface="Wingdings" pitchFamily="2" charset="2"/>
                <a:buNone/>
                <a:tabLst/>
                <a:defRPr/>
              </a:pPr>
              <a:r>
                <a:rPr kumimoji="0" lang="en-US" sz="1600" b="1" i="0" u="none" strike="noStrike" kern="1200" cap="none" spc="0" normalizeH="0" baseline="0" noProof="0">
                  <a:ln>
                    <a:noFill/>
                  </a:ln>
                  <a:solidFill>
                    <a:schemeClr val="tx2"/>
                  </a:solidFill>
                  <a:effectLst/>
                  <a:uLnTx/>
                  <a:uFillTx/>
                  <a:cs typeface="Arial" panose="020B0604020202020204" pitchFamily="34" charset="0"/>
                </a:rPr>
                <a:t>Shift-Left Software Integration with Simulation</a:t>
              </a:r>
              <a:endParaRPr kumimoji="0" lang="en-US" sz="1600" b="0" i="0" u="none" strike="noStrike" kern="1200" cap="none" spc="0" normalizeH="0" baseline="0" noProof="0">
                <a:ln>
                  <a:noFill/>
                </a:ln>
                <a:solidFill>
                  <a:schemeClr val="tx2"/>
                </a:solidFill>
                <a:effectLst/>
                <a:uLnTx/>
                <a:uFillTx/>
                <a:cs typeface="Arial" panose="020B0604020202020204" pitchFamily="34" charset="0"/>
              </a:endParaRPr>
            </a:p>
          </p:txBody>
        </p:sp>
        <p:pic>
          <p:nvPicPr>
            <p:cNvPr id="1087" name="Graphic 1086">
              <a:extLst>
                <a:ext uri="{FF2B5EF4-FFF2-40B4-BE49-F238E27FC236}">
                  <a16:creationId xmlns:a16="http://schemas.microsoft.com/office/drawing/2014/main" id="{7839A920-6732-121F-79D4-15AA699AFB67}"/>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rcRect/>
            <a:stretch/>
          </p:blipFill>
          <p:spPr>
            <a:xfrm>
              <a:off x="10075597" y="1785825"/>
              <a:ext cx="822960" cy="822960"/>
            </a:xfrm>
            <a:prstGeom prst="rect">
              <a:avLst/>
            </a:prstGeom>
          </p:spPr>
        </p:pic>
        <p:sp>
          <p:nvSpPr>
            <p:cNvPr id="1088" name="TextBox 1087">
              <a:extLst>
                <a:ext uri="{FF2B5EF4-FFF2-40B4-BE49-F238E27FC236}">
                  <a16:creationId xmlns:a16="http://schemas.microsoft.com/office/drawing/2014/main" id="{617B2358-62A5-39AB-9B2C-FEF7B0CE8394}"/>
                </a:ext>
              </a:extLst>
            </p:cNvPr>
            <p:cNvSpPr txBox="1"/>
            <p:nvPr/>
          </p:nvSpPr>
          <p:spPr>
            <a:xfrm>
              <a:off x="9470651" y="3710827"/>
              <a:ext cx="1970015" cy="1942070"/>
            </a:xfrm>
            <a:prstGeom prst="rect">
              <a:avLst/>
            </a:prstGeom>
            <a:noFill/>
          </p:spPr>
          <p:txBody>
            <a:bodyPr wrap="square" rtlCol="0">
              <a:spAutoFit/>
            </a:bodyPr>
            <a:lstStyle/>
            <a:p>
              <a:pPr marL="182880" marR="0" lvl="0" indent="-182880" algn="l" defTabSz="916680" rtl="0" eaLnBrk="1" fontAlgn="auto" latinLnBrk="0" hangingPunct="1">
                <a:lnSpc>
                  <a:spcPct val="100000"/>
                </a:lnSpc>
                <a:spcBef>
                  <a:spcPct val="20000"/>
                </a:spcBef>
                <a:spcAft>
                  <a:spcPts val="600"/>
                </a:spcAft>
                <a:buClr>
                  <a:srgbClr val="0076A8"/>
                </a:buClr>
                <a:buSzPct val="75000"/>
                <a:buFont typeface="Wingdings" pitchFamily="2" charset="2"/>
                <a:buChar char="§"/>
                <a:tabLst/>
                <a:defRPr/>
              </a:pPr>
              <a:r>
                <a:rPr lang="en-US" sz="1600" dirty="0">
                  <a:cs typeface="Arial" pitchFamily="34" charset="0"/>
                </a:rPr>
                <a:t>I</a:t>
              </a:r>
              <a:r>
                <a:rPr kumimoji="0" lang="en-US" sz="1600" b="0" i="0" u="none" strike="noStrike" kern="1200" cap="none" spc="0" normalizeH="0" baseline="0" noProof="0" dirty="0" err="1">
                  <a:ln>
                    <a:noFill/>
                  </a:ln>
                  <a:effectLst/>
                  <a:uLnTx/>
                  <a:uFillTx/>
                  <a:cs typeface="Arial" pitchFamily="34" charset="0"/>
                </a:rPr>
                <a:t>dentify</a:t>
              </a:r>
              <a:r>
                <a:rPr kumimoji="0" lang="en-US" sz="1600" b="0" i="0" u="none" strike="noStrike" kern="1200" cap="none" spc="0" normalizeH="0" baseline="0" noProof="0" dirty="0">
                  <a:ln>
                    <a:noFill/>
                  </a:ln>
                  <a:effectLst/>
                  <a:uLnTx/>
                  <a:uFillTx/>
                  <a:cs typeface="Arial" pitchFamily="34" charset="0"/>
                </a:rPr>
                <a:t> issues early with MiL &amp; SiL closed-loop testing</a:t>
              </a:r>
            </a:p>
            <a:p>
              <a:pPr marL="182880" marR="0" lvl="0" indent="-182880" algn="l" defTabSz="916680" rtl="0" eaLnBrk="1" fontAlgn="auto" latinLnBrk="0" hangingPunct="1">
                <a:lnSpc>
                  <a:spcPct val="100000"/>
                </a:lnSpc>
                <a:spcBef>
                  <a:spcPct val="20000"/>
                </a:spcBef>
                <a:spcAft>
                  <a:spcPts val="600"/>
                </a:spcAft>
                <a:buClr>
                  <a:srgbClr val="0076A8"/>
                </a:buClr>
                <a:buSzPct val="75000"/>
                <a:buFont typeface="Wingdings" pitchFamily="2" charset="2"/>
                <a:buChar char="§"/>
                <a:tabLst/>
                <a:defRPr/>
              </a:pPr>
              <a:r>
                <a:rPr kumimoji="0" lang="en-US" sz="1600" b="0" i="0" u="none" strike="noStrike" kern="1200" cap="none" spc="0" normalizeH="0" baseline="0" noProof="0" dirty="0">
                  <a:ln>
                    <a:noFill/>
                  </a:ln>
                  <a:effectLst/>
                  <a:uLnTx/>
                  <a:uFillTx/>
                  <a:cs typeface="Arial" pitchFamily="34" charset="0"/>
                </a:rPr>
                <a:t>Collaborate with partners for tool integration and Virtual ECU testing</a:t>
              </a:r>
            </a:p>
          </p:txBody>
        </p:sp>
        <p:cxnSp>
          <p:nvCxnSpPr>
            <p:cNvPr id="23" name="Straight Connector 22">
              <a:extLst>
                <a:ext uri="{FF2B5EF4-FFF2-40B4-BE49-F238E27FC236}">
                  <a16:creationId xmlns:a16="http://schemas.microsoft.com/office/drawing/2014/main" id="{ED3CE4C6-774B-29BE-D0B2-2E6F6162B6FA}"/>
                </a:ext>
              </a:extLst>
            </p:cNvPr>
            <p:cNvCxnSpPr>
              <a:cxnSpLocks/>
            </p:cNvCxnSpPr>
            <p:nvPr/>
          </p:nvCxnSpPr>
          <p:spPr>
            <a:xfrm>
              <a:off x="9579007" y="3557656"/>
              <a:ext cx="181614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0" name="Group 9">
              <a:extLst>
                <a:ext uri="{FF2B5EF4-FFF2-40B4-BE49-F238E27FC236}">
                  <a16:creationId xmlns:a16="http://schemas.microsoft.com/office/drawing/2014/main" id="{00D455D6-CBF3-5412-B449-1C39B0AFEF23}"/>
                </a:ext>
              </a:extLst>
            </p:cNvPr>
            <p:cNvGrpSpPr/>
            <p:nvPr/>
          </p:nvGrpSpPr>
          <p:grpSpPr>
            <a:xfrm>
              <a:off x="10001302" y="1660068"/>
              <a:ext cx="971550" cy="971550"/>
              <a:chOff x="8082505" y="5954800"/>
              <a:chExt cx="971550" cy="971550"/>
            </a:xfrm>
          </p:grpSpPr>
          <p:pic>
            <p:nvPicPr>
              <p:cNvPr id="9" name="Picture 8">
                <a:extLst>
                  <a:ext uri="{FF2B5EF4-FFF2-40B4-BE49-F238E27FC236}">
                    <a16:creationId xmlns:a16="http://schemas.microsoft.com/office/drawing/2014/main" id="{D830F7B1-A6A4-D347-2197-9150A35D7FF8}"/>
                  </a:ext>
                </a:extLst>
              </p:cNvPr>
              <p:cNvPicPr>
                <a:picLocks noChangeAspect="1"/>
              </p:cNvPicPr>
              <p:nvPr/>
            </p:nvPicPr>
            <p:blipFill>
              <a:blip r:embed="rId5"/>
              <a:stretch>
                <a:fillRect/>
              </a:stretch>
            </p:blipFill>
            <p:spPr>
              <a:xfrm>
                <a:off x="8191990" y="6060907"/>
                <a:ext cx="752580" cy="733527"/>
              </a:xfrm>
              <a:prstGeom prst="rect">
                <a:avLst/>
              </a:prstGeom>
            </p:spPr>
          </p:pic>
          <p:pic>
            <p:nvPicPr>
              <p:cNvPr id="8" name="Graphic 7">
                <a:extLst>
                  <a:ext uri="{FF2B5EF4-FFF2-40B4-BE49-F238E27FC236}">
                    <a16:creationId xmlns:a16="http://schemas.microsoft.com/office/drawing/2014/main" id="{72A66555-8BF2-8AA5-CAD9-A189BE45F3EF}"/>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rot="5400000">
                <a:off x="8082505" y="5954800"/>
                <a:ext cx="971550" cy="971550"/>
              </a:xfrm>
              <a:prstGeom prst="rect">
                <a:avLst/>
              </a:prstGeom>
            </p:spPr>
          </p:pic>
        </p:grpSp>
      </p:grpSp>
      <p:grpSp>
        <p:nvGrpSpPr>
          <p:cNvPr id="27" name="Group 26">
            <a:extLst>
              <a:ext uri="{FF2B5EF4-FFF2-40B4-BE49-F238E27FC236}">
                <a16:creationId xmlns:a16="http://schemas.microsoft.com/office/drawing/2014/main" id="{4F61368D-8FEF-FF85-69FB-43BFD10F51F9}"/>
              </a:ext>
            </a:extLst>
          </p:cNvPr>
          <p:cNvGrpSpPr/>
          <p:nvPr/>
        </p:nvGrpSpPr>
        <p:grpSpPr>
          <a:xfrm>
            <a:off x="3387789" y="1662953"/>
            <a:ext cx="2583119" cy="4370832"/>
            <a:chOff x="3601419" y="1447800"/>
            <a:chExt cx="2249809" cy="4370832"/>
          </a:xfrm>
        </p:grpSpPr>
        <p:sp>
          <p:nvSpPr>
            <p:cNvPr id="1047" name="Rectangle: Rounded Corners 3">
              <a:extLst>
                <a:ext uri="{FF2B5EF4-FFF2-40B4-BE49-F238E27FC236}">
                  <a16:creationId xmlns:a16="http://schemas.microsoft.com/office/drawing/2014/main" id="{AC3F7B8F-217F-0786-5ADD-9D42A4504D1A}"/>
                </a:ext>
              </a:extLst>
            </p:cNvPr>
            <p:cNvSpPr/>
            <p:nvPr/>
          </p:nvSpPr>
          <p:spPr>
            <a:xfrm>
              <a:off x="3601419" y="1447800"/>
              <a:ext cx="2249809" cy="4370832"/>
            </a:xfrm>
            <a:prstGeom prst="roundRect">
              <a:avLst>
                <a:gd name="adj" fmla="val 5475"/>
              </a:avLst>
            </a:prstGeom>
            <a:solidFill>
              <a:schemeClr val="bg1">
                <a:lumMod val="95000"/>
              </a:schemeClr>
            </a:solidFill>
            <a:ln w="444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135587"/>
                </a:solidFill>
                <a:cs typeface="Arial" pitchFamily="34" charset="0"/>
              </a:endParaRPr>
            </a:p>
          </p:txBody>
        </p:sp>
        <p:sp>
          <p:nvSpPr>
            <p:cNvPr id="1048" name="TextBox 1047">
              <a:extLst>
                <a:ext uri="{FF2B5EF4-FFF2-40B4-BE49-F238E27FC236}">
                  <a16:creationId xmlns:a16="http://schemas.microsoft.com/office/drawing/2014/main" id="{FF87CD42-ACA8-6EAF-C010-4CAFF4FD19D4}"/>
                </a:ext>
              </a:extLst>
            </p:cNvPr>
            <p:cNvSpPr txBox="1"/>
            <p:nvPr/>
          </p:nvSpPr>
          <p:spPr>
            <a:xfrm>
              <a:off x="3601419" y="2708203"/>
              <a:ext cx="2244992" cy="830997"/>
            </a:xfrm>
            <a:prstGeom prst="rect">
              <a:avLst/>
            </a:prstGeom>
            <a:noFill/>
          </p:spPr>
          <p:txBody>
            <a:bodyPr wrap="square" rtlCol="0">
              <a:spAutoFit/>
            </a:bodyPr>
            <a:lstStyle/>
            <a:p>
              <a:pPr marL="0" marR="0" lvl="0" indent="0" algn="ctr" defTabSz="916680" rtl="0" eaLnBrk="1" fontAlgn="auto" latinLnBrk="0" hangingPunct="1">
                <a:lnSpc>
                  <a:spcPct val="100000"/>
                </a:lnSpc>
                <a:spcBef>
                  <a:spcPct val="20000"/>
                </a:spcBef>
                <a:spcAft>
                  <a:spcPts val="0"/>
                </a:spcAft>
                <a:buClr>
                  <a:srgbClr val="0076A8"/>
                </a:buClr>
                <a:buSzPct val="75000"/>
                <a:buFont typeface="Wingdings" pitchFamily="2" charset="2"/>
                <a:buNone/>
                <a:tabLst/>
                <a:defRPr/>
              </a:pPr>
              <a:r>
                <a:rPr kumimoji="0" lang="en-US" sz="1600" b="1" i="0" u="none" strike="noStrike" kern="1200" cap="none" spc="0" normalizeH="0" baseline="0" noProof="0">
                  <a:ln>
                    <a:noFill/>
                  </a:ln>
                  <a:solidFill>
                    <a:schemeClr val="tx2"/>
                  </a:solidFill>
                  <a:effectLst/>
                  <a:uLnTx/>
                  <a:uFillTx/>
                  <a:cs typeface="Arial" panose="020B0604020202020204" pitchFamily="34" charset="0"/>
                </a:rPr>
                <a:t>Flexible Generation of SOA &amp; Signal-Based Software</a:t>
              </a:r>
            </a:p>
          </p:txBody>
        </p:sp>
        <p:pic>
          <p:nvPicPr>
            <p:cNvPr id="1049" name="Graphic 1048">
              <a:extLst>
                <a:ext uri="{FF2B5EF4-FFF2-40B4-BE49-F238E27FC236}">
                  <a16:creationId xmlns:a16="http://schemas.microsoft.com/office/drawing/2014/main" id="{33C5DBFD-D6D8-9FF8-968F-B5A35B66963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rcRect/>
            <a:stretch/>
          </p:blipFill>
          <p:spPr>
            <a:xfrm>
              <a:off x="4314843" y="1785825"/>
              <a:ext cx="822960" cy="822960"/>
            </a:xfrm>
            <a:prstGeom prst="rect">
              <a:avLst/>
            </a:prstGeom>
          </p:spPr>
        </p:pic>
        <p:sp>
          <p:nvSpPr>
            <p:cNvPr id="1050" name="TextBox 1049">
              <a:extLst>
                <a:ext uri="{FF2B5EF4-FFF2-40B4-BE49-F238E27FC236}">
                  <a16:creationId xmlns:a16="http://schemas.microsoft.com/office/drawing/2014/main" id="{D73E1FD1-525E-2FB2-70DC-F72FFAED9A5B}"/>
                </a:ext>
              </a:extLst>
            </p:cNvPr>
            <p:cNvSpPr txBox="1"/>
            <p:nvPr/>
          </p:nvSpPr>
          <p:spPr>
            <a:xfrm>
              <a:off x="3732134" y="3710827"/>
              <a:ext cx="2114277" cy="1695849"/>
            </a:xfrm>
            <a:prstGeom prst="rect">
              <a:avLst/>
            </a:prstGeom>
            <a:noFill/>
          </p:spPr>
          <p:txBody>
            <a:bodyPr wrap="square" rtlCol="0">
              <a:spAutoFit/>
            </a:bodyPr>
            <a:lstStyle/>
            <a:p>
              <a:pPr marL="182880" marR="0" lvl="0" indent="-182880" algn="l" defTabSz="916680" rtl="0" eaLnBrk="1" fontAlgn="auto" latinLnBrk="0" hangingPunct="1">
                <a:lnSpc>
                  <a:spcPct val="100000"/>
                </a:lnSpc>
                <a:spcBef>
                  <a:spcPct val="20000"/>
                </a:spcBef>
                <a:spcAft>
                  <a:spcPts val="600"/>
                </a:spcAft>
                <a:buClr>
                  <a:srgbClr val="0076A8"/>
                </a:buClr>
                <a:buSzPct val="75000"/>
                <a:buFont typeface="Wingdings" pitchFamily="2" charset="2"/>
                <a:buChar char="§"/>
                <a:tabLst/>
                <a:defRPr/>
              </a:pPr>
              <a:r>
                <a:rPr kumimoji="0" lang="en-US" sz="1600" b="0" i="0" u="none" strike="noStrike" kern="1200" cap="none" spc="0" normalizeH="0" baseline="0" noProof="0" dirty="0">
                  <a:ln>
                    <a:noFill/>
                  </a:ln>
                  <a:effectLst/>
                  <a:uLnTx/>
                  <a:uFillTx/>
                  <a:cs typeface="Arial" pitchFamily="34" charset="0"/>
                </a:rPr>
                <a:t>Generate platform specific application software</a:t>
              </a:r>
            </a:p>
            <a:p>
              <a:pPr marL="182880" marR="0" lvl="0" indent="-182880" algn="l" defTabSz="916680" rtl="0" eaLnBrk="1" fontAlgn="auto" latinLnBrk="0" hangingPunct="1">
                <a:lnSpc>
                  <a:spcPct val="100000"/>
                </a:lnSpc>
                <a:spcBef>
                  <a:spcPct val="20000"/>
                </a:spcBef>
                <a:spcAft>
                  <a:spcPts val="600"/>
                </a:spcAft>
                <a:buClr>
                  <a:srgbClr val="0076A8"/>
                </a:buClr>
                <a:buSzPct val="75000"/>
                <a:buFont typeface="Wingdings" pitchFamily="2" charset="2"/>
                <a:buChar char="§"/>
                <a:tabLst/>
                <a:defRPr/>
              </a:pPr>
              <a:r>
                <a:rPr kumimoji="0" lang="en-US" sz="1600" b="0" i="0" u="none" strike="noStrike" kern="1200" cap="none" spc="0" normalizeH="0" baseline="0" noProof="0" dirty="0">
                  <a:ln>
                    <a:noFill/>
                  </a:ln>
                  <a:effectLst/>
                  <a:uLnTx/>
                  <a:uFillTx/>
                  <a:cs typeface="Arial" pitchFamily="34" charset="0"/>
                </a:rPr>
                <a:t>Easily re-architect legacy applications to SOA</a:t>
              </a:r>
            </a:p>
          </p:txBody>
        </p:sp>
        <p:cxnSp>
          <p:nvCxnSpPr>
            <p:cNvPr id="1051" name="Straight Connector 1050">
              <a:extLst>
                <a:ext uri="{FF2B5EF4-FFF2-40B4-BE49-F238E27FC236}">
                  <a16:creationId xmlns:a16="http://schemas.microsoft.com/office/drawing/2014/main" id="{33A6F0F5-4A4A-35F1-6960-C43838A89916}"/>
                </a:ext>
              </a:extLst>
            </p:cNvPr>
            <p:cNvCxnSpPr>
              <a:cxnSpLocks/>
            </p:cNvCxnSpPr>
            <p:nvPr/>
          </p:nvCxnSpPr>
          <p:spPr>
            <a:xfrm>
              <a:off x="3818253" y="3557656"/>
              <a:ext cx="181614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grpSp>
          <p:nvGrpSpPr>
            <p:cNvPr id="12" name="Group 11">
              <a:extLst>
                <a:ext uri="{FF2B5EF4-FFF2-40B4-BE49-F238E27FC236}">
                  <a16:creationId xmlns:a16="http://schemas.microsoft.com/office/drawing/2014/main" id="{BAE2C55B-CDE5-C09F-79BB-16032E9CD581}"/>
                </a:ext>
              </a:extLst>
            </p:cNvPr>
            <p:cNvGrpSpPr/>
            <p:nvPr/>
          </p:nvGrpSpPr>
          <p:grpSpPr>
            <a:xfrm>
              <a:off x="4287969" y="1670026"/>
              <a:ext cx="971550" cy="971550"/>
              <a:chOff x="2265309" y="5880022"/>
              <a:chExt cx="971550" cy="971550"/>
            </a:xfrm>
          </p:grpSpPr>
          <p:pic>
            <p:nvPicPr>
              <p:cNvPr id="6" name="Picture 5">
                <a:extLst>
                  <a:ext uri="{FF2B5EF4-FFF2-40B4-BE49-F238E27FC236}">
                    <a16:creationId xmlns:a16="http://schemas.microsoft.com/office/drawing/2014/main" id="{264D7552-C18E-87C0-33C7-CA6D7223E6AF}"/>
                  </a:ext>
                </a:extLst>
              </p:cNvPr>
              <p:cNvPicPr>
                <a:picLocks noChangeAspect="1"/>
              </p:cNvPicPr>
              <p:nvPr/>
            </p:nvPicPr>
            <p:blipFill>
              <a:blip r:embed="rId5"/>
              <a:stretch>
                <a:fillRect/>
              </a:stretch>
            </p:blipFill>
            <p:spPr>
              <a:xfrm>
                <a:off x="2404045" y="6018284"/>
                <a:ext cx="752580" cy="733527"/>
              </a:xfrm>
              <a:prstGeom prst="rect">
                <a:avLst/>
              </a:prstGeom>
            </p:spPr>
          </p:pic>
          <p:pic>
            <p:nvPicPr>
              <p:cNvPr id="13" name="Graphic 12">
                <a:extLst>
                  <a:ext uri="{FF2B5EF4-FFF2-40B4-BE49-F238E27FC236}">
                    <a16:creationId xmlns:a16="http://schemas.microsoft.com/office/drawing/2014/main" id="{3F61A43A-599D-6D6D-776F-C58367D067C0}"/>
                  </a:ext>
                </a:extLst>
              </p:cNvPr>
              <p:cNvPicPr>
                <a:picLocks noChangeAspect="1"/>
              </p:cNvPicPr>
              <p:nvPr/>
            </p:nvPicPr>
            <p:blipFill>
              <a:blip r:embed="rId10">
                <a:extLst>
                  <a:ext uri="{28A0092B-C50C-407E-A947-70E740481C1C}">
                    <a14:useLocalDpi xmlns:a14="http://schemas.microsoft.com/office/drawing/2010/main" val="0"/>
                  </a:ext>
                  <a:ext uri="{96DAC541-7B7A-43D3-8B79-37D633B846F1}">
                    <asvg:svgBlip xmlns:asvg="http://schemas.microsoft.com/office/drawing/2016/SVG/main" r:embed="rId11"/>
                  </a:ext>
                </a:extLst>
              </a:blip>
              <a:stretch>
                <a:fillRect/>
              </a:stretch>
            </p:blipFill>
            <p:spPr>
              <a:xfrm>
                <a:off x="2265309" y="5880022"/>
                <a:ext cx="971550" cy="971550"/>
              </a:xfrm>
              <a:prstGeom prst="rect">
                <a:avLst/>
              </a:prstGeom>
            </p:spPr>
          </p:pic>
        </p:grpSp>
      </p:grpSp>
      <p:grpSp>
        <p:nvGrpSpPr>
          <p:cNvPr id="26" name="Group 25">
            <a:extLst>
              <a:ext uri="{FF2B5EF4-FFF2-40B4-BE49-F238E27FC236}">
                <a16:creationId xmlns:a16="http://schemas.microsoft.com/office/drawing/2014/main" id="{DB24DEFB-3CAB-B529-ABFD-6A9CC92055B3}"/>
              </a:ext>
            </a:extLst>
          </p:cNvPr>
          <p:cNvGrpSpPr/>
          <p:nvPr/>
        </p:nvGrpSpPr>
        <p:grpSpPr>
          <a:xfrm>
            <a:off x="6268166" y="1662953"/>
            <a:ext cx="2583119" cy="4370832"/>
            <a:chOff x="6481796" y="1447800"/>
            <a:chExt cx="2249809" cy="4370832"/>
          </a:xfrm>
        </p:grpSpPr>
        <p:sp>
          <p:nvSpPr>
            <p:cNvPr id="14" name="Rectangle: Rounded Corners 3">
              <a:extLst>
                <a:ext uri="{FF2B5EF4-FFF2-40B4-BE49-F238E27FC236}">
                  <a16:creationId xmlns:a16="http://schemas.microsoft.com/office/drawing/2014/main" id="{AF09118E-BD41-BB09-3096-5CA9D31B854D}"/>
                </a:ext>
              </a:extLst>
            </p:cNvPr>
            <p:cNvSpPr/>
            <p:nvPr/>
          </p:nvSpPr>
          <p:spPr>
            <a:xfrm>
              <a:off x="6481796" y="1447800"/>
              <a:ext cx="2249809" cy="4370832"/>
            </a:xfrm>
            <a:prstGeom prst="roundRect">
              <a:avLst>
                <a:gd name="adj" fmla="val 5475"/>
              </a:avLst>
            </a:prstGeom>
            <a:solidFill>
              <a:schemeClr val="bg1">
                <a:lumMod val="95000"/>
              </a:schemeClr>
            </a:solidFill>
            <a:ln w="444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135587"/>
                </a:solidFill>
                <a:cs typeface="Arial" pitchFamily="34" charset="0"/>
              </a:endParaRPr>
            </a:p>
          </p:txBody>
        </p:sp>
        <p:sp>
          <p:nvSpPr>
            <p:cNvPr id="1076" name="TextBox 1075">
              <a:extLst>
                <a:ext uri="{FF2B5EF4-FFF2-40B4-BE49-F238E27FC236}">
                  <a16:creationId xmlns:a16="http://schemas.microsoft.com/office/drawing/2014/main" id="{CC340ADA-532F-0070-5CEF-4751A7B8BBD4}"/>
                </a:ext>
              </a:extLst>
            </p:cNvPr>
            <p:cNvSpPr txBox="1"/>
            <p:nvPr/>
          </p:nvSpPr>
          <p:spPr>
            <a:xfrm>
              <a:off x="6484659" y="2708203"/>
              <a:ext cx="2238383" cy="830997"/>
            </a:xfrm>
            <a:prstGeom prst="rect">
              <a:avLst/>
            </a:prstGeom>
            <a:noFill/>
          </p:spPr>
          <p:txBody>
            <a:bodyPr wrap="square" lIns="91440" tIns="45720" rIns="91440" bIns="45720" rtlCol="0" anchor="t">
              <a:spAutoFit/>
            </a:bodyPr>
            <a:lstStyle/>
            <a:p>
              <a:pPr algn="ctr" defTabSz="916680">
                <a:spcBef>
                  <a:spcPct val="20000"/>
                </a:spcBef>
                <a:buClr>
                  <a:srgbClr val="0076A8"/>
                </a:buClr>
                <a:buSzPct val="75000"/>
                <a:defRPr/>
              </a:pPr>
              <a:r>
                <a:rPr kumimoji="0" lang="en-US" sz="1600" b="1" i="0" u="none" strike="noStrike" kern="1200" cap="none" spc="0" normalizeH="0" baseline="0" noProof="0" dirty="0">
                  <a:ln>
                    <a:noFill/>
                  </a:ln>
                  <a:solidFill>
                    <a:schemeClr val="tx2"/>
                  </a:solidFill>
                  <a:effectLst/>
                  <a:uLnTx/>
                  <a:uFillTx/>
                  <a:cs typeface="Arial"/>
                </a:rPr>
                <a:t>Automate Model-Based Capabilities with </a:t>
              </a:r>
              <a:r>
                <a:rPr lang="en-US" sz="1600" b="1" dirty="0">
                  <a:solidFill>
                    <a:schemeClr val="tx2"/>
                  </a:solidFill>
                  <a:cs typeface="Arial"/>
                </a:rPr>
                <a:t>Continuous Integration</a:t>
              </a:r>
              <a:endParaRPr lang="en-US" sz="1600" b="1" i="0" u="none" strike="noStrike" kern="1200" cap="none" spc="0" normalizeH="0" baseline="0" noProof="0" dirty="0">
                <a:ln>
                  <a:noFill/>
                </a:ln>
                <a:solidFill>
                  <a:schemeClr val="tx2"/>
                </a:solidFill>
                <a:effectLst/>
                <a:uLnTx/>
                <a:uFillTx/>
                <a:cs typeface="Arial" panose="020B0604020202020204" pitchFamily="34" charset="0"/>
              </a:endParaRPr>
            </a:p>
          </p:txBody>
        </p:sp>
        <p:sp>
          <p:nvSpPr>
            <p:cNvPr id="1078" name="TextBox 1077">
              <a:extLst>
                <a:ext uri="{FF2B5EF4-FFF2-40B4-BE49-F238E27FC236}">
                  <a16:creationId xmlns:a16="http://schemas.microsoft.com/office/drawing/2014/main" id="{F7D49546-5BCF-8DE0-431C-9DFE57C2D37D}"/>
                </a:ext>
              </a:extLst>
            </p:cNvPr>
            <p:cNvSpPr txBox="1"/>
            <p:nvPr/>
          </p:nvSpPr>
          <p:spPr>
            <a:xfrm>
              <a:off x="6625626" y="3710827"/>
              <a:ext cx="1986142" cy="1449628"/>
            </a:xfrm>
            <a:prstGeom prst="rect">
              <a:avLst/>
            </a:prstGeom>
            <a:noFill/>
          </p:spPr>
          <p:txBody>
            <a:bodyPr wrap="square" rtlCol="0">
              <a:spAutoFit/>
            </a:bodyPr>
            <a:lstStyle/>
            <a:p>
              <a:pPr marL="182880" marR="0" lvl="0" indent="-182880" algn="l" defTabSz="916680" rtl="0" eaLnBrk="1" fontAlgn="auto" latinLnBrk="0" hangingPunct="1">
                <a:lnSpc>
                  <a:spcPct val="100000"/>
                </a:lnSpc>
                <a:spcBef>
                  <a:spcPct val="20000"/>
                </a:spcBef>
                <a:spcAft>
                  <a:spcPts val="600"/>
                </a:spcAft>
                <a:buClr>
                  <a:srgbClr val="0076A8"/>
                </a:buClr>
                <a:buSzPct val="75000"/>
                <a:buFont typeface="Wingdings" pitchFamily="2" charset="2"/>
                <a:buChar char="§"/>
                <a:tabLst/>
                <a:defRPr/>
              </a:pPr>
              <a:r>
                <a:rPr kumimoji="0" lang="en-US" sz="1600" b="0" i="0" u="none" strike="noStrike" kern="1200" cap="none" spc="0" normalizeH="0" baseline="0" noProof="0">
                  <a:ln>
                    <a:noFill/>
                  </a:ln>
                  <a:effectLst/>
                  <a:uLnTx/>
                  <a:uFillTx/>
                  <a:cs typeface="Arial" pitchFamily="34" charset="0"/>
                </a:rPr>
                <a:t>Consistent execution of process steps</a:t>
              </a:r>
              <a:endParaRPr lang="en-US" sz="1600">
                <a:cs typeface="Arial" pitchFamily="34" charset="0"/>
              </a:endParaRPr>
            </a:p>
            <a:p>
              <a:pPr marL="182880" marR="0" lvl="0" indent="-182880" algn="l" defTabSz="916680" rtl="0" eaLnBrk="1" fontAlgn="auto" latinLnBrk="0" hangingPunct="1">
                <a:lnSpc>
                  <a:spcPct val="100000"/>
                </a:lnSpc>
                <a:spcBef>
                  <a:spcPct val="20000"/>
                </a:spcBef>
                <a:spcAft>
                  <a:spcPts val="600"/>
                </a:spcAft>
                <a:buClr>
                  <a:srgbClr val="0076A8"/>
                </a:buClr>
                <a:buSzPct val="75000"/>
                <a:buFont typeface="Wingdings" pitchFamily="2" charset="2"/>
                <a:buChar char="§"/>
                <a:tabLst/>
                <a:defRPr/>
              </a:pPr>
              <a:r>
                <a:rPr kumimoji="0" lang="en-US" sz="1600" b="0" i="0" u="none" strike="noStrike" kern="1200" cap="none" spc="0" normalizeH="0" baseline="0" noProof="0">
                  <a:ln>
                    <a:noFill/>
                  </a:ln>
                  <a:effectLst/>
                  <a:uLnTx/>
                  <a:uFillTx/>
                  <a:cs typeface="Arial" pitchFamily="34" charset="0"/>
                </a:rPr>
                <a:t>Repeatable for each update, from each engineer</a:t>
              </a:r>
            </a:p>
          </p:txBody>
        </p:sp>
        <p:cxnSp>
          <p:nvCxnSpPr>
            <p:cNvPr id="21" name="Straight Connector 20">
              <a:extLst>
                <a:ext uri="{FF2B5EF4-FFF2-40B4-BE49-F238E27FC236}">
                  <a16:creationId xmlns:a16="http://schemas.microsoft.com/office/drawing/2014/main" id="{06A7D6E0-57F5-7258-C95D-D1842A767F15}"/>
                </a:ext>
              </a:extLst>
            </p:cNvPr>
            <p:cNvCxnSpPr>
              <a:cxnSpLocks/>
            </p:cNvCxnSpPr>
            <p:nvPr/>
          </p:nvCxnSpPr>
          <p:spPr>
            <a:xfrm>
              <a:off x="6698630" y="3557656"/>
              <a:ext cx="181614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1026" name="Picture 2">
              <a:extLst>
                <a:ext uri="{FF2B5EF4-FFF2-40B4-BE49-F238E27FC236}">
                  <a16:creationId xmlns:a16="http://schemas.microsoft.com/office/drawing/2014/main" id="{40C3869C-8D69-F5EC-A867-9CB5755B96CB}"/>
                </a:ext>
              </a:extLst>
            </p:cNvPr>
            <p:cNvPicPr>
              <a:picLocks noChangeAspect="1" noChangeArrowheads="1"/>
            </p:cNvPicPr>
            <p:nvPr/>
          </p:nvPicPr>
          <p:blipFill>
            <a:blip r:embed="rId12">
              <a:extLst>
                <a:ext uri="{28A0092B-C50C-407E-A947-70E740481C1C}">
                  <a14:useLocalDpi xmlns:a14="http://schemas.microsoft.com/office/drawing/2010/main" val="0"/>
                </a:ext>
              </a:extLst>
            </a:blip>
            <a:srcRect/>
            <a:stretch>
              <a:fillRect/>
            </a:stretch>
          </p:blipFill>
          <p:spPr bwMode="auto">
            <a:xfrm>
              <a:off x="7065659" y="1571958"/>
              <a:ext cx="1076383" cy="1136245"/>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28" name="Group 27">
            <a:extLst>
              <a:ext uri="{FF2B5EF4-FFF2-40B4-BE49-F238E27FC236}">
                <a16:creationId xmlns:a16="http://schemas.microsoft.com/office/drawing/2014/main" id="{C65E96E2-70CB-031F-1B20-9F9499ADAED4}"/>
              </a:ext>
            </a:extLst>
          </p:cNvPr>
          <p:cNvGrpSpPr/>
          <p:nvPr/>
        </p:nvGrpSpPr>
        <p:grpSpPr>
          <a:xfrm>
            <a:off x="506955" y="1616870"/>
            <a:ext cx="2583119" cy="4418449"/>
            <a:chOff x="720585" y="1401717"/>
            <a:chExt cx="2249809" cy="4418449"/>
          </a:xfrm>
        </p:grpSpPr>
        <p:sp>
          <p:nvSpPr>
            <p:cNvPr id="2" name="Rectangle: Rounded Corners 3">
              <a:extLst>
                <a:ext uri="{FF2B5EF4-FFF2-40B4-BE49-F238E27FC236}">
                  <a16:creationId xmlns:a16="http://schemas.microsoft.com/office/drawing/2014/main" id="{1CF3DA71-563E-64D6-C2A2-1EAF15869412}"/>
                </a:ext>
              </a:extLst>
            </p:cNvPr>
            <p:cNvSpPr/>
            <p:nvPr/>
          </p:nvSpPr>
          <p:spPr>
            <a:xfrm>
              <a:off x="720585" y="1449334"/>
              <a:ext cx="2249809" cy="4370832"/>
            </a:xfrm>
            <a:prstGeom prst="roundRect">
              <a:avLst>
                <a:gd name="adj" fmla="val 5475"/>
              </a:avLst>
            </a:prstGeom>
            <a:solidFill>
              <a:schemeClr val="bg1">
                <a:lumMod val="95000"/>
              </a:schemeClr>
            </a:solidFill>
            <a:ln w="4445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sz="1600">
                <a:solidFill>
                  <a:srgbClr val="135587"/>
                </a:solidFill>
                <a:cs typeface="Arial" pitchFamily="34" charset="0"/>
              </a:endParaRPr>
            </a:p>
          </p:txBody>
        </p:sp>
        <p:sp>
          <p:nvSpPr>
            <p:cNvPr id="4" name="TextBox 3">
              <a:extLst>
                <a:ext uri="{FF2B5EF4-FFF2-40B4-BE49-F238E27FC236}">
                  <a16:creationId xmlns:a16="http://schemas.microsoft.com/office/drawing/2014/main" id="{A994F737-52D8-F552-8B21-DABD3E3C75FB}"/>
                </a:ext>
              </a:extLst>
            </p:cNvPr>
            <p:cNvSpPr txBox="1"/>
            <p:nvPr/>
          </p:nvSpPr>
          <p:spPr>
            <a:xfrm>
              <a:off x="720585" y="2709737"/>
              <a:ext cx="2244992" cy="584775"/>
            </a:xfrm>
            <a:prstGeom prst="rect">
              <a:avLst/>
            </a:prstGeom>
            <a:noFill/>
          </p:spPr>
          <p:txBody>
            <a:bodyPr wrap="square" rtlCol="0">
              <a:spAutoFit/>
            </a:bodyPr>
            <a:lstStyle/>
            <a:p>
              <a:pPr marL="0" marR="0" lvl="0" indent="0" algn="ctr" defTabSz="916680" rtl="0" eaLnBrk="1" fontAlgn="auto" latinLnBrk="0" hangingPunct="1">
                <a:lnSpc>
                  <a:spcPct val="100000"/>
                </a:lnSpc>
                <a:spcBef>
                  <a:spcPct val="20000"/>
                </a:spcBef>
                <a:spcAft>
                  <a:spcPts val="0"/>
                </a:spcAft>
                <a:buClr>
                  <a:srgbClr val="0076A8"/>
                </a:buClr>
                <a:buSzPct val="75000"/>
                <a:buFont typeface="Wingdings" pitchFamily="2" charset="2"/>
                <a:buNone/>
                <a:tabLst/>
                <a:defRPr/>
              </a:pPr>
              <a:r>
                <a:rPr kumimoji="0" lang="en-US" sz="1600" b="1" i="0" u="none" strike="noStrike" kern="1200" cap="none" spc="0" normalizeH="0" baseline="0" noProof="0">
                  <a:ln>
                    <a:noFill/>
                  </a:ln>
                  <a:solidFill>
                    <a:schemeClr val="tx2"/>
                  </a:solidFill>
                  <a:effectLst/>
                  <a:uLnTx/>
                  <a:uFillTx/>
                  <a:cs typeface="Arial" panose="020B0604020202020204" pitchFamily="34" charset="0"/>
                </a:rPr>
                <a:t>Run MATLAB and Simulink in the Cloud</a:t>
              </a:r>
            </a:p>
          </p:txBody>
        </p:sp>
        <p:sp>
          <p:nvSpPr>
            <p:cNvPr id="7" name="TextBox 6">
              <a:extLst>
                <a:ext uri="{FF2B5EF4-FFF2-40B4-BE49-F238E27FC236}">
                  <a16:creationId xmlns:a16="http://schemas.microsoft.com/office/drawing/2014/main" id="{6E9032C3-16B9-48A8-A12C-2AD686314C12}"/>
                </a:ext>
              </a:extLst>
            </p:cNvPr>
            <p:cNvSpPr txBox="1"/>
            <p:nvPr/>
          </p:nvSpPr>
          <p:spPr>
            <a:xfrm>
              <a:off x="851300" y="3712361"/>
              <a:ext cx="1988378" cy="1695849"/>
            </a:xfrm>
            <a:prstGeom prst="rect">
              <a:avLst/>
            </a:prstGeom>
            <a:noFill/>
          </p:spPr>
          <p:txBody>
            <a:bodyPr wrap="square" rtlCol="0">
              <a:spAutoFit/>
            </a:bodyPr>
            <a:lstStyle/>
            <a:p>
              <a:pPr marL="182880" marR="0" lvl="0" indent="-182880" algn="l" defTabSz="916680" rtl="0" eaLnBrk="1" fontAlgn="auto" latinLnBrk="0" hangingPunct="1">
                <a:lnSpc>
                  <a:spcPct val="100000"/>
                </a:lnSpc>
                <a:spcBef>
                  <a:spcPct val="20000"/>
                </a:spcBef>
                <a:spcAft>
                  <a:spcPts val="600"/>
                </a:spcAft>
                <a:buClr>
                  <a:srgbClr val="0076A8"/>
                </a:buClr>
                <a:buSzPct val="75000"/>
                <a:buFont typeface="Wingdings" pitchFamily="2" charset="2"/>
                <a:buChar char="§"/>
                <a:tabLst/>
                <a:defRPr/>
              </a:pPr>
              <a:r>
                <a:rPr kumimoji="0" lang="en-US" sz="1600" b="0" i="0" u="none" strike="noStrike" kern="1200" cap="none" spc="0" normalizeH="0" baseline="0" noProof="0">
                  <a:ln>
                    <a:noFill/>
                  </a:ln>
                  <a:effectLst/>
                  <a:uLnTx/>
                  <a:uFillTx/>
                  <a:cs typeface="Arial" pitchFamily="34" charset="0"/>
                </a:rPr>
                <a:t>Enable easy access to cloud-data</a:t>
              </a:r>
            </a:p>
            <a:p>
              <a:pPr marL="182880" marR="0" lvl="0" indent="-182880" algn="l" defTabSz="916680" rtl="0" eaLnBrk="1" fontAlgn="auto" latinLnBrk="0" hangingPunct="1">
                <a:lnSpc>
                  <a:spcPct val="100000"/>
                </a:lnSpc>
                <a:spcBef>
                  <a:spcPct val="20000"/>
                </a:spcBef>
                <a:spcAft>
                  <a:spcPts val="600"/>
                </a:spcAft>
                <a:buClr>
                  <a:srgbClr val="0076A8"/>
                </a:buClr>
                <a:buSzPct val="75000"/>
                <a:buFont typeface="Wingdings" pitchFamily="2" charset="2"/>
                <a:buChar char="§"/>
                <a:tabLst/>
                <a:defRPr/>
              </a:pPr>
              <a:r>
                <a:rPr lang="en-US" sz="1600">
                  <a:cs typeface="Arial" pitchFamily="34" charset="0"/>
                </a:rPr>
                <a:t>Scale up analysis/ simulations by running</a:t>
              </a:r>
              <a:r>
                <a:rPr kumimoji="0" lang="en-US" sz="1600" b="0" i="0" u="none" strike="noStrike" kern="1200" cap="none" spc="0" normalizeH="0" baseline="0" noProof="0">
                  <a:ln>
                    <a:noFill/>
                  </a:ln>
                  <a:effectLst/>
                  <a:uLnTx/>
                  <a:uFillTx/>
                  <a:cs typeface="Arial" pitchFamily="34" charset="0"/>
                </a:rPr>
                <a:t> MATLAB &amp; Simulink in the Cloud</a:t>
              </a:r>
            </a:p>
          </p:txBody>
        </p:sp>
        <p:cxnSp>
          <p:nvCxnSpPr>
            <p:cNvPr id="11" name="Straight Connector 10">
              <a:extLst>
                <a:ext uri="{FF2B5EF4-FFF2-40B4-BE49-F238E27FC236}">
                  <a16:creationId xmlns:a16="http://schemas.microsoft.com/office/drawing/2014/main" id="{F77C404A-2AA7-9C2C-3569-9F3A0C692903}"/>
                </a:ext>
              </a:extLst>
            </p:cNvPr>
            <p:cNvCxnSpPr>
              <a:cxnSpLocks/>
            </p:cNvCxnSpPr>
            <p:nvPr/>
          </p:nvCxnSpPr>
          <p:spPr>
            <a:xfrm>
              <a:off x="937419" y="3559190"/>
              <a:ext cx="1816140" cy="0"/>
            </a:xfrm>
            <a:prstGeom prst="line">
              <a:avLst/>
            </a:prstGeom>
            <a:ln w="9525">
              <a:solidFill>
                <a:schemeClr val="bg1">
                  <a:lumMod val="85000"/>
                </a:schemeClr>
              </a:solidFill>
            </a:ln>
          </p:spPr>
          <p:style>
            <a:lnRef idx="1">
              <a:schemeClr val="accent1"/>
            </a:lnRef>
            <a:fillRef idx="0">
              <a:schemeClr val="accent1"/>
            </a:fillRef>
            <a:effectRef idx="0">
              <a:schemeClr val="accent1"/>
            </a:effectRef>
            <a:fontRef idx="minor">
              <a:schemeClr val="tx1"/>
            </a:fontRef>
          </p:style>
        </p:cxnSp>
        <p:pic>
          <p:nvPicPr>
            <p:cNvPr id="24" name="Graphic 23">
              <a:extLst>
                <a:ext uri="{FF2B5EF4-FFF2-40B4-BE49-F238E27FC236}">
                  <a16:creationId xmlns:a16="http://schemas.microsoft.com/office/drawing/2014/main" id="{800221C6-AC7A-6057-E257-443ECA5B1505}"/>
                </a:ext>
              </a:extLst>
            </p:cNvPr>
            <p:cNvPicPr>
              <a:picLocks noChangeAspect="1"/>
            </p:cNvPicPr>
            <p:nvPr/>
          </p:nvPicPr>
          <p:blipFill>
            <a:blip r:embed="rId13">
              <a:extLst>
                <a:ext uri="{28A0092B-C50C-407E-A947-70E740481C1C}">
                  <a14:useLocalDpi xmlns:a14="http://schemas.microsoft.com/office/drawing/2010/main" val="0"/>
                </a:ext>
                <a:ext uri="{96DAC541-7B7A-43D3-8B79-37D633B846F1}">
                  <asvg:svgBlip xmlns:asvg="http://schemas.microsoft.com/office/drawing/2016/SVG/main" r:embed="rId14"/>
                </a:ext>
              </a:extLst>
            </a:blip>
            <a:stretch>
              <a:fillRect/>
            </a:stretch>
          </p:blipFill>
          <p:spPr>
            <a:xfrm>
              <a:off x="1074139" y="1401717"/>
              <a:ext cx="1347259" cy="1488251"/>
            </a:xfrm>
            <a:prstGeom prst="rect">
              <a:avLst/>
            </a:prstGeom>
          </p:spPr>
        </p:pic>
      </p:grpSp>
      <p:sp>
        <p:nvSpPr>
          <p:cNvPr id="29" name="Title">
            <a:extLst>
              <a:ext uri="{FF2B5EF4-FFF2-40B4-BE49-F238E27FC236}">
                <a16:creationId xmlns:a16="http://schemas.microsoft.com/office/drawing/2014/main" id="{ACED314A-4FE0-662A-3F5A-D9DBAB5D5D0F}"/>
              </a:ext>
            </a:extLst>
          </p:cNvPr>
          <p:cNvSpPr txBox="1">
            <a:spLocks/>
          </p:cNvSpPr>
          <p:nvPr/>
        </p:nvSpPr>
        <p:spPr>
          <a:xfrm>
            <a:off x="388823" y="830269"/>
            <a:ext cx="10189686" cy="436958"/>
          </a:xfrm>
          <a:prstGeom prst="rect">
            <a:avLst/>
          </a:prstGeom>
        </p:spPr>
        <p:txBody>
          <a:bodyPr lIns="91440" tIns="45720" rIns="91440" bIns="45720" anchor="t" anchorCtr="0"/>
          <a:lstStyle>
            <a:lvl1pPr algn="l" defTabSz="916686" rtl="0" eaLnBrk="1" latinLnBrk="0" hangingPunct="1">
              <a:spcBef>
                <a:spcPct val="0"/>
              </a:spcBef>
              <a:buNone/>
              <a:defRPr sz="2800" b="0" kern="1200">
                <a:solidFill>
                  <a:schemeClr val="tx2"/>
                </a:solidFill>
                <a:latin typeface="Arial" pitchFamily="34" charset="0"/>
                <a:ea typeface="+mj-ea"/>
                <a:cs typeface="Arial" pitchFamily="34" charset="0"/>
              </a:defRPr>
            </a:lvl1pPr>
          </a:lstStyle>
          <a:p>
            <a:r>
              <a:rPr lang="en-US" sz="2000" dirty="0">
                <a:solidFill>
                  <a:schemeClr val="accent1"/>
                </a:solidFill>
                <a:latin typeface="Arial"/>
                <a:cs typeface="Arial"/>
              </a:rPr>
              <a:t>Evolving Model-Based Design to address these changes</a:t>
            </a:r>
          </a:p>
        </p:txBody>
      </p:sp>
      <p:sp>
        <p:nvSpPr>
          <p:cNvPr id="3" name="Title 2">
            <a:extLst>
              <a:ext uri="{FF2B5EF4-FFF2-40B4-BE49-F238E27FC236}">
                <a16:creationId xmlns:a16="http://schemas.microsoft.com/office/drawing/2014/main" id="{2280FFC1-034D-F1BF-C87A-0B3C5768D579}"/>
              </a:ext>
            </a:extLst>
          </p:cNvPr>
          <p:cNvSpPr>
            <a:spLocks noGrp="1"/>
          </p:cNvSpPr>
          <p:nvPr>
            <p:ph type="title"/>
          </p:nvPr>
        </p:nvSpPr>
        <p:spPr/>
        <p:txBody>
          <a:bodyPr>
            <a:noAutofit/>
          </a:bodyPr>
          <a:lstStyle/>
          <a:p>
            <a:r>
              <a:rPr lang="en-US" sz="3200" dirty="0"/>
              <a:t>SDVs are Driving Significant Changes in Technology &amp; Process</a:t>
            </a:r>
            <a:br>
              <a:rPr lang="en-US" dirty="0"/>
            </a:br>
            <a:endParaRPr lang="en-US" dirty="0"/>
          </a:p>
        </p:txBody>
      </p:sp>
      <p:sp>
        <p:nvSpPr>
          <p:cNvPr id="5" name="Slide Number Placeholder 2">
            <a:extLst>
              <a:ext uri="{FF2B5EF4-FFF2-40B4-BE49-F238E27FC236}">
                <a16:creationId xmlns:a16="http://schemas.microsoft.com/office/drawing/2014/main" id="{0A7FEA53-5B39-A89E-0C12-430D5BAB33AC}"/>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7</a:t>
            </a:fld>
            <a:endParaRPr lang="en-US" dirty="0"/>
          </a:p>
        </p:txBody>
      </p:sp>
      <p:sp>
        <p:nvSpPr>
          <p:cNvPr id="15" name="Footer Placeholder 5">
            <a:extLst>
              <a:ext uri="{FF2B5EF4-FFF2-40B4-BE49-F238E27FC236}">
                <a16:creationId xmlns:a16="http://schemas.microsoft.com/office/drawing/2014/main" id="{E352322D-2D8B-4CDA-1BF5-17211AAD43EC}"/>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17" name="Date Placeholder 6">
            <a:extLst>
              <a:ext uri="{FF2B5EF4-FFF2-40B4-BE49-F238E27FC236}">
                <a16:creationId xmlns:a16="http://schemas.microsoft.com/office/drawing/2014/main" id="{D4287F9B-6B23-9188-9C56-5E2EC6D7328E}"/>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130703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28"/>
                                        </p:tgtEl>
                                        <p:attrNameLst>
                                          <p:attrName>style.visibility</p:attrName>
                                        </p:attrNameLst>
                                      </p:cBhvr>
                                      <p:to>
                                        <p:strVal val="visible"/>
                                      </p:to>
                                    </p:set>
                                    <p:animEffect transition="in" filter="fade">
                                      <p:cBhvr>
                                        <p:cTn id="7" dur="500"/>
                                        <p:tgtEl>
                                          <p:spTgt spid="2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7"/>
                                        </p:tgtEl>
                                        <p:attrNameLst>
                                          <p:attrName>style.visibility</p:attrName>
                                        </p:attrNameLst>
                                      </p:cBhvr>
                                      <p:to>
                                        <p:strVal val="visible"/>
                                      </p:to>
                                    </p:set>
                                    <p:animEffect transition="in" filter="fade">
                                      <p:cBhvr>
                                        <p:cTn id="12" dur="500"/>
                                        <p:tgtEl>
                                          <p:spTgt spid="2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6"/>
                                        </p:tgtEl>
                                        <p:attrNameLst>
                                          <p:attrName>style.visibility</p:attrName>
                                        </p:attrNameLst>
                                      </p:cBhvr>
                                      <p:to>
                                        <p:strVal val="visible"/>
                                      </p:to>
                                    </p:set>
                                    <p:animEffect transition="in" filter="fade">
                                      <p:cBhvr>
                                        <p:cTn id="17" dur="500"/>
                                        <p:tgtEl>
                                          <p:spTgt spid="26"/>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5"/>
                                        </p:tgtEl>
                                        <p:attrNameLst>
                                          <p:attrName>style.visibility</p:attrName>
                                        </p:attrNameLst>
                                      </p:cBhvr>
                                      <p:to>
                                        <p:strVal val="visible"/>
                                      </p:to>
                                    </p:set>
                                    <p:animEffect transition="in" filter="fade">
                                      <p:cBhvr>
                                        <p:cTn id="22" dur="500"/>
                                        <p:tgtEl>
                                          <p:spTgt spid="2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57F9910-B187-529F-8539-4698E36D969E}"/>
            </a:ext>
          </a:extLst>
        </p:cNvPr>
        <p:cNvGrpSpPr/>
        <p:nvPr/>
      </p:nvGrpSpPr>
      <p:grpSpPr>
        <a:xfrm>
          <a:off x="0" y="0"/>
          <a:ext cx="0" cy="0"/>
          <a:chOff x="0" y="0"/>
          <a:chExt cx="0" cy="0"/>
        </a:xfrm>
      </p:grpSpPr>
      <p:grpSp>
        <p:nvGrpSpPr>
          <p:cNvPr id="68" name="Group 67">
            <a:extLst>
              <a:ext uri="{FF2B5EF4-FFF2-40B4-BE49-F238E27FC236}">
                <a16:creationId xmlns:a16="http://schemas.microsoft.com/office/drawing/2014/main" id="{383EC2EB-2F82-CABD-390B-F9AB740AD50A}"/>
              </a:ext>
            </a:extLst>
          </p:cNvPr>
          <p:cNvGrpSpPr/>
          <p:nvPr/>
        </p:nvGrpSpPr>
        <p:grpSpPr>
          <a:xfrm>
            <a:off x="2660000" y="1832655"/>
            <a:ext cx="6198936" cy="3199627"/>
            <a:chOff x="2792662" y="1431924"/>
            <a:chExt cx="6198936" cy="3191571"/>
          </a:xfrm>
        </p:grpSpPr>
        <p:pic>
          <p:nvPicPr>
            <p:cNvPr id="69" name="Picture 68">
              <a:extLst>
                <a:ext uri="{FF2B5EF4-FFF2-40B4-BE49-F238E27FC236}">
                  <a16:creationId xmlns:a16="http://schemas.microsoft.com/office/drawing/2014/main" id="{9C8BE880-3781-E1CD-9AA8-72CCA98D40AC}"/>
                </a:ext>
              </a:extLst>
            </p:cNvPr>
            <p:cNvPicPr>
              <a:picLocks noChangeAspect="1"/>
            </p:cNvPicPr>
            <p:nvPr/>
          </p:nvPicPr>
          <p:blipFill>
            <a:blip r:embed="rId3"/>
            <a:stretch>
              <a:fillRect/>
            </a:stretch>
          </p:blipFill>
          <p:spPr>
            <a:xfrm>
              <a:off x="2792662" y="1431924"/>
              <a:ext cx="6198936" cy="3191571"/>
            </a:xfrm>
            <a:prstGeom prst="rect">
              <a:avLst/>
            </a:prstGeom>
            <a:effectLst>
              <a:outerShdw blurRad="63500" sx="102000" sy="102000" algn="ctr" rotWithShape="0">
                <a:prstClr val="black">
                  <a:alpha val="40000"/>
                </a:prstClr>
              </a:outerShdw>
            </a:effectLst>
          </p:spPr>
        </p:pic>
        <p:pic>
          <p:nvPicPr>
            <p:cNvPr id="70" name="Picture 69">
              <a:extLst>
                <a:ext uri="{FF2B5EF4-FFF2-40B4-BE49-F238E27FC236}">
                  <a16:creationId xmlns:a16="http://schemas.microsoft.com/office/drawing/2014/main" id="{96776C76-6D3D-0DC5-B64F-91A9DFDBC0E5}"/>
                </a:ext>
              </a:extLst>
            </p:cNvPr>
            <p:cNvPicPr>
              <a:picLocks noChangeAspect="1"/>
            </p:cNvPicPr>
            <p:nvPr/>
          </p:nvPicPr>
          <p:blipFill>
            <a:blip r:embed="rId4"/>
            <a:stretch>
              <a:fillRect/>
            </a:stretch>
          </p:blipFill>
          <p:spPr>
            <a:xfrm>
              <a:off x="2839097" y="2518811"/>
              <a:ext cx="6106070" cy="2026992"/>
            </a:xfrm>
            <a:prstGeom prst="rect">
              <a:avLst/>
            </a:prstGeom>
            <a:ln>
              <a:noFill/>
            </a:ln>
          </p:spPr>
        </p:pic>
        <p:cxnSp>
          <p:nvCxnSpPr>
            <p:cNvPr id="71" name="Straight Connector 70">
              <a:extLst>
                <a:ext uri="{FF2B5EF4-FFF2-40B4-BE49-F238E27FC236}">
                  <a16:creationId xmlns:a16="http://schemas.microsoft.com/office/drawing/2014/main" id="{048F0630-2F53-4A6E-FF51-00946C0A5F0D}"/>
                </a:ext>
              </a:extLst>
            </p:cNvPr>
            <p:cNvCxnSpPr>
              <a:cxnSpLocks/>
            </p:cNvCxnSpPr>
            <p:nvPr/>
          </p:nvCxnSpPr>
          <p:spPr>
            <a:xfrm>
              <a:off x="4668397" y="3738525"/>
              <a:ext cx="849249" cy="6446"/>
            </a:xfrm>
            <a:prstGeom prst="line">
              <a:avLst/>
            </a:prstGeom>
            <a:ln w="381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9E03ED9C-6280-F95E-5736-42329E951006}"/>
                </a:ext>
              </a:extLst>
            </p:cNvPr>
            <p:cNvCxnSpPr>
              <a:cxnSpLocks/>
              <a:stCxn id="88" idx="3"/>
            </p:cNvCxnSpPr>
            <p:nvPr/>
          </p:nvCxnSpPr>
          <p:spPr>
            <a:xfrm flipH="1" flipV="1">
              <a:off x="6150393" y="3720825"/>
              <a:ext cx="711434" cy="7285"/>
            </a:xfrm>
            <a:prstGeom prst="line">
              <a:avLst/>
            </a:prstGeom>
            <a:ln w="381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88846AD9-F3E9-01E6-E292-79F8F8125B8F}"/>
                </a:ext>
              </a:extLst>
            </p:cNvPr>
            <p:cNvSpPr txBox="1"/>
            <p:nvPr/>
          </p:nvSpPr>
          <p:spPr>
            <a:xfrm>
              <a:off x="3791313" y="3990917"/>
              <a:ext cx="1233895" cy="568068"/>
            </a:xfrm>
            <a:prstGeom prst="rect">
              <a:avLst/>
            </a:prstGeom>
            <a:noFill/>
          </p:spPr>
          <p:txBody>
            <a:bodyPr wrap="square" rtlCol="0">
              <a:spAutoFit/>
            </a:bodyPr>
            <a:lstStyle/>
            <a:p>
              <a:pPr algn="ctr"/>
              <a:r>
                <a:rPr lang="en-US" sz="1050" b="1">
                  <a:solidFill>
                    <a:schemeClr val="bg1"/>
                  </a:solidFill>
                  <a:latin typeface="Arial" pitchFamily="34" charset="0"/>
                  <a:cs typeface="Arial" pitchFamily="34" charset="0"/>
                </a:rPr>
                <a:t>Infotainment System (IVI)</a:t>
              </a:r>
            </a:p>
            <a:p>
              <a:pPr algn="ctr"/>
              <a:r>
                <a:rPr lang="en-US" sz="1050" b="1">
                  <a:solidFill>
                    <a:schemeClr val="bg1"/>
                  </a:solidFill>
                  <a:latin typeface="Courier New" panose="02070309020205020404" pitchFamily="49" charset="0"/>
                  <a:cs typeface="Courier New" panose="02070309020205020404" pitchFamily="49" charset="0"/>
                </a:rPr>
                <a:t>QM</a:t>
              </a:r>
            </a:p>
          </p:txBody>
        </p:sp>
        <p:sp>
          <p:nvSpPr>
            <p:cNvPr id="74" name="TextBox 73">
              <a:extLst>
                <a:ext uri="{FF2B5EF4-FFF2-40B4-BE49-F238E27FC236}">
                  <a16:creationId xmlns:a16="http://schemas.microsoft.com/office/drawing/2014/main" id="{77D5A709-7591-1CBC-19D1-7499AE717415}"/>
                </a:ext>
              </a:extLst>
            </p:cNvPr>
            <p:cNvSpPr txBox="1"/>
            <p:nvPr/>
          </p:nvSpPr>
          <p:spPr>
            <a:xfrm>
              <a:off x="5287184" y="3994919"/>
              <a:ext cx="1209893" cy="577081"/>
            </a:xfrm>
            <a:prstGeom prst="rect">
              <a:avLst/>
            </a:prstGeom>
            <a:noFill/>
          </p:spPr>
          <p:txBody>
            <a:bodyPr wrap="square" rtlCol="0">
              <a:spAutoFit/>
            </a:bodyPr>
            <a:lstStyle/>
            <a:p>
              <a:pPr algn="ctr"/>
              <a:r>
                <a:rPr lang="en-US" sz="1050" b="1">
                  <a:solidFill>
                    <a:schemeClr val="bg1"/>
                  </a:solidFill>
                  <a:latin typeface="Arial" pitchFamily="34" charset="0"/>
                  <a:cs typeface="Arial" pitchFamily="34" charset="0"/>
                </a:rPr>
                <a:t>Vehicle Control Unit (HPC)</a:t>
              </a:r>
            </a:p>
            <a:p>
              <a:pPr algn="ctr"/>
              <a:r>
                <a:rPr lang="en-US" sz="1050" b="1">
                  <a:solidFill>
                    <a:schemeClr val="bg1"/>
                  </a:solidFill>
                  <a:latin typeface="Courier New" panose="02070309020205020404" pitchFamily="49" charset="0"/>
                  <a:cs typeface="Courier New" panose="02070309020205020404" pitchFamily="49" charset="0"/>
                </a:rPr>
                <a:t>ASIL-B</a:t>
              </a:r>
            </a:p>
          </p:txBody>
        </p:sp>
        <p:sp>
          <p:nvSpPr>
            <p:cNvPr id="75" name="TextBox 74">
              <a:extLst>
                <a:ext uri="{FF2B5EF4-FFF2-40B4-BE49-F238E27FC236}">
                  <a16:creationId xmlns:a16="http://schemas.microsoft.com/office/drawing/2014/main" id="{770E1A6E-8F69-0930-4EB5-29E2291BF635}"/>
                </a:ext>
              </a:extLst>
            </p:cNvPr>
            <p:cNvSpPr txBox="1"/>
            <p:nvPr/>
          </p:nvSpPr>
          <p:spPr>
            <a:xfrm>
              <a:off x="6464205" y="3997801"/>
              <a:ext cx="1652499" cy="568068"/>
            </a:xfrm>
            <a:prstGeom prst="rect">
              <a:avLst/>
            </a:prstGeom>
            <a:noFill/>
          </p:spPr>
          <p:txBody>
            <a:bodyPr wrap="square" rtlCol="0">
              <a:spAutoFit/>
            </a:bodyPr>
            <a:lstStyle/>
            <a:p>
              <a:pPr algn="ctr"/>
              <a:r>
                <a:rPr lang="en-US" sz="1050" b="1">
                  <a:solidFill>
                    <a:schemeClr val="bg1"/>
                  </a:solidFill>
                  <a:latin typeface="Arial" pitchFamily="34" charset="0"/>
                  <a:cs typeface="Arial" pitchFamily="34" charset="0"/>
                </a:rPr>
                <a:t>Battery Management </a:t>
              </a:r>
            </a:p>
            <a:p>
              <a:pPr algn="ctr"/>
              <a:r>
                <a:rPr lang="en-US" sz="1050" b="1">
                  <a:solidFill>
                    <a:schemeClr val="bg1"/>
                  </a:solidFill>
                  <a:latin typeface="Arial" pitchFamily="34" charset="0"/>
                  <a:cs typeface="Arial" pitchFamily="34" charset="0"/>
                </a:rPr>
                <a:t>(Embedded Edge)</a:t>
              </a:r>
            </a:p>
            <a:p>
              <a:pPr algn="ctr"/>
              <a:r>
                <a:rPr lang="en-US" sz="1050" b="1">
                  <a:solidFill>
                    <a:schemeClr val="bg1"/>
                  </a:solidFill>
                  <a:latin typeface="Courier New" panose="02070309020205020404" pitchFamily="49" charset="0"/>
                  <a:cs typeface="Courier New" panose="02070309020205020404" pitchFamily="49" charset="0"/>
                </a:rPr>
                <a:t>ASIL-D</a:t>
              </a:r>
              <a:endParaRPr lang="en-US" sz="1050" b="1">
                <a:solidFill>
                  <a:schemeClr val="bg1"/>
                </a:solidFill>
                <a:latin typeface="Arial" pitchFamily="34" charset="0"/>
                <a:cs typeface="Arial" pitchFamily="34" charset="0"/>
              </a:endParaRPr>
            </a:p>
          </p:txBody>
        </p:sp>
        <p:grpSp>
          <p:nvGrpSpPr>
            <p:cNvPr id="76" name="Group 75">
              <a:extLst>
                <a:ext uri="{FF2B5EF4-FFF2-40B4-BE49-F238E27FC236}">
                  <a16:creationId xmlns:a16="http://schemas.microsoft.com/office/drawing/2014/main" id="{B2A0295F-9365-2D31-2377-BE0B1BF8EDC0}"/>
                </a:ext>
              </a:extLst>
            </p:cNvPr>
            <p:cNvGrpSpPr/>
            <p:nvPr/>
          </p:nvGrpSpPr>
          <p:grpSpPr>
            <a:xfrm>
              <a:off x="5397624" y="3313269"/>
              <a:ext cx="1057889" cy="743894"/>
              <a:chOff x="4455832" y="2971800"/>
              <a:chExt cx="1836624" cy="1120896"/>
            </a:xfrm>
          </p:grpSpPr>
          <p:sp>
            <p:nvSpPr>
              <p:cNvPr id="96" name="Rectangle 95">
                <a:extLst>
                  <a:ext uri="{FF2B5EF4-FFF2-40B4-BE49-F238E27FC236}">
                    <a16:creationId xmlns:a16="http://schemas.microsoft.com/office/drawing/2014/main" id="{370641A9-5EB3-39FC-43B2-AC115022282A}"/>
                  </a:ext>
                </a:extLst>
              </p:cNvPr>
              <p:cNvSpPr/>
              <p:nvPr/>
            </p:nvSpPr>
            <p:spPr>
              <a:xfrm>
                <a:off x="4643061" y="3096520"/>
                <a:ext cx="1450778" cy="8538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pic>
            <p:nvPicPr>
              <p:cNvPr id="97" name="Graphic 96">
                <a:extLst>
                  <a:ext uri="{FF2B5EF4-FFF2-40B4-BE49-F238E27FC236}">
                    <a16:creationId xmlns:a16="http://schemas.microsoft.com/office/drawing/2014/main" id="{71854109-3F36-B559-637D-9FC32EE87F3F}"/>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088600" y="3289361"/>
                <a:ext cx="1203856" cy="803335"/>
              </a:xfrm>
              <a:prstGeom prst="rect">
                <a:avLst/>
              </a:prstGeom>
            </p:spPr>
          </p:pic>
          <p:pic>
            <p:nvPicPr>
              <p:cNvPr id="98" name="Graphic 97">
                <a:extLst>
                  <a:ext uri="{FF2B5EF4-FFF2-40B4-BE49-F238E27FC236}">
                    <a16:creationId xmlns:a16="http://schemas.microsoft.com/office/drawing/2014/main" id="{593F4568-A1A9-A82E-56C3-9F0912C43167}"/>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455832" y="2971800"/>
                <a:ext cx="1203856" cy="803335"/>
              </a:xfrm>
              <a:prstGeom prst="rect">
                <a:avLst/>
              </a:prstGeom>
            </p:spPr>
          </p:pic>
        </p:grpSp>
        <p:grpSp>
          <p:nvGrpSpPr>
            <p:cNvPr id="77" name="Group 76">
              <a:extLst>
                <a:ext uri="{FF2B5EF4-FFF2-40B4-BE49-F238E27FC236}">
                  <a16:creationId xmlns:a16="http://schemas.microsoft.com/office/drawing/2014/main" id="{27E30950-E7FB-57C0-0267-C2858DAE69BA}"/>
                </a:ext>
              </a:extLst>
            </p:cNvPr>
            <p:cNvGrpSpPr/>
            <p:nvPr/>
          </p:nvGrpSpPr>
          <p:grpSpPr>
            <a:xfrm>
              <a:off x="6861827" y="3521146"/>
              <a:ext cx="835642" cy="413928"/>
              <a:chOff x="6775065" y="3303864"/>
              <a:chExt cx="951118" cy="356819"/>
            </a:xfrm>
          </p:grpSpPr>
          <p:grpSp>
            <p:nvGrpSpPr>
              <p:cNvPr id="86" name="Group 85">
                <a:extLst>
                  <a:ext uri="{FF2B5EF4-FFF2-40B4-BE49-F238E27FC236}">
                    <a16:creationId xmlns:a16="http://schemas.microsoft.com/office/drawing/2014/main" id="{2523CA6B-375D-343E-2988-7E317D79177D}"/>
                  </a:ext>
                </a:extLst>
              </p:cNvPr>
              <p:cNvGrpSpPr/>
              <p:nvPr/>
            </p:nvGrpSpPr>
            <p:grpSpPr>
              <a:xfrm>
                <a:off x="6775065" y="3303864"/>
                <a:ext cx="951118" cy="356819"/>
                <a:chOff x="6775065" y="3303864"/>
                <a:chExt cx="951118" cy="356819"/>
              </a:xfrm>
            </p:grpSpPr>
            <p:sp>
              <p:nvSpPr>
                <p:cNvPr id="88" name="Rectangle 87">
                  <a:extLst>
                    <a:ext uri="{FF2B5EF4-FFF2-40B4-BE49-F238E27FC236}">
                      <a16:creationId xmlns:a16="http://schemas.microsoft.com/office/drawing/2014/main" id="{2DE8B2F7-A317-7CFB-86DB-11B790612C43}"/>
                    </a:ext>
                  </a:extLst>
                </p:cNvPr>
                <p:cNvSpPr/>
                <p:nvPr/>
              </p:nvSpPr>
              <p:spPr>
                <a:xfrm rot="10800000">
                  <a:off x="6775065" y="3303864"/>
                  <a:ext cx="951118" cy="3568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sp>
              <p:nvSpPr>
                <p:cNvPr id="89" name="Rectangle 88">
                  <a:extLst>
                    <a:ext uri="{FF2B5EF4-FFF2-40B4-BE49-F238E27FC236}">
                      <a16:creationId xmlns:a16="http://schemas.microsoft.com/office/drawing/2014/main" id="{84620B02-A2A5-B07E-EAA2-86E404317DBC}"/>
                    </a:ext>
                  </a:extLst>
                </p:cNvPr>
                <p:cNvSpPr/>
                <p:nvPr/>
              </p:nvSpPr>
              <p:spPr>
                <a:xfrm rot="10800000">
                  <a:off x="6885777" y="3367255"/>
                  <a:ext cx="183609" cy="22722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sp>
              <p:nvSpPr>
                <p:cNvPr id="94" name="Rectangle 93">
                  <a:extLst>
                    <a:ext uri="{FF2B5EF4-FFF2-40B4-BE49-F238E27FC236}">
                      <a16:creationId xmlns:a16="http://schemas.microsoft.com/office/drawing/2014/main" id="{8509C343-565C-E3D0-4B64-1750C5A250BE}"/>
                    </a:ext>
                  </a:extLst>
                </p:cNvPr>
                <p:cNvSpPr/>
                <p:nvPr/>
              </p:nvSpPr>
              <p:spPr>
                <a:xfrm rot="10800000">
                  <a:off x="7180098" y="3395011"/>
                  <a:ext cx="183608" cy="16547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sp>
              <p:nvSpPr>
                <p:cNvPr id="95" name="Rectangle 94">
                  <a:extLst>
                    <a:ext uri="{FF2B5EF4-FFF2-40B4-BE49-F238E27FC236}">
                      <a16:creationId xmlns:a16="http://schemas.microsoft.com/office/drawing/2014/main" id="{AE73DB8D-E498-81C6-41DD-0FA3C525562B}"/>
                    </a:ext>
                  </a:extLst>
                </p:cNvPr>
                <p:cNvSpPr/>
                <p:nvPr/>
              </p:nvSpPr>
              <p:spPr>
                <a:xfrm rot="10800000">
                  <a:off x="7391400" y="3399744"/>
                  <a:ext cx="183608" cy="16547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grpSp>
          <p:sp>
            <p:nvSpPr>
              <p:cNvPr id="87" name="Rectangle 86">
                <a:extLst>
                  <a:ext uri="{FF2B5EF4-FFF2-40B4-BE49-F238E27FC236}">
                    <a16:creationId xmlns:a16="http://schemas.microsoft.com/office/drawing/2014/main" id="{E18DBFAD-644F-6393-0B38-AB8220545DE5}"/>
                  </a:ext>
                </a:extLst>
              </p:cNvPr>
              <p:cNvSpPr/>
              <p:nvPr/>
            </p:nvSpPr>
            <p:spPr>
              <a:xfrm rot="10800000">
                <a:off x="7467600" y="3369610"/>
                <a:ext cx="183609" cy="22722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grpSp>
        <p:grpSp>
          <p:nvGrpSpPr>
            <p:cNvPr id="79" name="Group 78">
              <a:extLst>
                <a:ext uri="{FF2B5EF4-FFF2-40B4-BE49-F238E27FC236}">
                  <a16:creationId xmlns:a16="http://schemas.microsoft.com/office/drawing/2014/main" id="{1773EFD8-12F4-7DF1-D860-A3332F28DD64}"/>
                </a:ext>
              </a:extLst>
            </p:cNvPr>
            <p:cNvGrpSpPr/>
            <p:nvPr/>
          </p:nvGrpSpPr>
          <p:grpSpPr>
            <a:xfrm>
              <a:off x="2839096" y="1509478"/>
              <a:ext cx="6106071" cy="1013106"/>
              <a:chOff x="177106" y="1808267"/>
              <a:chExt cx="5877169" cy="1129944"/>
            </a:xfrm>
          </p:grpSpPr>
          <p:sp>
            <p:nvSpPr>
              <p:cNvPr id="84" name="TextBox 83">
                <a:extLst>
                  <a:ext uri="{FF2B5EF4-FFF2-40B4-BE49-F238E27FC236}">
                    <a16:creationId xmlns:a16="http://schemas.microsoft.com/office/drawing/2014/main" id="{F9FFDA2B-0806-418A-F065-4ACB4F7C90C0}"/>
                  </a:ext>
                </a:extLst>
              </p:cNvPr>
              <p:cNvSpPr txBox="1"/>
              <p:nvPr/>
            </p:nvSpPr>
            <p:spPr>
              <a:xfrm>
                <a:off x="177106" y="1808267"/>
                <a:ext cx="5877169" cy="1129944"/>
              </a:xfrm>
              <a:prstGeom prst="rect">
                <a:avLst/>
              </a:prstGeom>
              <a:solidFill>
                <a:schemeClr val="tx1"/>
              </a:solidFill>
              <a:ln>
                <a:noFill/>
              </a:ln>
            </p:spPr>
            <p:txBody>
              <a:bodyPr wrap="square">
                <a:spAutoFit/>
              </a:bodyPr>
              <a:lstStyle/>
              <a:p>
                <a:r>
                  <a:rPr lang="en-US" sz="2400"/>
                  <a:t>			</a:t>
                </a:r>
                <a:r>
                  <a:rPr lang="en-US">
                    <a:solidFill>
                      <a:schemeClr val="bg1"/>
                    </a:solidFill>
                  </a:rPr>
                  <a:t>“</a:t>
                </a:r>
                <a:r>
                  <a:rPr lang="en-US" b="1">
                    <a:solidFill>
                      <a:schemeClr val="bg1"/>
                    </a:solidFill>
                  </a:rPr>
                  <a:t>Sport+</a:t>
                </a:r>
                <a:r>
                  <a:rPr lang="en-US">
                    <a:solidFill>
                      <a:schemeClr val="bg1"/>
                    </a:solidFill>
                  </a:rPr>
                  <a:t>” Mode     </a:t>
                </a:r>
              </a:p>
              <a:p>
                <a:r>
                  <a:rPr lang="en-US">
                    <a:solidFill>
                      <a:schemeClr val="accent6"/>
                    </a:solidFill>
                  </a:rPr>
                  <a:t>			</a:t>
                </a:r>
                <a:r>
                  <a:rPr lang="en-US" sz="1800">
                    <a:solidFill>
                      <a:schemeClr val="accent6"/>
                    </a:solidFill>
                  </a:rPr>
                  <a:t>▲ </a:t>
                </a:r>
                <a:r>
                  <a:rPr lang="en-US" sz="1800">
                    <a:solidFill>
                      <a:schemeClr val="tx2"/>
                    </a:solidFill>
                    <a:latin typeface="Calibri" panose="020F0502020204030204" pitchFamily="34" charset="0"/>
                    <a:ea typeface="Calibri" panose="020F0502020204030204" pitchFamily="34" charset="0"/>
                    <a:cs typeface="Calibri" panose="020F0502020204030204" pitchFamily="34" charset="0"/>
                  </a:rPr>
                  <a:t>Reduce 0-60mph time </a:t>
                </a:r>
                <a:endParaRPr lang="en-US" sz="1800">
                  <a:solidFill>
                    <a:schemeClr val="accent1"/>
                  </a:solidFill>
                  <a:latin typeface="Calibri" panose="020F0502020204030204" pitchFamily="34" charset="0"/>
                  <a:ea typeface="Calibri" panose="020F0502020204030204" pitchFamily="34" charset="0"/>
                  <a:cs typeface="Calibri" panose="020F0502020204030204" pitchFamily="34" charset="0"/>
                </a:endParaRPr>
              </a:p>
              <a:p>
                <a:r>
                  <a:rPr lang="en-US" sz="1800"/>
                  <a:t>	 		</a:t>
                </a:r>
                <a:r>
                  <a:rPr lang="en-US" sz="1800" b="1">
                    <a:solidFill>
                      <a:srgbClr val="FF0000"/>
                    </a:solidFill>
                  </a:rPr>
                  <a:t>↔</a:t>
                </a:r>
                <a:r>
                  <a:rPr lang="en-US" sz="1800" b="1">
                    <a:solidFill>
                      <a:schemeClr val="accent6"/>
                    </a:solidFill>
                  </a:rPr>
                  <a:t> </a:t>
                </a:r>
                <a:r>
                  <a:rPr lang="en-US" sz="1800">
                    <a:solidFill>
                      <a:schemeClr val="tx2"/>
                    </a:solidFill>
                    <a:latin typeface="Calibri" panose="020F0502020204030204" pitchFamily="34" charset="0"/>
                    <a:ea typeface="Calibri" panose="020F0502020204030204" pitchFamily="34" charset="0"/>
                    <a:cs typeface="Calibri" panose="020F0502020204030204" pitchFamily="34" charset="0"/>
                  </a:rPr>
                  <a:t>Minimum Range Change</a:t>
                </a:r>
              </a:p>
            </p:txBody>
          </p:sp>
          <p:pic>
            <p:nvPicPr>
              <p:cNvPr id="85" name="Picture 84" descr="A screenshot of a computer&#10;&#10;Description automatically generated with medium confidence">
                <a:extLst>
                  <a:ext uri="{FF2B5EF4-FFF2-40B4-BE49-F238E27FC236}">
                    <a16:creationId xmlns:a16="http://schemas.microsoft.com/office/drawing/2014/main" id="{329A5F5B-9B6D-9F7A-4B60-E5E62775D447}"/>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7106" y="1808268"/>
                <a:ext cx="1771082" cy="1113789"/>
              </a:xfrm>
              <a:prstGeom prst="rect">
                <a:avLst/>
              </a:prstGeom>
            </p:spPr>
          </p:pic>
        </p:grpSp>
        <p:pic>
          <p:nvPicPr>
            <p:cNvPr id="80" name="Picture 79" descr="A picture containing text, person, indoor, staring&#10;&#10;Description automatically generated">
              <a:extLst>
                <a:ext uri="{FF2B5EF4-FFF2-40B4-BE49-F238E27FC236}">
                  <a16:creationId xmlns:a16="http://schemas.microsoft.com/office/drawing/2014/main" id="{253FCC32-0DD1-7D78-08AD-F17106408CE0}"/>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53452" y="3414145"/>
              <a:ext cx="923430" cy="542142"/>
            </a:xfrm>
            <a:prstGeom prst="rect">
              <a:avLst/>
            </a:prstGeom>
          </p:spPr>
        </p:pic>
        <p:pic>
          <p:nvPicPr>
            <p:cNvPr id="81" name="Graphic 80" descr="Wi-Fi with solid fill">
              <a:extLst>
                <a:ext uri="{FF2B5EF4-FFF2-40B4-BE49-F238E27FC236}">
                  <a16:creationId xmlns:a16="http://schemas.microsoft.com/office/drawing/2014/main" id="{6C75F636-898D-60B7-0B80-534AACCAE611}"/>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549861">
              <a:off x="7189596" y="2472752"/>
              <a:ext cx="884002" cy="919872"/>
            </a:xfrm>
            <a:prstGeom prst="rect">
              <a:avLst/>
            </a:prstGeom>
          </p:spPr>
        </p:pic>
        <p:pic>
          <p:nvPicPr>
            <p:cNvPr id="83" name="Picture 82" descr="A picture containing car, outdoor, vehicle, transport&#10;&#10;Description automatically generated">
              <a:extLst>
                <a:ext uri="{FF2B5EF4-FFF2-40B4-BE49-F238E27FC236}">
                  <a16:creationId xmlns:a16="http://schemas.microsoft.com/office/drawing/2014/main" id="{EDB9154C-E536-97E7-75F8-000D3EA9190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3901" t="33728" r="35866" b="12977"/>
            <a:stretch/>
          </p:blipFill>
          <p:spPr>
            <a:xfrm>
              <a:off x="3874623" y="3401050"/>
              <a:ext cx="1053176" cy="654120"/>
            </a:xfrm>
            <a:prstGeom prst="rect">
              <a:avLst/>
            </a:prstGeom>
          </p:spPr>
        </p:pic>
      </p:grpSp>
      <p:sp>
        <p:nvSpPr>
          <p:cNvPr id="2" name="Title 2">
            <a:extLst>
              <a:ext uri="{FF2B5EF4-FFF2-40B4-BE49-F238E27FC236}">
                <a16:creationId xmlns:a16="http://schemas.microsoft.com/office/drawing/2014/main" id="{7EA52F96-5200-8A5E-5941-CCEE91A99876}"/>
              </a:ext>
            </a:extLst>
          </p:cNvPr>
          <p:cNvSpPr txBox="1">
            <a:spLocks/>
          </p:cNvSpPr>
          <p:nvPr/>
        </p:nvSpPr>
        <p:spPr>
          <a:xfrm>
            <a:off x="354724" y="820734"/>
            <a:ext cx="10769600" cy="460245"/>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Stakeholder needs - </a:t>
            </a:r>
            <a:r>
              <a:rPr lang="it-IT" sz="2000" i="1" dirty="0">
                <a:solidFill>
                  <a:schemeClr val="accent1"/>
                </a:solidFill>
              </a:rPr>
              <a:t>How will it function?</a:t>
            </a:r>
          </a:p>
          <a:p>
            <a:endParaRPr lang="it-IT" sz="2400" dirty="0">
              <a:solidFill>
                <a:schemeClr val="accent1"/>
              </a:solidFill>
            </a:endParaRPr>
          </a:p>
        </p:txBody>
      </p:sp>
      <p:sp>
        <p:nvSpPr>
          <p:cNvPr id="3" name="TextBox 2">
            <a:extLst>
              <a:ext uri="{FF2B5EF4-FFF2-40B4-BE49-F238E27FC236}">
                <a16:creationId xmlns:a16="http://schemas.microsoft.com/office/drawing/2014/main" id="{BCF0DDAB-789A-5322-D4CE-018BBFC7AE8C}"/>
              </a:ext>
            </a:extLst>
          </p:cNvPr>
          <p:cNvSpPr txBox="1"/>
          <p:nvPr/>
        </p:nvSpPr>
        <p:spPr>
          <a:xfrm>
            <a:off x="2315709" y="5402282"/>
            <a:ext cx="1774712" cy="523220"/>
          </a:xfrm>
          <a:prstGeom prst="rect">
            <a:avLst/>
          </a:prstGeom>
          <a:noFill/>
          <a:ln>
            <a:solidFill>
              <a:schemeClr val="tx2"/>
            </a:solidFill>
          </a:ln>
        </p:spPr>
        <p:txBody>
          <a:bodyPr wrap="square" rtlCol="0">
            <a:spAutoFit/>
          </a:bodyPr>
          <a:lstStyle/>
          <a:p>
            <a:pPr algn="ctr"/>
            <a:r>
              <a:rPr lang="en-US" sz="1400" b="1">
                <a:solidFill>
                  <a:srgbClr val="0076A9"/>
                </a:solidFill>
                <a:latin typeface="Arial" pitchFamily="34" charset="0"/>
                <a:cs typeface="Arial" pitchFamily="34" charset="0"/>
              </a:rPr>
              <a:t>Driver Requests for Sport+ Mode</a:t>
            </a:r>
            <a:endParaRPr lang="en-US" sz="1400">
              <a:solidFill>
                <a:srgbClr val="0076A9"/>
              </a:solidFill>
              <a:latin typeface="Arial" pitchFamily="34" charset="0"/>
              <a:cs typeface="Arial" pitchFamily="34" charset="0"/>
            </a:endParaRPr>
          </a:p>
        </p:txBody>
      </p:sp>
      <p:sp>
        <p:nvSpPr>
          <p:cNvPr id="4" name="TextBox 3">
            <a:extLst>
              <a:ext uri="{FF2B5EF4-FFF2-40B4-BE49-F238E27FC236}">
                <a16:creationId xmlns:a16="http://schemas.microsoft.com/office/drawing/2014/main" id="{ABC616C1-7ECE-5568-04F6-917289C2A42F}"/>
              </a:ext>
            </a:extLst>
          </p:cNvPr>
          <p:cNvSpPr txBox="1"/>
          <p:nvPr/>
        </p:nvSpPr>
        <p:spPr>
          <a:xfrm>
            <a:off x="4645276" y="5381002"/>
            <a:ext cx="2290699" cy="523220"/>
          </a:xfrm>
          <a:prstGeom prst="rect">
            <a:avLst/>
          </a:prstGeom>
          <a:noFill/>
          <a:ln>
            <a:solidFill>
              <a:schemeClr val="tx2"/>
            </a:solidFill>
          </a:ln>
        </p:spPr>
        <p:txBody>
          <a:bodyPr wrap="square" rtlCol="0">
            <a:spAutoFit/>
          </a:bodyPr>
          <a:lstStyle/>
          <a:p>
            <a:pPr algn="ctr"/>
            <a:r>
              <a:rPr lang="en-US" sz="1400" b="1">
                <a:solidFill>
                  <a:srgbClr val="0076A9"/>
                </a:solidFill>
                <a:latin typeface="Arial" pitchFamily="34" charset="0"/>
                <a:cs typeface="Arial" pitchFamily="34" charset="0"/>
              </a:rPr>
              <a:t>Confirm no faults, Confirm Battery &gt; 25%</a:t>
            </a:r>
            <a:endParaRPr lang="en-US" sz="1400">
              <a:solidFill>
                <a:srgbClr val="0076A9"/>
              </a:solidFill>
              <a:latin typeface="Arial" pitchFamily="34" charset="0"/>
              <a:cs typeface="Arial" pitchFamily="34" charset="0"/>
            </a:endParaRPr>
          </a:p>
        </p:txBody>
      </p:sp>
      <p:sp>
        <p:nvSpPr>
          <p:cNvPr id="5" name="TextBox 4">
            <a:extLst>
              <a:ext uri="{FF2B5EF4-FFF2-40B4-BE49-F238E27FC236}">
                <a16:creationId xmlns:a16="http://schemas.microsoft.com/office/drawing/2014/main" id="{01B8DCA8-89E3-C110-C795-C0DA38DB0668}"/>
              </a:ext>
            </a:extLst>
          </p:cNvPr>
          <p:cNvSpPr txBox="1"/>
          <p:nvPr/>
        </p:nvSpPr>
        <p:spPr>
          <a:xfrm>
            <a:off x="7564807" y="5402282"/>
            <a:ext cx="1626502" cy="523220"/>
          </a:xfrm>
          <a:prstGeom prst="rect">
            <a:avLst/>
          </a:prstGeom>
          <a:noFill/>
          <a:ln>
            <a:solidFill>
              <a:schemeClr val="tx2"/>
            </a:solidFill>
          </a:ln>
        </p:spPr>
        <p:txBody>
          <a:bodyPr wrap="square" rtlCol="0">
            <a:spAutoFit/>
          </a:bodyPr>
          <a:lstStyle/>
          <a:p>
            <a:pPr algn="ctr"/>
            <a:r>
              <a:rPr lang="en-US" sz="1400" b="1">
                <a:solidFill>
                  <a:srgbClr val="0076A9"/>
                </a:solidFill>
                <a:latin typeface="Arial" pitchFamily="34" charset="0"/>
                <a:cs typeface="Arial" pitchFamily="34" charset="0"/>
              </a:rPr>
              <a:t>Increase available power</a:t>
            </a:r>
            <a:endParaRPr lang="en-US" sz="1400">
              <a:solidFill>
                <a:srgbClr val="0076A9"/>
              </a:solidFill>
              <a:latin typeface="Arial" pitchFamily="34" charset="0"/>
              <a:cs typeface="Arial" pitchFamily="34" charset="0"/>
            </a:endParaRPr>
          </a:p>
        </p:txBody>
      </p:sp>
      <p:cxnSp>
        <p:nvCxnSpPr>
          <p:cNvPr id="6" name="Straight Connector 5">
            <a:extLst>
              <a:ext uri="{FF2B5EF4-FFF2-40B4-BE49-F238E27FC236}">
                <a16:creationId xmlns:a16="http://schemas.microsoft.com/office/drawing/2014/main" id="{75DC89C7-B9DF-586D-1150-F1ECAE138D92}"/>
              </a:ext>
            </a:extLst>
          </p:cNvPr>
          <p:cNvCxnSpPr>
            <a:cxnSpLocks/>
          </p:cNvCxnSpPr>
          <p:nvPr/>
        </p:nvCxnSpPr>
        <p:spPr>
          <a:xfrm flipV="1">
            <a:off x="3203065" y="4134637"/>
            <a:ext cx="538896" cy="1267645"/>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9D902DA0-9701-6496-98DC-E97D5E01A589}"/>
              </a:ext>
            </a:extLst>
          </p:cNvPr>
          <p:cNvCxnSpPr>
            <a:cxnSpLocks/>
          </p:cNvCxnSpPr>
          <p:nvPr/>
        </p:nvCxnSpPr>
        <p:spPr>
          <a:xfrm flipV="1">
            <a:off x="5790626" y="4369847"/>
            <a:ext cx="1" cy="1011155"/>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141C3E4-8941-77F2-9BE0-582465E40B77}"/>
              </a:ext>
            </a:extLst>
          </p:cNvPr>
          <p:cNvCxnSpPr>
            <a:cxnSpLocks/>
          </p:cNvCxnSpPr>
          <p:nvPr/>
        </p:nvCxnSpPr>
        <p:spPr>
          <a:xfrm flipH="1" flipV="1">
            <a:off x="7564807" y="4134637"/>
            <a:ext cx="813251" cy="1267645"/>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785CA71-C078-633E-AEF6-2D1E28A4431F}"/>
              </a:ext>
            </a:extLst>
          </p:cNvPr>
          <p:cNvCxnSpPr>
            <a:cxnSpLocks/>
          </p:cNvCxnSpPr>
          <p:nvPr/>
        </p:nvCxnSpPr>
        <p:spPr>
          <a:xfrm flipH="1" flipV="1">
            <a:off x="6208448" y="4085789"/>
            <a:ext cx="2169610" cy="1316493"/>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7" name="Title 6">
            <a:extLst>
              <a:ext uri="{FF2B5EF4-FFF2-40B4-BE49-F238E27FC236}">
                <a16:creationId xmlns:a16="http://schemas.microsoft.com/office/drawing/2014/main" id="{3149C905-2326-71C9-76D3-13A4D02A8922}"/>
              </a:ext>
            </a:extLst>
          </p:cNvPr>
          <p:cNvSpPr>
            <a:spLocks noGrp="1"/>
          </p:cNvSpPr>
          <p:nvPr>
            <p:ph type="title"/>
          </p:nvPr>
        </p:nvSpPr>
        <p:spPr/>
        <p:txBody>
          <a:bodyPr>
            <a:noAutofit/>
          </a:bodyPr>
          <a:lstStyle/>
          <a:p>
            <a:r>
              <a:rPr lang="en-US" sz="3200" dirty="0"/>
              <a:t>SDV Development in Action: Building a new EV Sport+ Mode</a:t>
            </a:r>
            <a:br>
              <a:rPr lang="en-US" dirty="0"/>
            </a:br>
            <a:endParaRPr lang="en-US" dirty="0"/>
          </a:p>
        </p:txBody>
      </p:sp>
      <p:sp>
        <p:nvSpPr>
          <p:cNvPr id="8" name="Slide Number Placeholder 2">
            <a:extLst>
              <a:ext uri="{FF2B5EF4-FFF2-40B4-BE49-F238E27FC236}">
                <a16:creationId xmlns:a16="http://schemas.microsoft.com/office/drawing/2014/main" id="{48C2E9AD-DFF6-C4B6-2906-73A3B94771BF}"/>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8</a:t>
            </a:fld>
            <a:endParaRPr lang="en-US" dirty="0"/>
          </a:p>
        </p:txBody>
      </p:sp>
      <p:sp>
        <p:nvSpPr>
          <p:cNvPr id="10" name="Footer Placeholder 5">
            <a:extLst>
              <a:ext uri="{FF2B5EF4-FFF2-40B4-BE49-F238E27FC236}">
                <a16:creationId xmlns:a16="http://schemas.microsoft.com/office/drawing/2014/main" id="{10AD859F-4F43-8C87-D042-7AFD863AD4D6}"/>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11" name="Date Placeholder 6">
            <a:extLst>
              <a:ext uri="{FF2B5EF4-FFF2-40B4-BE49-F238E27FC236}">
                <a16:creationId xmlns:a16="http://schemas.microsoft.com/office/drawing/2014/main" id="{A2DC4734-9043-CDF9-722E-B03E96068B51}"/>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275090544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childTnLst>
                          </p:cTn>
                        </p:par>
                        <p:par>
                          <p:cTn id="11" fill="hold">
                            <p:stCondLst>
                              <p:cond delay="500"/>
                            </p:stCondLst>
                            <p:childTnLst>
                              <p:par>
                                <p:cTn id="12" presetID="10" presetClass="entr" presetSubtype="0" fill="hold" nodeType="afterEffect">
                                  <p:stCondLst>
                                    <p:cond delay="0"/>
                                  </p:stCondLst>
                                  <p:childTnLst>
                                    <p:set>
                                      <p:cBhvr>
                                        <p:cTn id="13" dur="1" fill="hold">
                                          <p:stCondLst>
                                            <p:cond delay="0"/>
                                          </p:stCondLst>
                                        </p:cTn>
                                        <p:tgtEl>
                                          <p:spTgt spid="9"/>
                                        </p:tgtEl>
                                        <p:attrNameLst>
                                          <p:attrName>style.visibility</p:attrName>
                                        </p:attrNameLst>
                                      </p:cBhvr>
                                      <p:to>
                                        <p:strVal val="visible"/>
                                      </p:to>
                                    </p:set>
                                    <p:animEffect transition="in" filter="fade">
                                      <p:cBhvr>
                                        <p:cTn id="14" dur="500"/>
                                        <p:tgtEl>
                                          <p:spTgt spid="9"/>
                                        </p:tgtEl>
                                      </p:cBhvr>
                                    </p:animEffect>
                                  </p:childTnLst>
                                </p:cTn>
                              </p:par>
                              <p:par>
                                <p:cTn id="15" presetID="10" presetClass="entr" presetSubtype="0" fill="hold" grpId="0" nodeType="with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fade">
                                      <p:cBhvr>
                                        <p:cTn id="17" dur="500"/>
                                        <p:tgtEl>
                                          <p:spTgt spid="4"/>
                                        </p:tgtEl>
                                      </p:cBhvr>
                                    </p:animEffect>
                                  </p:childTnLst>
                                </p:cTn>
                              </p:par>
                            </p:childTnLst>
                          </p:cTn>
                        </p:par>
                        <p:par>
                          <p:cTn id="18" fill="hold">
                            <p:stCondLst>
                              <p:cond delay="1000"/>
                            </p:stCondLst>
                            <p:childTnLst>
                              <p:par>
                                <p:cTn id="19" presetID="10" presetClass="entr" presetSubtype="0" fill="hold" nodeType="afterEffect">
                                  <p:stCondLst>
                                    <p:cond delay="0"/>
                                  </p:stCondLst>
                                  <p:childTnLst>
                                    <p:set>
                                      <p:cBhvr>
                                        <p:cTn id="20" dur="1" fill="hold">
                                          <p:stCondLst>
                                            <p:cond delay="0"/>
                                          </p:stCondLst>
                                        </p:cTn>
                                        <p:tgtEl>
                                          <p:spTgt spid="25"/>
                                        </p:tgtEl>
                                        <p:attrNameLst>
                                          <p:attrName>style.visibility</p:attrName>
                                        </p:attrNameLst>
                                      </p:cBhvr>
                                      <p:to>
                                        <p:strVal val="visible"/>
                                      </p:to>
                                    </p:set>
                                    <p:animEffect transition="in" filter="fade">
                                      <p:cBhvr>
                                        <p:cTn id="21" dur="500"/>
                                        <p:tgtEl>
                                          <p:spTgt spid="25"/>
                                        </p:tgtEl>
                                      </p:cBhvr>
                                    </p:animEffect>
                                  </p:childTnLst>
                                </p:cTn>
                              </p:par>
                              <p:par>
                                <p:cTn id="22" presetID="10" presetClass="entr" presetSubtype="0" fill="hold" nodeType="withEffect">
                                  <p:stCondLst>
                                    <p:cond delay="0"/>
                                  </p:stCondLst>
                                  <p:childTnLst>
                                    <p:set>
                                      <p:cBhvr>
                                        <p:cTn id="23" dur="1" fill="hold">
                                          <p:stCondLst>
                                            <p:cond delay="0"/>
                                          </p:stCondLst>
                                        </p:cTn>
                                        <p:tgtEl>
                                          <p:spTgt spid="12"/>
                                        </p:tgtEl>
                                        <p:attrNameLst>
                                          <p:attrName>style.visibility</p:attrName>
                                        </p:attrNameLst>
                                      </p:cBhvr>
                                      <p:to>
                                        <p:strVal val="visible"/>
                                      </p:to>
                                    </p:set>
                                    <p:animEffect transition="in" filter="fade">
                                      <p:cBhvr>
                                        <p:cTn id="24" dur="500"/>
                                        <p:tgtEl>
                                          <p:spTgt spid="12"/>
                                        </p:tgtEl>
                                      </p:cBhvr>
                                    </p:animEffect>
                                  </p:childTnLst>
                                </p:cTn>
                              </p:par>
                              <p:par>
                                <p:cTn id="25" presetID="10" presetClass="entr" presetSubtype="0" fill="hold" grpId="0" nodeType="withEffect">
                                  <p:stCondLst>
                                    <p:cond delay="0"/>
                                  </p:stCondLst>
                                  <p:childTnLst>
                                    <p:set>
                                      <p:cBhvr>
                                        <p:cTn id="26" dur="1" fill="hold">
                                          <p:stCondLst>
                                            <p:cond delay="0"/>
                                          </p:stCondLst>
                                        </p:cTn>
                                        <p:tgtEl>
                                          <p:spTgt spid="5"/>
                                        </p:tgtEl>
                                        <p:attrNameLst>
                                          <p:attrName>style.visibility</p:attrName>
                                        </p:attrNameLst>
                                      </p:cBhvr>
                                      <p:to>
                                        <p:strVal val="visible"/>
                                      </p:to>
                                    </p:set>
                                    <p:animEffect transition="in" filter="fade">
                                      <p:cBhvr>
                                        <p:cTn id="2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4" grpId="0" animBg="1"/>
      <p:bldP spid="5" grpId="0" animBg="1"/>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68" name="Group 67">
            <a:extLst>
              <a:ext uri="{FF2B5EF4-FFF2-40B4-BE49-F238E27FC236}">
                <a16:creationId xmlns:a16="http://schemas.microsoft.com/office/drawing/2014/main" id="{4C2CAE96-F34A-436E-B3DF-4D195633F91C}"/>
              </a:ext>
            </a:extLst>
          </p:cNvPr>
          <p:cNvGrpSpPr/>
          <p:nvPr/>
        </p:nvGrpSpPr>
        <p:grpSpPr>
          <a:xfrm>
            <a:off x="2660000" y="1829186"/>
            <a:ext cx="6198936" cy="3199627"/>
            <a:chOff x="2792662" y="1431924"/>
            <a:chExt cx="6198936" cy="3191571"/>
          </a:xfrm>
        </p:grpSpPr>
        <p:pic>
          <p:nvPicPr>
            <p:cNvPr id="69" name="Picture 68">
              <a:extLst>
                <a:ext uri="{FF2B5EF4-FFF2-40B4-BE49-F238E27FC236}">
                  <a16:creationId xmlns:a16="http://schemas.microsoft.com/office/drawing/2014/main" id="{5AD3D215-73E1-0202-EAC0-518AF350BED8}"/>
                </a:ext>
              </a:extLst>
            </p:cNvPr>
            <p:cNvPicPr>
              <a:picLocks noChangeAspect="1"/>
            </p:cNvPicPr>
            <p:nvPr/>
          </p:nvPicPr>
          <p:blipFill>
            <a:blip r:embed="rId3"/>
            <a:stretch>
              <a:fillRect/>
            </a:stretch>
          </p:blipFill>
          <p:spPr>
            <a:xfrm>
              <a:off x="2792662" y="1431924"/>
              <a:ext cx="6198936" cy="3191571"/>
            </a:xfrm>
            <a:prstGeom prst="rect">
              <a:avLst/>
            </a:prstGeom>
            <a:effectLst>
              <a:outerShdw blurRad="63500" sx="102000" sy="102000" algn="ctr" rotWithShape="0">
                <a:prstClr val="black">
                  <a:alpha val="40000"/>
                </a:prstClr>
              </a:outerShdw>
            </a:effectLst>
          </p:spPr>
        </p:pic>
        <p:pic>
          <p:nvPicPr>
            <p:cNvPr id="70" name="Picture 69">
              <a:extLst>
                <a:ext uri="{FF2B5EF4-FFF2-40B4-BE49-F238E27FC236}">
                  <a16:creationId xmlns:a16="http://schemas.microsoft.com/office/drawing/2014/main" id="{70D19E1A-1878-D994-BDAA-9297516B2E25}"/>
                </a:ext>
              </a:extLst>
            </p:cNvPr>
            <p:cNvPicPr>
              <a:picLocks noChangeAspect="1"/>
            </p:cNvPicPr>
            <p:nvPr/>
          </p:nvPicPr>
          <p:blipFill>
            <a:blip r:embed="rId4"/>
            <a:stretch>
              <a:fillRect/>
            </a:stretch>
          </p:blipFill>
          <p:spPr>
            <a:xfrm>
              <a:off x="2839097" y="2518811"/>
              <a:ext cx="6106070" cy="2026992"/>
            </a:xfrm>
            <a:prstGeom prst="rect">
              <a:avLst/>
            </a:prstGeom>
            <a:ln>
              <a:noFill/>
            </a:ln>
          </p:spPr>
        </p:pic>
        <p:cxnSp>
          <p:nvCxnSpPr>
            <p:cNvPr id="71" name="Straight Connector 70">
              <a:extLst>
                <a:ext uri="{FF2B5EF4-FFF2-40B4-BE49-F238E27FC236}">
                  <a16:creationId xmlns:a16="http://schemas.microsoft.com/office/drawing/2014/main" id="{8D7E1180-1165-FC93-0692-C25FFBADCFBB}"/>
                </a:ext>
              </a:extLst>
            </p:cNvPr>
            <p:cNvCxnSpPr>
              <a:cxnSpLocks/>
            </p:cNvCxnSpPr>
            <p:nvPr/>
          </p:nvCxnSpPr>
          <p:spPr>
            <a:xfrm>
              <a:off x="4668397" y="3738525"/>
              <a:ext cx="849249" cy="6446"/>
            </a:xfrm>
            <a:prstGeom prst="line">
              <a:avLst/>
            </a:prstGeom>
            <a:ln w="381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cxnSp>
          <p:nvCxnSpPr>
            <p:cNvPr id="72" name="Straight Connector 71">
              <a:extLst>
                <a:ext uri="{FF2B5EF4-FFF2-40B4-BE49-F238E27FC236}">
                  <a16:creationId xmlns:a16="http://schemas.microsoft.com/office/drawing/2014/main" id="{DE259491-A23A-69ED-5701-CA2186A8A03E}"/>
                </a:ext>
              </a:extLst>
            </p:cNvPr>
            <p:cNvCxnSpPr>
              <a:cxnSpLocks/>
              <a:stCxn id="88" idx="3"/>
            </p:cNvCxnSpPr>
            <p:nvPr/>
          </p:nvCxnSpPr>
          <p:spPr>
            <a:xfrm flipH="1" flipV="1">
              <a:off x="6150393" y="3720825"/>
              <a:ext cx="711434" cy="7285"/>
            </a:xfrm>
            <a:prstGeom prst="line">
              <a:avLst/>
            </a:prstGeom>
            <a:ln w="38100">
              <a:solidFill>
                <a:schemeClr val="accent5">
                  <a:lumMod val="40000"/>
                  <a:lumOff val="60000"/>
                </a:schemeClr>
              </a:solidFill>
            </a:ln>
          </p:spPr>
          <p:style>
            <a:lnRef idx="1">
              <a:schemeClr val="accent1"/>
            </a:lnRef>
            <a:fillRef idx="0">
              <a:schemeClr val="accent1"/>
            </a:fillRef>
            <a:effectRef idx="0">
              <a:schemeClr val="accent1"/>
            </a:effectRef>
            <a:fontRef idx="minor">
              <a:schemeClr val="tx1"/>
            </a:fontRef>
          </p:style>
        </p:cxnSp>
        <p:sp>
          <p:nvSpPr>
            <p:cNvPr id="73" name="TextBox 72">
              <a:extLst>
                <a:ext uri="{FF2B5EF4-FFF2-40B4-BE49-F238E27FC236}">
                  <a16:creationId xmlns:a16="http://schemas.microsoft.com/office/drawing/2014/main" id="{0159344E-145F-D64B-F6A2-E42DE0F1E79B}"/>
                </a:ext>
              </a:extLst>
            </p:cNvPr>
            <p:cNvSpPr txBox="1"/>
            <p:nvPr/>
          </p:nvSpPr>
          <p:spPr>
            <a:xfrm>
              <a:off x="3791313" y="3990917"/>
              <a:ext cx="1233895" cy="568068"/>
            </a:xfrm>
            <a:prstGeom prst="rect">
              <a:avLst/>
            </a:prstGeom>
            <a:noFill/>
          </p:spPr>
          <p:txBody>
            <a:bodyPr wrap="square" rtlCol="0">
              <a:spAutoFit/>
            </a:bodyPr>
            <a:lstStyle/>
            <a:p>
              <a:pPr algn="ctr"/>
              <a:r>
                <a:rPr lang="en-US" sz="1050" b="1">
                  <a:solidFill>
                    <a:schemeClr val="bg1"/>
                  </a:solidFill>
                  <a:latin typeface="Arial" pitchFamily="34" charset="0"/>
                  <a:cs typeface="Arial" pitchFamily="34" charset="0"/>
                </a:rPr>
                <a:t>Infotainment System (IVI)</a:t>
              </a:r>
            </a:p>
            <a:p>
              <a:pPr algn="ctr"/>
              <a:r>
                <a:rPr lang="en-US" sz="1050" b="1">
                  <a:solidFill>
                    <a:schemeClr val="bg1"/>
                  </a:solidFill>
                  <a:latin typeface="Courier New" panose="02070309020205020404" pitchFamily="49" charset="0"/>
                  <a:cs typeface="Courier New" panose="02070309020205020404" pitchFamily="49" charset="0"/>
                </a:rPr>
                <a:t>QM</a:t>
              </a:r>
            </a:p>
          </p:txBody>
        </p:sp>
        <p:sp>
          <p:nvSpPr>
            <p:cNvPr id="74" name="TextBox 73">
              <a:extLst>
                <a:ext uri="{FF2B5EF4-FFF2-40B4-BE49-F238E27FC236}">
                  <a16:creationId xmlns:a16="http://schemas.microsoft.com/office/drawing/2014/main" id="{8450E49B-6E55-709F-D0F5-DF47F60218E2}"/>
                </a:ext>
              </a:extLst>
            </p:cNvPr>
            <p:cNvSpPr txBox="1"/>
            <p:nvPr/>
          </p:nvSpPr>
          <p:spPr>
            <a:xfrm>
              <a:off x="5287184" y="3994919"/>
              <a:ext cx="1209893" cy="577081"/>
            </a:xfrm>
            <a:prstGeom prst="rect">
              <a:avLst/>
            </a:prstGeom>
            <a:noFill/>
          </p:spPr>
          <p:txBody>
            <a:bodyPr wrap="square" rtlCol="0">
              <a:spAutoFit/>
            </a:bodyPr>
            <a:lstStyle/>
            <a:p>
              <a:pPr algn="ctr"/>
              <a:r>
                <a:rPr lang="en-US" sz="1050" b="1">
                  <a:solidFill>
                    <a:schemeClr val="bg1"/>
                  </a:solidFill>
                  <a:latin typeface="Arial" pitchFamily="34" charset="0"/>
                  <a:cs typeface="Arial" pitchFamily="34" charset="0"/>
                </a:rPr>
                <a:t>Vehicle Control Unit (HPC)</a:t>
              </a:r>
            </a:p>
            <a:p>
              <a:pPr algn="ctr"/>
              <a:r>
                <a:rPr lang="en-US" sz="1050" b="1">
                  <a:solidFill>
                    <a:schemeClr val="bg1"/>
                  </a:solidFill>
                  <a:latin typeface="Courier New" panose="02070309020205020404" pitchFamily="49" charset="0"/>
                  <a:cs typeface="Courier New" panose="02070309020205020404" pitchFamily="49" charset="0"/>
                </a:rPr>
                <a:t>ASIL-B</a:t>
              </a:r>
            </a:p>
          </p:txBody>
        </p:sp>
        <p:sp>
          <p:nvSpPr>
            <p:cNvPr id="75" name="TextBox 74">
              <a:extLst>
                <a:ext uri="{FF2B5EF4-FFF2-40B4-BE49-F238E27FC236}">
                  <a16:creationId xmlns:a16="http://schemas.microsoft.com/office/drawing/2014/main" id="{0E130423-6F55-6765-F5DB-B49083B0B52D}"/>
                </a:ext>
              </a:extLst>
            </p:cNvPr>
            <p:cNvSpPr txBox="1"/>
            <p:nvPr/>
          </p:nvSpPr>
          <p:spPr>
            <a:xfrm>
              <a:off x="6464205" y="3997801"/>
              <a:ext cx="1652499" cy="568068"/>
            </a:xfrm>
            <a:prstGeom prst="rect">
              <a:avLst/>
            </a:prstGeom>
            <a:noFill/>
          </p:spPr>
          <p:txBody>
            <a:bodyPr wrap="square" rtlCol="0">
              <a:spAutoFit/>
            </a:bodyPr>
            <a:lstStyle/>
            <a:p>
              <a:pPr algn="ctr"/>
              <a:r>
                <a:rPr lang="en-US" sz="1050" b="1">
                  <a:solidFill>
                    <a:schemeClr val="bg1"/>
                  </a:solidFill>
                  <a:latin typeface="Arial" pitchFamily="34" charset="0"/>
                  <a:cs typeface="Arial" pitchFamily="34" charset="0"/>
                </a:rPr>
                <a:t>Battery Management </a:t>
              </a:r>
            </a:p>
            <a:p>
              <a:pPr algn="ctr"/>
              <a:r>
                <a:rPr lang="en-US" sz="1050" b="1">
                  <a:solidFill>
                    <a:schemeClr val="bg1"/>
                  </a:solidFill>
                  <a:latin typeface="Arial" pitchFamily="34" charset="0"/>
                  <a:cs typeface="Arial" pitchFamily="34" charset="0"/>
                </a:rPr>
                <a:t>(Embedded Edge)</a:t>
              </a:r>
            </a:p>
            <a:p>
              <a:pPr algn="ctr"/>
              <a:r>
                <a:rPr lang="en-US" sz="1050" b="1">
                  <a:solidFill>
                    <a:schemeClr val="bg1"/>
                  </a:solidFill>
                  <a:latin typeface="Courier New" panose="02070309020205020404" pitchFamily="49" charset="0"/>
                  <a:cs typeface="Courier New" panose="02070309020205020404" pitchFamily="49" charset="0"/>
                </a:rPr>
                <a:t>ASIL-D</a:t>
              </a:r>
              <a:endParaRPr lang="en-US" sz="1050" b="1">
                <a:solidFill>
                  <a:schemeClr val="bg1"/>
                </a:solidFill>
                <a:latin typeface="Arial" pitchFamily="34" charset="0"/>
                <a:cs typeface="Arial" pitchFamily="34" charset="0"/>
              </a:endParaRPr>
            </a:p>
          </p:txBody>
        </p:sp>
        <p:grpSp>
          <p:nvGrpSpPr>
            <p:cNvPr id="76" name="Group 75">
              <a:extLst>
                <a:ext uri="{FF2B5EF4-FFF2-40B4-BE49-F238E27FC236}">
                  <a16:creationId xmlns:a16="http://schemas.microsoft.com/office/drawing/2014/main" id="{F16DA196-02B5-78F0-ED29-CF4CE4D690C9}"/>
                </a:ext>
              </a:extLst>
            </p:cNvPr>
            <p:cNvGrpSpPr/>
            <p:nvPr/>
          </p:nvGrpSpPr>
          <p:grpSpPr>
            <a:xfrm>
              <a:off x="5397624" y="3313269"/>
              <a:ext cx="1057889" cy="743894"/>
              <a:chOff x="4455832" y="2971800"/>
              <a:chExt cx="1836624" cy="1120896"/>
            </a:xfrm>
          </p:grpSpPr>
          <p:sp>
            <p:nvSpPr>
              <p:cNvPr id="96" name="Rectangle 95">
                <a:extLst>
                  <a:ext uri="{FF2B5EF4-FFF2-40B4-BE49-F238E27FC236}">
                    <a16:creationId xmlns:a16="http://schemas.microsoft.com/office/drawing/2014/main" id="{7C9AADC7-D20B-494B-C334-27C3B491A074}"/>
                  </a:ext>
                </a:extLst>
              </p:cNvPr>
              <p:cNvSpPr/>
              <p:nvPr/>
            </p:nvSpPr>
            <p:spPr>
              <a:xfrm>
                <a:off x="4643061" y="3096520"/>
                <a:ext cx="1450778" cy="853880"/>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pic>
            <p:nvPicPr>
              <p:cNvPr id="97" name="Graphic 96">
                <a:extLst>
                  <a:ext uri="{FF2B5EF4-FFF2-40B4-BE49-F238E27FC236}">
                    <a16:creationId xmlns:a16="http://schemas.microsoft.com/office/drawing/2014/main" id="{4C77429A-31A4-A81D-E272-284566E22597}"/>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088600" y="3289361"/>
                <a:ext cx="1203856" cy="803335"/>
              </a:xfrm>
              <a:prstGeom prst="rect">
                <a:avLst/>
              </a:prstGeom>
            </p:spPr>
          </p:pic>
          <p:pic>
            <p:nvPicPr>
              <p:cNvPr id="98" name="Graphic 97">
                <a:extLst>
                  <a:ext uri="{FF2B5EF4-FFF2-40B4-BE49-F238E27FC236}">
                    <a16:creationId xmlns:a16="http://schemas.microsoft.com/office/drawing/2014/main" id="{8BB628BC-1B88-1BCC-794D-25730E193784}"/>
                  </a:ext>
                </a:extLst>
              </p:cNvPr>
              <p:cNvPicPr>
                <a:picLocks noChangeAspect="1"/>
              </p:cNvPicPr>
              <p:nvPr/>
            </p:nvPicPr>
            <p:blipFill>
              <a:blip r:embed="rId5" cstate="print">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4455832" y="2971800"/>
                <a:ext cx="1203856" cy="803335"/>
              </a:xfrm>
              <a:prstGeom prst="rect">
                <a:avLst/>
              </a:prstGeom>
            </p:spPr>
          </p:pic>
        </p:grpSp>
        <p:grpSp>
          <p:nvGrpSpPr>
            <p:cNvPr id="77" name="Group 76">
              <a:extLst>
                <a:ext uri="{FF2B5EF4-FFF2-40B4-BE49-F238E27FC236}">
                  <a16:creationId xmlns:a16="http://schemas.microsoft.com/office/drawing/2014/main" id="{29C9480A-3CF4-F271-15FB-CACFA3C791C6}"/>
                </a:ext>
              </a:extLst>
            </p:cNvPr>
            <p:cNvGrpSpPr/>
            <p:nvPr/>
          </p:nvGrpSpPr>
          <p:grpSpPr>
            <a:xfrm>
              <a:off x="6861827" y="3521146"/>
              <a:ext cx="835642" cy="413928"/>
              <a:chOff x="6775065" y="3303864"/>
              <a:chExt cx="951118" cy="356819"/>
            </a:xfrm>
          </p:grpSpPr>
          <p:grpSp>
            <p:nvGrpSpPr>
              <p:cNvPr id="86" name="Group 85">
                <a:extLst>
                  <a:ext uri="{FF2B5EF4-FFF2-40B4-BE49-F238E27FC236}">
                    <a16:creationId xmlns:a16="http://schemas.microsoft.com/office/drawing/2014/main" id="{A2D97423-BE1E-73DB-1CEF-ACA559DCE3D4}"/>
                  </a:ext>
                </a:extLst>
              </p:cNvPr>
              <p:cNvGrpSpPr/>
              <p:nvPr/>
            </p:nvGrpSpPr>
            <p:grpSpPr>
              <a:xfrm>
                <a:off x="6775065" y="3303864"/>
                <a:ext cx="951118" cy="356819"/>
                <a:chOff x="6775065" y="3303864"/>
                <a:chExt cx="951118" cy="356819"/>
              </a:xfrm>
            </p:grpSpPr>
            <p:sp>
              <p:nvSpPr>
                <p:cNvPr id="88" name="Rectangle 87">
                  <a:extLst>
                    <a:ext uri="{FF2B5EF4-FFF2-40B4-BE49-F238E27FC236}">
                      <a16:creationId xmlns:a16="http://schemas.microsoft.com/office/drawing/2014/main" id="{8CA6C2D6-5A0F-1B43-6854-12BE16205F1E}"/>
                    </a:ext>
                  </a:extLst>
                </p:cNvPr>
                <p:cNvSpPr/>
                <p:nvPr/>
              </p:nvSpPr>
              <p:spPr>
                <a:xfrm rot="10800000">
                  <a:off x="6775065" y="3303864"/>
                  <a:ext cx="951118" cy="356819"/>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sp>
              <p:nvSpPr>
                <p:cNvPr id="89" name="Rectangle 88">
                  <a:extLst>
                    <a:ext uri="{FF2B5EF4-FFF2-40B4-BE49-F238E27FC236}">
                      <a16:creationId xmlns:a16="http://schemas.microsoft.com/office/drawing/2014/main" id="{82444270-5C41-A686-DDA9-24D71F47E262}"/>
                    </a:ext>
                  </a:extLst>
                </p:cNvPr>
                <p:cNvSpPr/>
                <p:nvPr/>
              </p:nvSpPr>
              <p:spPr>
                <a:xfrm rot="10800000">
                  <a:off x="6885777" y="3367255"/>
                  <a:ext cx="183609" cy="22722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sp>
              <p:nvSpPr>
                <p:cNvPr id="94" name="Rectangle 93">
                  <a:extLst>
                    <a:ext uri="{FF2B5EF4-FFF2-40B4-BE49-F238E27FC236}">
                      <a16:creationId xmlns:a16="http://schemas.microsoft.com/office/drawing/2014/main" id="{FE55A071-DB09-A3DA-9AFA-DC78AF48E01B}"/>
                    </a:ext>
                  </a:extLst>
                </p:cNvPr>
                <p:cNvSpPr/>
                <p:nvPr/>
              </p:nvSpPr>
              <p:spPr>
                <a:xfrm rot="10800000">
                  <a:off x="7180098" y="3395011"/>
                  <a:ext cx="183608" cy="16547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sp>
              <p:nvSpPr>
                <p:cNvPr id="95" name="Rectangle 94">
                  <a:extLst>
                    <a:ext uri="{FF2B5EF4-FFF2-40B4-BE49-F238E27FC236}">
                      <a16:creationId xmlns:a16="http://schemas.microsoft.com/office/drawing/2014/main" id="{8C9180CE-2DA0-F3A7-C7EC-92B7D857760F}"/>
                    </a:ext>
                  </a:extLst>
                </p:cNvPr>
                <p:cNvSpPr/>
                <p:nvPr/>
              </p:nvSpPr>
              <p:spPr>
                <a:xfrm rot="10800000">
                  <a:off x="7391400" y="3399744"/>
                  <a:ext cx="183608" cy="165476"/>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grpSp>
          <p:sp>
            <p:nvSpPr>
              <p:cNvPr id="87" name="Rectangle 86">
                <a:extLst>
                  <a:ext uri="{FF2B5EF4-FFF2-40B4-BE49-F238E27FC236}">
                    <a16:creationId xmlns:a16="http://schemas.microsoft.com/office/drawing/2014/main" id="{94AA211A-F2D8-00D4-F399-5C35C1137E8A}"/>
                  </a:ext>
                </a:extLst>
              </p:cNvPr>
              <p:cNvSpPr/>
              <p:nvPr/>
            </p:nvSpPr>
            <p:spPr>
              <a:xfrm rot="10800000">
                <a:off x="7467600" y="3369610"/>
                <a:ext cx="183609" cy="22722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it-IT" sz="1800" b="1" i="0" u="none" strike="noStrike" kern="1200" cap="none" spc="0" normalizeH="0" baseline="0" noProof="0">
                  <a:ln>
                    <a:noFill/>
                  </a:ln>
                  <a:solidFill>
                    <a:schemeClr val="bg1"/>
                  </a:solidFill>
                  <a:effectLst/>
                  <a:uLnTx/>
                  <a:uFillTx/>
                  <a:latin typeface="Arial" pitchFamily="34" charset="0"/>
                  <a:ea typeface="+mn-ea"/>
                  <a:cs typeface="Arial" pitchFamily="34" charset="0"/>
                </a:endParaRPr>
              </a:p>
            </p:txBody>
          </p:sp>
        </p:grpSp>
        <p:grpSp>
          <p:nvGrpSpPr>
            <p:cNvPr id="79" name="Group 78">
              <a:extLst>
                <a:ext uri="{FF2B5EF4-FFF2-40B4-BE49-F238E27FC236}">
                  <a16:creationId xmlns:a16="http://schemas.microsoft.com/office/drawing/2014/main" id="{FBFDD8C3-B3F8-F760-54B1-120ACF3D1CEA}"/>
                </a:ext>
              </a:extLst>
            </p:cNvPr>
            <p:cNvGrpSpPr/>
            <p:nvPr/>
          </p:nvGrpSpPr>
          <p:grpSpPr>
            <a:xfrm>
              <a:off x="2839096" y="1509478"/>
              <a:ext cx="6106071" cy="1015663"/>
              <a:chOff x="177106" y="1808267"/>
              <a:chExt cx="5877169" cy="1132796"/>
            </a:xfrm>
          </p:grpSpPr>
          <p:sp>
            <p:nvSpPr>
              <p:cNvPr id="84" name="TextBox 83">
                <a:extLst>
                  <a:ext uri="{FF2B5EF4-FFF2-40B4-BE49-F238E27FC236}">
                    <a16:creationId xmlns:a16="http://schemas.microsoft.com/office/drawing/2014/main" id="{D3BD9513-BDC4-B523-3249-1187B8493570}"/>
                  </a:ext>
                </a:extLst>
              </p:cNvPr>
              <p:cNvSpPr txBox="1"/>
              <p:nvPr/>
            </p:nvSpPr>
            <p:spPr>
              <a:xfrm>
                <a:off x="177106" y="1808267"/>
                <a:ext cx="5877169" cy="1132796"/>
              </a:xfrm>
              <a:prstGeom prst="rect">
                <a:avLst/>
              </a:prstGeom>
              <a:solidFill>
                <a:schemeClr val="tx1"/>
              </a:solidFill>
              <a:ln>
                <a:noFill/>
              </a:ln>
            </p:spPr>
            <p:txBody>
              <a:bodyPr wrap="square">
                <a:spAutoFit/>
              </a:bodyPr>
              <a:lstStyle/>
              <a:p>
                <a:r>
                  <a:rPr lang="en-US" sz="2400"/>
                  <a:t>			</a:t>
                </a:r>
                <a:r>
                  <a:rPr lang="en-US">
                    <a:solidFill>
                      <a:schemeClr val="bg1"/>
                    </a:solidFill>
                  </a:rPr>
                  <a:t>“</a:t>
                </a:r>
                <a:r>
                  <a:rPr lang="en-US" b="1">
                    <a:solidFill>
                      <a:schemeClr val="bg1"/>
                    </a:solidFill>
                  </a:rPr>
                  <a:t>Sport+</a:t>
                </a:r>
                <a:r>
                  <a:rPr lang="en-US">
                    <a:solidFill>
                      <a:schemeClr val="bg1"/>
                    </a:solidFill>
                  </a:rPr>
                  <a:t>” Mode     </a:t>
                </a:r>
              </a:p>
              <a:p>
                <a:r>
                  <a:rPr lang="en-US">
                    <a:solidFill>
                      <a:schemeClr val="accent6"/>
                    </a:solidFill>
                  </a:rPr>
                  <a:t>			▲</a:t>
                </a:r>
                <a:r>
                  <a:rPr lang="en-US">
                    <a:solidFill>
                      <a:schemeClr val="tx2"/>
                    </a:solidFill>
                    <a:latin typeface="Calibri" panose="020F0502020204030204" pitchFamily="34" charset="0"/>
                    <a:ea typeface="Calibri" panose="020F0502020204030204" pitchFamily="34" charset="0"/>
                    <a:cs typeface="Calibri" panose="020F0502020204030204" pitchFamily="34" charset="0"/>
                  </a:rPr>
                  <a:t>TrqDemand</a:t>
                </a:r>
                <a:r>
                  <a:rPr lang="en-US">
                    <a:latin typeface="Calibri" panose="020F0502020204030204" pitchFamily="34" charset="0"/>
                    <a:ea typeface="Calibri" panose="020F0502020204030204" pitchFamily="34" charset="0"/>
                    <a:cs typeface="Calibri" panose="020F0502020204030204" pitchFamily="34" charset="0"/>
                  </a:rPr>
                  <a:t> </a:t>
                </a:r>
                <a:r>
                  <a:rPr lang="en-US">
                    <a:solidFill>
                      <a:schemeClr val="accent6"/>
                    </a:solidFill>
                  </a:rPr>
                  <a:t>▲</a:t>
                </a:r>
                <a:r>
                  <a:rPr lang="en-US">
                    <a:solidFill>
                      <a:schemeClr val="accent1"/>
                    </a:solidFill>
                    <a:latin typeface="Calibri" panose="020F0502020204030204" pitchFamily="34" charset="0"/>
                    <a:ea typeface="Calibri" panose="020F0502020204030204" pitchFamily="34" charset="0"/>
                    <a:cs typeface="Calibri" panose="020F0502020204030204" pitchFamily="34" charset="0"/>
                  </a:rPr>
                  <a:t>MaxBattCurrent</a:t>
                </a:r>
              </a:p>
              <a:p>
                <a:r>
                  <a:rPr lang="en-US"/>
                  <a:t> 		    	</a:t>
                </a:r>
                <a:r>
                  <a:rPr lang="en-US">
                    <a:solidFill>
                      <a:schemeClr val="accent6"/>
                    </a:solidFill>
                  </a:rPr>
                  <a:t>▲</a:t>
                </a:r>
                <a:r>
                  <a:rPr lang="en-US">
                    <a:solidFill>
                      <a:schemeClr val="tx2"/>
                    </a:solidFill>
                    <a:latin typeface="Calibri" panose="020F0502020204030204" pitchFamily="34" charset="0"/>
                    <a:ea typeface="Calibri" panose="020F0502020204030204" pitchFamily="34" charset="0"/>
                    <a:cs typeface="Calibri" panose="020F0502020204030204" pitchFamily="34" charset="0"/>
                  </a:rPr>
                  <a:t>RegenOperation</a:t>
                </a:r>
              </a:p>
            </p:txBody>
          </p:sp>
          <p:pic>
            <p:nvPicPr>
              <p:cNvPr id="85" name="Picture 84" descr="A screenshot of a computer&#10;&#10;Description automatically generated with medium confidence">
                <a:extLst>
                  <a:ext uri="{FF2B5EF4-FFF2-40B4-BE49-F238E27FC236}">
                    <a16:creationId xmlns:a16="http://schemas.microsoft.com/office/drawing/2014/main" id="{9DBA8D7D-5E45-FBC5-6FF2-D66DC48D77C2}"/>
                  </a:ext>
                </a:extLst>
              </p:cNvPr>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177106" y="1808268"/>
                <a:ext cx="1771082" cy="1113789"/>
              </a:xfrm>
              <a:prstGeom prst="rect">
                <a:avLst/>
              </a:prstGeom>
            </p:spPr>
          </p:pic>
        </p:grpSp>
        <p:pic>
          <p:nvPicPr>
            <p:cNvPr id="80" name="Picture 79" descr="A picture containing text, person, indoor, staring&#10;&#10;Description automatically generated">
              <a:extLst>
                <a:ext uri="{FF2B5EF4-FFF2-40B4-BE49-F238E27FC236}">
                  <a16:creationId xmlns:a16="http://schemas.microsoft.com/office/drawing/2014/main" id="{9ECDDF2B-01FD-907B-1E11-8357C2FCFC81}"/>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3953452" y="3414145"/>
              <a:ext cx="923430" cy="542142"/>
            </a:xfrm>
            <a:prstGeom prst="rect">
              <a:avLst/>
            </a:prstGeom>
          </p:spPr>
        </p:pic>
        <p:pic>
          <p:nvPicPr>
            <p:cNvPr id="81" name="Graphic 80" descr="Wi-Fi with solid fill">
              <a:extLst>
                <a:ext uri="{FF2B5EF4-FFF2-40B4-BE49-F238E27FC236}">
                  <a16:creationId xmlns:a16="http://schemas.microsoft.com/office/drawing/2014/main" id="{DA6A44A8-5878-1785-C400-99988C574F7C}"/>
                </a:ext>
              </a:extLst>
            </p:cNvPr>
            <p:cNvPicPr>
              <a:picLocks noChangeAspect="1"/>
            </p:cNvPicPr>
            <p:nvPr/>
          </p:nvPicPr>
          <p:blipFill>
            <a:blip r:embed="rId9">
              <a:extLst>
                <a:ext uri="{28A0092B-C50C-407E-A947-70E740481C1C}">
                  <a14:useLocalDpi xmlns:a14="http://schemas.microsoft.com/office/drawing/2010/main" val="0"/>
                </a:ext>
                <a:ext uri="{96DAC541-7B7A-43D3-8B79-37D633B846F1}">
                  <asvg:svgBlip xmlns:asvg="http://schemas.microsoft.com/office/drawing/2016/SVG/main" r:embed="rId10"/>
                </a:ext>
              </a:extLst>
            </a:blip>
            <a:stretch>
              <a:fillRect/>
            </a:stretch>
          </p:blipFill>
          <p:spPr>
            <a:xfrm rot="549861">
              <a:off x="7189596" y="2472752"/>
              <a:ext cx="884002" cy="919872"/>
            </a:xfrm>
            <a:prstGeom prst="rect">
              <a:avLst/>
            </a:prstGeom>
          </p:spPr>
        </p:pic>
        <p:pic>
          <p:nvPicPr>
            <p:cNvPr id="83" name="Picture 82" descr="A picture containing car, outdoor, vehicle, transport&#10;&#10;Description automatically generated">
              <a:extLst>
                <a:ext uri="{FF2B5EF4-FFF2-40B4-BE49-F238E27FC236}">
                  <a16:creationId xmlns:a16="http://schemas.microsoft.com/office/drawing/2014/main" id="{2D8A1D97-C6D5-E9EA-4166-2CEBAEB63CC5}"/>
                </a:ext>
              </a:extLst>
            </p:cNvPr>
            <p:cNvPicPr>
              <a:picLocks noChangeAspect="1"/>
            </p:cNvPicPr>
            <p:nvPr/>
          </p:nvPicPr>
          <p:blipFill rotWithShape="1">
            <a:blip r:embed="rId11" cstate="print">
              <a:extLst>
                <a:ext uri="{28A0092B-C50C-407E-A947-70E740481C1C}">
                  <a14:useLocalDpi xmlns:a14="http://schemas.microsoft.com/office/drawing/2010/main" val="0"/>
                </a:ext>
              </a:extLst>
            </a:blip>
            <a:srcRect l="13901" t="33728" r="35866" b="12977"/>
            <a:stretch/>
          </p:blipFill>
          <p:spPr>
            <a:xfrm>
              <a:off x="3874623" y="3401050"/>
              <a:ext cx="1053176" cy="654120"/>
            </a:xfrm>
            <a:prstGeom prst="rect">
              <a:avLst/>
            </a:prstGeom>
          </p:spPr>
        </p:pic>
      </p:grpSp>
      <p:sp>
        <p:nvSpPr>
          <p:cNvPr id="15" name="TextBox 14">
            <a:extLst>
              <a:ext uri="{FF2B5EF4-FFF2-40B4-BE49-F238E27FC236}">
                <a16:creationId xmlns:a16="http://schemas.microsoft.com/office/drawing/2014/main" id="{8B04BB6C-26F6-FB80-7D80-E2DB57E38026}"/>
              </a:ext>
            </a:extLst>
          </p:cNvPr>
          <p:cNvSpPr txBox="1"/>
          <p:nvPr/>
        </p:nvSpPr>
        <p:spPr>
          <a:xfrm>
            <a:off x="9619108" y="2346609"/>
            <a:ext cx="2326609" cy="523220"/>
          </a:xfrm>
          <a:prstGeom prst="rect">
            <a:avLst/>
          </a:prstGeom>
          <a:noFill/>
          <a:ln>
            <a:solidFill>
              <a:schemeClr val="tx2"/>
            </a:solidFill>
          </a:ln>
        </p:spPr>
        <p:txBody>
          <a:bodyPr wrap="square" rtlCol="0">
            <a:spAutoFit/>
          </a:bodyPr>
          <a:lstStyle/>
          <a:p>
            <a:pPr marL="342900" indent="-342900">
              <a:buAutoNum type="arabicPeriod"/>
            </a:pPr>
            <a:r>
              <a:rPr lang="en-US" sz="1400" b="1">
                <a:solidFill>
                  <a:srgbClr val="0076A9"/>
                </a:solidFill>
                <a:latin typeface="Arial" pitchFamily="34" charset="0"/>
                <a:cs typeface="Arial" pitchFamily="34" charset="0"/>
              </a:rPr>
              <a:t>Conflicting Design Goals</a:t>
            </a:r>
            <a:endParaRPr lang="en-US" sz="1400">
              <a:solidFill>
                <a:srgbClr val="0076A9"/>
              </a:solidFill>
              <a:latin typeface="Arial" pitchFamily="34" charset="0"/>
              <a:cs typeface="Arial" pitchFamily="34" charset="0"/>
            </a:endParaRPr>
          </a:p>
        </p:txBody>
      </p:sp>
      <p:cxnSp>
        <p:nvCxnSpPr>
          <p:cNvPr id="48" name="Straight Connector 47">
            <a:extLst>
              <a:ext uri="{FF2B5EF4-FFF2-40B4-BE49-F238E27FC236}">
                <a16:creationId xmlns:a16="http://schemas.microsoft.com/office/drawing/2014/main" id="{80FEF9B5-F3DB-EE57-DEA7-779D1994EAFC}"/>
              </a:ext>
            </a:extLst>
          </p:cNvPr>
          <p:cNvCxnSpPr>
            <a:cxnSpLocks/>
            <a:stCxn id="15" idx="1"/>
          </p:cNvCxnSpPr>
          <p:nvPr/>
        </p:nvCxnSpPr>
        <p:spPr>
          <a:xfrm flipH="1" flipV="1">
            <a:off x="8703572" y="2374921"/>
            <a:ext cx="915536" cy="233298"/>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6312B772-08DF-B92B-5A9D-73C68CAF9891}"/>
              </a:ext>
            </a:extLst>
          </p:cNvPr>
          <p:cNvCxnSpPr>
            <a:cxnSpLocks/>
            <a:stCxn id="15" idx="1"/>
          </p:cNvCxnSpPr>
          <p:nvPr/>
        </p:nvCxnSpPr>
        <p:spPr>
          <a:xfrm flipH="1">
            <a:off x="7469267" y="2608219"/>
            <a:ext cx="2149841" cy="55931"/>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53" name="TextBox 52">
            <a:extLst>
              <a:ext uri="{FF2B5EF4-FFF2-40B4-BE49-F238E27FC236}">
                <a16:creationId xmlns:a16="http://schemas.microsoft.com/office/drawing/2014/main" id="{0676F044-0908-6CEC-976A-54C4B613F00F}"/>
              </a:ext>
            </a:extLst>
          </p:cNvPr>
          <p:cNvSpPr txBox="1"/>
          <p:nvPr/>
        </p:nvSpPr>
        <p:spPr>
          <a:xfrm>
            <a:off x="9619108" y="3255570"/>
            <a:ext cx="2326609" cy="523220"/>
          </a:xfrm>
          <a:prstGeom prst="rect">
            <a:avLst/>
          </a:prstGeom>
          <a:noFill/>
          <a:ln>
            <a:solidFill>
              <a:schemeClr val="tx2"/>
            </a:solidFill>
          </a:ln>
        </p:spPr>
        <p:txBody>
          <a:bodyPr wrap="square" rtlCol="0">
            <a:spAutoFit/>
          </a:bodyPr>
          <a:lstStyle/>
          <a:p>
            <a:pPr marL="342900" indent="-342900">
              <a:buFont typeface="+mj-lt"/>
              <a:buAutoNum type="arabicPeriod" startAt="2"/>
            </a:pPr>
            <a:r>
              <a:rPr lang="en-US" sz="1400" b="1">
                <a:solidFill>
                  <a:srgbClr val="0076A9"/>
                </a:solidFill>
                <a:latin typeface="Arial" pitchFamily="34" charset="0"/>
                <a:cs typeface="Arial" pitchFamily="34" charset="0"/>
              </a:rPr>
              <a:t>Different ECU Architectures</a:t>
            </a:r>
            <a:endParaRPr lang="en-US" sz="1400">
              <a:solidFill>
                <a:srgbClr val="0076A9"/>
              </a:solidFill>
              <a:latin typeface="Arial" pitchFamily="34" charset="0"/>
              <a:cs typeface="Arial" pitchFamily="34" charset="0"/>
            </a:endParaRPr>
          </a:p>
        </p:txBody>
      </p:sp>
      <p:cxnSp>
        <p:nvCxnSpPr>
          <p:cNvPr id="54" name="Straight Connector 53">
            <a:extLst>
              <a:ext uri="{FF2B5EF4-FFF2-40B4-BE49-F238E27FC236}">
                <a16:creationId xmlns:a16="http://schemas.microsoft.com/office/drawing/2014/main" id="{F0974CE5-990B-67A8-DF6F-B6334A8D664B}"/>
              </a:ext>
            </a:extLst>
          </p:cNvPr>
          <p:cNvCxnSpPr>
            <a:cxnSpLocks/>
            <a:stCxn id="53" idx="1"/>
            <a:endCxn id="88" idx="1"/>
          </p:cNvCxnSpPr>
          <p:nvPr/>
        </p:nvCxnSpPr>
        <p:spPr>
          <a:xfrm flipH="1">
            <a:off x="7564807" y="3517180"/>
            <a:ext cx="2054301" cy="613988"/>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cxnSp>
        <p:nvCxnSpPr>
          <p:cNvPr id="55" name="Straight Connector 54">
            <a:extLst>
              <a:ext uri="{FF2B5EF4-FFF2-40B4-BE49-F238E27FC236}">
                <a16:creationId xmlns:a16="http://schemas.microsoft.com/office/drawing/2014/main" id="{34068650-895B-8D20-84D4-D339FB2800AD}"/>
              </a:ext>
            </a:extLst>
          </p:cNvPr>
          <p:cNvCxnSpPr>
            <a:cxnSpLocks/>
            <a:stCxn id="53" idx="1"/>
          </p:cNvCxnSpPr>
          <p:nvPr/>
        </p:nvCxnSpPr>
        <p:spPr>
          <a:xfrm flipH="1">
            <a:off x="6207699" y="3517180"/>
            <a:ext cx="3411409" cy="384194"/>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64" name="TextBox 63">
            <a:extLst>
              <a:ext uri="{FF2B5EF4-FFF2-40B4-BE49-F238E27FC236}">
                <a16:creationId xmlns:a16="http://schemas.microsoft.com/office/drawing/2014/main" id="{349A95F6-2850-E1D1-481A-2C0B0C4E42F5}"/>
              </a:ext>
            </a:extLst>
          </p:cNvPr>
          <p:cNvSpPr txBox="1"/>
          <p:nvPr/>
        </p:nvSpPr>
        <p:spPr>
          <a:xfrm>
            <a:off x="9609667" y="4227386"/>
            <a:ext cx="2326609" cy="523220"/>
          </a:xfrm>
          <a:prstGeom prst="rect">
            <a:avLst/>
          </a:prstGeom>
          <a:noFill/>
          <a:ln>
            <a:solidFill>
              <a:schemeClr val="tx2"/>
            </a:solidFill>
          </a:ln>
        </p:spPr>
        <p:txBody>
          <a:bodyPr wrap="square" rtlCol="0">
            <a:spAutoFit/>
          </a:bodyPr>
          <a:lstStyle/>
          <a:p>
            <a:pPr marL="342900" indent="-342900">
              <a:buFont typeface="+mj-lt"/>
              <a:buAutoNum type="arabicPeriod" startAt="3"/>
            </a:pPr>
            <a:r>
              <a:rPr lang="en-US" sz="1400" b="1">
                <a:solidFill>
                  <a:srgbClr val="0076A9"/>
                </a:solidFill>
                <a:latin typeface="Arial" pitchFamily="34" charset="0"/>
                <a:cs typeface="Arial" pitchFamily="34" charset="0"/>
              </a:rPr>
              <a:t>Multiple Engineers Involved</a:t>
            </a:r>
            <a:endParaRPr lang="en-US" sz="1400">
              <a:solidFill>
                <a:srgbClr val="0076A9"/>
              </a:solidFill>
              <a:latin typeface="Arial" pitchFamily="34" charset="0"/>
              <a:cs typeface="Arial" pitchFamily="34" charset="0"/>
            </a:endParaRPr>
          </a:p>
        </p:txBody>
      </p:sp>
      <p:sp>
        <p:nvSpPr>
          <p:cNvPr id="78" name="Rectangle 77">
            <a:extLst>
              <a:ext uri="{FF2B5EF4-FFF2-40B4-BE49-F238E27FC236}">
                <a16:creationId xmlns:a16="http://schemas.microsoft.com/office/drawing/2014/main" id="{09414426-5082-A97B-8AC8-7216A572DD1A}"/>
              </a:ext>
            </a:extLst>
          </p:cNvPr>
          <p:cNvSpPr/>
          <p:nvPr/>
        </p:nvSpPr>
        <p:spPr>
          <a:xfrm>
            <a:off x="2793399" y="2918816"/>
            <a:ext cx="5910922" cy="2032108"/>
          </a:xfrm>
          <a:prstGeom prst="rect">
            <a:avLst/>
          </a:prstGeom>
          <a:noFill/>
          <a:ln w="2857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b="1">
              <a:latin typeface="Arial" pitchFamily="34" charset="0"/>
              <a:cs typeface="Arial" pitchFamily="34" charset="0"/>
            </a:endParaRPr>
          </a:p>
        </p:txBody>
      </p:sp>
      <p:cxnSp>
        <p:nvCxnSpPr>
          <p:cNvPr id="82" name="Straight Connector 81">
            <a:extLst>
              <a:ext uri="{FF2B5EF4-FFF2-40B4-BE49-F238E27FC236}">
                <a16:creationId xmlns:a16="http://schemas.microsoft.com/office/drawing/2014/main" id="{A7C65D24-2E4E-D616-534E-F0B07700A8FE}"/>
              </a:ext>
            </a:extLst>
          </p:cNvPr>
          <p:cNvCxnSpPr>
            <a:cxnSpLocks/>
            <a:stCxn id="64" idx="1"/>
          </p:cNvCxnSpPr>
          <p:nvPr/>
        </p:nvCxnSpPr>
        <p:spPr>
          <a:xfrm flipH="1">
            <a:off x="8703572" y="4488996"/>
            <a:ext cx="906095" cy="261610"/>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3" name="TextBox 2">
            <a:extLst>
              <a:ext uri="{FF2B5EF4-FFF2-40B4-BE49-F238E27FC236}">
                <a16:creationId xmlns:a16="http://schemas.microsoft.com/office/drawing/2014/main" id="{92D6CE70-91A1-ED98-CA50-6B8FF312E3DD}"/>
              </a:ext>
            </a:extLst>
          </p:cNvPr>
          <p:cNvSpPr txBox="1"/>
          <p:nvPr/>
        </p:nvSpPr>
        <p:spPr>
          <a:xfrm>
            <a:off x="9609667" y="5286823"/>
            <a:ext cx="2326609" cy="523220"/>
          </a:xfrm>
          <a:prstGeom prst="rect">
            <a:avLst/>
          </a:prstGeom>
          <a:noFill/>
          <a:ln>
            <a:solidFill>
              <a:schemeClr val="tx2"/>
            </a:solidFill>
          </a:ln>
        </p:spPr>
        <p:txBody>
          <a:bodyPr wrap="square" rtlCol="0">
            <a:spAutoFit/>
          </a:bodyPr>
          <a:lstStyle/>
          <a:p>
            <a:pPr marL="342900" indent="-342900">
              <a:buFont typeface="+mj-lt"/>
              <a:buAutoNum type="arabicPeriod" startAt="4"/>
            </a:pPr>
            <a:r>
              <a:rPr lang="en-US" sz="1400" b="1">
                <a:solidFill>
                  <a:srgbClr val="0076A9"/>
                </a:solidFill>
                <a:latin typeface="Arial" pitchFamily="34" charset="0"/>
                <a:cs typeface="Arial" pitchFamily="34" charset="0"/>
              </a:rPr>
              <a:t>Multiple Systems and ECUs Interacting</a:t>
            </a:r>
            <a:endParaRPr lang="en-US" sz="1400">
              <a:solidFill>
                <a:srgbClr val="0076A9"/>
              </a:solidFill>
              <a:latin typeface="Arial" pitchFamily="34" charset="0"/>
              <a:cs typeface="Arial" pitchFamily="34" charset="0"/>
            </a:endParaRPr>
          </a:p>
        </p:txBody>
      </p:sp>
      <p:sp>
        <p:nvSpPr>
          <p:cNvPr id="4" name="Left Brace 3">
            <a:extLst>
              <a:ext uri="{FF2B5EF4-FFF2-40B4-BE49-F238E27FC236}">
                <a16:creationId xmlns:a16="http://schemas.microsoft.com/office/drawing/2014/main" id="{18EFCCF7-A378-12AB-2414-938658FC537B}"/>
              </a:ext>
            </a:extLst>
          </p:cNvPr>
          <p:cNvSpPr/>
          <p:nvPr/>
        </p:nvSpPr>
        <p:spPr>
          <a:xfrm rot="16200000">
            <a:off x="5545201" y="2838576"/>
            <a:ext cx="578537" cy="4348528"/>
          </a:xfrm>
          <a:prstGeom prst="leftBrace">
            <a:avLst/>
          </a:prstGeom>
          <a:ln w="28575">
            <a:solidFill>
              <a:schemeClr val="tx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cxnSp>
        <p:nvCxnSpPr>
          <p:cNvPr id="10" name="Straight Connector 9">
            <a:extLst>
              <a:ext uri="{FF2B5EF4-FFF2-40B4-BE49-F238E27FC236}">
                <a16:creationId xmlns:a16="http://schemas.microsoft.com/office/drawing/2014/main" id="{FC76834F-D4BC-19AB-B970-C02E6D32E719}"/>
              </a:ext>
            </a:extLst>
          </p:cNvPr>
          <p:cNvCxnSpPr>
            <a:cxnSpLocks/>
            <a:stCxn id="3" idx="1"/>
            <a:endCxn id="4" idx="1"/>
          </p:cNvCxnSpPr>
          <p:nvPr/>
        </p:nvCxnSpPr>
        <p:spPr>
          <a:xfrm flipH="1" flipV="1">
            <a:off x="5834470" y="5302109"/>
            <a:ext cx="3775197" cy="246324"/>
          </a:xfrm>
          <a:prstGeom prst="line">
            <a:avLst/>
          </a:prstGeom>
          <a:ln w="9525">
            <a:solidFill>
              <a:schemeClr val="tx2"/>
            </a:solidFill>
            <a:tailEnd type="oval" w="lg" len="lg"/>
          </a:ln>
        </p:spPr>
        <p:style>
          <a:lnRef idx="1">
            <a:schemeClr val="accent1"/>
          </a:lnRef>
          <a:fillRef idx="0">
            <a:schemeClr val="accent1"/>
          </a:fillRef>
          <a:effectRef idx="0">
            <a:schemeClr val="accent1"/>
          </a:effectRef>
          <a:fontRef idx="minor">
            <a:schemeClr val="tx1"/>
          </a:fontRef>
        </p:style>
      </p:cxnSp>
      <p:sp>
        <p:nvSpPr>
          <p:cNvPr id="67" name="Title 2">
            <a:extLst>
              <a:ext uri="{FF2B5EF4-FFF2-40B4-BE49-F238E27FC236}">
                <a16:creationId xmlns:a16="http://schemas.microsoft.com/office/drawing/2014/main" id="{223A3724-9957-16E4-8A51-FC8993F89E31}"/>
              </a:ext>
            </a:extLst>
          </p:cNvPr>
          <p:cNvSpPr txBox="1">
            <a:spLocks/>
          </p:cNvSpPr>
          <p:nvPr/>
        </p:nvSpPr>
        <p:spPr>
          <a:xfrm>
            <a:off x="354724" y="833865"/>
            <a:ext cx="10769600" cy="376598"/>
          </a:xfrm>
          <a:prstGeom prst="rect">
            <a:avLst/>
          </a:prstGeom>
        </p:spPr>
        <p:txBody>
          <a:bodyPr vert="horz" lIns="91440" tIns="45720" rIns="91440" bIns="45720" rtlCol="0" anchor="t" anchorCtr="0">
            <a:noAutofit/>
          </a:bodyPr>
          <a:lstStyle>
            <a:lvl1pPr algn="l" defTabSz="916680" rtl="0" eaLnBrk="1" latinLnBrk="0" hangingPunct="1">
              <a:spcBef>
                <a:spcPct val="0"/>
              </a:spcBef>
              <a:buNone/>
              <a:defRPr sz="2800" b="0" kern="1200" baseline="0">
                <a:solidFill>
                  <a:schemeClr val="tx2"/>
                </a:solidFill>
                <a:latin typeface="Arial" pitchFamily="34" charset="0"/>
                <a:ea typeface="+mj-ea"/>
                <a:cs typeface="Arial" pitchFamily="34" charset="0"/>
              </a:defRPr>
            </a:lvl1pPr>
          </a:lstStyle>
          <a:p>
            <a:r>
              <a:rPr lang="it-IT" sz="2000" dirty="0">
                <a:solidFill>
                  <a:schemeClr val="accent1"/>
                </a:solidFill>
              </a:rPr>
              <a:t>The engineering challenges </a:t>
            </a:r>
          </a:p>
          <a:p>
            <a:endParaRPr lang="it-IT" sz="2400" dirty="0">
              <a:solidFill>
                <a:schemeClr val="accent1"/>
              </a:solidFill>
            </a:endParaRPr>
          </a:p>
        </p:txBody>
      </p:sp>
      <p:sp>
        <p:nvSpPr>
          <p:cNvPr id="2" name="Title 1">
            <a:extLst>
              <a:ext uri="{FF2B5EF4-FFF2-40B4-BE49-F238E27FC236}">
                <a16:creationId xmlns:a16="http://schemas.microsoft.com/office/drawing/2014/main" id="{540018A7-260E-D977-136E-655E2ED2303B}"/>
              </a:ext>
            </a:extLst>
          </p:cNvPr>
          <p:cNvSpPr>
            <a:spLocks noGrp="1"/>
          </p:cNvSpPr>
          <p:nvPr>
            <p:ph type="title"/>
          </p:nvPr>
        </p:nvSpPr>
        <p:spPr/>
        <p:txBody>
          <a:bodyPr>
            <a:noAutofit/>
          </a:bodyPr>
          <a:lstStyle/>
          <a:p>
            <a:r>
              <a:rPr lang="en-US" sz="3200" dirty="0"/>
              <a:t>SDV Development in Action: Building a new EV Sport+ Mode</a:t>
            </a:r>
            <a:br>
              <a:rPr lang="en-US" dirty="0"/>
            </a:br>
            <a:endParaRPr lang="en-US" dirty="0"/>
          </a:p>
        </p:txBody>
      </p:sp>
      <p:sp>
        <p:nvSpPr>
          <p:cNvPr id="5" name="Slide Number Placeholder 2">
            <a:extLst>
              <a:ext uri="{FF2B5EF4-FFF2-40B4-BE49-F238E27FC236}">
                <a16:creationId xmlns:a16="http://schemas.microsoft.com/office/drawing/2014/main" id="{C5DB1216-B607-6B55-C58C-5C5AE43FF24A}"/>
              </a:ext>
            </a:extLst>
          </p:cNvPr>
          <p:cNvSpPr>
            <a:spLocks noGrp="1"/>
          </p:cNvSpPr>
          <p:nvPr>
            <p:ph type="sldNum" sz="quarter" idx="12"/>
          </p:nvPr>
        </p:nvSpPr>
        <p:spPr>
          <a:xfrm>
            <a:off x="7413171" y="6429920"/>
            <a:ext cx="2743200" cy="365125"/>
          </a:xfrm>
        </p:spPr>
        <p:txBody>
          <a:bodyPr/>
          <a:lstStyle/>
          <a:p>
            <a:r>
              <a:rPr lang="en-US" sz="1200" b="1">
                <a:solidFill>
                  <a:srgbClr val="00B1C3"/>
                </a:solidFill>
                <a:cs typeface="Arial" panose="020B0604020202020204" pitchFamily="34" charset="0"/>
              </a:rPr>
              <a:t>| </a:t>
            </a:r>
            <a:fld id="{97E3EC9A-AD8E-CE43-92AF-1947DAEDBBCC}" type="slidenum">
              <a:rPr lang="en-US" smtClean="0"/>
              <a:pPr/>
              <a:t>9</a:t>
            </a:fld>
            <a:endParaRPr lang="en-US" dirty="0"/>
          </a:p>
        </p:txBody>
      </p:sp>
      <p:sp>
        <p:nvSpPr>
          <p:cNvPr id="6" name="Footer Placeholder 5">
            <a:extLst>
              <a:ext uri="{FF2B5EF4-FFF2-40B4-BE49-F238E27FC236}">
                <a16:creationId xmlns:a16="http://schemas.microsoft.com/office/drawing/2014/main" id="{60B94815-0E05-EFB2-FE83-B22D2F9499A2}"/>
              </a:ext>
            </a:extLst>
          </p:cNvPr>
          <p:cNvSpPr>
            <a:spLocks noGrp="1"/>
          </p:cNvSpPr>
          <p:nvPr>
            <p:ph type="ftr" sz="quarter" idx="3"/>
          </p:nvPr>
        </p:nvSpPr>
        <p:spPr>
          <a:xfrm>
            <a:off x="1810354" y="6429920"/>
            <a:ext cx="1945782" cy="365125"/>
          </a:xfrm>
        </p:spPr>
        <p:txBody>
          <a:bodyPr/>
          <a:lstStyle/>
          <a:p>
            <a:r>
              <a:rPr lang="en-US"/>
              <a:t>Copyright ©2024 COVESA</a:t>
            </a:r>
            <a:endParaRPr lang="en-US" dirty="0"/>
          </a:p>
        </p:txBody>
      </p:sp>
      <p:sp>
        <p:nvSpPr>
          <p:cNvPr id="7" name="Date Placeholder 6">
            <a:extLst>
              <a:ext uri="{FF2B5EF4-FFF2-40B4-BE49-F238E27FC236}">
                <a16:creationId xmlns:a16="http://schemas.microsoft.com/office/drawing/2014/main" id="{9961F515-9C77-E97D-6E10-A9498B426982}"/>
              </a:ext>
            </a:extLst>
          </p:cNvPr>
          <p:cNvSpPr>
            <a:spLocks noGrp="1"/>
          </p:cNvSpPr>
          <p:nvPr>
            <p:ph type="dt" sz="half" idx="16"/>
          </p:nvPr>
        </p:nvSpPr>
        <p:spPr>
          <a:xfrm>
            <a:off x="334962" y="6429920"/>
            <a:ext cx="1609451" cy="365125"/>
          </a:xfrm>
        </p:spPr>
        <p:txBody>
          <a:bodyPr/>
          <a:lstStyle/>
          <a:p>
            <a:fld id="{DD0EF622-E555-A546-8005-7CDD745BA7BF}" type="datetime4">
              <a:rPr lang="en-GB" smtClean="0"/>
              <a:t>23 September 2024</a:t>
            </a:fld>
            <a:r>
              <a:rPr lang="en-GB" dirty="0"/>
              <a:t>  </a:t>
            </a:r>
            <a:r>
              <a:rPr lang="en-GB" dirty="0">
                <a:solidFill>
                  <a:srgbClr val="00B0F0"/>
                </a:solidFill>
              </a:rPr>
              <a:t>|</a:t>
            </a:r>
            <a:endParaRPr lang="en-US" dirty="0">
              <a:solidFill>
                <a:srgbClr val="00B0F0"/>
              </a:solidFill>
            </a:endParaRPr>
          </a:p>
        </p:txBody>
      </p:sp>
    </p:spTree>
    <p:extLst>
      <p:ext uri="{BB962C8B-B14F-4D97-AF65-F5344CB8AC3E}">
        <p14:creationId xmlns:p14="http://schemas.microsoft.com/office/powerpoint/2010/main" val="2946537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48"/>
                                        </p:tgtEl>
                                        <p:attrNameLst>
                                          <p:attrName>style.visibility</p:attrName>
                                        </p:attrNameLst>
                                      </p:cBhvr>
                                      <p:to>
                                        <p:strVal val="visible"/>
                                      </p:to>
                                    </p:set>
                                    <p:animEffect transition="in" filter="fade">
                                      <p:cBhvr>
                                        <p:cTn id="10" dur="500"/>
                                        <p:tgtEl>
                                          <p:spTgt spid="48"/>
                                        </p:tgtEl>
                                      </p:cBhvr>
                                    </p:animEffect>
                                  </p:childTnLst>
                                </p:cTn>
                              </p:par>
                              <p:par>
                                <p:cTn id="11" presetID="10" presetClass="entr" presetSubtype="0" fill="hold" nodeType="withEffect">
                                  <p:stCondLst>
                                    <p:cond delay="0"/>
                                  </p:stCondLst>
                                  <p:childTnLst>
                                    <p:set>
                                      <p:cBhvr>
                                        <p:cTn id="12" dur="1" fill="hold">
                                          <p:stCondLst>
                                            <p:cond delay="0"/>
                                          </p:stCondLst>
                                        </p:cTn>
                                        <p:tgtEl>
                                          <p:spTgt spid="50"/>
                                        </p:tgtEl>
                                        <p:attrNameLst>
                                          <p:attrName>style.visibility</p:attrName>
                                        </p:attrNameLst>
                                      </p:cBhvr>
                                      <p:to>
                                        <p:strVal val="visible"/>
                                      </p:to>
                                    </p:set>
                                    <p:animEffect transition="in" filter="fade">
                                      <p:cBhvr>
                                        <p:cTn id="13" dur="500"/>
                                        <p:tgtEl>
                                          <p:spTgt spid="50"/>
                                        </p:tgtEl>
                                      </p:cBhvr>
                                    </p:animEffect>
                                  </p:childTnLst>
                                </p:cTn>
                              </p:par>
                            </p:childTnLst>
                          </p:cTn>
                        </p:par>
                      </p:childTnLst>
                    </p:cTn>
                  </p:par>
                  <p:par>
                    <p:cTn id="14" fill="hold">
                      <p:stCondLst>
                        <p:cond delay="indefinite"/>
                      </p:stCondLst>
                      <p:childTnLst>
                        <p:par>
                          <p:cTn id="15" fill="hold">
                            <p:stCondLst>
                              <p:cond delay="0"/>
                            </p:stCondLst>
                            <p:childTnLst>
                              <p:par>
                                <p:cTn id="16" presetID="10" presetClass="entr" presetSubtype="0" fill="hold" grpId="0" nodeType="clickEffect">
                                  <p:stCondLst>
                                    <p:cond delay="0"/>
                                  </p:stCondLst>
                                  <p:childTnLst>
                                    <p:set>
                                      <p:cBhvr>
                                        <p:cTn id="17" dur="1" fill="hold">
                                          <p:stCondLst>
                                            <p:cond delay="0"/>
                                          </p:stCondLst>
                                        </p:cTn>
                                        <p:tgtEl>
                                          <p:spTgt spid="53"/>
                                        </p:tgtEl>
                                        <p:attrNameLst>
                                          <p:attrName>style.visibility</p:attrName>
                                        </p:attrNameLst>
                                      </p:cBhvr>
                                      <p:to>
                                        <p:strVal val="visible"/>
                                      </p:to>
                                    </p:set>
                                    <p:animEffect transition="in" filter="fade">
                                      <p:cBhvr>
                                        <p:cTn id="18" dur="500"/>
                                        <p:tgtEl>
                                          <p:spTgt spid="53"/>
                                        </p:tgtEl>
                                      </p:cBhvr>
                                    </p:animEffect>
                                  </p:childTnLst>
                                </p:cTn>
                              </p:par>
                              <p:par>
                                <p:cTn id="19" presetID="10" presetClass="entr" presetSubtype="0" fill="hold" nodeType="withEffect">
                                  <p:stCondLst>
                                    <p:cond delay="0"/>
                                  </p:stCondLst>
                                  <p:childTnLst>
                                    <p:set>
                                      <p:cBhvr>
                                        <p:cTn id="20" dur="1" fill="hold">
                                          <p:stCondLst>
                                            <p:cond delay="0"/>
                                          </p:stCondLst>
                                        </p:cTn>
                                        <p:tgtEl>
                                          <p:spTgt spid="54"/>
                                        </p:tgtEl>
                                        <p:attrNameLst>
                                          <p:attrName>style.visibility</p:attrName>
                                        </p:attrNameLst>
                                      </p:cBhvr>
                                      <p:to>
                                        <p:strVal val="visible"/>
                                      </p:to>
                                    </p:set>
                                    <p:animEffect transition="in" filter="fade">
                                      <p:cBhvr>
                                        <p:cTn id="21" dur="500"/>
                                        <p:tgtEl>
                                          <p:spTgt spid="54"/>
                                        </p:tgtEl>
                                      </p:cBhvr>
                                    </p:animEffect>
                                  </p:childTnLst>
                                </p:cTn>
                              </p:par>
                              <p:par>
                                <p:cTn id="22" presetID="10" presetClass="entr" presetSubtype="0" fill="hold" nodeType="withEffect">
                                  <p:stCondLst>
                                    <p:cond delay="0"/>
                                  </p:stCondLst>
                                  <p:childTnLst>
                                    <p:set>
                                      <p:cBhvr>
                                        <p:cTn id="23" dur="1" fill="hold">
                                          <p:stCondLst>
                                            <p:cond delay="0"/>
                                          </p:stCondLst>
                                        </p:cTn>
                                        <p:tgtEl>
                                          <p:spTgt spid="55"/>
                                        </p:tgtEl>
                                        <p:attrNameLst>
                                          <p:attrName>style.visibility</p:attrName>
                                        </p:attrNameLst>
                                      </p:cBhvr>
                                      <p:to>
                                        <p:strVal val="visible"/>
                                      </p:to>
                                    </p:set>
                                    <p:animEffect transition="in" filter="fade">
                                      <p:cBhvr>
                                        <p:cTn id="24" dur="500"/>
                                        <p:tgtEl>
                                          <p:spTgt spid="55"/>
                                        </p:tgtEl>
                                      </p:cBhvr>
                                    </p:animEffect>
                                  </p:childTnLst>
                                </p:cTn>
                              </p:par>
                            </p:childTnLst>
                          </p:cTn>
                        </p:par>
                      </p:childTnLst>
                    </p:cTn>
                  </p:par>
                  <p:par>
                    <p:cTn id="25" fill="hold">
                      <p:stCondLst>
                        <p:cond delay="indefinite"/>
                      </p:stCondLst>
                      <p:childTnLst>
                        <p:par>
                          <p:cTn id="26" fill="hold">
                            <p:stCondLst>
                              <p:cond delay="0"/>
                            </p:stCondLst>
                            <p:childTnLst>
                              <p:par>
                                <p:cTn id="27" presetID="10" presetClass="entr" presetSubtype="0" fill="hold" grpId="0" nodeType="clickEffect">
                                  <p:stCondLst>
                                    <p:cond delay="0"/>
                                  </p:stCondLst>
                                  <p:childTnLst>
                                    <p:set>
                                      <p:cBhvr>
                                        <p:cTn id="28" dur="1" fill="hold">
                                          <p:stCondLst>
                                            <p:cond delay="0"/>
                                          </p:stCondLst>
                                        </p:cTn>
                                        <p:tgtEl>
                                          <p:spTgt spid="64"/>
                                        </p:tgtEl>
                                        <p:attrNameLst>
                                          <p:attrName>style.visibility</p:attrName>
                                        </p:attrNameLst>
                                      </p:cBhvr>
                                      <p:to>
                                        <p:strVal val="visible"/>
                                      </p:to>
                                    </p:set>
                                    <p:animEffect transition="in" filter="fade">
                                      <p:cBhvr>
                                        <p:cTn id="29" dur="500"/>
                                        <p:tgtEl>
                                          <p:spTgt spid="64"/>
                                        </p:tgtEl>
                                      </p:cBhvr>
                                    </p:animEffect>
                                  </p:childTnLst>
                                </p:cTn>
                              </p:par>
                              <p:par>
                                <p:cTn id="30" presetID="10" presetClass="entr" presetSubtype="0" fill="hold" nodeType="withEffect">
                                  <p:stCondLst>
                                    <p:cond delay="0"/>
                                  </p:stCondLst>
                                  <p:childTnLst>
                                    <p:set>
                                      <p:cBhvr>
                                        <p:cTn id="31" dur="1" fill="hold">
                                          <p:stCondLst>
                                            <p:cond delay="0"/>
                                          </p:stCondLst>
                                        </p:cTn>
                                        <p:tgtEl>
                                          <p:spTgt spid="82"/>
                                        </p:tgtEl>
                                        <p:attrNameLst>
                                          <p:attrName>style.visibility</p:attrName>
                                        </p:attrNameLst>
                                      </p:cBhvr>
                                      <p:to>
                                        <p:strVal val="visible"/>
                                      </p:to>
                                    </p:set>
                                    <p:animEffect transition="in" filter="fade">
                                      <p:cBhvr>
                                        <p:cTn id="32" dur="500"/>
                                        <p:tgtEl>
                                          <p:spTgt spid="82"/>
                                        </p:tgtEl>
                                      </p:cBhvr>
                                    </p:animEffect>
                                  </p:childTnLst>
                                </p:cTn>
                              </p:par>
                              <p:par>
                                <p:cTn id="33" presetID="10" presetClass="entr" presetSubtype="0" fill="hold" grpId="0" nodeType="withEffect">
                                  <p:stCondLst>
                                    <p:cond delay="0"/>
                                  </p:stCondLst>
                                  <p:childTnLst>
                                    <p:set>
                                      <p:cBhvr>
                                        <p:cTn id="34" dur="1" fill="hold">
                                          <p:stCondLst>
                                            <p:cond delay="0"/>
                                          </p:stCondLst>
                                        </p:cTn>
                                        <p:tgtEl>
                                          <p:spTgt spid="78"/>
                                        </p:tgtEl>
                                        <p:attrNameLst>
                                          <p:attrName>style.visibility</p:attrName>
                                        </p:attrNameLst>
                                      </p:cBhvr>
                                      <p:to>
                                        <p:strVal val="visible"/>
                                      </p:to>
                                    </p:set>
                                    <p:animEffect transition="in" filter="fade">
                                      <p:cBhvr>
                                        <p:cTn id="35" dur="500"/>
                                        <p:tgtEl>
                                          <p:spTgt spid="78"/>
                                        </p:tgtEl>
                                      </p:cBhvr>
                                    </p:animEffect>
                                  </p:childTnLst>
                                </p:cTn>
                              </p:par>
                            </p:childTnLst>
                          </p:cTn>
                        </p:par>
                      </p:childTnLst>
                    </p:cTn>
                  </p:par>
                  <p:par>
                    <p:cTn id="36" fill="hold">
                      <p:stCondLst>
                        <p:cond delay="indefinite"/>
                      </p:stCondLst>
                      <p:childTnLst>
                        <p:par>
                          <p:cTn id="37" fill="hold">
                            <p:stCondLst>
                              <p:cond delay="0"/>
                            </p:stCondLst>
                            <p:childTnLst>
                              <p:par>
                                <p:cTn id="38" presetID="10" presetClass="entr" presetSubtype="0" fill="hold" grpId="0" nodeType="clickEffect">
                                  <p:stCondLst>
                                    <p:cond delay="0"/>
                                  </p:stCondLst>
                                  <p:childTnLst>
                                    <p:set>
                                      <p:cBhvr>
                                        <p:cTn id="39" dur="1" fill="hold">
                                          <p:stCondLst>
                                            <p:cond delay="0"/>
                                          </p:stCondLst>
                                        </p:cTn>
                                        <p:tgtEl>
                                          <p:spTgt spid="3"/>
                                        </p:tgtEl>
                                        <p:attrNameLst>
                                          <p:attrName>style.visibility</p:attrName>
                                        </p:attrNameLst>
                                      </p:cBhvr>
                                      <p:to>
                                        <p:strVal val="visible"/>
                                      </p:to>
                                    </p:set>
                                    <p:animEffect transition="in" filter="fade">
                                      <p:cBhvr>
                                        <p:cTn id="40" dur="500"/>
                                        <p:tgtEl>
                                          <p:spTgt spid="3"/>
                                        </p:tgtEl>
                                      </p:cBhvr>
                                    </p:animEffect>
                                  </p:childTnLst>
                                </p:cTn>
                              </p:par>
                              <p:par>
                                <p:cTn id="41" presetID="10" presetClass="entr" presetSubtype="0" fill="hold" grpId="0" nodeType="withEffect">
                                  <p:stCondLst>
                                    <p:cond delay="0"/>
                                  </p:stCondLst>
                                  <p:childTnLst>
                                    <p:set>
                                      <p:cBhvr>
                                        <p:cTn id="42" dur="1" fill="hold">
                                          <p:stCondLst>
                                            <p:cond delay="0"/>
                                          </p:stCondLst>
                                        </p:cTn>
                                        <p:tgtEl>
                                          <p:spTgt spid="4"/>
                                        </p:tgtEl>
                                        <p:attrNameLst>
                                          <p:attrName>style.visibility</p:attrName>
                                        </p:attrNameLst>
                                      </p:cBhvr>
                                      <p:to>
                                        <p:strVal val="visible"/>
                                      </p:to>
                                    </p:set>
                                    <p:animEffect transition="in" filter="fade">
                                      <p:cBhvr>
                                        <p:cTn id="43" dur="500"/>
                                        <p:tgtEl>
                                          <p:spTgt spid="4"/>
                                        </p:tgtEl>
                                      </p:cBhvr>
                                    </p:animEffect>
                                  </p:childTnLst>
                                </p:cTn>
                              </p:par>
                              <p:par>
                                <p:cTn id="44" presetID="10" presetClass="entr" presetSubtype="0" fill="hold" nodeType="withEffect">
                                  <p:stCondLst>
                                    <p:cond delay="0"/>
                                  </p:stCondLst>
                                  <p:childTnLst>
                                    <p:set>
                                      <p:cBhvr>
                                        <p:cTn id="45" dur="1" fill="hold">
                                          <p:stCondLst>
                                            <p:cond delay="0"/>
                                          </p:stCondLst>
                                        </p:cTn>
                                        <p:tgtEl>
                                          <p:spTgt spid="10"/>
                                        </p:tgtEl>
                                        <p:attrNameLst>
                                          <p:attrName>style.visibility</p:attrName>
                                        </p:attrNameLst>
                                      </p:cBhvr>
                                      <p:to>
                                        <p:strVal val="visible"/>
                                      </p:to>
                                    </p:set>
                                    <p:animEffect transition="in" filter="fade">
                                      <p:cBhvr>
                                        <p:cTn id="46"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animBg="1"/>
      <p:bldP spid="53" grpId="0" animBg="1"/>
      <p:bldP spid="64" grpId="0" animBg="1"/>
      <p:bldP spid="78" grpId="0" animBg="1"/>
      <p:bldP spid="3" grpId="0" animBg="1"/>
      <p:bldP spid="4" grpId="0" animBg="1"/>
    </p:bldLst>
  </p:timing>
</p:sld>
</file>

<file path=ppt/theme/theme1.xml><?xml version="1.0" encoding="utf-8"?>
<a:theme xmlns:a="http://schemas.openxmlformats.org/drawingml/2006/main" name="Office Theme">
  <a:themeElements>
    <a:clrScheme name="Custom 1">
      <a:dk1>
        <a:srgbClr val="000000"/>
      </a:dk1>
      <a:lt1>
        <a:srgbClr val="FFFFFF"/>
      </a:lt1>
      <a:dk2>
        <a:srgbClr val="44546A"/>
      </a:dk2>
      <a:lt2>
        <a:srgbClr val="E7E6E6"/>
      </a:lt2>
      <a:accent1>
        <a:srgbClr val="00B1C3"/>
      </a:accent1>
      <a:accent2>
        <a:srgbClr val="355EA7"/>
      </a:accent2>
      <a:accent3>
        <a:srgbClr val="9450B8"/>
      </a:accent3>
      <a:accent4>
        <a:srgbClr val="F3D97C"/>
      </a:accent4>
      <a:accent5>
        <a:srgbClr val="4BACDB"/>
      </a:accent5>
      <a:accent6>
        <a:srgbClr val="DF0069"/>
      </a:accent6>
      <a:hlink>
        <a:srgbClr val="8BB68E"/>
      </a:hlink>
      <a:folHlink>
        <a:srgbClr val="636568"/>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938</TotalTime>
  <Words>1638</Words>
  <Application>Microsoft Office PowerPoint</Application>
  <PresentationFormat>Widescreen</PresentationFormat>
  <Paragraphs>254</Paragraphs>
  <Slides>21</Slides>
  <Notes>8</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21</vt:i4>
      </vt:variant>
    </vt:vector>
  </HeadingPairs>
  <TitlesOfParts>
    <vt:vector size="29" baseType="lpstr">
      <vt:lpstr>Arial</vt:lpstr>
      <vt:lpstr>Arial Narrow</vt:lpstr>
      <vt:lpstr>Calibri</vt:lpstr>
      <vt:lpstr>Calibri Light</vt:lpstr>
      <vt:lpstr>Courier New</vt:lpstr>
      <vt:lpstr>System Font Regular</vt:lpstr>
      <vt:lpstr>Wingdings</vt:lpstr>
      <vt:lpstr>Office Theme</vt:lpstr>
      <vt:lpstr>Applying Model-Based Design to SDV Development</vt:lpstr>
      <vt:lpstr>Scaling up software development with virtual analysis, automated testing, and cloud resources</vt:lpstr>
      <vt:lpstr>Motivation</vt:lpstr>
      <vt:lpstr>What is a Software-Defined Vehicle (SDV)?</vt:lpstr>
      <vt:lpstr>Model-Based Design in Automotive</vt:lpstr>
      <vt:lpstr>SDVs are Driving Significant Changes in Technology &amp; Process</vt:lpstr>
      <vt:lpstr>SDVs are Driving Significant Changes in Technology &amp; Process </vt:lpstr>
      <vt:lpstr>SDV Development in Action: Building a new EV Sport+ Mode </vt:lpstr>
      <vt:lpstr>SDV Development in Action: Building a new EV Sport+ Mode </vt:lpstr>
      <vt:lpstr>SDV Development in Action </vt:lpstr>
      <vt:lpstr>SDV Development in Action </vt:lpstr>
      <vt:lpstr>SDV Development in Action </vt:lpstr>
      <vt:lpstr>SDV Development in Action </vt:lpstr>
      <vt:lpstr>SDV Development in Action </vt:lpstr>
      <vt:lpstr>SDV Development in Action </vt:lpstr>
      <vt:lpstr>SDV Development in Action</vt:lpstr>
      <vt:lpstr>SDV Development in Action </vt:lpstr>
      <vt:lpstr>SDV Development in Action</vt:lpstr>
      <vt:lpstr>SDV Development in Action </vt:lpstr>
      <vt:lpstr>MathWorks is Collaborating with the Ecosystem to Mature the Tooling for Software Defined Vehicle Development</vt:lpstr>
      <vt:lpstr>Thank You!  To learn more, use the QR Code below</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Chris Bowers</dc:creator>
  <cp:lastModifiedBy>Mark Danielsen</cp:lastModifiedBy>
  <cp:revision>48</cp:revision>
  <dcterms:created xsi:type="dcterms:W3CDTF">2021-09-21T14:14:34Z</dcterms:created>
  <dcterms:modified xsi:type="dcterms:W3CDTF">2024-09-23T18:52:37Z</dcterms:modified>
</cp:coreProperties>
</file>