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76" r:id="rId2"/>
    <p:sldId id="273" r:id="rId3"/>
    <p:sldId id="272" r:id="rId4"/>
    <p:sldId id="271" r:id="rId5"/>
    <p:sldId id="279" r:id="rId6"/>
    <p:sldId id="281" r:id="rId7"/>
    <p:sldId id="282" r:id="rId8"/>
    <p:sldId id="283" r:id="rId9"/>
    <p:sldId id="286" r:id="rId10"/>
    <p:sldId id="290" r:id="rId11"/>
    <p:sldId id="285" r:id="rId12"/>
    <p:sldId id="284" r:id="rId13"/>
    <p:sldId id="280" r:id="rId14"/>
    <p:sldId id="287" r:id="rId15"/>
    <p:sldId id="288" r:id="rId16"/>
    <p:sldId id="289" r:id="rId17"/>
    <p:sldId id="270" r:id="rId18"/>
    <p:sldId id="278" r:id="rId19"/>
    <p:sldId id="27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9"/>
    <p:restoredTop sz="87288" autoAdjust="0"/>
  </p:normalViewPr>
  <p:slideViewPr>
    <p:cSldViewPr snapToGrid="0" snapToObjects="1" showGuides="1">
      <p:cViewPr varScale="1">
        <p:scale>
          <a:sx n="55" d="100"/>
          <a:sy n="55" d="100"/>
        </p:scale>
        <p:origin x="1068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 McBroom" userId="de01338b-87ae-4cc8-be37-d0222828a4a1" providerId="ADAL" clId="{75F17C58-4EC9-4480-9992-DD570EEF44B8}"/>
    <pc:docChg chg="undo custSel addSld modSld sldOrd">
      <pc:chgData name="Mark McBroom" userId="de01338b-87ae-4cc8-be37-d0222828a4a1" providerId="ADAL" clId="{75F17C58-4EC9-4480-9992-DD570EEF44B8}" dt="2024-09-23T22:05:50.896" v="5510" actId="729"/>
      <pc:docMkLst>
        <pc:docMk/>
      </pc:docMkLst>
      <pc:sldChg chg="modSp mod modAnim modNotesTx">
        <pc:chgData name="Mark McBroom" userId="de01338b-87ae-4cc8-be37-d0222828a4a1" providerId="ADAL" clId="{75F17C58-4EC9-4480-9992-DD570EEF44B8}" dt="2024-09-23T19:58:43.939" v="5401"/>
        <pc:sldMkLst>
          <pc:docMk/>
          <pc:sldMk cId="2910518649" sldId="271"/>
        </pc:sldMkLst>
        <pc:spChg chg="mod">
          <ac:chgData name="Mark McBroom" userId="de01338b-87ae-4cc8-be37-d0222828a4a1" providerId="ADAL" clId="{75F17C58-4EC9-4480-9992-DD570EEF44B8}" dt="2024-09-18T12:10:32.926" v="4631" actId="20577"/>
          <ac:spMkLst>
            <pc:docMk/>
            <pc:sldMk cId="2910518649" sldId="271"/>
            <ac:spMk id="2" creationId="{D6E11C52-D916-5710-8330-E5C3A7C10F2D}"/>
          </ac:spMkLst>
        </pc:spChg>
        <pc:spChg chg="mod">
          <ac:chgData name="Mark McBroom" userId="de01338b-87ae-4cc8-be37-d0222828a4a1" providerId="ADAL" clId="{75F17C58-4EC9-4480-9992-DD570EEF44B8}" dt="2024-09-18T12:09:28.459" v="4626" actId="20577"/>
          <ac:spMkLst>
            <pc:docMk/>
            <pc:sldMk cId="2910518649" sldId="271"/>
            <ac:spMk id="5" creationId="{D1402962-F9BF-724E-A13B-72CD3DD8C783}"/>
          </ac:spMkLst>
        </pc:spChg>
        <pc:picChg chg="mod">
          <ac:chgData name="Mark McBroom" userId="de01338b-87ae-4cc8-be37-d0222828a4a1" providerId="ADAL" clId="{75F17C58-4EC9-4480-9992-DD570EEF44B8}" dt="2024-09-06T14:40:14.246" v="1025" actId="1076"/>
          <ac:picMkLst>
            <pc:docMk/>
            <pc:sldMk cId="2910518649" sldId="271"/>
            <ac:picMk id="3" creationId="{81DCBAA0-DEC8-D6F4-5539-53C9959CEFFB}"/>
          </ac:picMkLst>
        </pc:picChg>
        <pc:picChg chg="mod">
          <ac:chgData name="Mark McBroom" userId="de01338b-87ae-4cc8-be37-d0222828a4a1" providerId="ADAL" clId="{75F17C58-4EC9-4480-9992-DD570EEF44B8}" dt="2024-09-06T14:40:12.383" v="1024" actId="1076"/>
          <ac:picMkLst>
            <pc:docMk/>
            <pc:sldMk cId="2910518649" sldId="271"/>
            <ac:picMk id="4" creationId="{007A7FA1-EBE4-62FD-2351-29346292335E}"/>
          </ac:picMkLst>
        </pc:picChg>
      </pc:sldChg>
      <pc:sldChg chg="addSp delSp modSp mod ord modAnim">
        <pc:chgData name="Mark McBroom" userId="de01338b-87ae-4cc8-be37-d0222828a4a1" providerId="ADAL" clId="{75F17C58-4EC9-4480-9992-DD570EEF44B8}" dt="2024-09-18T12:06:11.055" v="4598" actId="14100"/>
        <pc:sldMkLst>
          <pc:docMk/>
          <pc:sldMk cId="509409502" sldId="272"/>
        </pc:sldMkLst>
        <pc:spChg chg="mod">
          <ac:chgData name="Mark McBroom" userId="de01338b-87ae-4cc8-be37-d0222828a4a1" providerId="ADAL" clId="{75F17C58-4EC9-4480-9992-DD570EEF44B8}" dt="2024-09-06T15:07:12.875" v="2015" actId="20577"/>
          <ac:spMkLst>
            <pc:docMk/>
            <pc:sldMk cId="509409502" sldId="272"/>
            <ac:spMk id="3" creationId="{5EDEA8EA-2036-1944-80A9-620633747593}"/>
          </ac:spMkLst>
        </pc:spChg>
        <pc:spChg chg="mod">
          <ac:chgData name="Mark McBroom" userId="de01338b-87ae-4cc8-be37-d0222828a4a1" providerId="ADAL" clId="{75F17C58-4EC9-4480-9992-DD570EEF44B8}" dt="2024-09-18T12:05:51.319" v="4583" actId="6549"/>
          <ac:spMkLst>
            <pc:docMk/>
            <pc:sldMk cId="509409502" sldId="272"/>
            <ac:spMk id="6" creationId="{2B73D329-AC8C-D34E-9376-B11C1C507A91}"/>
          </ac:spMkLst>
        </pc:spChg>
        <pc:spChg chg="mod">
          <ac:chgData name="Mark McBroom" userId="de01338b-87ae-4cc8-be37-d0222828a4a1" providerId="ADAL" clId="{75F17C58-4EC9-4480-9992-DD570EEF44B8}" dt="2024-09-06T14:52:33.316" v="1280"/>
          <ac:spMkLst>
            <pc:docMk/>
            <pc:sldMk cId="509409502" sldId="272"/>
            <ac:spMk id="11" creationId="{67FBAFFD-F34A-8D73-8D2F-40A1FF60A126}"/>
          </ac:spMkLst>
        </pc:spChg>
        <pc:spChg chg="mod">
          <ac:chgData name="Mark McBroom" userId="de01338b-87ae-4cc8-be37-d0222828a4a1" providerId="ADAL" clId="{75F17C58-4EC9-4480-9992-DD570EEF44B8}" dt="2024-09-06T14:52:33.316" v="1280"/>
          <ac:spMkLst>
            <pc:docMk/>
            <pc:sldMk cId="509409502" sldId="272"/>
            <ac:spMk id="12" creationId="{653F0D1B-69BE-F125-F968-D40C162BC5E9}"/>
          </ac:spMkLst>
        </pc:spChg>
        <pc:spChg chg="mod">
          <ac:chgData name="Mark McBroom" userId="de01338b-87ae-4cc8-be37-d0222828a4a1" providerId="ADAL" clId="{75F17C58-4EC9-4480-9992-DD570EEF44B8}" dt="2024-09-06T14:52:33.316" v="1280"/>
          <ac:spMkLst>
            <pc:docMk/>
            <pc:sldMk cId="509409502" sldId="272"/>
            <ac:spMk id="13" creationId="{EFBDA386-A998-A3E3-8B22-9114E19EA49D}"/>
          </ac:spMkLst>
        </pc:spChg>
        <pc:spChg chg="mod">
          <ac:chgData name="Mark McBroom" userId="de01338b-87ae-4cc8-be37-d0222828a4a1" providerId="ADAL" clId="{75F17C58-4EC9-4480-9992-DD570EEF44B8}" dt="2024-09-06T14:52:33.316" v="1280"/>
          <ac:spMkLst>
            <pc:docMk/>
            <pc:sldMk cId="509409502" sldId="272"/>
            <ac:spMk id="23" creationId="{61CF4063-79D0-6B4D-7FC8-A9D3928D36FE}"/>
          </ac:spMkLst>
        </pc:spChg>
        <pc:spChg chg="add del mod">
          <ac:chgData name="Mark McBroom" userId="de01338b-87ae-4cc8-be37-d0222828a4a1" providerId="ADAL" clId="{75F17C58-4EC9-4480-9992-DD570EEF44B8}" dt="2024-09-06T15:17:50.539" v="2367" actId="478"/>
          <ac:spMkLst>
            <pc:docMk/>
            <pc:sldMk cId="509409502" sldId="272"/>
            <ac:spMk id="27" creationId="{C51F4635-8A2B-4DB8-250C-285C91760890}"/>
          </ac:spMkLst>
        </pc:spChg>
        <pc:spChg chg="add mod">
          <ac:chgData name="Mark McBroom" userId="de01338b-87ae-4cc8-be37-d0222828a4a1" providerId="ADAL" clId="{75F17C58-4EC9-4480-9992-DD570EEF44B8}" dt="2024-09-18T12:06:11.055" v="4598" actId="14100"/>
          <ac:spMkLst>
            <pc:docMk/>
            <pc:sldMk cId="509409502" sldId="272"/>
            <ac:spMk id="30" creationId="{7BD26E5B-B175-9EFE-B1DC-2F2D99BF7454}"/>
          </ac:spMkLst>
        </pc:spChg>
        <pc:grpChg chg="add del mod">
          <ac:chgData name="Mark McBroom" userId="de01338b-87ae-4cc8-be37-d0222828a4a1" providerId="ADAL" clId="{75F17C58-4EC9-4480-9992-DD570EEF44B8}" dt="2024-09-06T15:06:50.035" v="2002" actId="478"/>
          <ac:grpSpMkLst>
            <pc:docMk/>
            <pc:sldMk cId="509409502" sldId="272"/>
            <ac:grpSpMk id="7" creationId="{ABED7C43-07C9-BD67-4FFB-FDA893D86087}"/>
          </ac:grpSpMkLst>
        </pc:grpChg>
        <pc:grpChg chg="mod">
          <ac:chgData name="Mark McBroom" userId="de01338b-87ae-4cc8-be37-d0222828a4a1" providerId="ADAL" clId="{75F17C58-4EC9-4480-9992-DD570EEF44B8}" dt="2024-09-06T14:52:33.316" v="1280"/>
          <ac:grpSpMkLst>
            <pc:docMk/>
            <pc:sldMk cId="509409502" sldId="272"/>
            <ac:grpSpMk id="14" creationId="{A3071DE9-B847-6956-8771-5689B996D802}"/>
          </ac:grpSpMkLst>
        </pc:grpChg>
        <pc:picChg chg="mod">
          <ac:chgData name="Mark McBroom" userId="de01338b-87ae-4cc8-be37-d0222828a4a1" providerId="ADAL" clId="{75F17C58-4EC9-4480-9992-DD570EEF44B8}" dt="2024-09-06T14:52:33.316" v="1280"/>
          <ac:picMkLst>
            <pc:docMk/>
            <pc:sldMk cId="509409502" sldId="272"/>
            <ac:picMk id="8" creationId="{5A7B5B90-E02B-9697-BAFA-7D45A286F7E4}"/>
          </ac:picMkLst>
        </pc:picChg>
        <pc:picChg chg="mod">
          <ac:chgData name="Mark McBroom" userId="de01338b-87ae-4cc8-be37-d0222828a4a1" providerId="ADAL" clId="{75F17C58-4EC9-4480-9992-DD570EEF44B8}" dt="2024-09-06T14:52:33.316" v="1280"/>
          <ac:picMkLst>
            <pc:docMk/>
            <pc:sldMk cId="509409502" sldId="272"/>
            <ac:picMk id="9" creationId="{A245DB63-2BE9-416B-CA9D-1206328F46E1}"/>
          </ac:picMkLst>
        </pc:picChg>
        <pc:picChg chg="mod">
          <ac:chgData name="Mark McBroom" userId="de01338b-87ae-4cc8-be37-d0222828a4a1" providerId="ADAL" clId="{75F17C58-4EC9-4480-9992-DD570EEF44B8}" dt="2024-09-06T14:52:33.316" v="1280"/>
          <ac:picMkLst>
            <pc:docMk/>
            <pc:sldMk cId="509409502" sldId="272"/>
            <ac:picMk id="10" creationId="{3D492CD3-5604-3C1F-AD9D-BF096D120273}"/>
          </ac:picMkLst>
        </pc:picChg>
        <pc:picChg chg="mod">
          <ac:chgData name="Mark McBroom" userId="de01338b-87ae-4cc8-be37-d0222828a4a1" providerId="ADAL" clId="{75F17C58-4EC9-4480-9992-DD570EEF44B8}" dt="2024-09-06T14:52:33.316" v="1280"/>
          <ac:picMkLst>
            <pc:docMk/>
            <pc:sldMk cId="509409502" sldId="272"/>
            <ac:picMk id="15" creationId="{3E21D766-DBFF-5582-86BC-00EF2EF2B4BB}"/>
          </ac:picMkLst>
        </pc:picChg>
        <pc:picChg chg="mod">
          <ac:chgData name="Mark McBroom" userId="de01338b-87ae-4cc8-be37-d0222828a4a1" providerId="ADAL" clId="{75F17C58-4EC9-4480-9992-DD570EEF44B8}" dt="2024-09-06T14:52:33.316" v="1280"/>
          <ac:picMkLst>
            <pc:docMk/>
            <pc:sldMk cId="509409502" sldId="272"/>
            <ac:picMk id="16" creationId="{DFB3AD11-0686-EEE6-AA1F-041B720EBE1C}"/>
          </ac:picMkLst>
        </pc:picChg>
        <pc:picChg chg="mod">
          <ac:chgData name="Mark McBroom" userId="de01338b-87ae-4cc8-be37-d0222828a4a1" providerId="ADAL" clId="{75F17C58-4EC9-4480-9992-DD570EEF44B8}" dt="2024-09-06T14:52:33.316" v="1280"/>
          <ac:picMkLst>
            <pc:docMk/>
            <pc:sldMk cId="509409502" sldId="272"/>
            <ac:picMk id="17" creationId="{0FFBC8FC-1CE8-206C-0500-6E641C8BFDF2}"/>
          </ac:picMkLst>
        </pc:picChg>
        <pc:picChg chg="mod">
          <ac:chgData name="Mark McBroom" userId="de01338b-87ae-4cc8-be37-d0222828a4a1" providerId="ADAL" clId="{75F17C58-4EC9-4480-9992-DD570EEF44B8}" dt="2024-09-06T14:52:33.316" v="1280"/>
          <ac:picMkLst>
            <pc:docMk/>
            <pc:sldMk cId="509409502" sldId="272"/>
            <ac:picMk id="18" creationId="{CF4AFBC8-BE67-CF07-04B4-BFE84B28A82A}"/>
          </ac:picMkLst>
        </pc:picChg>
        <pc:picChg chg="mod">
          <ac:chgData name="Mark McBroom" userId="de01338b-87ae-4cc8-be37-d0222828a4a1" providerId="ADAL" clId="{75F17C58-4EC9-4480-9992-DD570EEF44B8}" dt="2024-09-06T14:52:33.316" v="1280"/>
          <ac:picMkLst>
            <pc:docMk/>
            <pc:sldMk cId="509409502" sldId="272"/>
            <ac:picMk id="19" creationId="{D0FBAC46-E698-3FCB-4766-23C6EA17A761}"/>
          </ac:picMkLst>
        </pc:picChg>
        <pc:picChg chg="mod">
          <ac:chgData name="Mark McBroom" userId="de01338b-87ae-4cc8-be37-d0222828a4a1" providerId="ADAL" clId="{75F17C58-4EC9-4480-9992-DD570EEF44B8}" dt="2024-09-06T14:52:33.316" v="1280"/>
          <ac:picMkLst>
            <pc:docMk/>
            <pc:sldMk cId="509409502" sldId="272"/>
            <ac:picMk id="20" creationId="{DEE00DB1-AD07-72D2-DB36-99698BDF75FF}"/>
          </ac:picMkLst>
        </pc:picChg>
        <pc:picChg chg="mod">
          <ac:chgData name="Mark McBroom" userId="de01338b-87ae-4cc8-be37-d0222828a4a1" providerId="ADAL" clId="{75F17C58-4EC9-4480-9992-DD570EEF44B8}" dt="2024-09-06T14:52:33.316" v="1280"/>
          <ac:picMkLst>
            <pc:docMk/>
            <pc:sldMk cId="509409502" sldId="272"/>
            <ac:picMk id="21" creationId="{9AB247FB-6F8A-7D1E-B6A8-8A4B6847DC00}"/>
          </ac:picMkLst>
        </pc:picChg>
        <pc:picChg chg="mod">
          <ac:chgData name="Mark McBroom" userId="de01338b-87ae-4cc8-be37-d0222828a4a1" providerId="ADAL" clId="{75F17C58-4EC9-4480-9992-DD570EEF44B8}" dt="2024-09-06T14:52:33.316" v="1280"/>
          <ac:picMkLst>
            <pc:docMk/>
            <pc:sldMk cId="509409502" sldId="272"/>
            <ac:picMk id="22" creationId="{66EF6C90-EE6A-8717-76E5-6993EDF50DAD}"/>
          </ac:picMkLst>
        </pc:picChg>
        <pc:picChg chg="mod">
          <ac:chgData name="Mark McBroom" userId="de01338b-87ae-4cc8-be37-d0222828a4a1" providerId="ADAL" clId="{75F17C58-4EC9-4480-9992-DD570EEF44B8}" dt="2024-09-06T14:52:33.316" v="1280"/>
          <ac:picMkLst>
            <pc:docMk/>
            <pc:sldMk cId="509409502" sldId="272"/>
            <ac:picMk id="24" creationId="{8A84331B-2634-705E-603F-0464634CCAD6}"/>
          </ac:picMkLst>
        </pc:picChg>
        <pc:picChg chg="mod">
          <ac:chgData name="Mark McBroom" userId="de01338b-87ae-4cc8-be37-d0222828a4a1" providerId="ADAL" clId="{75F17C58-4EC9-4480-9992-DD570EEF44B8}" dt="2024-09-06T14:52:33.316" v="1280"/>
          <ac:picMkLst>
            <pc:docMk/>
            <pc:sldMk cId="509409502" sldId="272"/>
            <ac:picMk id="25" creationId="{C7884DB4-A0B2-887A-468E-7B8067E0DCD2}"/>
          </ac:picMkLst>
        </pc:picChg>
        <pc:picChg chg="mod">
          <ac:chgData name="Mark McBroom" userId="de01338b-87ae-4cc8-be37-d0222828a4a1" providerId="ADAL" clId="{75F17C58-4EC9-4480-9992-DD570EEF44B8}" dt="2024-09-06T14:52:33.316" v="1280"/>
          <ac:picMkLst>
            <pc:docMk/>
            <pc:sldMk cId="509409502" sldId="272"/>
            <ac:picMk id="26" creationId="{45687E40-1E14-ECF2-1F88-B39811331927}"/>
          </ac:picMkLst>
        </pc:picChg>
        <pc:picChg chg="add mod">
          <ac:chgData name="Mark McBroom" userId="de01338b-87ae-4cc8-be37-d0222828a4a1" providerId="ADAL" clId="{75F17C58-4EC9-4480-9992-DD570EEF44B8}" dt="2024-09-18T12:05:56.546" v="4584" actId="14100"/>
          <ac:picMkLst>
            <pc:docMk/>
            <pc:sldMk cId="509409502" sldId="272"/>
            <ac:picMk id="29" creationId="{594B60B2-26FB-9809-23E0-78F6922A10FB}"/>
          </ac:picMkLst>
        </pc:picChg>
      </pc:sldChg>
      <pc:sldChg chg="addSp delSp modSp mod addAnim delAnim modAnim modNotesTx">
        <pc:chgData name="Mark McBroom" userId="de01338b-87ae-4cc8-be37-d0222828a4a1" providerId="ADAL" clId="{75F17C58-4EC9-4480-9992-DD570EEF44B8}" dt="2024-09-20T15:19:58.409" v="5398" actId="20577"/>
        <pc:sldMkLst>
          <pc:docMk/>
          <pc:sldMk cId="3862509090" sldId="273"/>
        </pc:sldMkLst>
        <pc:spChg chg="mod">
          <ac:chgData name="Mark McBroom" userId="de01338b-87ae-4cc8-be37-d0222828a4a1" providerId="ADAL" clId="{75F17C58-4EC9-4480-9992-DD570EEF44B8}" dt="2024-09-06T15:07:19.645" v="2027" actId="20577"/>
          <ac:spMkLst>
            <pc:docMk/>
            <pc:sldMk cId="3862509090" sldId="273"/>
            <ac:spMk id="2" creationId="{5E79AFE9-3F6F-C146-AA7B-327C5025F8FA}"/>
          </ac:spMkLst>
        </pc:spChg>
        <pc:spChg chg="mod">
          <ac:chgData name="Mark McBroom" userId="de01338b-87ae-4cc8-be37-d0222828a4a1" providerId="ADAL" clId="{75F17C58-4EC9-4480-9992-DD570EEF44B8}" dt="2024-09-20T15:17:52.693" v="4930" actId="20577"/>
          <ac:spMkLst>
            <pc:docMk/>
            <pc:sldMk cId="3862509090" sldId="273"/>
            <ac:spMk id="7" creationId="{EA0D5B5B-9140-A94A-BE76-88DC57CD2B89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9" creationId="{6B028ABC-7AA1-F75A-FD58-FE828EE85F26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10" creationId="{A0B29C27-815F-5830-05C5-FDACDECD96CE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11" creationId="{078A5F9A-2122-A60A-2BC8-16A8E14350A8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12" creationId="{0791E396-AD18-F9B8-1C3E-E9BF29EC7CC6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13" creationId="{1B2A3D1F-412C-0C36-2387-E7F66CA8F423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14" creationId="{498F9B23-8D6E-E0B4-0FB7-CD2786DE384E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15" creationId="{32D2AE5E-5E08-B070-5B0D-65B2F7F34770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16" creationId="{FDEBCC39-F6A3-FE96-1737-B847162396D7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17" creationId="{9CCFBC9F-5F34-13AC-DF2B-3700E29BCAFB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18" creationId="{D1A53061-AE18-1284-54FD-B6627C482376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19" creationId="{E74A9C41-A259-197A-F514-AAD821219D5A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20" creationId="{52541055-55DA-2AC8-99A7-C67F43C4BDFC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22" creationId="{FE9B09C7-60E3-4FE4-2E9E-42D476A24FDC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24" creationId="{2CAEDB00-E4CA-1C02-F6D4-E25D5914B01C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25" creationId="{7891DEEC-6A2F-8B61-58AC-0820DCDEFF5D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26" creationId="{AB114D48-A4B6-FBF9-5AE4-D517C4DC7F18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27" creationId="{88525636-CA10-2C86-1C85-BB58079892A7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28" creationId="{30EA2900-AA6F-F822-7E03-C87B4591C428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29" creationId="{40820ECC-1114-60ED-0190-EBDD93475E3B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30" creationId="{CB089B23-67CA-DED1-34B9-78F7AF850A60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31" creationId="{E2D1CDCF-968F-6B23-2EBE-0D6C272F75E5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32" creationId="{2652D07E-71CD-F7D9-66C8-461E038F9FE6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33" creationId="{8EF84A8A-F1CD-D857-42B9-260A4546483E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34" creationId="{72B0D553-E59F-8D37-9AE7-3FE4DA486C14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36" creationId="{5CAEDBD7-6255-D0B7-0749-EFF8633BF5BA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37" creationId="{E14A52A6-0CD9-6E47-ED8B-63D4C3DCF3A3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39" creationId="{A7F93451-9E57-F1F3-AC01-614822588347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40" creationId="{944427B0-42B7-AC89-7F2A-050899D695E5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41" creationId="{4F989E31-168D-CB49-FBA8-99B98AF4DEB8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42" creationId="{66465617-BD12-DE87-AD4F-D4F4720E5A6C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43" creationId="{FEADBD3B-3B84-8287-B3E4-94400C31392F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45" creationId="{79D2D6D9-33A2-5337-C0C3-601874576B34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46" creationId="{51E0B9FF-E905-9C13-D4D7-CCCBFB34EFDD}"/>
          </ac:spMkLst>
        </pc:spChg>
        <pc:spChg chg="mod">
          <ac:chgData name="Mark McBroom" userId="de01338b-87ae-4cc8-be37-d0222828a4a1" providerId="ADAL" clId="{75F17C58-4EC9-4480-9992-DD570EEF44B8}" dt="2024-08-29T10:38:31.206" v="209"/>
          <ac:spMkLst>
            <pc:docMk/>
            <pc:sldMk cId="3862509090" sldId="273"/>
            <ac:spMk id="47" creationId="{C61882AC-732A-F723-8DBA-669929C7D6A1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50" creationId="{F0586E23-2434-E565-0149-1F84CF6081DB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51" creationId="{AE7556D2-4301-F1B7-04B7-1C07C5FD1C40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52" creationId="{DC8BC11F-6767-8403-D891-739C20AFE504}"/>
          </ac:spMkLst>
        </pc:spChg>
        <pc:spChg chg="add del mod">
          <ac:chgData name="Mark McBroom" userId="de01338b-87ae-4cc8-be37-d0222828a4a1" providerId="ADAL" clId="{75F17C58-4EC9-4480-9992-DD570EEF44B8}" dt="2024-09-06T14:55:53.115" v="1317" actId="478"/>
          <ac:spMkLst>
            <pc:docMk/>
            <pc:sldMk cId="3862509090" sldId="273"/>
            <ac:spMk id="53" creationId="{5605B9C3-8A86-C46D-4ADD-1E49A6C95381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54" creationId="{3985B623-E982-1A85-1462-F88697216629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55" creationId="{37111E06-C6BE-9217-37E8-32909CB13BCC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56" creationId="{C16F56AF-0AA2-BC23-7F38-2539E936D479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57" creationId="{5E4B300F-4A39-2CA7-65E7-6443D9474C45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58" creationId="{C67824D9-C635-F324-9426-DBAC72FE5736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59" creationId="{BD232B11-F8FE-4A96-D00F-5E3032AC5E02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60" creationId="{609BF830-CBDF-95BA-B34E-B47A1E12DA56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61" creationId="{1E01E05A-4662-7F20-FC0E-7151BC1E7F3F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63" creationId="{2DE7019B-1733-FCF9-9941-1D354B4787E8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25" creationId="{61EE7D29-B959-B4B7-6231-D5A3F7F667D3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27" creationId="{3EB8E816-A73C-66C0-135E-48CEABDC1653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29" creationId="{F6358F7D-83F7-E2BC-9BA0-B26772C958A0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30" creationId="{62953E67-A399-65D7-5209-F76574D3467A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31" creationId="{B29837A1-E1FF-F286-2F9B-9E4BB9456654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32" creationId="{06ED138A-38C7-DD85-318D-AF133455ACC3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33" creationId="{A3624991-209D-40F4-48FC-55C5F89A72BD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34" creationId="{253C2A04-9446-96E6-A068-FB9648407C89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35" creationId="{4359E40E-908F-D40F-C205-B22B5893F4CD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36" creationId="{572815CA-F0B5-D8E2-08F0-E51FEB4DC414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37" creationId="{7AC3B4A3-18D8-55DE-CC83-1879DD98E967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39" creationId="{107E1C8C-D40B-AC45-EEA5-61ADDF866951}"/>
          </ac:spMkLst>
        </pc:spChg>
        <pc:spChg chg="del mod">
          <ac:chgData name="Mark McBroom" userId="de01338b-87ae-4cc8-be37-d0222828a4a1" providerId="ADAL" clId="{75F17C58-4EC9-4480-9992-DD570EEF44B8}" dt="2024-09-06T14:55:56.937" v="1318" actId="478"/>
          <ac:spMkLst>
            <pc:docMk/>
            <pc:sldMk cId="3862509090" sldId="273"/>
            <ac:spMk id="1040" creationId="{C800C608-CA21-0F14-4FFF-FC17F6B3F5DB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42" creationId="{2D0B5971-6EC4-0B4E-4CB1-23317B518A47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43" creationId="{C1218620-C23A-7F30-1BFD-99EF466FD58D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44" creationId="{0B0548DC-9FF2-3DE0-4D23-B40440963FA9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45" creationId="{F9A18AE1-D703-A4C0-5F52-D914555F8745}"/>
          </ac:spMkLst>
        </pc:spChg>
        <pc:spChg chg="del mod">
          <ac:chgData name="Mark McBroom" userId="de01338b-87ae-4cc8-be37-d0222828a4a1" providerId="ADAL" clId="{75F17C58-4EC9-4480-9992-DD570EEF44B8}" dt="2024-09-06T14:56:12.175" v="1320" actId="478"/>
          <ac:spMkLst>
            <pc:docMk/>
            <pc:sldMk cId="3862509090" sldId="273"/>
            <ac:spMk id="1046" creationId="{19026169-E897-7454-A2AC-B6BA6EB98C73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48" creationId="{309990FF-656F-0C88-94ED-A699CA5A1D98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49" creationId="{F39A353A-E63E-8B99-D1BE-A56D60F958D6}"/>
          </ac:spMkLst>
        </pc:spChg>
        <pc:spChg chg="mod">
          <ac:chgData name="Mark McBroom" userId="de01338b-87ae-4cc8-be37-d0222828a4a1" providerId="ADAL" clId="{75F17C58-4EC9-4480-9992-DD570EEF44B8}" dt="2024-08-29T10:38:39.661" v="212"/>
          <ac:spMkLst>
            <pc:docMk/>
            <pc:sldMk cId="3862509090" sldId="273"/>
            <ac:spMk id="1050" creationId="{D64B51F2-A52A-F2CA-BE07-21DA47CD2E30}"/>
          </ac:spMkLst>
        </pc:spChg>
        <pc:grpChg chg="add mod">
          <ac:chgData name="Mark McBroom" userId="de01338b-87ae-4cc8-be37-d0222828a4a1" providerId="ADAL" clId="{75F17C58-4EC9-4480-9992-DD570EEF44B8}" dt="2024-08-29T10:38:31.206" v="209"/>
          <ac:grpSpMkLst>
            <pc:docMk/>
            <pc:sldMk cId="3862509090" sldId="273"/>
            <ac:grpSpMk id="4" creationId="{F3A5DEFA-D82D-F1F8-A036-7E8E784C0694}"/>
          </ac:grpSpMkLst>
        </pc:grpChg>
        <pc:grpChg chg="mod">
          <ac:chgData name="Mark McBroom" userId="de01338b-87ae-4cc8-be37-d0222828a4a1" providerId="ADAL" clId="{75F17C58-4EC9-4480-9992-DD570EEF44B8}" dt="2024-08-29T10:38:31.206" v="209"/>
          <ac:grpSpMkLst>
            <pc:docMk/>
            <pc:sldMk cId="3862509090" sldId="273"/>
            <ac:grpSpMk id="38" creationId="{620FF0D9-B763-5661-0081-F60D37DB25E0}"/>
          </ac:grpSpMkLst>
        </pc:grpChg>
        <pc:grpChg chg="mod">
          <ac:chgData name="Mark McBroom" userId="de01338b-87ae-4cc8-be37-d0222828a4a1" providerId="ADAL" clId="{75F17C58-4EC9-4480-9992-DD570EEF44B8}" dt="2024-08-29T10:38:31.206" v="209"/>
          <ac:grpSpMkLst>
            <pc:docMk/>
            <pc:sldMk cId="3862509090" sldId="273"/>
            <ac:grpSpMk id="44" creationId="{F16D0AA6-2F84-EFEE-BD85-AEBF1DA6DDA2}"/>
          </ac:grpSpMkLst>
        </pc:grpChg>
        <pc:grpChg chg="add mod">
          <ac:chgData name="Mark McBroom" userId="de01338b-87ae-4cc8-be37-d0222828a4a1" providerId="ADAL" clId="{75F17C58-4EC9-4480-9992-DD570EEF44B8}" dt="2024-09-13T12:18:06.997" v="3917" actId="1076"/>
          <ac:grpSpMkLst>
            <pc:docMk/>
            <pc:sldMk cId="3862509090" sldId="273"/>
            <ac:grpSpMk id="48" creationId="{922A66D0-FE18-5951-85FC-79419D23D584}"/>
          </ac:grpSpMkLst>
        </pc:grpChg>
        <pc:grpChg chg="mod">
          <ac:chgData name="Mark McBroom" userId="de01338b-87ae-4cc8-be37-d0222828a4a1" providerId="ADAL" clId="{75F17C58-4EC9-4480-9992-DD570EEF44B8}" dt="2024-08-29T10:38:39.661" v="212"/>
          <ac:grpSpMkLst>
            <pc:docMk/>
            <pc:sldMk cId="3862509090" sldId="273"/>
            <ac:grpSpMk id="1041" creationId="{D924714D-020B-33A7-B2DA-AC25DE8C101C}"/>
          </ac:grpSpMkLst>
        </pc:grpChg>
        <pc:grpChg chg="mod">
          <ac:chgData name="Mark McBroom" userId="de01338b-87ae-4cc8-be37-d0222828a4a1" providerId="ADAL" clId="{75F17C58-4EC9-4480-9992-DD570EEF44B8}" dt="2024-08-29T10:38:39.661" v="212"/>
          <ac:grpSpMkLst>
            <pc:docMk/>
            <pc:sldMk cId="3862509090" sldId="273"/>
            <ac:grpSpMk id="1047" creationId="{502B387C-1CE6-9903-F858-4747A8369D0E}"/>
          </ac:grpSpMkLst>
        </pc:grpChg>
        <pc:graphicFrameChg chg="mod">
          <ac:chgData name="Mark McBroom" userId="de01338b-87ae-4cc8-be37-d0222828a4a1" providerId="ADAL" clId="{75F17C58-4EC9-4480-9992-DD570EEF44B8}" dt="2024-08-29T10:38:33.656" v="210"/>
          <ac:graphicFrameMkLst>
            <pc:docMk/>
            <pc:sldMk cId="3862509090" sldId="273"/>
            <ac:graphicFrameMk id="8" creationId="{A9745CA4-67FA-3850-BF5B-DD4D3ACA8AD2}"/>
          </ac:graphicFrameMkLst>
        </pc:graphicFrameChg>
        <pc:graphicFrameChg chg="mod">
          <ac:chgData name="Mark McBroom" userId="de01338b-87ae-4cc8-be37-d0222828a4a1" providerId="ADAL" clId="{75F17C58-4EC9-4480-9992-DD570EEF44B8}" dt="2024-08-29T10:38:31.206" v="209"/>
          <ac:graphicFrameMkLst>
            <pc:docMk/>
            <pc:sldMk cId="3862509090" sldId="273"/>
            <ac:graphicFrameMk id="23" creationId="{6F933007-0565-08E6-29E3-A15564CC83A2}"/>
          </ac:graphicFrameMkLst>
        </pc:graphicFrameChg>
        <pc:graphicFrameChg chg="mod">
          <ac:chgData name="Mark McBroom" userId="de01338b-87ae-4cc8-be37-d0222828a4a1" providerId="ADAL" clId="{75F17C58-4EC9-4480-9992-DD570EEF44B8}" dt="2024-09-06T14:49:00.971" v="1117"/>
          <ac:graphicFrameMkLst>
            <pc:docMk/>
            <pc:sldMk cId="3862509090" sldId="273"/>
            <ac:graphicFrameMk id="49" creationId="{5CF8AE4B-7747-FE15-DFEA-A403AF40B66A}"/>
          </ac:graphicFrameMkLst>
        </pc:graphicFrameChg>
        <pc:graphicFrameChg chg="mod">
          <ac:chgData name="Mark McBroom" userId="de01338b-87ae-4cc8-be37-d0222828a4a1" providerId="ADAL" clId="{75F17C58-4EC9-4480-9992-DD570EEF44B8}" dt="2024-08-29T10:38:39.661" v="212"/>
          <ac:graphicFrameMkLst>
            <pc:docMk/>
            <pc:sldMk cId="3862509090" sldId="273"/>
            <ac:graphicFrameMk id="1024" creationId="{89F53AEE-B012-A964-5251-B05EA58B494F}"/>
          </ac:graphicFrameMkLst>
        </pc:graphicFrameChg>
        <pc:picChg chg="add del mod">
          <ac:chgData name="Mark McBroom" userId="de01338b-87ae-4cc8-be37-d0222828a4a1" providerId="ADAL" clId="{75F17C58-4EC9-4480-9992-DD570EEF44B8}" dt="2024-09-13T12:13:35.916" v="3901" actId="478"/>
          <ac:picMkLst>
            <pc:docMk/>
            <pc:sldMk cId="3862509090" sldId="273"/>
            <ac:picMk id="4" creationId="{D38A64F2-C20E-2221-9808-83E108DF2A3B}"/>
          </ac:picMkLst>
        </pc:picChg>
        <pc:picChg chg="add mod">
          <ac:chgData name="Mark McBroom" userId="de01338b-87ae-4cc8-be37-d0222828a4a1" providerId="ADAL" clId="{75F17C58-4EC9-4480-9992-DD570EEF44B8}" dt="2024-09-13T12:18:40.308" v="3924" actId="1076"/>
          <ac:picMkLst>
            <pc:docMk/>
            <pc:sldMk cId="3862509090" sldId="273"/>
            <ac:picMk id="8" creationId="{0A0E7B2D-FDAD-E7AC-B7BB-7F9E2D420CEE}"/>
          </ac:picMkLst>
        </pc:picChg>
        <pc:picChg chg="add mod">
          <ac:chgData name="Mark McBroom" userId="de01338b-87ae-4cc8-be37-d0222828a4a1" providerId="ADAL" clId="{75F17C58-4EC9-4480-9992-DD570EEF44B8}" dt="2024-09-13T12:18:12.771" v="3920" actId="1076"/>
          <ac:picMkLst>
            <pc:docMk/>
            <pc:sldMk cId="3862509090" sldId="273"/>
            <ac:picMk id="9" creationId="{F3C7F33A-1E88-E583-153F-4F6A6CF96C46}"/>
          </ac:picMkLst>
        </pc:picChg>
        <pc:picChg chg="add del mod">
          <ac:chgData name="Mark McBroom" userId="de01338b-87ae-4cc8-be37-d0222828a4a1" providerId="ADAL" clId="{75F17C58-4EC9-4480-9992-DD570EEF44B8}" dt="2024-09-13T12:15:59.869" v="3906" actId="478"/>
          <ac:picMkLst>
            <pc:docMk/>
            <pc:sldMk cId="3862509090" sldId="273"/>
            <ac:picMk id="1026" creationId="{5E4317A9-A9FF-69CF-308C-FD7081465E03}"/>
          </ac:picMkLst>
        </pc:picChg>
        <pc:picChg chg="add del mod">
          <ac:chgData name="Mark McBroom" userId="de01338b-87ae-4cc8-be37-d0222828a4a1" providerId="ADAL" clId="{75F17C58-4EC9-4480-9992-DD570EEF44B8}" dt="2024-09-13T12:18:39.165" v="3923" actId="1076"/>
          <ac:picMkLst>
            <pc:docMk/>
            <pc:sldMk cId="3862509090" sldId="273"/>
            <ac:picMk id="1028" creationId="{A26375D2-1F14-2609-2172-93A73FDAE4BB}"/>
          </ac:picMkLst>
        </pc:picChg>
        <pc:picChg chg="add del mod">
          <ac:chgData name="Mark McBroom" userId="de01338b-87ae-4cc8-be37-d0222828a4a1" providerId="ADAL" clId="{75F17C58-4EC9-4480-9992-DD570EEF44B8}" dt="2024-09-13T12:12:43.061" v="3896" actId="478"/>
          <ac:picMkLst>
            <pc:docMk/>
            <pc:sldMk cId="3862509090" sldId="273"/>
            <ac:picMk id="1051" creationId="{8FF687E3-0C6E-91B3-8875-2C719187E48E}"/>
          </ac:picMkLst>
        </pc:picChg>
        <pc:cxnChg chg="mod">
          <ac:chgData name="Mark McBroom" userId="de01338b-87ae-4cc8-be37-d0222828a4a1" providerId="ADAL" clId="{75F17C58-4EC9-4480-9992-DD570EEF44B8}" dt="2024-08-29T10:38:31.206" v="209"/>
          <ac:cxnSpMkLst>
            <pc:docMk/>
            <pc:sldMk cId="3862509090" sldId="273"/>
            <ac:cxnSpMk id="21" creationId="{F9F30CA3-8D04-F369-C6A2-26735D391FCA}"/>
          </ac:cxnSpMkLst>
        </pc:cxnChg>
        <pc:cxnChg chg="mod">
          <ac:chgData name="Mark McBroom" userId="de01338b-87ae-4cc8-be37-d0222828a4a1" providerId="ADAL" clId="{75F17C58-4EC9-4480-9992-DD570EEF44B8}" dt="2024-08-29T10:38:31.206" v="209"/>
          <ac:cxnSpMkLst>
            <pc:docMk/>
            <pc:sldMk cId="3862509090" sldId="273"/>
            <ac:cxnSpMk id="35" creationId="{DEFA0936-F09D-9F34-156E-F5254E251527}"/>
          </ac:cxnSpMkLst>
        </pc:cxnChg>
        <pc:cxnChg chg="mod">
          <ac:chgData name="Mark McBroom" userId="de01338b-87ae-4cc8-be37-d0222828a4a1" providerId="ADAL" clId="{75F17C58-4EC9-4480-9992-DD570EEF44B8}" dt="2024-08-29T10:38:39.661" v="212"/>
          <ac:cxnSpMkLst>
            <pc:docMk/>
            <pc:sldMk cId="3862509090" sldId="273"/>
            <ac:cxnSpMk id="62" creationId="{B77BF882-BB5A-B05A-3F33-08A2AF115849}"/>
          </ac:cxnSpMkLst>
        </pc:cxnChg>
        <pc:cxnChg chg="mod">
          <ac:chgData name="Mark McBroom" userId="de01338b-87ae-4cc8-be37-d0222828a4a1" providerId="ADAL" clId="{75F17C58-4EC9-4480-9992-DD570EEF44B8}" dt="2024-08-29T10:38:39.661" v="212"/>
          <ac:cxnSpMkLst>
            <pc:docMk/>
            <pc:sldMk cId="3862509090" sldId="273"/>
            <ac:cxnSpMk id="1038" creationId="{DDC56FBE-2DD9-BD34-9FB2-959F31B7F79B}"/>
          </ac:cxnSpMkLst>
        </pc:cxnChg>
      </pc:sldChg>
      <pc:sldChg chg="modSp mod">
        <pc:chgData name="Mark McBroom" userId="de01338b-87ae-4cc8-be37-d0222828a4a1" providerId="ADAL" clId="{75F17C58-4EC9-4480-9992-DD570EEF44B8}" dt="2024-09-06T15:23:31.172" v="2503" actId="1076"/>
        <pc:sldMkLst>
          <pc:docMk/>
          <pc:sldMk cId="813492594" sldId="276"/>
        </pc:sldMkLst>
        <pc:spChg chg="mod">
          <ac:chgData name="Mark McBroom" userId="de01338b-87ae-4cc8-be37-d0222828a4a1" providerId="ADAL" clId="{75F17C58-4EC9-4480-9992-DD570EEF44B8}" dt="2024-09-06T15:23:25.886" v="2502" actId="403"/>
          <ac:spMkLst>
            <pc:docMk/>
            <pc:sldMk cId="813492594" sldId="276"/>
            <ac:spMk id="3" creationId="{4A535569-0FF1-BE42-9EB7-400E88E53DFA}"/>
          </ac:spMkLst>
        </pc:spChg>
        <pc:spChg chg="mod">
          <ac:chgData name="Mark McBroom" userId="de01338b-87ae-4cc8-be37-d0222828a4a1" providerId="ADAL" clId="{75F17C58-4EC9-4480-9992-DD570EEF44B8}" dt="2024-09-06T15:23:31.172" v="2503" actId="1076"/>
          <ac:spMkLst>
            <pc:docMk/>
            <pc:sldMk cId="813492594" sldId="276"/>
            <ac:spMk id="4" creationId="{A8B2C210-AC6F-3744-9124-028E12109C75}"/>
          </ac:spMkLst>
        </pc:spChg>
      </pc:sldChg>
      <pc:sldChg chg="modSp mod">
        <pc:chgData name="Mark McBroom" userId="de01338b-87ae-4cc8-be37-d0222828a4a1" providerId="ADAL" clId="{75F17C58-4EC9-4480-9992-DD570EEF44B8}" dt="2024-09-06T15:28:54.373" v="2526" actId="14100"/>
        <pc:sldMkLst>
          <pc:docMk/>
          <pc:sldMk cId="2850763969" sldId="279"/>
        </pc:sldMkLst>
        <pc:spChg chg="mod">
          <ac:chgData name="Mark McBroom" userId="de01338b-87ae-4cc8-be37-d0222828a4a1" providerId="ADAL" clId="{75F17C58-4EC9-4480-9992-DD570EEF44B8}" dt="2024-09-06T15:27:47.807" v="2524" actId="20577"/>
          <ac:spMkLst>
            <pc:docMk/>
            <pc:sldMk cId="2850763969" sldId="279"/>
            <ac:spMk id="8" creationId="{5008A32A-D27B-387F-5B57-8BD595491766}"/>
          </ac:spMkLst>
        </pc:spChg>
        <pc:spChg chg="mod">
          <ac:chgData name="Mark McBroom" userId="de01338b-87ae-4cc8-be37-d0222828a4a1" providerId="ADAL" clId="{75F17C58-4EC9-4480-9992-DD570EEF44B8}" dt="2024-09-06T15:28:54.373" v="2526" actId="14100"/>
          <ac:spMkLst>
            <pc:docMk/>
            <pc:sldMk cId="2850763969" sldId="279"/>
            <ac:spMk id="11" creationId="{BE4CD9F9-EC7C-7D9C-D35D-AC4229AEFD97}"/>
          </ac:spMkLst>
        </pc:spChg>
        <pc:picChg chg="mod">
          <ac:chgData name="Mark McBroom" userId="de01338b-87ae-4cc8-be37-d0222828a4a1" providerId="ADAL" clId="{75F17C58-4EC9-4480-9992-DD570EEF44B8}" dt="2024-09-06T14:58:47.420" v="1334" actId="14100"/>
          <ac:picMkLst>
            <pc:docMk/>
            <pc:sldMk cId="2850763969" sldId="279"/>
            <ac:picMk id="10" creationId="{0AD97A13-2F40-F515-55F9-41BCADE711DB}"/>
          </ac:picMkLst>
        </pc:picChg>
      </pc:sldChg>
      <pc:sldChg chg="modSp mod">
        <pc:chgData name="Mark McBroom" userId="de01338b-87ae-4cc8-be37-d0222828a4a1" providerId="ADAL" clId="{75F17C58-4EC9-4480-9992-DD570EEF44B8}" dt="2024-09-16T17:33:36.232" v="4224" actId="20577"/>
        <pc:sldMkLst>
          <pc:docMk/>
          <pc:sldMk cId="4082981437" sldId="280"/>
        </pc:sldMkLst>
        <pc:spChg chg="mod">
          <ac:chgData name="Mark McBroom" userId="de01338b-87ae-4cc8-be37-d0222828a4a1" providerId="ADAL" clId="{75F17C58-4EC9-4480-9992-DD570EEF44B8}" dt="2024-09-16T17:33:36.232" v="4224" actId="20577"/>
          <ac:spMkLst>
            <pc:docMk/>
            <pc:sldMk cId="4082981437" sldId="280"/>
            <ac:spMk id="8" creationId="{5008A32A-D27B-387F-5B57-8BD595491766}"/>
          </ac:spMkLst>
        </pc:spChg>
      </pc:sldChg>
      <pc:sldChg chg="addSp modSp mod modAnim modShow">
        <pc:chgData name="Mark McBroom" userId="de01338b-87ae-4cc8-be37-d0222828a4a1" providerId="ADAL" clId="{75F17C58-4EC9-4480-9992-DD570EEF44B8}" dt="2024-09-23T22:05:50.896" v="5510" actId="729"/>
        <pc:sldMkLst>
          <pc:docMk/>
          <pc:sldMk cId="3826419431" sldId="281"/>
        </pc:sldMkLst>
        <pc:spChg chg="add mod">
          <ac:chgData name="Mark McBroom" userId="de01338b-87ae-4cc8-be37-d0222828a4a1" providerId="ADAL" clId="{75F17C58-4EC9-4480-9992-DD570EEF44B8}" dt="2024-09-06T15:29:38.664" v="2529" actId="14100"/>
          <ac:spMkLst>
            <pc:docMk/>
            <pc:sldMk cId="3826419431" sldId="281"/>
            <ac:spMk id="5" creationId="{0BCF72DD-F11B-057C-4A86-AFE995E3BCFE}"/>
          </ac:spMkLst>
        </pc:spChg>
        <pc:graphicFrameChg chg="modGraphic">
          <ac:chgData name="Mark McBroom" userId="de01338b-87ae-4cc8-be37-d0222828a4a1" providerId="ADAL" clId="{75F17C58-4EC9-4480-9992-DD570EEF44B8}" dt="2024-09-17T10:55:52.779" v="4552" actId="113"/>
          <ac:graphicFrameMkLst>
            <pc:docMk/>
            <pc:sldMk cId="3826419431" sldId="281"/>
            <ac:graphicFrameMk id="4" creationId="{E81946C5-AE24-3F7F-3132-96D9CB22426C}"/>
          </ac:graphicFrameMkLst>
        </pc:graphicFrameChg>
      </pc:sldChg>
      <pc:sldChg chg="modSp mod modNotesTx">
        <pc:chgData name="Mark McBroom" userId="de01338b-87ae-4cc8-be37-d0222828a4a1" providerId="ADAL" clId="{75F17C58-4EC9-4480-9992-DD570EEF44B8}" dt="2024-09-23T22:05:44.655" v="5509" actId="20577"/>
        <pc:sldMkLst>
          <pc:docMk/>
          <pc:sldMk cId="1908598424" sldId="282"/>
        </pc:sldMkLst>
        <pc:spChg chg="mod">
          <ac:chgData name="Mark McBroom" userId="de01338b-87ae-4cc8-be37-d0222828a4a1" providerId="ADAL" clId="{75F17C58-4EC9-4480-9992-DD570EEF44B8}" dt="2024-09-23T22:05:01.349" v="5459" actId="1038"/>
          <ac:spMkLst>
            <pc:docMk/>
            <pc:sldMk cId="1908598424" sldId="282"/>
            <ac:spMk id="4" creationId="{B6805A29-F61F-F68A-A6E6-009386275A9B}"/>
          </ac:spMkLst>
        </pc:spChg>
        <pc:spChg chg="mod">
          <ac:chgData name="Mark McBroom" userId="de01338b-87ae-4cc8-be37-d0222828a4a1" providerId="ADAL" clId="{75F17C58-4EC9-4480-9992-DD570EEF44B8}" dt="2024-09-23T22:05:24.700" v="5507" actId="14100"/>
          <ac:spMkLst>
            <pc:docMk/>
            <pc:sldMk cId="1908598424" sldId="282"/>
            <ac:spMk id="5" creationId="{F797BE88-FE53-602F-62E8-ED7BC4346C0D}"/>
          </ac:spMkLst>
        </pc:spChg>
        <pc:spChg chg="mod">
          <ac:chgData name="Mark McBroom" userId="de01338b-87ae-4cc8-be37-d0222828a4a1" providerId="ADAL" clId="{75F17C58-4EC9-4480-9992-DD570EEF44B8}" dt="2024-09-06T15:31:09.312" v="2539" actId="20577"/>
          <ac:spMkLst>
            <pc:docMk/>
            <pc:sldMk cId="1908598424" sldId="282"/>
            <ac:spMk id="8" creationId="{5008A32A-D27B-387F-5B57-8BD595491766}"/>
          </ac:spMkLst>
        </pc:spChg>
        <pc:spChg chg="mod">
          <ac:chgData name="Mark McBroom" userId="de01338b-87ae-4cc8-be37-d0222828a4a1" providerId="ADAL" clId="{75F17C58-4EC9-4480-9992-DD570EEF44B8}" dt="2024-09-23T22:05:44.655" v="5509" actId="20577"/>
          <ac:spMkLst>
            <pc:docMk/>
            <pc:sldMk cId="1908598424" sldId="282"/>
            <ac:spMk id="9" creationId="{4EF24D21-3C21-3F93-0F75-4138C1F5B2B5}"/>
          </ac:spMkLst>
        </pc:spChg>
        <pc:spChg chg="mod">
          <ac:chgData name="Mark McBroom" userId="de01338b-87ae-4cc8-be37-d0222828a4a1" providerId="ADAL" clId="{75F17C58-4EC9-4480-9992-DD570EEF44B8}" dt="2024-09-23T22:05:09.611" v="5494" actId="1038"/>
          <ac:spMkLst>
            <pc:docMk/>
            <pc:sldMk cId="1908598424" sldId="282"/>
            <ac:spMk id="11" creationId="{4DEF3129-4CED-D220-A3FE-EB021F7520C1}"/>
          </ac:spMkLst>
        </pc:spChg>
        <pc:picChg chg="mod">
          <ac:chgData name="Mark McBroom" userId="de01338b-87ae-4cc8-be37-d0222828a4a1" providerId="ADAL" clId="{75F17C58-4EC9-4480-9992-DD570EEF44B8}" dt="2024-09-23T22:04:52.585" v="5437" actId="1037"/>
          <ac:picMkLst>
            <pc:docMk/>
            <pc:sldMk cId="1908598424" sldId="282"/>
            <ac:picMk id="2" creationId="{843310FC-7702-2FC8-6CBD-80F48A8BE6C4}"/>
          </ac:picMkLst>
        </pc:picChg>
      </pc:sldChg>
      <pc:sldChg chg="modSp modAnim modNotesTx">
        <pc:chgData name="Mark McBroom" userId="de01338b-87ae-4cc8-be37-d0222828a4a1" providerId="ADAL" clId="{75F17C58-4EC9-4480-9992-DD570EEF44B8}" dt="2024-09-18T12:26:54.061" v="4676"/>
        <pc:sldMkLst>
          <pc:docMk/>
          <pc:sldMk cId="882608151" sldId="283"/>
        </pc:sldMkLst>
        <pc:spChg chg="mod">
          <ac:chgData name="Mark McBroom" userId="de01338b-87ae-4cc8-be37-d0222828a4a1" providerId="ADAL" clId="{75F17C58-4EC9-4480-9992-DD570EEF44B8}" dt="2024-09-16T17:42:57.660" v="4502" actId="20577"/>
          <ac:spMkLst>
            <pc:docMk/>
            <pc:sldMk cId="882608151" sldId="283"/>
            <ac:spMk id="17" creationId="{72102D97-ADC6-4545-A8E4-835E449346FB}"/>
          </ac:spMkLst>
        </pc:spChg>
      </pc:sldChg>
      <pc:sldChg chg="addSp delSp modSp mod modAnim modNotesTx">
        <pc:chgData name="Mark McBroom" userId="de01338b-87ae-4cc8-be37-d0222828a4a1" providerId="ADAL" clId="{75F17C58-4EC9-4480-9992-DD570EEF44B8}" dt="2024-09-16T17:32:50.252" v="4188" actId="20577"/>
        <pc:sldMkLst>
          <pc:docMk/>
          <pc:sldMk cId="727837612" sldId="286"/>
        </pc:sldMkLst>
        <pc:spChg chg="mod">
          <ac:chgData name="Mark McBroom" userId="de01338b-87ae-4cc8-be37-d0222828a4a1" providerId="ADAL" clId="{75F17C58-4EC9-4480-9992-DD570EEF44B8}" dt="2024-09-13T12:25:28.461" v="3941" actId="20577"/>
          <ac:spMkLst>
            <pc:docMk/>
            <pc:sldMk cId="727837612" sldId="286"/>
            <ac:spMk id="8" creationId="{9F26F8BB-1539-D793-966D-B1DA2161674B}"/>
          </ac:spMkLst>
        </pc:spChg>
        <pc:picChg chg="del">
          <ac:chgData name="Mark McBroom" userId="de01338b-87ae-4cc8-be37-d0222828a4a1" providerId="ADAL" clId="{75F17C58-4EC9-4480-9992-DD570EEF44B8}" dt="2024-09-06T15:38:06.702" v="2673" actId="478"/>
          <ac:picMkLst>
            <pc:docMk/>
            <pc:sldMk cId="727837612" sldId="286"/>
            <ac:picMk id="2" creationId="{FD699860-5A32-2503-D23C-45F82803C55B}"/>
          </ac:picMkLst>
        </pc:picChg>
        <pc:picChg chg="add del mod">
          <ac:chgData name="Mark McBroom" userId="de01338b-87ae-4cc8-be37-d0222828a4a1" providerId="ADAL" clId="{75F17C58-4EC9-4480-9992-DD570EEF44B8}" dt="2024-09-06T15:38:22.191" v="2677" actId="478"/>
          <ac:picMkLst>
            <pc:docMk/>
            <pc:sldMk cId="727837612" sldId="286"/>
            <ac:picMk id="9" creationId="{007AD65B-7729-00AF-50A4-ABAD5ECB8408}"/>
          </ac:picMkLst>
        </pc:picChg>
        <pc:picChg chg="add mod ord">
          <ac:chgData name="Mark McBroom" userId="de01338b-87ae-4cc8-be37-d0222828a4a1" providerId="ADAL" clId="{75F17C58-4EC9-4480-9992-DD570EEF44B8}" dt="2024-09-06T15:38:53.227" v="2680" actId="167"/>
          <ac:picMkLst>
            <pc:docMk/>
            <pc:sldMk cId="727837612" sldId="286"/>
            <ac:picMk id="11" creationId="{BD32E681-A811-8E01-47F8-93554DE14BEF}"/>
          </ac:picMkLst>
        </pc:picChg>
        <pc:cxnChg chg="add mod">
          <ac:chgData name="Mark McBroom" userId="de01338b-87ae-4cc8-be37-d0222828a4a1" providerId="ADAL" clId="{75F17C58-4EC9-4480-9992-DD570EEF44B8}" dt="2024-09-06T15:39:41.476" v="2682" actId="1582"/>
          <ac:cxnSpMkLst>
            <pc:docMk/>
            <pc:sldMk cId="727837612" sldId="286"/>
            <ac:cxnSpMk id="13" creationId="{31612D15-E6F0-FC46-A93A-A5754405EBF5}"/>
          </ac:cxnSpMkLst>
        </pc:cxnChg>
      </pc:sldChg>
      <pc:sldChg chg="modSp mod">
        <pc:chgData name="Mark McBroom" userId="de01338b-87ae-4cc8-be37-d0222828a4a1" providerId="ADAL" clId="{75F17C58-4EC9-4480-9992-DD570EEF44B8}" dt="2024-09-16T17:33:50.880" v="4248" actId="20577"/>
        <pc:sldMkLst>
          <pc:docMk/>
          <pc:sldMk cId="22958622" sldId="287"/>
        </pc:sldMkLst>
        <pc:spChg chg="mod">
          <ac:chgData name="Mark McBroom" userId="de01338b-87ae-4cc8-be37-d0222828a4a1" providerId="ADAL" clId="{75F17C58-4EC9-4480-9992-DD570EEF44B8}" dt="2024-09-16T17:33:50.880" v="4248" actId="20577"/>
          <ac:spMkLst>
            <pc:docMk/>
            <pc:sldMk cId="22958622" sldId="287"/>
            <ac:spMk id="5" creationId="{98711777-3B39-BC88-A0F3-23ED9AC41565}"/>
          </ac:spMkLst>
        </pc:spChg>
      </pc:sldChg>
      <pc:sldChg chg="modNotesTx">
        <pc:chgData name="Mark McBroom" userId="de01338b-87ae-4cc8-be37-d0222828a4a1" providerId="ADAL" clId="{75F17C58-4EC9-4480-9992-DD570EEF44B8}" dt="2024-09-13T19:19:16.873" v="4088" actId="20577"/>
        <pc:sldMkLst>
          <pc:docMk/>
          <pc:sldMk cId="4092814671" sldId="288"/>
        </pc:sldMkLst>
      </pc:sldChg>
      <pc:sldChg chg="modSp mod">
        <pc:chgData name="Mark McBroom" userId="de01338b-87ae-4cc8-be37-d0222828a4a1" providerId="ADAL" clId="{75F17C58-4EC9-4480-9992-DD570EEF44B8}" dt="2024-08-28T17:41:27.138" v="9" actId="20577"/>
        <pc:sldMkLst>
          <pc:docMk/>
          <pc:sldMk cId="1767690792" sldId="289"/>
        </pc:sldMkLst>
        <pc:spChg chg="mod">
          <ac:chgData name="Mark McBroom" userId="de01338b-87ae-4cc8-be37-d0222828a4a1" providerId="ADAL" clId="{75F17C58-4EC9-4480-9992-DD570EEF44B8}" dt="2024-08-28T17:41:27.138" v="9" actId="20577"/>
          <ac:spMkLst>
            <pc:docMk/>
            <pc:sldMk cId="1767690792" sldId="289"/>
            <ac:spMk id="5" creationId="{7BD5086C-37A9-508D-890E-CEEC3F01265D}"/>
          </ac:spMkLst>
        </pc:spChg>
      </pc:sldChg>
      <pc:sldChg chg="addSp delSp modSp new mod modClrScheme modAnim chgLayout">
        <pc:chgData name="Mark McBroom" userId="de01338b-87ae-4cc8-be37-d0222828a4a1" providerId="ADAL" clId="{75F17C58-4EC9-4480-9992-DD570EEF44B8}" dt="2024-09-18T12:31:20.044" v="4688"/>
        <pc:sldMkLst>
          <pc:docMk/>
          <pc:sldMk cId="630341620" sldId="290"/>
        </pc:sldMkLst>
        <pc:spChg chg="del mod ord">
          <ac:chgData name="Mark McBroom" userId="de01338b-87ae-4cc8-be37-d0222828a4a1" providerId="ADAL" clId="{75F17C58-4EC9-4480-9992-DD570EEF44B8}" dt="2024-09-09T10:22:04.471" v="2743" actId="700"/>
          <ac:spMkLst>
            <pc:docMk/>
            <pc:sldMk cId="630341620" sldId="290"/>
            <ac:spMk id="2" creationId="{FC7C0DAC-AAEA-1441-06BD-7330C673EB1A}"/>
          </ac:spMkLst>
        </pc:spChg>
        <pc:spChg chg="mod ord">
          <ac:chgData name="Mark McBroom" userId="de01338b-87ae-4cc8-be37-d0222828a4a1" providerId="ADAL" clId="{75F17C58-4EC9-4480-9992-DD570EEF44B8}" dt="2024-09-09T10:22:04.471" v="2743" actId="700"/>
          <ac:spMkLst>
            <pc:docMk/>
            <pc:sldMk cId="630341620" sldId="290"/>
            <ac:spMk id="3" creationId="{1CDB0E96-62D3-3B9E-4D25-EE927DD76F21}"/>
          </ac:spMkLst>
        </pc:spChg>
        <pc:spChg chg="del">
          <ac:chgData name="Mark McBroom" userId="de01338b-87ae-4cc8-be37-d0222828a4a1" providerId="ADAL" clId="{75F17C58-4EC9-4480-9992-DD570EEF44B8}" dt="2024-09-09T10:22:04.471" v="2743" actId="700"/>
          <ac:spMkLst>
            <pc:docMk/>
            <pc:sldMk cId="630341620" sldId="290"/>
            <ac:spMk id="4" creationId="{ADC5F933-9021-EC97-9901-70A239745635}"/>
          </ac:spMkLst>
        </pc:spChg>
        <pc:spChg chg="mod ord">
          <ac:chgData name="Mark McBroom" userId="de01338b-87ae-4cc8-be37-d0222828a4a1" providerId="ADAL" clId="{75F17C58-4EC9-4480-9992-DD570EEF44B8}" dt="2024-09-09T10:22:35.543" v="2863" actId="20577"/>
          <ac:spMkLst>
            <pc:docMk/>
            <pc:sldMk cId="630341620" sldId="290"/>
            <ac:spMk id="5" creationId="{31DB4287-8A38-5EF5-2B80-17B404BE8085}"/>
          </ac:spMkLst>
        </pc:spChg>
        <pc:spChg chg="mod ord">
          <ac:chgData name="Mark McBroom" userId="de01338b-87ae-4cc8-be37-d0222828a4a1" providerId="ADAL" clId="{75F17C58-4EC9-4480-9992-DD570EEF44B8}" dt="2024-09-09T10:22:04.471" v="2743" actId="700"/>
          <ac:spMkLst>
            <pc:docMk/>
            <pc:sldMk cId="630341620" sldId="290"/>
            <ac:spMk id="6" creationId="{230F1C1E-0408-C8F5-8074-F28EA6047C7C}"/>
          </ac:spMkLst>
        </pc:spChg>
        <pc:spChg chg="mod ord">
          <ac:chgData name="Mark McBroom" userId="de01338b-87ae-4cc8-be37-d0222828a4a1" providerId="ADAL" clId="{75F17C58-4EC9-4480-9992-DD570EEF44B8}" dt="2024-09-09T10:22:04.471" v="2743" actId="700"/>
          <ac:spMkLst>
            <pc:docMk/>
            <pc:sldMk cId="630341620" sldId="290"/>
            <ac:spMk id="7" creationId="{334A414F-03DB-BAC3-05AB-6C7A9BA611FF}"/>
          </ac:spMkLst>
        </pc:spChg>
        <pc:spChg chg="add mod ord">
          <ac:chgData name="Mark McBroom" userId="de01338b-87ae-4cc8-be37-d0222828a4a1" providerId="ADAL" clId="{75F17C58-4EC9-4480-9992-DD570EEF44B8}" dt="2024-09-13T15:43:24.990" v="3965" actId="20577"/>
          <ac:spMkLst>
            <pc:docMk/>
            <pc:sldMk cId="630341620" sldId="290"/>
            <ac:spMk id="8" creationId="{69DACFE4-3534-6F7F-A679-9742C21CE64A}"/>
          </ac:spMkLst>
        </pc:spChg>
        <pc:picChg chg="add mod">
          <ac:chgData name="Mark McBroom" userId="de01338b-87ae-4cc8-be37-d0222828a4a1" providerId="ADAL" clId="{75F17C58-4EC9-4480-9992-DD570EEF44B8}" dt="2024-09-12T12:16:41.165" v="3889" actId="1076"/>
          <ac:picMkLst>
            <pc:docMk/>
            <pc:sldMk cId="630341620" sldId="290"/>
            <ac:picMk id="10" creationId="{E377C745-8846-9C3E-0B63-AB6FBAB6E8CA}"/>
          </ac:picMkLst>
        </pc:picChg>
        <pc:picChg chg="add mod">
          <ac:chgData name="Mark McBroom" userId="de01338b-87ae-4cc8-be37-d0222828a4a1" providerId="ADAL" clId="{75F17C58-4EC9-4480-9992-DD570EEF44B8}" dt="2024-09-12T12:16:35.008" v="3887" actId="1076"/>
          <ac:picMkLst>
            <pc:docMk/>
            <pc:sldMk cId="630341620" sldId="290"/>
            <ac:picMk id="11" creationId="{F66591BC-6645-3F45-E2E9-BFECA56A095F}"/>
          </ac:picMkLst>
        </pc:picChg>
      </pc:sldChg>
    </pc:docChg>
  </pc:docChgLst>
  <pc:docChgLst>
    <pc:chgData name="Mark McBroom" userId="de01338b-87ae-4cc8-be37-d0222828a4a1" providerId="ADAL" clId="{3AC063B5-D330-4CF4-95BC-5B0B9C3194B7}"/>
    <pc:docChg chg="modSld">
      <pc:chgData name="Mark McBroom" userId="de01338b-87ae-4cc8-be37-d0222828a4a1" providerId="ADAL" clId="{3AC063B5-D330-4CF4-95BC-5B0B9C3194B7}" dt="2024-09-26T11:25:53.871" v="2" actId="20577"/>
      <pc:docMkLst>
        <pc:docMk/>
      </pc:docMkLst>
      <pc:sldChg chg="modSp mod">
        <pc:chgData name="Mark McBroom" userId="de01338b-87ae-4cc8-be37-d0222828a4a1" providerId="ADAL" clId="{3AC063B5-D330-4CF4-95BC-5B0B9C3194B7}" dt="2024-09-26T11:25:53.871" v="2" actId="20577"/>
        <pc:sldMkLst>
          <pc:docMk/>
          <pc:sldMk cId="2910518649" sldId="271"/>
        </pc:sldMkLst>
        <pc:spChg chg="mod">
          <ac:chgData name="Mark McBroom" userId="de01338b-87ae-4cc8-be37-d0222828a4a1" providerId="ADAL" clId="{3AC063B5-D330-4CF4-95BC-5B0B9C3194B7}" dt="2024-09-26T11:25:53.871" v="2" actId="20577"/>
          <ac:spMkLst>
            <pc:docMk/>
            <pc:sldMk cId="2910518649" sldId="271"/>
            <ac:spMk id="5" creationId="{D1402962-F9BF-724E-A13B-72CD3DD8C783}"/>
          </ac:spMkLst>
        </pc:spChg>
      </pc:sldChg>
      <pc:sldChg chg="modSp mod">
        <pc:chgData name="Mark McBroom" userId="de01338b-87ae-4cc8-be37-d0222828a4a1" providerId="ADAL" clId="{3AC063B5-D330-4CF4-95BC-5B0B9C3194B7}" dt="2024-09-24T01:26:07.701" v="1" actId="20577"/>
        <pc:sldMkLst>
          <pc:docMk/>
          <pc:sldMk cId="813492594" sldId="276"/>
        </pc:sldMkLst>
        <pc:spChg chg="mod">
          <ac:chgData name="Mark McBroom" userId="de01338b-87ae-4cc8-be37-d0222828a4a1" providerId="ADAL" clId="{3AC063B5-D330-4CF4-95BC-5B0B9C3194B7}" dt="2024-09-24T01:26:07.701" v="1" actId="20577"/>
          <ac:spMkLst>
            <pc:docMk/>
            <pc:sldMk cId="813492594" sldId="276"/>
            <ac:spMk id="3" creationId="{4A535569-0FF1-BE42-9EB7-400E88E53DFA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875667335828733E-3"/>
          <c:y val="0.24434065409020453"/>
          <c:w val="0.60411458924975203"/>
          <c:h val="0.9126617079106174"/>
        </c:manualLayout>
      </c:layout>
      <c:doughnut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ABE5"/>
            </a:solidFill>
            <a:ln w="19050"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0C-4680-B8AD-4F35163E66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794270537512398"/>
          <c:y val="1.9849611838496057E-2"/>
          <c:w val="0.60411458924975203"/>
          <c:h val="0.9126617079106174"/>
        </c:manualLayout>
      </c:layout>
      <c:doughnut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9FFF9F"/>
            </a:solidFill>
            <a:ln w="19050"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14-4C79-8C4A-AB3A3861F7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12-0741-84CC-2D6AA9C2237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12-0741-84CC-2D6AA9C2237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412-0741-84CC-2D6AA9C22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92992224"/>
        <c:axId val="592993872"/>
      </c:barChart>
      <c:catAx>
        <c:axId val="592992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2993872"/>
        <c:crosses val="autoZero"/>
        <c:auto val="1"/>
        <c:lblAlgn val="ctr"/>
        <c:lblOffset val="100"/>
        <c:noMultiLvlLbl val="0"/>
      </c:catAx>
      <c:valAx>
        <c:axId val="592993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2992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E9E-5B44-844E-3DDB0315AA2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E9E-5B44-844E-3DDB0315AA2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E9E-5B44-844E-3DDB0315AA2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E9E-5B44-844E-3DDB0315AA2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07-F94C-83C0-596E0E17E2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26 September 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25 September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my role as an application engineer for the auto industry I work with many different OEMs and suppliers.</a:t>
            </a:r>
          </a:p>
          <a:p>
            <a:r>
              <a:rPr lang="en-US" dirty="0"/>
              <a:t>We are seeing two trends</a:t>
            </a:r>
          </a:p>
          <a:p>
            <a:pPr marL="228600" indent="-228600">
              <a:buAutoNum type="arabicPeriod"/>
            </a:pPr>
            <a:r>
              <a:rPr lang="en-US" dirty="0"/>
              <a:t>OEMs moving to zonal architectures to simplify the development, integration and update of on-board software</a:t>
            </a:r>
          </a:p>
          <a:p>
            <a:pPr marL="228600" indent="-228600">
              <a:buAutoNum type="arabicPeriod"/>
            </a:pPr>
            <a:r>
              <a:rPr lang="en-US" dirty="0"/>
              <a:t>Following an agile, Digital </a:t>
            </a:r>
            <a:r>
              <a:rPr lang="en-US" dirty="0" err="1"/>
              <a:t>engiering</a:t>
            </a:r>
            <a:r>
              <a:rPr lang="en-US" dirty="0"/>
              <a:t> workflow in which as many of the code generation, test and deployment steps as possible are automated.</a:t>
            </a:r>
          </a:p>
          <a:p>
            <a:pPr marL="228600" indent="-228600">
              <a:buAutoNum type="arabicPeriod"/>
            </a:pPr>
            <a:r>
              <a:rPr lang="en-US" dirty="0"/>
              <a:t>As a result, customers are asking MathWorks to support not only MBD for algorithms/business logic but also the ability to model, simulate, test and </a:t>
            </a:r>
            <a:r>
              <a:rPr lang="en-US" dirty="0" err="1"/>
              <a:t>genreeate</a:t>
            </a:r>
            <a:r>
              <a:rPr lang="en-US" dirty="0"/>
              <a:t> code </a:t>
            </a:r>
            <a:r>
              <a:rPr lang="en-US"/>
              <a:t>for the middleware</a:t>
            </a:r>
            <a:endParaRPr lang="en-US" dirty="0"/>
          </a:p>
          <a:p>
            <a:r>
              <a:rPr lang="en-US" dirty="0"/>
              <a:t>Many OEMs moving to middleware-based system architectures</a:t>
            </a:r>
          </a:p>
          <a:p>
            <a:r>
              <a:rPr lang="en-US" dirty="0"/>
              <a:t>And utilizing a DE workflow with a sprint-based agile workflow and  CI/CD pipelines to automate build, test and release.</a:t>
            </a:r>
          </a:p>
          <a:p>
            <a:r>
              <a:rPr lang="en-US" dirty="0"/>
              <a:t>As a result, we are seeing an increase demand in model-based design for not just the business logic but for the middleware also.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I </a:t>
            </a:r>
            <a:r>
              <a:rPr lang="en-US" dirty="0" err="1"/>
              <a:t>ve</a:t>
            </a:r>
            <a:r>
              <a:rPr lang="en-US" dirty="0"/>
              <a:t> seen the trend of customers to move from using MBD to develop algorithms or features to large components, systems and applications.</a:t>
            </a:r>
          </a:p>
          <a:p>
            <a:r>
              <a:rPr lang="en-US" dirty="0"/>
              <a:t>This is occurring to address the increased complexity of vehicle software while improving time to market and quality.</a:t>
            </a:r>
          </a:p>
          <a:p>
            <a:r>
              <a:rPr lang="en-US" dirty="0" err="1"/>
              <a:t>Customkers</a:t>
            </a:r>
            <a:r>
              <a:rPr lang="en-US" dirty="0"/>
              <a:t> are adopting </a:t>
            </a:r>
            <a:r>
              <a:rPr lang="en-US" dirty="0" err="1"/>
              <a:t>Digeigal</a:t>
            </a:r>
            <a:r>
              <a:rPr lang="en-US" dirty="0"/>
              <a:t> engineering workflows and </a:t>
            </a:r>
            <a:r>
              <a:rPr lang="en-US" dirty="0" err="1"/>
              <a:t>toolls</a:t>
            </a:r>
            <a:r>
              <a:rPr lang="en-US" dirty="0"/>
              <a:t> to model Architecture, requirements, design implementation and test all managed and tracked with model-based design tools</a:t>
            </a:r>
          </a:p>
        </p:txBody>
      </p:sp>
    </p:spTree>
    <p:extLst>
      <p:ext uri="{BB962C8B-B14F-4D97-AF65-F5344CB8AC3E}">
        <p14:creationId xmlns:p14="http://schemas.microsoft.com/office/powerpoint/2010/main" val="10904800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Send live DDS/VSS message </a:t>
            </a:r>
          </a:p>
          <a:p>
            <a:r>
              <a:rPr lang="en-US" dirty="0"/>
              <a:t>Use RTI Admin Console to confirm proper content and frequency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4253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 code harness model</a:t>
            </a:r>
          </a:p>
          <a:p>
            <a:r>
              <a:rPr lang="en-US" dirty="0"/>
              <a:t>Generate code</a:t>
            </a:r>
          </a:p>
          <a:p>
            <a:r>
              <a:rPr lang="en-US" dirty="0"/>
              <a:t>Run exe</a:t>
            </a:r>
          </a:p>
          <a:p>
            <a:r>
              <a:rPr lang="en-US" dirty="0"/>
              <a:t>Show Admin Console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7023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MathWorks is an Associate Member of COVESA</a:t>
            </a:r>
          </a:p>
        </p:txBody>
      </p:sp>
    </p:spTree>
    <p:extLst>
      <p:ext uri="{BB962C8B-B14F-4D97-AF65-F5344CB8AC3E}">
        <p14:creationId xmlns:p14="http://schemas.microsoft.com/office/powerpoint/2010/main" val="3713566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Middlewar</a:t>
            </a: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Layered architecture on top of comm protocols such as UDP</a:t>
            </a:r>
          </a:p>
          <a:p>
            <a:pPr marL="171450" indent="-171450">
              <a:buFontTx/>
              <a:buChar char="-"/>
            </a:pPr>
            <a:r>
              <a:rPr lang="en-US" dirty="0"/>
              <a:t>Service discovery</a:t>
            </a:r>
          </a:p>
          <a:p>
            <a:pPr marL="171450" indent="-171450">
              <a:buFontTx/>
              <a:buChar char="-"/>
            </a:pPr>
            <a:r>
              <a:rPr lang="en-US" dirty="0"/>
              <a:t>Serialization</a:t>
            </a:r>
          </a:p>
          <a:p>
            <a:pPr marL="171450" indent="-171450">
              <a:buFontTx/>
              <a:buChar char="-"/>
            </a:pPr>
            <a:r>
              <a:rPr lang="en-US" dirty="0"/>
              <a:t>Wire protocol</a:t>
            </a:r>
          </a:p>
          <a:p>
            <a:pPr marL="171450" indent="-171450">
              <a:buFontTx/>
              <a:buChar char="-"/>
            </a:pPr>
            <a:r>
              <a:rPr lang="en-US" dirty="0"/>
              <a:t>Event notifications</a:t>
            </a:r>
          </a:p>
          <a:p>
            <a:pPr marL="171450" indent="-171450">
              <a:buFontTx/>
              <a:buChar char="-"/>
            </a:pPr>
            <a:r>
              <a:rPr lang="en-US" dirty="0"/>
              <a:t>Quality of Service</a:t>
            </a:r>
          </a:p>
        </p:txBody>
      </p:sp>
    </p:spTree>
    <p:extLst>
      <p:ext uri="{BB962C8B-B14F-4D97-AF65-F5344CB8AC3E}">
        <p14:creationId xmlns:p14="http://schemas.microsoft.com/office/powerpoint/2010/main" val="4207018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81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VSS messages are predefined and can be easily imported into the Simulink Data Dictionary</a:t>
            </a:r>
          </a:p>
          <a:p>
            <a:r>
              <a:rPr lang="en-US" dirty="0"/>
              <a:t>Hierarchy/namespaces are maintained.</a:t>
            </a:r>
          </a:p>
        </p:txBody>
      </p:sp>
    </p:spTree>
    <p:extLst>
      <p:ext uri="{BB962C8B-B14F-4D97-AF65-F5344CB8AC3E}">
        <p14:creationId xmlns:p14="http://schemas.microsoft.com/office/powerpoint/2010/main" val="2194409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.</a:t>
            </a:r>
            <a:r>
              <a:rPr lang="en-US" dirty="0" err="1"/>
              <a:t>vspec</a:t>
            </a:r>
            <a:r>
              <a:rPr lang="en-US" dirty="0"/>
              <a:t> files that define VSS messages are YAML.</a:t>
            </a:r>
          </a:p>
        </p:txBody>
      </p:sp>
    </p:spTree>
    <p:extLst>
      <p:ext uri="{BB962C8B-B14F-4D97-AF65-F5344CB8AC3E}">
        <p14:creationId xmlns:p14="http://schemas.microsoft.com/office/powerpoint/2010/main" val="3768855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Version 3.1.1 of VSS Spec</a:t>
            </a:r>
          </a:p>
        </p:txBody>
      </p:sp>
    </p:spTree>
    <p:extLst>
      <p:ext uri="{BB962C8B-B14F-4D97-AF65-F5344CB8AC3E}">
        <p14:creationId xmlns:p14="http://schemas.microsoft.com/office/powerpoint/2010/main" val="1772725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738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 SLDD</a:t>
            </a:r>
          </a:p>
          <a:p>
            <a:r>
              <a:rPr lang="en-US" dirty="0"/>
              <a:t>Show block library</a:t>
            </a:r>
          </a:p>
          <a:p>
            <a:r>
              <a:rPr lang="en-US" dirty="0"/>
              <a:t>Build model that Sends sine wave on Vehicle/ADAS/</a:t>
            </a:r>
            <a:r>
              <a:rPr lang="en-US" dirty="0" err="1"/>
              <a:t>CruiseControl</a:t>
            </a:r>
            <a:r>
              <a:rPr lang="en-US" dirty="0"/>
              <a:t>/</a:t>
            </a:r>
            <a:r>
              <a:rPr lang="en-US" dirty="0" err="1"/>
              <a:t>SpeedSet</a:t>
            </a:r>
            <a:r>
              <a:rPr lang="en-US" dirty="0"/>
              <a:t> message</a:t>
            </a:r>
          </a:p>
          <a:p>
            <a:r>
              <a:rPr lang="en-US" dirty="0"/>
              <a:t>Code Mapping</a:t>
            </a:r>
          </a:p>
          <a:p>
            <a:r>
              <a:rPr lang="en-US" dirty="0" err="1"/>
              <a:t>LiveSim</a:t>
            </a:r>
            <a:r>
              <a:rPr lang="en-US" dirty="0"/>
              <a:t>/External Mode</a:t>
            </a:r>
          </a:p>
          <a:p>
            <a:r>
              <a:rPr lang="en-US" dirty="0"/>
              <a:t>Show in admin console</a:t>
            </a:r>
          </a:p>
          <a:p>
            <a:r>
              <a:rPr lang="en-US" dirty="0"/>
              <a:t>Generate code</a:t>
            </a:r>
          </a:p>
          <a:p>
            <a:r>
              <a:rPr lang="en-US" dirty="0"/>
              <a:t>Show code</a:t>
            </a:r>
          </a:p>
          <a:p>
            <a:r>
              <a:rPr lang="en-US" dirty="0"/>
              <a:t>Run .exe</a:t>
            </a:r>
          </a:p>
          <a:p>
            <a:r>
              <a:rPr lang="en-US" dirty="0"/>
              <a:t>Show in admin console again.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622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Closed loop with models of vehicle, environment and controller</a:t>
            </a:r>
          </a:p>
          <a:p>
            <a:r>
              <a:rPr lang="en-US" dirty="0"/>
              <a:t>Controller takes steering angle, velocity and lane sensor as inputs and computes new steering angle.  Status of true indicates assist is active.</a:t>
            </a:r>
          </a:p>
          <a:p>
            <a:r>
              <a:rPr lang="en-US" dirty="0"/>
              <a:t>Birds eye view with both world and vehicle coordinates</a:t>
            </a:r>
          </a:p>
          <a:p>
            <a:r>
              <a:rPr lang="en-US" dirty="0"/>
              <a:t>Simulate first with LKA active</a:t>
            </a:r>
          </a:p>
          <a:p>
            <a:r>
              <a:rPr lang="en-US" dirty="0"/>
              <a:t>Rerun with LKA disabled.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06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1.png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32.png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33.png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34.png"/><Relationship Id="rId4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18" Type="http://schemas.openxmlformats.org/officeDocument/2006/relationships/image" Target="../media/image50.png"/><Relationship Id="rId26" Type="http://schemas.openxmlformats.org/officeDocument/2006/relationships/image" Target="../media/image58.png"/><Relationship Id="rId3" Type="http://schemas.openxmlformats.org/officeDocument/2006/relationships/image" Target="../media/image35.png"/><Relationship Id="rId21" Type="http://schemas.openxmlformats.org/officeDocument/2006/relationships/image" Target="../media/image53.sv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jpeg"/><Relationship Id="rId25" Type="http://schemas.openxmlformats.org/officeDocument/2006/relationships/image" Target="../media/image57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48.png"/><Relationship Id="rId20" Type="http://schemas.openxmlformats.org/officeDocument/2006/relationships/image" Target="../media/image52.png"/><Relationship Id="rId29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11" Type="http://schemas.openxmlformats.org/officeDocument/2006/relationships/image" Target="../media/image43.png"/><Relationship Id="rId24" Type="http://schemas.openxmlformats.org/officeDocument/2006/relationships/image" Target="../media/image56.jpe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23" Type="http://schemas.openxmlformats.org/officeDocument/2006/relationships/image" Target="../media/image55.png"/><Relationship Id="rId28" Type="http://schemas.openxmlformats.org/officeDocument/2006/relationships/image" Target="../media/image60.png"/><Relationship Id="rId10" Type="http://schemas.openxmlformats.org/officeDocument/2006/relationships/image" Target="../media/image42.png"/><Relationship Id="rId19" Type="http://schemas.openxmlformats.org/officeDocument/2006/relationships/image" Target="../media/image51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Relationship Id="rId22" Type="http://schemas.openxmlformats.org/officeDocument/2006/relationships/image" Target="../media/image54.png"/><Relationship Id="rId27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hyperlink" Target="https://www.freeiconspng.com/images/computer-user-icon" TargetMode="External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hyperlink" Target="http://getintopc.com/softwares/development/turbo-c-plus-plus-free-download/" TargetMode="External"/><Relationship Id="rId5" Type="http://schemas.openxmlformats.org/officeDocument/2006/relationships/image" Target="../media/image23.png"/><Relationship Id="rId10" Type="http://schemas.openxmlformats.org/officeDocument/2006/relationships/image" Target="../media/image26.jpeg"/><Relationship Id="rId4" Type="http://schemas.openxmlformats.org/officeDocument/2006/relationships/image" Target="../media/image22.png"/><Relationship Id="rId9" Type="http://schemas.openxmlformats.org/officeDocument/2006/relationships/hyperlink" Target="https://towardsdatascience.com/blockchains-versus-traditional-databases-e496d8584dc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3810B-1814-9B42-A230-C13C1EB3B2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MBD for COVESA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35569-0FF1-BE42-9EB7-400E88E53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7622" y="3271626"/>
            <a:ext cx="6604000" cy="487363"/>
          </a:xfrm>
        </p:spPr>
        <p:txBody>
          <a:bodyPr>
            <a:normAutofit fontScale="25000" lnSpcReduction="20000"/>
          </a:bodyPr>
          <a:lstStyle/>
          <a:p>
            <a:r>
              <a:rPr lang="en-US" sz="8000" dirty="0"/>
              <a:t>Developing COVESA VSS Applications with Model-Based Design</a:t>
            </a:r>
          </a:p>
          <a:p>
            <a:r>
              <a:rPr lang="en-US" sz="8000" dirty="0"/>
              <a:t>Mark McBroom, MathWorks Application Engineering Manager</a:t>
            </a:r>
          </a:p>
          <a:p>
            <a:endParaRPr lang="en-US" sz="8000" dirty="0"/>
          </a:p>
          <a:p>
            <a:endParaRPr lang="en-US" sz="8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B2C210-AC6F-3744-9124-028E12109C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5600" y="4085823"/>
            <a:ext cx="4637088" cy="487363"/>
          </a:xfrm>
        </p:spPr>
        <p:txBody>
          <a:bodyPr/>
          <a:lstStyle/>
          <a:p>
            <a:r>
              <a:rPr lang="en-US" dirty="0"/>
              <a:t>26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813492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DB0E96-62D3-3B9E-4D25-EE927DD76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1DB4287-8A38-5EF5-2B80-17B404BE8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0F1C1E-0408-C8F5-8074-F28EA6047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4A414F-03DB-BAC3-05AB-6C7A9BA611F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9DACFE4-3534-6F7F-A679-9742C21CE64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Simulink to model, simulate and deploy an ADAS application that sends VSS messages</a:t>
            </a:r>
          </a:p>
          <a:p>
            <a:r>
              <a:rPr lang="en-US" dirty="0"/>
              <a:t>RTI </a:t>
            </a:r>
            <a:r>
              <a:rPr lang="en-US" dirty="0" err="1"/>
              <a:t>Connext</a:t>
            </a:r>
            <a:r>
              <a:rPr lang="en-US" dirty="0"/>
              <a:t> DDS for middleware</a:t>
            </a:r>
          </a:p>
          <a:p>
            <a:r>
              <a:rPr lang="en-US" dirty="0"/>
              <a:t>RTI </a:t>
            </a:r>
            <a:r>
              <a:rPr lang="en-US" dirty="0" err="1"/>
              <a:t>Connext</a:t>
            </a:r>
            <a:r>
              <a:rPr lang="en-US" dirty="0"/>
              <a:t> </a:t>
            </a:r>
            <a:r>
              <a:rPr lang="en-US" dirty="0" err="1"/>
              <a:t>Admininstration</a:t>
            </a:r>
            <a:r>
              <a:rPr lang="en-US" dirty="0"/>
              <a:t> Console to monitor DDS Network</a:t>
            </a:r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77C745-8846-9C3E-0B63-AB6FBAB6E8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657" y="2925999"/>
            <a:ext cx="5392182" cy="33562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66591BC-6645-3F45-E2E9-BFECA56A09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0998" y="1057294"/>
            <a:ext cx="4741438" cy="214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34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640AFB-92F7-60EC-941F-3C65457A4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F26F8BB-1539-D793-966D-B1DA21616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Simulink Model with COVESA VSS Messages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ADBEAC-973F-48CC-41B7-B817860B9F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2ED96E-8F36-703A-8B3C-196AC854A7A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2" name="VSSSimpleExample">
            <a:hlinkClick r:id="" action="ppaction://media"/>
            <a:extLst>
              <a:ext uri="{FF2B5EF4-FFF2-40B4-BE49-F238E27FC236}">
                <a16:creationId xmlns:a16="http://schemas.microsoft.com/office/drawing/2014/main" id="{72641844-CE9B-AC18-B445-DEB18B53CAA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6800" y="1066800"/>
            <a:ext cx="9072381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378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744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 fullScrn="1"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640AFB-92F7-60EC-941F-3C65457A4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F26F8BB-1539-D793-966D-B1DA21616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Lane Keeping Assistant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ADBEAC-973F-48CC-41B7-B817860B9F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2ED96E-8F36-703A-8B3C-196AC854A7A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2" name="LKA_Simulation">
            <a:hlinkClick r:id="" action="ppaction://media"/>
            <a:extLst>
              <a:ext uri="{FF2B5EF4-FFF2-40B4-BE49-F238E27FC236}">
                <a16:creationId xmlns:a16="http://schemas.microsoft.com/office/drawing/2014/main" id="{F9579CDC-A93B-EBF1-BA88-AADE6D954D1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9687" y="1104900"/>
            <a:ext cx="8647113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464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71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E6F67B-B272-C961-7B2F-1C0799229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008A32A-D27B-387F-5B57-8BD595491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Lane Keeping Assist with VSS Messages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D029EA-2182-FD1D-13A7-AD3E9A50BE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DA9F32-8360-0566-2027-3066DA404C7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2" name="LKA_LiveSim">
            <a:hlinkClick r:id="" action="ppaction://media"/>
            <a:extLst>
              <a:ext uri="{FF2B5EF4-FFF2-40B4-BE49-F238E27FC236}">
                <a16:creationId xmlns:a16="http://schemas.microsoft.com/office/drawing/2014/main" id="{77C75FCA-83A8-365C-5C67-AB4065D6172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8743" y="819881"/>
            <a:ext cx="9707561" cy="5218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98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33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971926-6105-3BB1-575C-65DD39AC3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8711777-3B39-BC88-A0F3-23ED9AC41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Deploy LKA Controller application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58A129-8A0A-AE46-1E3B-704BDA5E84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1C1F51-F734-CC5C-8114-217A9472784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9" name="LKA_CodeGen">
            <a:hlinkClick r:id="" action="ppaction://media"/>
            <a:extLst>
              <a:ext uri="{FF2B5EF4-FFF2-40B4-BE49-F238E27FC236}">
                <a16:creationId xmlns:a16="http://schemas.microsoft.com/office/drawing/2014/main" id="{9A9CE391-F3C2-D42E-9417-3716312E365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0600" y="1219200"/>
            <a:ext cx="8647113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77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B5B049-FD08-09B9-D885-E16600BD7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7FB5EAB-13AB-C7CB-95DA-CB5714DD5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MathWorks is Collaborating with the Ecosystem to Mature the Tooling for Software Defined Vehicle Development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B25098-D335-90EC-3537-1BD956A15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D68415-9B44-7A12-3FC4-C0FA39916EB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1E040D-9E93-854E-9104-F33FAC6501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4204" y="2034445"/>
            <a:ext cx="3038486" cy="1649972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34D3A048-22AE-FC57-4F76-C320F998EE5A}"/>
              </a:ext>
            </a:extLst>
          </p:cNvPr>
          <p:cNvGrpSpPr/>
          <p:nvPr/>
        </p:nvGrpSpPr>
        <p:grpSpPr>
          <a:xfrm>
            <a:off x="711200" y="4255489"/>
            <a:ext cx="10769600" cy="1839565"/>
            <a:chOff x="609602" y="3392507"/>
            <a:chExt cx="10769600" cy="1839565"/>
          </a:xfrm>
        </p:grpSpPr>
        <p:pic>
          <p:nvPicPr>
            <p:cNvPr id="12" name="Picture 4" descr="Comelec S.r.l Azienda produttrice e distributrice di connettori industriali  e militari">
              <a:extLst>
                <a:ext uri="{FF2B5EF4-FFF2-40B4-BE49-F238E27FC236}">
                  <a16:creationId xmlns:a16="http://schemas.microsoft.com/office/drawing/2014/main" id="{65ED509B-CF6A-889B-0824-5DF6CAB9D0C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7619" r="4496" b="20908"/>
            <a:stretch/>
          </p:blipFill>
          <p:spPr bwMode="auto">
            <a:xfrm>
              <a:off x="1826025" y="4030370"/>
              <a:ext cx="1137736" cy="4654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4" descr="Svelato il logo del gruppo Stellantis">
              <a:extLst>
                <a:ext uri="{FF2B5EF4-FFF2-40B4-BE49-F238E27FC236}">
                  <a16:creationId xmlns:a16="http://schemas.microsoft.com/office/drawing/2014/main" id="{0DF61E5F-EA5E-E3C7-33C6-C2B8E1117EB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8842" b="24408"/>
            <a:stretch/>
          </p:blipFill>
          <p:spPr bwMode="auto">
            <a:xfrm>
              <a:off x="9320195" y="4784122"/>
              <a:ext cx="1074301" cy="262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6" descr="Logo BMW - Aktuálně.cz">
              <a:extLst>
                <a:ext uri="{FF2B5EF4-FFF2-40B4-BE49-F238E27FC236}">
                  <a16:creationId xmlns:a16="http://schemas.microsoft.com/office/drawing/2014/main" id="{8C39FBC1-1EB0-3129-CAB4-D13A3604AD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7434" y="4263080"/>
              <a:ext cx="601338" cy="4586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656091D-B16F-502C-FB23-FFD8FB71120C}"/>
                </a:ext>
              </a:extLst>
            </p:cNvPr>
            <p:cNvSpPr txBox="1"/>
            <p:nvPr/>
          </p:nvSpPr>
          <p:spPr>
            <a:xfrm>
              <a:off x="9320195" y="3413446"/>
              <a:ext cx="812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6EB8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OEMs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D0F8502-0671-7D06-99A4-B09D75685B7C}"/>
                </a:ext>
              </a:extLst>
            </p:cNvPr>
            <p:cNvSpPr txBox="1"/>
            <p:nvPr/>
          </p:nvSpPr>
          <p:spPr>
            <a:xfrm>
              <a:off x="879605" y="3392507"/>
              <a:ext cx="35057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dirty="0">
                  <a:solidFill>
                    <a:srgbClr val="006EB8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Semiconductor eco-system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EB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2016A74-1C63-46C4-2D6A-ABCD1804AF65}"/>
                </a:ext>
              </a:extLst>
            </p:cNvPr>
            <p:cNvSpPr txBox="1"/>
            <p:nvPr/>
          </p:nvSpPr>
          <p:spPr>
            <a:xfrm>
              <a:off x="4622025" y="3398900"/>
              <a:ext cx="29479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200" b="0" i="0" u="none" strike="noStrike" cap="none" spc="0" normalizeH="0" baseline="0">
                  <a:ln>
                    <a:noFill/>
                  </a:ln>
                  <a:solidFill>
                    <a:srgbClr val="006EB8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6EB8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Supplier eco-system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AEAB080-A2E2-335F-BCAB-9902165EC103}"/>
                </a:ext>
              </a:extLst>
            </p:cNvPr>
            <p:cNvGrpSpPr/>
            <p:nvPr/>
          </p:nvGrpSpPr>
          <p:grpSpPr>
            <a:xfrm>
              <a:off x="609602" y="3687796"/>
              <a:ext cx="10769600" cy="1544276"/>
              <a:chOff x="275499" y="5601417"/>
              <a:chExt cx="5436696" cy="889638"/>
            </a:xfrm>
          </p:grpSpPr>
          <p:sp>
            <p:nvSpPr>
              <p:cNvPr id="27" name="Arrow: Left-Right 26">
                <a:extLst>
                  <a:ext uri="{FF2B5EF4-FFF2-40B4-BE49-F238E27FC236}">
                    <a16:creationId xmlns:a16="http://schemas.microsoft.com/office/drawing/2014/main" id="{178E1DB1-1CD0-5E93-747B-2EC00C13AAF3}"/>
                  </a:ext>
                </a:extLst>
              </p:cNvPr>
              <p:cNvSpPr/>
              <p:nvPr/>
            </p:nvSpPr>
            <p:spPr>
              <a:xfrm>
                <a:off x="275499" y="5601417"/>
                <a:ext cx="5436696" cy="889638"/>
              </a:xfrm>
              <a:prstGeom prst="leftRightArrow">
                <a:avLst>
                  <a:gd name="adj1" fmla="val 79991"/>
                  <a:gd name="adj2" fmla="val 15599"/>
                </a:avLst>
              </a:prstGeom>
              <a:no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pic>
            <p:nvPicPr>
              <p:cNvPr id="28" name="Picture 27" descr="Logo&#10;&#10;Description automatically generated">
                <a:hlinkClick r:id="" action="ppaction://noaction"/>
                <a:extLst>
                  <a:ext uri="{FF2B5EF4-FFF2-40B4-BE49-F238E27FC236}">
                    <a16:creationId xmlns:a16="http://schemas.microsoft.com/office/drawing/2014/main" id="{305A705E-D8DF-4606-9C62-094DD747F5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88018" y="5729555"/>
                <a:ext cx="866818" cy="260045"/>
              </a:xfrm>
              <a:prstGeom prst="rect">
                <a:avLst/>
              </a:prstGeom>
            </p:spPr>
          </p:pic>
          <p:pic>
            <p:nvPicPr>
              <p:cNvPr id="29" name="Picture 28" descr="A blue sign with white letters&#10;&#10;Description automatically generated with low confidence">
                <a:hlinkClick r:id="" action="ppaction://noaction"/>
                <a:extLst>
                  <a:ext uri="{FF2B5EF4-FFF2-40B4-BE49-F238E27FC236}">
                    <a16:creationId xmlns:a16="http://schemas.microsoft.com/office/drawing/2014/main" id="{9411B2AC-8887-EB84-2E5C-0B01E628F2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77335" y="5731383"/>
                <a:ext cx="295574" cy="196692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30" name="Picture 29" descr="A picture containing icon&#10;&#10;Description automatically generated">
                <a:hlinkClick r:id="" action="ppaction://noaction"/>
                <a:extLst>
                  <a:ext uri="{FF2B5EF4-FFF2-40B4-BE49-F238E27FC236}">
                    <a16:creationId xmlns:a16="http://schemas.microsoft.com/office/drawing/2014/main" id="{9726C610-CC4A-C79E-4B43-1130ADEDDA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3690" y="5908846"/>
                <a:ext cx="381564" cy="137646"/>
              </a:xfrm>
              <a:prstGeom prst="rect">
                <a:avLst/>
              </a:prstGeom>
            </p:spPr>
          </p:pic>
        </p:grpSp>
        <p:pic>
          <p:nvPicPr>
            <p:cNvPr id="19" name="Picture 6" descr="Bosch to axe 700 Rodez jobs | Automotive Industry News | just-auto">
              <a:extLst>
                <a:ext uri="{FF2B5EF4-FFF2-40B4-BE49-F238E27FC236}">
                  <a16:creationId xmlns:a16="http://schemas.microsoft.com/office/drawing/2014/main" id="{D45CBDB0-333A-EC3D-20D3-F8475E3E6C2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085" b="31561"/>
            <a:stretch/>
          </p:blipFill>
          <p:spPr bwMode="auto">
            <a:xfrm>
              <a:off x="4761706" y="4410325"/>
              <a:ext cx="1152016" cy="2940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8" descr="ZF Friedrichshafen - Wikipedia">
              <a:extLst>
                <a:ext uri="{FF2B5EF4-FFF2-40B4-BE49-F238E27FC236}">
                  <a16:creationId xmlns:a16="http://schemas.microsoft.com/office/drawing/2014/main" id="{E622D52A-3B09-C9A6-EDB3-E2AD26B663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2308" y="3943788"/>
              <a:ext cx="415720" cy="415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2" descr="Magna COVID-19 · Access Questionnaire">
              <a:extLst>
                <a:ext uri="{FF2B5EF4-FFF2-40B4-BE49-F238E27FC236}">
                  <a16:creationId xmlns:a16="http://schemas.microsoft.com/office/drawing/2014/main" id="{9426F6C1-C054-1E05-501C-64D0E48DCD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1825" y="4739933"/>
              <a:ext cx="1106297" cy="2288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0" descr="Volkswagen - Wikipedia">
              <a:extLst>
                <a:ext uri="{FF2B5EF4-FFF2-40B4-BE49-F238E27FC236}">
                  <a16:creationId xmlns:a16="http://schemas.microsoft.com/office/drawing/2014/main" id="{FB4DC7F9-ED2F-FC09-4CAD-A81261F492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4991" y="3951906"/>
              <a:ext cx="282852" cy="282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EFF7D27-0C09-1900-AB00-858D17D18E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8805" y="4670651"/>
              <a:ext cx="1402475" cy="231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2CF9865C-13DF-267A-BCB9-54B53CA3794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8441465" y="4758697"/>
              <a:ext cx="684762" cy="242520"/>
            </a:xfrm>
            <a:prstGeom prst="rect">
              <a:avLst/>
            </a:prstGeom>
          </p:spPr>
        </p:pic>
        <p:pic>
          <p:nvPicPr>
            <p:cNvPr id="25" name="Picture 24" descr="Shape&#10;&#10;Description automatically generated">
              <a:extLst>
                <a:ext uri="{FF2B5EF4-FFF2-40B4-BE49-F238E27FC236}">
                  <a16:creationId xmlns:a16="http://schemas.microsoft.com/office/drawing/2014/main" id="{D8A211DF-EAA9-7773-2170-E093A6A23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21491" y="3935479"/>
              <a:ext cx="644648" cy="419021"/>
            </a:xfrm>
            <a:prstGeom prst="rect">
              <a:avLst/>
            </a:prstGeom>
          </p:spPr>
        </p:pic>
        <p:pic>
          <p:nvPicPr>
            <p:cNvPr id="26" name="Picture 25" descr="Logo, company name&#10;&#10;Description automatically generated">
              <a:extLst>
                <a:ext uri="{FF2B5EF4-FFF2-40B4-BE49-F238E27FC236}">
                  <a16:creationId xmlns:a16="http://schemas.microsoft.com/office/drawing/2014/main" id="{4ECF1178-3D15-2B0C-C018-EB6856D08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24833" y="4368960"/>
              <a:ext cx="786273" cy="584089"/>
            </a:xfrm>
            <a:prstGeom prst="rect">
              <a:avLst/>
            </a:prstGeom>
          </p:spPr>
        </p:pic>
      </p:grpSp>
      <p:pic>
        <p:nvPicPr>
          <p:cNvPr id="31" name="Picture 2">
            <a:extLst>
              <a:ext uri="{FF2B5EF4-FFF2-40B4-BE49-F238E27FC236}">
                <a16:creationId xmlns:a16="http://schemas.microsoft.com/office/drawing/2014/main" id="{C3BCA89B-A659-8443-734E-7485CB24E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584" y="4795488"/>
            <a:ext cx="521897" cy="52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 descr="A red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C086BDF3-4916-A5F1-9536-325E14AF11C3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15" t="32423" b="33526"/>
          <a:stretch/>
        </p:blipFill>
        <p:spPr>
          <a:xfrm>
            <a:off x="9236981" y="5343940"/>
            <a:ext cx="817181" cy="222063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DC94DA1B-BD8E-5617-1668-3258C41AD38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0420986" y="5213611"/>
            <a:ext cx="971306" cy="131049"/>
          </a:xfrm>
          <a:prstGeom prst="rect">
            <a:avLst/>
          </a:prstGeom>
        </p:spPr>
      </p:pic>
      <p:pic>
        <p:nvPicPr>
          <p:cNvPr id="34" name="Picture 33" descr="A close-up of a logo&#10;&#10;Description automatically generated with medium confidence">
            <a:extLst>
              <a:ext uri="{FF2B5EF4-FFF2-40B4-BE49-F238E27FC236}">
                <a16:creationId xmlns:a16="http://schemas.microsoft.com/office/drawing/2014/main" id="{0BA5A609-4CCC-3462-77C2-B634A1AC8885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9647" y="5426863"/>
            <a:ext cx="396139" cy="380373"/>
          </a:xfrm>
          <a:prstGeom prst="rect">
            <a:avLst/>
          </a:prstGeom>
        </p:spPr>
      </p:pic>
      <p:pic>
        <p:nvPicPr>
          <p:cNvPr id="35" name="Picture 34" descr="A picture containing logo, font, graphics, symbol&#10;&#10;Description automatically generated">
            <a:extLst>
              <a:ext uri="{FF2B5EF4-FFF2-40B4-BE49-F238E27FC236}">
                <a16:creationId xmlns:a16="http://schemas.microsoft.com/office/drawing/2014/main" id="{FC4CBC22-E939-321B-122D-B128F0C372DF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511" y="5397769"/>
            <a:ext cx="452787" cy="274179"/>
          </a:xfrm>
          <a:prstGeom prst="rect">
            <a:avLst/>
          </a:prstGeom>
        </p:spPr>
      </p:pic>
      <p:pic>
        <p:nvPicPr>
          <p:cNvPr id="36" name="Picture 35" descr="A red text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F6492A9F-E9CA-C60C-DAEC-4AAE716DD3F1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1" t="37850" r="7125" b="37883"/>
          <a:stretch/>
        </p:blipFill>
        <p:spPr>
          <a:xfrm>
            <a:off x="6448412" y="5285075"/>
            <a:ext cx="975376" cy="207407"/>
          </a:xfrm>
          <a:prstGeom prst="rect">
            <a:avLst/>
          </a:prstGeom>
        </p:spPr>
      </p:pic>
      <p:pic>
        <p:nvPicPr>
          <p:cNvPr id="37" name="Picture 36" descr="A picture containing darkness, astronomy&#10;&#10;Description automatically generated">
            <a:extLst>
              <a:ext uri="{FF2B5EF4-FFF2-40B4-BE49-F238E27FC236}">
                <a16:creationId xmlns:a16="http://schemas.microsoft.com/office/drawing/2014/main" id="{FFAA9924-3B3B-7476-1C41-268B3BAB803C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363" y="5593687"/>
            <a:ext cx="1053053" cy="23717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446F1EFC-2C7A-9A95-5FDF-6EBFEA98E067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612412" y="1449730"/>
            <a:ext cx="2782420" cy="9906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B37CCE6-55C8-CC03-09E1-1A19880CE0F1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7616436" y="2526952"/>
            <a:ext cx="2758346" cy="1090232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6365626A-6297-F208-21BC-0FF025EF615E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622025" y="1452957"/>
            <a:ext cx="2794394" cy="2239781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EF9C185-F1F8-3238-CBCF-2B0F135F8ADC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564253" y="1474122"/>
            <a:ext cx="2029658" cy="80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814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0F8DC2-D185-30F6-A1E7-274D29359F9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711FB1-AB88-DD4A-6BA6-AEA4E7C48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5DD521-D994-015E-55B8-DD7DA2C54B34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BD5086C-37A9-508D-890E-CEEC3F01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CC871E-6604-02B5-0C15-2C803C19FD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C236BB-D117-22A0-59B8-6D038D4300E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6907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A1159-8C41-1D42-AB37-CD1412992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1CAC4253-C20C-7545-9811-9103373EA1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1BD17B9-B406-A344-B853-8534936C559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8902FEC-7C40-CB4C-A598-8868829F8947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A078C85-DC3D-6D44-89FC-F5048E056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©2024 COVESA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DBDF338-54E3-F34D-A026-D074266A5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7306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7F5C5F27-EFE8-D847-A37A-03DDAE86D0C7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334963" y="1446213"/>
          <a:ext cx="5564187" cy="3684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813D6EC6-63E8-2148-823E-CCABEEFF9098}"/>
              </a:ext>
            </a:extLst>
          </p:cNvPr>
          <p:cNvGraphicFramePr>
            <a:graphicFrameLocks noGrp="1"/>
          </p:cNvGraphicFramePr>
          <p:nvPr>
            <p:ph sz="half" idx="15"/>
            <p:extLst>
              <p:ext uri="{D42A27DB-BD31-4B8C-83A1-F6EECF244321}">
                <p14:modId xmlns:p14="http://schemas.microsoft.com/office/powerpoint/2010/main" val="1422082208"/>
              </p:ext>
            </p:extLst>
          </p:nvPr>
        </p:nvGraphicFramePr>
        <p:xfrm>
          <a:off x="7018611" y="1942297"/>
          <a:ext cx="4490216" cy="2973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346E799C-D2BD-C340-A60F-17C96E505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CC04749-911A-DA4D-A0F3-BD04402D288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D400A6F-B43C-9E41-91E7-5607AEE3BD33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078E20E-66E6-284F-AE61-306E47FFA4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©2024 COVESA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9C4E612-311A-5649-80A6-AE66BA2F5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6861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27C724-C38B-214A-BAC3-19779F0E7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79AFE9-3F6F-C146-AA7B-327C5025F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32C29-7680-B247-963A-36EBBA3507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©2024 COVESA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3704ED5-3428-5246-A895-550EFC8BE05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0B0B186-A051-1042-AC6A-44B30391309C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A0D5B5B-9140-A94A-BE76-88DC57CD2B8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2508785"/>
          </a:xfrm>
        </p:spPr>
        <p:txBody>
          <a:bodyPr>
            <a:normAutofit/>
          </a:bodyPr>
          <a:lstStyle/>
          <a:p>
            <a:r>
              <a:rPr lang="en-US" dirty="0"/>
              <a:t>OEMs moving to zonal architectures with middleware to simplify integration and updates of on-board software</a:t>
            </a:r>
          </a:p>
          <a:p>
            <a:r>
              <a:rPr lang="en-US" dirty="0"/>
              <a:t>Following an agile Digital Engineering workflow</a:t>
            </a:r>
          </a:p>
          <a:p>
            <a:r>
              <a:rPr lang="en-US" dirty="0"/>
              <a:t>Result is need for MBD support for algorithm + </a:t>
            </a:r>
            <a:r>
              <a:rPr lang="en-US" b="1" dirty="0"/>
              <a:t>middleware</a:t>
            </a:r>
          </a:p>
          <a:p>
            <a:pPr lvl="1"/>
            <a:r>
              <a:rPr lang="en-US" dirty="0"/>
              <a:t>Modeling, simulation, test, code generation</a:t>
            </a:r>
          </a:p>
        </p:txBody>
      </p:sp>
      <p:pic>
        <p:nvPicPr>
          <p:cNvPr id="1028" name="Picture 4" descr="Matlab/Simulink 中 Stateflow 的进阶应用 - 知乎">
            <a:extLst>
              <a:ext uri="{FF2B5EF4-FFF2-40B4-BE49-F238E27FC236}">
                <a16:creationId xmlns:a16="http://schemas.microsoft.com/office/drawing/2014/main" id="{A26375D2-1F14-2609-2172-93A73FDAE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919" y="3920859"/>
            <a:ext cx="3700719" cy="196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922A66D0-FE18-5951-85FC-79419D23D584}"/>
              </a:ext>
            </a:extLst>
          </p:cNvPr>
          <p:cNvGrpSpPr/>
          <p:nvPr/>
        </p:nvGrpSpPr>
        <p:grpSpPr>
          <a:xfrm>
            <a:off x="7755753" y="1925539"/>
            <a:ext cx="3114571" cy="1761172"/>
            <a:chOff x="4753006" y="1890422"/>
            <a:chExt cx="5642253" cy="2544329"/>
          </a:xfrm>
        </p:grpSpPr>
        <p:graphicFrame>
          <p:nvGraphicFramePr>
            <p:cNvPr id="49" name="Chart 48">
              <a:extLst>
                <a:ext uri="{FF2B5EF4-FFF2-40B4-BE49-F238E27FC236}">
                  <a16:creationId xmlns:a16="http://schemas.microsoft.com/office/drawing/2014/main" id="{5CF8AE4B-7747-FE15-DFEA-A403AF40B66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15380270"/>
                </p:ext>
              </p:extLst>
            </p:nvPr>
          </p:nvGraphicFramePr>
          <p:xfrm>
            <a:off x="4753006" y="1940902"/>
            <a:ext cx="2893112" cy="232821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0586E23-2434-E565-0149-1F84CF6081DB}"/>
                </a:ext>
              </a:extLst>
            </p:cNvPr>
            <p:cNvSpPr/>
            <p:nvPr/>
          </p:nvSpPr>
          <p:spPr>
            <a:xfrm>
              <a:off x="6250704" y="3663859"/>
              <a:ext cx="1052196" cy="261610"/>
            </a:xfrm>
            <a:prstGeom prst="rect">
              <a:avLst/>
            </a:prstGeom>
            <a:solidFill>
              <a:srgbClr val="FFAB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bIns="0" rtlCol="0" anchor="ctr"/>
            <a:lstStyle/>
            <a:p>
              <a:pPr algn="r"/>
              <a:r>
                <a:rPr lang="en-US" sz="900">
                  <a:solidFill>
                    <a:schemeClr val="tx1"/>
                  </a:solidFill>
                </a:rPr>
                <a:t>Submit</a:t>
              </a:r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AE7556D2-4301-F1B7-04B7-1C07C5FD1C40}"/>
                </a:ext>
              </a:extLst>
            </p:cNvPr>
            <p:cNvSpPr/>
            <p:nvPr/>
          </p:nvSpPr>
          <p:spPr>
            <a:xfrm rot="5400000" flipH="1">
              <a:off x="7202839" y="3703659"/>
              <a:ext cx="371146" cy="171026"/>
            </a:xfrm>
            <a:prstGeom prst="triangle">
              <a:avLst/>
            </a:prstGeom>
            <a:solidFill>
              <a:srgbClr val="FF65CF"/>
            </a:solidFill>
            <a:ln>
              <a:noFill/>
            </a:ln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C8BC11F-6767-8403-D891-739C20AFE504}"/>
                </a:ext>
              </a:extLst>
            </p:cNvPr>
            <p:cNvSpPr/>
            <p:nvPr/>
          </p:nvSpPr>
          <p:spPr>
            <a:xfrm>
              <a:off x="5274925" y="3661016"/>
              <a:ext cx="1063394" cy="261610"/>
            </a:xfrm>
            <a:prstGeom prst="rect">
              <a:avLst/>
            </a:prstGeom>
            <a:solidFill>
              <a:srgbClr val="FFAB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bIns="0" rtlCol="0" anchor="ctr"/>
            <a:lstStyle/>
            <a:p>
              <a:pPr algn="r"/>
              <a:endParaRPr lang="en-US" sz="900">
                <a:solidFill>
                  <a:schemeClr val="tx1"/>
                </a:solidFill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3985B623-E982-1A85-1462-F88697216629}"/>
                </a:ext>
              </a:extLst>
            </p:cNvPr>
            <p:cNvSpPr/>
            <p:nvPr/>
          </p:nvSpPr>
          <p:spPr>
            <a:xfrm>
              <a:off x="5489828" y="2524828"/>
              <a:ext cx="1457960" cy="9124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Development</a:t>
              </a:r>
              <a:endParaRPr lang="en-US" sz="110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7111E06-C6BE-9217-37E8-32909CB13BCC}"/>
                </a:ext>
              </a:extLst>
            </p:cNvPr>
            <p:cNvSpPr/>
            <p:nvPr/>
          </p:nvSpPr>
          <p:spPr>
            <a:xfrm rot="18399148">
              <a:off x="6370573" y="3206818"/>
              <a:ext cx="913765" cy="3651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 dirty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Develop</a:t>
              </a:r>
              <a:endParaRPr lang="en-US" sz="1100" dirty="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16F56AF-0AA2-BC23-7F38-2539E936D479}"/>
                </a:ext>
              </a:extLst>
            </p:cNvPr>
            <p:cNvSpPr/>
            <p:nvPr/>
          </p:nvSpPr>
          <p:spPr>
            <a:xfrm rot="2873279">
              <a:off x="6308978" y="2392113"/>
              <a:ext cx="913765" cy="3651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Test</a:t>
              </a:r>
              <a:endParaRPr lang="en-US" sz="110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E4B300F-4A39-2CA7-65E7-6443D9474C45}"/>
                </a:ext>
              </a:extLst>
            </p:cNvPr>
            <p:cNvSpPr/>
            <p:nvPr/>
          </p:nvSpPr>
          <p:spPr>
            <a:xfrm rot="18731432">
              <a:off x="5205983" y="2376873"/>
              <a:ext cx="913765" cy="3651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Merge</a:t>
              </a:r>
              <a:endParaRPr lang="en-US" sz="110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C67824D9-C635-F324-9426-DBAC72FE5736}"/>
                </a:ext>
              </a:extLst>
            </p:cNvPr>
            <p:cNvSpPr/>
            <p:nvPr/>
          </p:nvSpPr>
          <p:spPr>
            <a:xfrm rot="3501300">
              <a:off x="5112638" y="3216978"/>
              <a:ext cx="913765" cy="3651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Review</a:t>
              </a:r>
              <a:endParaRPr lang="en-US" sz="110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Isosceles Triangle 58">
              <a:extLst>
                <a:ext uri="{FF2B5EF4-FFF2-40B4-BE49-F238E27FC236}">
                  <a16:creationId xmlns:a16="http://schemas.microsoft.com/office/drawing/2014/main" id="{BD232B11-F8FE-4A96-D00F-5E3032AC5E02}"/>
                </a:ext>
              </a:extLst>
            </p:cNvPr>
            <p:cNvSpPr/>
            <p:nvPr/>
          </p:nvSpPr>
          <p:spPr>
            <a:xfrm>
              <a:off x="6750920" y="2896650"/>
              <a:ext cx="369570" cy="185420"/>
            </a:xfrm>
            <a:prstGeom prst="triangle">
              <a:avLst/>
            </a:prstGeom>
            <a:solidFill>
              <a:srgbClr val="FF65CF"/>
            </a:solidFill>
            <a:ln>
              <a:noFill/>
            </a:ln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609BF830-CBDF-95BA-B34E-B47A1E12DA56}"/>
                </a:ext>
              </a:extLst>
            </p:cNvPr>
            <p:cNvSpPr/>
            <p:nvPr/>
          </p:nvSpPr>
          <p:spPr>
            <a:xfrm rot="16200000">
              <a:off x="5940000" y="2225447"/>
              <a:ext cx="368935" cy="185420"/>
            </a:xfrm>
            <a:prstGeom prst="triangle">
              <a:avLst/>
            </a:prstGeom>
            <a:solidFill>
              <a:srgbClr val="FF65CF"/>
            </a:solidFill>
            <a:ln>
              <a:noFill/>
            </a:ln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61" name="Isosceles Triangle 60">
              <a:extLst>
                <a:ext uri="{FF2B5EF4-FFF2-40B4-BE49-F238E27FC236}">
                  <a16:creationId xmlns:a16="http://schemas.microsoft.com/office/drawing/2014/main" id="{1E01E05A-4662-7F20-FC0E-7151BC1E7F3F}"/>
                </a:ext>
              </a:extLst>
            </p:cNvPr>
            <p:cNvSpPr/>
            <p:nvPr/>
          </p:nvSpPr>
          <p:spPr>
            <a:xfrm flipH="1" flipV="1">
              <a:off x="5283769" y="2994362"/>
              <a:ext cx="369570" cy="185420"/>
            </a:xfrm>
            <a:prstGeom prst="triangle">
              <a:avLst/>
            </a:prstGeom>
            <a:solidFill>
              <a:srgbClr val="FF65CF"/>
            </a:solidFill>
            <a:ln>
              <a:noFill/>
            </a:ln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B77BF882-BB5A-B05A-3F33-08A2AF115849}"/>
                </a:ext>
              </a:extLst>
            </p:cNvPr>
            <p:cNvCxnSpPr/>
            <p:nvPr/>
          </p:nvCxnSpPr>
          <p:spPr>
            <a:xfrm flipV="1">
              <a:off x="5522782" y="3646033"/>
              <a:ext cx="662940" cy="254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2DE7019B-1733-FCF9-9941-1D354B4787E8}"/>
                </a:ext>
              </a:extLst>
            </p:cNvPr>
            <p:cNvSpPr/>
            <p:nvPr/>
          </p:nvSpPr>
          <p:spPr>
            <a:xfrm>
              <a:off x="6159452" y="3657602"/>
              <a:ext cx="681991" cy="292892"/>
            </a:xfrm>
            <a:custGeom>
              <a:avLst/>
              <a:gdLst>
                <a:gd name="connsiteX0" fmla="*/ 0 w 517525"/>
                <a:gd name="connsiteY0" fmla="*/ 552450 h 552450"/>
                <a:gd name="connsiteX1" fmla="*/ 349250 w 517525"/>
                <a:gd name="connsiteY1" fmla="*/ 390525 h 552450"/>
                <a:gd name="connsiteX2" fmla="*/ 517525 w 517525"/>
                <a:gd name="connsiteY2" fmla="*/ 0 h 552450"/>
                <a:gd name="connsiteX0" fmla="*/ 0 w 508000"/>
                <a:gd name="connsiteY0" fmla="*/ 368300 h 368300"/>
                <a:gd name="connsiteX1" fmla="*/ 349250 w 508000"/>
                <a:gd name="connsiteY1" fmla="*/ 206375 h 368300"/>
                <a:gd name="connsiteX2" fmla="*/ 508000 w 508000"/>
                <a:gd name="connsiteY2" fmla="*/ 0 h 368300"/>
                <a:gd name="connsiteX0" fmla="*/ 0 w 514350"/>
                <a:gd name="connsiteY0" fmla="*/ 327025 h 327025"/>
                <a:gd name="connsiteX1" fmla="*/ 355600 w 514350"/>
                <a:gd name="connsiteY1" fmla="*/ 206375 h 327025"/>
                <a:gd name="connsiteX2" fmla="*/ 514350 w 514350"/>
                <a:gd name="connsiteY2" fmla="*/ 0 h 327025"/>
                <a:gd name="connsiteX0" fmla="*/ 0 w 514350"/>
                <a:gd name="connsiteY0" fmla="*/ 327025 h 327025"/>
                <a:gd name="connsiteX1" fmla="*/ 314325 w 514350"/>
                <a:gd name="connsiteY1" fmla="*/ 209550 h 327025"/>
                <a:gd name="connsiteX2" fmla="*/ 514350 w 514350"/>
                <a:gd name="connsiteY2" fmla="*/ 0 h 327025"/>
                <a:gd name="connsiteX0" fmla="*/ 0 w 542925"/>
                <a:gd name="connsiteY0" fmla="*/ 323850 h 323850"/>
                <a:gd name="connsiteX1" fmla="*/ 342900 w 542925"/>
                <a:gd name="connsiteY1" fmla="*/ 209550 h 323850"/>
                <a:gd name="connsiteX2" fmla="*/ 542925 w 542925"/>
                <a:gd name="connsiteY2" fmla="*/ 0 h 323850"/>
                <a:gd name="connsiteX0" fmla="*/ 0 w 542925"/>
                <a:gd name="connsiteY0" fmla="*/ 323850 h 323850"/>
                <a:gd name="connsiteX1" fmla="*/ 317500 w 542925"/>
                <a:gd name="connsiteY1" fmla="*/ 206375 h 323850"/>
                <a:gd name="connsiteX2" fmla="*/ 542925 w 542925"/>
                <a:gd name="connsiteY2" fmla="*/ 0 h 323850"/>
                <a:gd name="connsiteX0" fmla="*/ 0 w 546826"/>
                <a:gd name="connsiteY0" fmla="*/ 318829 h 318829"/>
                <a:gd name="connsiteX1" fmla="*/ 321401 w 546826"/>
                <a:gd name="connsiteY1" fmla="*/ 206375 h 318829"/>
                <a:gd name="connsiteX2" fmla="*/ 546826 w 546826"/>
                <a:gd name="connsiteY2" fmla="*/ 0 h 318829"/>
                <a:gd name="connsiteX0" fmla="*/ 0 w 558527"/>
                <a:gd name="connsiteY0" fmla="*/ 308787 h 308787"/>
                <a:gd name="connsiteX1" fmla="*/ 333102 w 558527"/>
                <a:gd name="connsiteY1" fmla="*/ 206375 h 308787"/>
                <a:gd name="connsiteX2" fmla="*/ 558527 w 558527"/>
                <a:gd name="connsiteY2" fmla="*/ 0 h 308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8527" h="308787">
                  <a:moveTo>
                    <a:pt x="0" y="308787"/>
                  </a:moveTo>
                  <a:cubicBezTo>
                    <a:pt x="131498" y="273862"/>
                    <a:pt x="242615" y="260350"/>
                    <a:pt x="333102" y="206375"/>
                  </a:cubicBezTo>
                  <a:cubicBezTo>
                    <a:pt x="423589" y="152400"/>
                    <a:pt x="531540" y="58208"/>
                    <a:pt x="558527" y="0"/>
                  </a:cubicBezTo>
                </a:path>
              </a:pathLst>
            </a:cu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024" name="Chart 1023">
              <a:extLst>
                <a:ext uri="{FF2B5EF4-FFF2-40B4-BE49-F238E27FC236}">
                  <a16:creationId xmlns:a16="http://schemas.microsoft.com/office/drawing/2014/main" id="{89F53AEE-B012-A964-5251-B05EA58B494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502147" y="1937008"/>
            <a:ext cx="2893112" cy="232821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025" name="Rectangle 1024">
              <a:extLst>
                <a:ext uri="{FF2B5EF4-FFF2-40B4-BE49-F238E27FC236}">
                  <a16:creationId xmlns:a16="http://schemas.microsoft.com/office/drawing/2014/main" id="{61EE7D29-B959-B4B7-6231-D5A3F7F667D3}"/>
                </a:ext>
              </a:extLst>
            </p:cNvPr>
            <p:cNvSpPr/>
            <p:nvPr/>
          </p:nvSpPr>
          <p:spPr>
            <a:xfrm>
              <a:off x="8999845" y="3659965"/>
              <a:ext cx="1052196" cy="261610"/>
            </a:xfrm>
            <a:prstGeom prst="rect">
              <a:avLst/>
            </a:prstGeom>
            <a:solidFill>
              <a:srgbClr val="9FFF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bIns="0" rtlCol="0" anchor="ctr"/>
            <a:lstStyle/>
            <a:p>
              <a:pPr algn="r"/>
              <a:endParaRPr lang="en-US" sz="900">
                <a:solidFill>
                  <a:schemeClr val="tx1"/>
                </a:solidFill>
              </a:endParaRPr>
            </a:p>
          </p:txBody>
        </p:sp>
        <p:sp>
          <p:nvSpPr>
            <p:cNvPr id="1027" name="Isosceles Triangle 1026">
              <a:extLst>
                <a:ext uri="{FF2B5EF4-FFF2-40B4-BE49-F238E27FC236}">
                  <a16:creationId xmlns:a16="http://schemas.microsoft.com/office/drawing/2014/main" id="{3EB8E816-A73C-66C0-135E-48CEABDC1653}"/>
                </a:ext>
              </a:extLst>
            </p:cNvPr>
            <p:cNvSpPr/>
            <p:nvPr/>
          </p:nvSpPr>
          <p:spPr>
            <a:xfrm rot="5400000" flipH="1">
              <a:off x="9951980" y="3699765"/>
              <a:ext cx="371146" cy="171026"/>
            </a:xfrm>
            <a:prstGeom prst="triangle">
              <a:avLst/>
            </a:prstGeom>
            <a:solidFill>
              <a:srgbClr val="00BC00"/>
            </a:solidFill>
            <a:ln>
              <a:noFill/>
            </a:ln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1029" name="Rectangle 1028">
              <a:extLst>
                <a:ext uri="{FF2B5EF4-FFF2-40B4-BE49-F238E27FC236}">
                  <a16:creationId xmlns:a16="http://schemas.microsoft.com/office/drawing/2014/main" id="{F6358F7D-83F7-E2BC-9BA0-B26772C958A0}"/>
                </a:ext>
              </a:extLst>
            </p:cNvPr>
            <p:cNvSpPr/>
            <p:nvPr/>
          </p:nvSpPr>
          <p:spPr>
            <a:xfrm>
              <a:off x="8024066" y="3657122"/>
              <a:ext cx="1063394" cy="261610"/>
            </a:xfrm>
            <a:prstGeom prst="rect">
              <a:avLst/>
            </a:prstGeom>
            <a:solidFill>
              <a:srgbClr val="9FFF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5760" bIns="0" rtlCol="0" anchor="ctr"/>
            <a:lstStyle/>
            <a:p>
              <a:pPr algn="r"/>
              <a:r>
                <a:rPr lang="en-US" sz="900">
                  <a:solidFill>
                    <a:schemeClr val="tx1"/>
                  </a:solidFill>
                </a:rPr>
                <a:t>Verify</a:t>
              </a:r>
            </a:p>
          </p:txBody>
        </p:sp>
        <p:sp>
          <p:nvSpPr>
            <p:cNvPr id="1030" name="Rectangle 1029">
              <a:extLst>
                <a:ext uri="{FF2B5EF4-FFF2-40B4-BE49-F238E27FC236}">
                  <a16:creationId xmlns:a16="http://schemas.microsoft.com/office/drawing/2014/main" id="{62953E67-A399-65D7-5209-F76574D3467A}"/>
                </a:ext>
              </a:extLst>
            </p:cNvPr>
            <p:cNvSpPr/>
            <p:nvPr/>
          </p:nvSpPr>
          <p:spPr>
            <a:xfrm>
              <a:off x="8238969" y="2520934"/>
              <a:ext cx="1457960" cy="9124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900">
                  <a:solidFill>
                    <a:srgbClr val="000000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Continuous</a:t>
              </a:r>
              <a:br>
                <a:rPr lang="en-US" sz="900">
                  <a:solidFill>
                    <a:srgbClr val="000000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</a:br>
              <a:r>
                <a:rPr lang="en-US" sz="900">
                  <a:solidFill>
                    <a:srgbClr val="000000"/>
                  </a:solidFill>
                  <a:ea typeface="Calibri" panose="020F0502020204030204" pitchFamily="34" charset="0"/>
                  <a:cs typeface="Arial" panose="020B0604020202020204" pitchFamily="34" charset="0"/>
                </a:rPr>
                <a:t>Integration</a:t>
              </a:r>
              <a:endParaRPr lang="en-US" sz="1100"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1" name="Rectangle 1030">
              <a:extLst>
                <a:ext uri="{FF2B5EF4-FFF2-40B4-BE49-F238E27FC236}">
                  <a16:creationId xmlns:a16="http://schemas.microsoft.com/office/drawing/2014/main" id="{B29837A1-E1FF-F286-2F9B-9E4BB9456654}"/>
                </a:ext>
              </a:extLst>
            </p:cNvPr>
            <p:cNvSpPr/>
            <p:nvPr/>
          </p:nvSpPr>
          <p:spPr>
            <a:xfrm rot="18399148">
              <a:off x="9119714" y="3202924"/>
              <a:ext cx="913765" cy="3651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Build</a:t>
              </a:r>
              <a:endParaRPr lang="en-US" sz="110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2" name="Rectangle 1031">
              <a:extLst>
                <a:ext uri="{FF2B5EF4-FFF2-40B4-BE49-F238E27FC236}">
                  <a16:creationId xmlns:a16="http://schemas.microsoft.com/office/drawing/2014/main" id="{06ED138A-38C7-DD85-318D-AF133455ACC3}"/>
                </a:ext>
              </a:extLst>
            </p:cNvPr>
            <p:cNvSpPr/>
            <p:nvPr/>
          </p:nvSpPr>
          <p:spPr>
            <a:xfrm rot="2873279">
              <a:off x="9058119" y="2388219"/>
              <a:ext cx="913765" cy="3651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Test</a:t>
              </a:r>
              <a:endParaRPr lang="en-US" sz="110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3" name="Rectangle 1032">
              <a:extLst>
                <a:ext uri="{FF2B5EF4-FFF2-40B4-BE49-F238E27FC236}">
                  <a16:creationId xmlns:a16="http://schemas.microsoft.com/office/drawing/2014/main" id="{A3624991-209D-40F4-48FC-55C5F89A72BD}"/>
                </a:ext>
              </a:extLst>
            </p:cNvPr>
            <p:cNvSpPr/>
            <p:nvPr/>
          </p:nvSpPr>
          <p:spPr>
            <a:xfrm rot="18731432">
              <a:off x="7955124" y="2372979"/>
              <a:ext cx="913765" cy="3651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Package</a:t>
              </a:r>
              <a:endParaRPr lang="en-US" sz="110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4" name="Rectangle 1033">
              <a:extLst>
                <a:ext uri="{FF2B5EF4-FFF2-40B4-BE49-F238E27FC236}">
                  <a16:creationId xmlns:a16="http://schemas.microsoft.com/office/drawing/2014/main" id="{253C2A04-9446-96E6-A068-FB9648407C89}"/>
                </a:ext>
              </a:extLst>
            </p:cNvPr>
            <p:cNvSpPr/>
            <p:nvPr/>
          </p:nvSpPr>
          <p:spPr>
            <a:xfrm rot="3501300">
              <a:off x="7861779" y="3213084"/>
              <a:ext cx="913765" cy="3651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Deploy</a:t>
              </a:r>
              <a:endParaRPr lang="en-US" sz="110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5" name="Isosceles Triangle 1034">
              <a:extLst>
                <a:ext uri="{FF2B5EF4-FFF2-40B4-BE49-F238E27FC236}">
                  <a16:creationId xmlns:a16="http://schemas.microsoft.com/office/drawing/2014/main" id="{4359E40E-908F-D40F-C205-B22B5893F4CD}"/>
                </a:ext>
              </a:extLst>
            </p:cNvPr>
            <p:cNvSpPr/>
            <p:nvPr/>
          </p:nvSpPr>
          <p:spPr>
            <a:xfrm>
              <a:off x="9500061" y="2892756"/>
              <a:ext cx="369570" cy="185420"/>
            </a:xfrm>
            <a:prstGeom prst="triangle">
              <a:avLst/>
            </a:prstGeom>
            <a:solidFill>
              <a:srgbClr val="00BC00"/>
            </a:solidFill>
            <a:ln>
              <a:noFill/>
            </a:ln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1036" name="Isosceles Triangle 1035">
              <a:extLst>
                <a:ext uri="{FF2B5EF4-FFF2-40B4-BE49-F238E27FC236}">
                  <a16:creationId xmlns:a16="http://schemas.microsoft.com/office/drawing/2014/main" id="{572815CA-F0B5-D8E2-08F0-E51FEB4DC414}"/>
                </a:ext>
              </a:extLst>
            </p:cNvPr>
            <p:cNvSpPr/>
            <p:nvPr/>
          </p:nvSpPr>
          <p:spPr>
            <a:xfrm rot="16200000">
              <a:off x="8689141" y="2221553"/>
              <a:ext cx="368935" cy="185420"/>
            </a:xfrm>
            <a:prstGeom prst="triangle">
              <a:avLst/>
            </a:prstGeom>
            <a:solidFill>
              <a:srgbClr val="00BC00"/>
            </a:solidFill>
            <a:ln>
              <a:noFill/>
            </a:ln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1037" name="Isosceles Triangle 1036">
              <a:extLst>
                <a:ext uri="{FF2B5EF4-FFF2-40B4-BE49-F238E27FC236}">
                  <a16:creationId xmlns:a16="http://schemas.microsoft.com/office/drawing/2014/main" id="{7AC3B4A3-18D8-55DE-CC83-1879DD98E967}"/>
                </a:ext>
              </a:extLst>
            </p:cNvPr>
            <p:cNvSpPr/>
            <p:nvPr/>
          </p:nvSpPr>
          <p:spPr>
            <a:xfrm flipH="1" flipV="1">
              <a:off x="8032910" y="2990468"/>
              <a:ext cx="369570" cy="185420"/>
            </a:xfrm>
            <a:prstGeom prst="triangle">
              <a:avLst/>
            </a:prstGeom>
            <a:solidFill>
              <a:srgbClr val="00BC00"/>
            </a:solidFill>
            <a:ln>
              <a:noFill/>
            </a:ln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cxnSp>
          <p:nvCxnSpPr>
            <p:cNvPr id="1038" name="Straight Connector 1037">
              <a:extLst>
                <a:ext uri="{FF2B5EF4-FFF2-40B4-BE49-F238E27FC236}">
                  <a16:creationId xmlns:a16="http://schemas.microsoft.com/office/drawing/2014/main" id="{DDC56FBE-2DD9-BD34-9FB2-959F31B7F79B}"/>
                </a:ext>
              </a:extLst>
            </p:cNvPr>
            <p:cNvCxnSpPr/>
            <p:nvPr/>
          </p:nvCxnSpPr>
          <p:spPr>
            <a:xfrm flipV="1">
              <a:off x="8271923" y="3642139"/>
              <a:ext cx="662940" cy="254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9" name="Freeform: Shape 1038">
              <a:extLst>
                <a:ext uri="{FF2B5EF4-FFF2-40B4-BE49-F238E27FC236}">
                  <a16:creationId xmlns:a16="http://schemas.microsoft.com/office/drawing/2014/main" id="{107E1C8C-D40B-AC45-EEA5-61ADDF866951}"/>
                </a:ext>
              </a:extLst>
            </p:cNvPr>
            <p:cNvSpPr/>
            <p:nvPr/>
          </p:nvSpPr>
          <p:spPr>
            <a:xfrm>
              <a:off x="8908593" y="3653708"/>
              <a:ext cx="681991" cy="292892"/>
            </a:xfrm>
            <a:custGeom>
              <a:avLst/>
              <a:gdLst>
                <a:gd name="connsiteX0" fmla="*/ 0 w 517525"/>
                <a:gd name="connsiteY0" fmla="*/ 552450 h 552450"/>
                <a:gd name="connsiteX1" fmla="*/ 349250 w 517525"/>
                <a:gd name="connsiteY1" fmla="*/ 390525 h 552450"/>
                <a:gd name="connsiteX2" fmla="*/ 517525 w 517525"/>
                <a:gd name="connsiteY2" fmla="*/ 0 h 552450"/>
                <a:gd name="connsiteX0" fmla="*/ 0 w 508000"/>
                <a:gd name="connsiteY0" fmla="*/ 368300 h 368300"/>
                <a:gd name="connsiteX1" fmla="*/ 349250 w 508000"/>
                <a:gd name="connsiteY1" fmla="*/ 206375 h 368300"/>
                <a:gd name="connsiteX2" fmla="*/ 508000 w 508000"/>
                <a:gd name="connsiteY2" fmla="*/ 0 h 368300"/>
                <a:gd name="connsiteX0" fmla="*/ 0 w 514350"/>
                <a:gd name="connsiteY0" fmla="*/ 327025 h 327025"/>
                <a:gd name="connsiteX1" fmla="*/ 355600 w 514350"/>
                <a:gd name="connsiteY1" fmla="*/ 206375 h 327025"/>
                <a:gd name="connsiteX2" fmla="*/ 514350 w 514350"/>
                <a:gd name="connsiteY2" fmla="*/ 0 h 327025"/>
                <a:gd name="connsiteX0" fmla="*/ 0 w 514350"/>
                <a:gd name="connsiteY0" fmla="*/ 327025 h 327025"/>
                <a:gd name="connsiteX1" fmla="*/ 314325 w 514350"/>
                <a:gd name="connsiteY1" fmla="*/ 209550 h 327025"/>
                <a:gd name="connsiteX2" fmla="*/ 514350 w 514350"/>
                <a:gd name="connsiteY2" fmla="*/ 0 h 327025"/>
                <a:gd name="connsiteX0" fmla="*/ 0 w 542925"/>
                <a:gd name="connsiteY0" fmla="*/ 323850 h 323850"/>
                <a:gd name="connsiteX1" fmla="*/ 342900 w 542925"/>
                <a:gd name="connsiteY1" fmla="*/ 209550 h 323850"/>
                <a:gd name="connsiteX2" fmla="*/ 542925 w 542925"/>
                <a:gd name="connsiteY2" fmla="*/ 0 h 323850"/>
                <a:gd name="connsiteX0" fmla="*/ 0 w 542925"/>
                <a:gd name="connsiteY0" fmla="*/ 323850 h 323850"/>
                <a:gd name="connsiteX1" fmla="*/ 317500 w 542925"/>
                <a:gd name="connsiteY1" fmla="*/ 206375 h 323850"/>
                <a:gd name="connsiteX2" fmla="*/ 542925 w 542925"/>
                <a:gd name="connsiteY2" fmla="*/ 0 h 323850"/>
                <a:gd name="connsiteX0" fmla="*/ 0 w 546826"/>
                <a:gd name="connsiteY0" fmla="*/ 318829 h 318829"/>
                <a:gd name="connsiteX1" fmla="*/ 321401 w 546826"/>
                <a:gd name="connsiteY1" fmla="*/ 206375 h 318829"/>
                <a:gd name="connsiteX2" fmla="*/ 546826 w 546826"/>
                <a:gd name="connsiteY2" fmla="*/ 0 h 318829"/>
                <a:gd name="connsiteX0" fmla="*/ 0 w 558527"/>
                <a:gd name="connsiteY0" fmla="*/ 308787 h 308787"/>
                <a:gd name="connsiteX1" fmla="*/ 333102 w 558527"/>
                <a:gd name="connsiteY1" fmla="*/ 206375 h 308787"/>
                <a:gd name="connsiteX2" fmla="*/ 558527 w 558527"/>
                <a:gd name="connsiteY2" fmla="*/ 0 h 308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8527" h="308787">
                  <a:moveTo>
                    <a:pt x="0" y="308787"/>
                  </a:moveTo>
                  <a:cubicBezTo>
                    <a:pt x="131498" y="273862"/>
                    <a:pt x="242615" y="260350"/>
                    <a:pt x="333102" y="206375"/>
                  </a:cubicBezTo>
                  <a:cubicBezTo>
                    <a:pt x="423589" y="152400"/>
                    <a:pt x="531540" y="58208"/>
                    <a:pt x="558527" y="0"/>
                  </a:cubicBezTo>
                </a:path>
              </a:pathLst>
            </a:cu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41" name="Group 1040">
              <a:extLst>
                <a:ext uri="{FF2B5EF4-FFF2-40B4-BE49-F238E27FC236}">
                  <a16:creationId xmlns:a16="http://schemas.microsoft.com/office/drawing/2014/main" id="{D924714D-020B-33A7-B2DA-AC25DE8C101C}"/>
                </a:ext>
              </a:extLst>
            </p:cNvPr>
            <p:cNvGrpSpPr/>
            <p:nvPr/>
          </p:nvGrpSpPr>
          <p:grpSpPr>
            <a:xfrm>
              <a:off x="8483203" y="4069134"/>
              <a:ext cx="929597" cy="228600"/>
              <a:chOff x="5688185" y="3521964"/>
              <a:chExt cx="929597" cy="228600"/>
            </a:xfrm>
          </p:grpSpPr>
          <p:grpSp>
            <p:nvGrpSpPr>
              <p:cNvPr id="1047" name="Graphic 41">
                <a:extLst>
                  <a:ext uri="{FF2B5EF4-FFF2-40B4-BE49-F238E27FC236}">
                    <a16:creationId xmlns:a16="http://schemas.microsoft.com/office/drawing/2014/main" id="{502B387C-1CE6-9903-F858-4747A8369D0E}"/>
                  </a:ext>
                </a:extLst>
              </p:cNvPr>
              <p:cNvGrpSpPr/>
              <p:nvPr/>
            </p:nvGrpSpPr>
            <p:grpSpPr>
              <a:xfrm>
                <a:off x="5688185" y="3521964"/>
                <a:ext cx="228600" cy="228600"/>
                <a:chOff x="5879729" y="4576127"/>
                <a:chExt cx="228600" cy="228600"/>
              </a:xfrm>
            </p:grpSpPr>
            <p:sp>
              <p:nvSpPr>
                <p:cNvPr id="1049" name="Freeform: Shape 1048">
                  <a:extLst>
                    <a:ext uri="{FF2B5EF4-FFF2-40B4-BE49-F238E27FC236}">
                      <a16:creationId xmlns:a16="http://schemas.microsoft.com/office/drawing/2014/main" id="{F39A353A-E63E-8B99-D1BE-A56D60F958D6}"/>
                    </a:ext>
                  </a:extLst>
                </p:cNvPr>
                <p:cNvSpPr/>
                <p:nvPr/>
              </p:nvSpPr>
              <p:spPr>
                <a:xfrm>
                  <a:off x="5908304" y="4604702"/>
                  <a:ext cx="161925" cy="161925"/>
                </a:xfrm>
                <a:custGeom>
                  <a:avLst/>
                  <a:gdLst>
                    <a:gd name="connsiteX0" fmla="*/ 119063 w 161925"/>
                    <a:gd name="connsiteY0" fmla="*/ 104775 h 161925"/>
                    <a:gd name="connsiteX1" fmla="*/ 111538 w 161925"/>
                    <a:gd name="connsiteY1" fmla="*/ 104775 h 161925"/>
                    <a:gd name="connsiteX2" fmla="*/ 108871 w 161925"/>
                    <a:gd name="connsiteY2" fmla="*/ 102203 h 161925"/>
                    <a:gd name="connsiteX3" fmla="*/ 123825 w 161925"/>
                    <a:gd name="connsiteY3" fmla="*/ 61913 h 161925"/>
                    <a:gd name="connsiteX4" fmla="*/ 61913 w 161925"/>
                    <a:gd name="connsiteY4" fmla="*/ 0 h 161925"/>
                    <a:gd name="connsiteX5" fmla="*/ 0 w 161925"/>
                    <a:gd name="connsiteY5" fmla="*/ 61913 h 161925"/>
                    <a:gd name="connsiteX6" fmla="*/ 61913 w 161925"/>
                    <a:gd name="connsiteY6" fmla="*/ 123825 h 161925"/>
                    <a:gd name="connsiteX7" fmla="*/ 102203 w 161925"/>
                    <a:gd name="connsiteY7" fmla="*/ 108871 h 161925"/>
                    <a:gd name="connsiteX8" fmla="*/ 104775 w 161925"/>
                    <a:gd name="connsiteY8" fmla="*/ 111538 h 161925"/>
                    <a:gd name="connsiteX9" fmla="*/ 104775 w 161925"/>
                    <a:gd name="connsiteY9" fmla="*/ 119063 h 161925"/>
                    <a:gd name="connsiteX10" fmla="*/ 152400 w 161925"/>
                    <a:gd name="connsiteY10" fmla="*/ 166592 h 161925"/>
                    <a:gd name="connsiteX11" fmla="*/ 166592 w 161925"/>
                    <a:gd name="connsiteY11" fmla="*/ 152400 h 161925"/>
                    <a:gd name="connsiteX12" fmla="*/ 119063 w 161925"/>
                    <a:gd name="connsiteY12" fmla="*/ 104775 h 161925"/>
                    <a:gd name="connsiteX13" fmla="*/ 61913 w 161925"/>
                    <a:gd name="connsiteY13" fmla="*/ 104775 h 161925"/>
                    <a:gd name="connsiteX14" fmla="*/ 19050 w 161925"/>
                    <a:gd name="connsiteY14" fmla="*/ 61913 h 161925"/>
                    <a:gd name="connsiteX15" fmla="*/ 61913 w 161925"/>
                    <a:gd name="connsiteY15" fmla="*/ 19050 h 161925"/>
                    <a:gd name="connsiteX16" fmla="*/ 104775 w 161925"/>
                    <a:gd name="connsiteY16" fmla="*/ 61913 h 161925"/>
                    <a:gd name="connsiteX17" fmla="*/ 61913 w 161925"/>
                    <a:gd name="connsiteY17" fmla="*/ 104775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61925" h="161925">
                      <a:moveTo>
                        <a:pt x="119063" y="104775"/>
                      </a:moveTo>
                      <a:lnTo>
                        <a:pt x="111538" y="104775"/>
                      </a:lnTo>
                      <a:lnTo>
                        <a:pt x="108871" y="102203"/>
                      </a:lnTo>
                      <a:cubicBezTo>
                        <a:pt x="118205" y="91345"/>
                        <a:pt x="123825" y="77248"/>
                        <a:pt x="123825" y="61913"/>
                      </a:cubicBezTo>
                      <a:cubicBezTo>
                        <a:pt x="123825" y="27718"/>
                        <a:pt x="96107" y="0"/>
                        <a:pt x="61913" y="0"/>
                      </a:cubicBezTo>
                      <a:cubicBezTo>
                        <a:pt x="27718" y="0"/>
                        <a:pt x="0" y="27718"/>
                        <a:pt x="0" y="61913"/>
                      </a:cubicBezTo>
                      <a:cubicBezTo>
                        <a:pt x="0" y="96107"/>
                        <a:pt x="27718" y="123825"/>
                        <a:pt x="61913" y="123825"/>
                      </a:cubicBezTo>
                      <a:cubicBezTo>
                        <a:pt x="77248" y="123825"/>
                        <a:pt x="91345" y="118205"/>
                        <a:pt x="102203" y="108871"/>
                      </a:cubicBezTo>
                      <a:lnTo>
                        <a:pt x="104775" y="111538"/>
                      </a:lnTo>
                      <a:lnTo>
                        <a:pt x="104775" y="119063"/>
                      </a:lnTo>
                      <a:lnTo>
                        <a:pt x="152400" y="166592"/>
                      </a:lnTo>
                      <a:lnTo>
                        <a:pt x="166592" y="152400"/>
                      </a:lnTo>
                      <a:lnTo>
                        <a:pt x="119063" y="104775"/>
                      </a:lnTo>
                      <a:close/>
                      <a:moveTo>
                        <a:pt x="61913" y="104775"/>
                      </a:moveTo>
                      <a:cubicBezTo>
                        <a:pt x="38195" y="104775"/>
                        <a:pt x="19050" y="85630"/>
                        <a:pt x="19050" y="61913"/>
                      </a:cubicBezTo>
                      <a:cubicBezTo>
                        <a:pt x="19050" y="38195"/>
                        <a:pt x="38195" y="19050"/>
                        <a:pt x="61913" y="19050"/>
                      </a:cubicBezTo>
                      <a:cubicBezTo>
                        <a:pt x="85630" y="19050"/>
                        <a:pt x="104775" y="38195"/>
                        <a:pt x="104775" y="61913"/>
                      </a:cubicBezTo>
                      <a:cubicBezTo>
                        <a:pt x="104775" y="85630"/>
                        <a:pt x="85630" y="104775"/>
                        <a:pt x="61913" y="104775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0" name="Freeform: Shape 1049">
                  <a:extLst>
                    <a:ext uri="{FF2B5EF4-FFF2-40B4-BE49-F238E27FC236}">
                      <a16:creationId xmlns:a16="http://schemas.microsoft.com/office/drawing/2014/main" id="{D64B51F2-A52A-F2CA-BE07-21DA47CD2E30}"/>
                    </a:ext>
                  </a:extLst>
                </p:cNvPr>
                <p:cNvSpPr/>
                <p:nvPr/>
              </p:nvSpPr>
              <p:spPr>
                <a:xfrm>
                  <a:off x="5879729" y="4576127"/>
                  <a:ext cx="228600" cy="228600"/>
                </a:xfrm>
                <a:custGeom>
                  <a:avLst/>
                  <a:gdLst>
                    <a:gd name="connsiteX0" fmla="*/ 0 w 228600"/>
                    <a:gd name="connsiteY0" fmla="*/ 0 h 228600"/>
                    <a:gd name="connsiteX1" fmla="*/ 228600 w 228600"/>
                    <a:gd name="connsiteY1" fmla="*/ 0 h 228600"/>
                    <a:gd name="connsiteX2" fmla="*/ 228600 w 228600"/>
                    <a:gd name="connsiteY2" fmla="*/ 228600 h 228600"/>
                    <a:gd name="connsiteX3" fmla="*/ 0 w 228600"/>
                    <a:gd name="connsiteY3" fmla="*/ 228600 h 22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8600" h="228600">
                      <a:moveTo>
                        <a:pt x="0" y="0"/>
                      </a:moveTo>
                      <a:lnTo>
                        <a:pt x="228600" y="0"/>
                      </a:lnTo>
                      <a:lnTo>
                        <a:pt x="228600" y="228600"/>
                      </a:lnTo>
                      <a:lnTo>
                        <a:pt x="0" y="228600"/>
                      </a:lnTo>
                      <a:close/>
                    </a:path>
                  </a:pathLst>
                </a:custGeom>
                <a:no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048" name="Graphic 46">
                <a:extLst>
                  <a:ext uri="{FF2B5EF4-FFF2-40B4-BE49-F238E27FC236}">
                    <a16:creationId xmlns:a16="http://schemas.microsoft.com/office/drawing/2014/main" id="{309990FF-656F-0C88-94ED-A699CA5A1D98}"/>
                  </a:ext>
                </a:extLst>
              </p:cNvPr>
              <p:cNvSpPr/>
              <p:nvPr/>
            </p:nvSpPr>
            <p:spPr>
              <a:xfrm>
                <a:off x="6446332" y="3529668"/>
                <a:ext cx="171450" cy="190500"/>
              </a:xfrm>
              <a:custGeom>
                <a:avLst/>
                <a:gdLst>
                  <a:gd name="connsiteX0" fmla="*/ 152400 w 171450"/>
                  <a:gd name="connsiteY0" fmla="*/ 19050 h 190500"/>
                  <a:gd name="connsiteX1" fmla="*/ 112586 w 171450"/>
                  <a:gd name="connsiteY1" fmla="*/ 19050 h 190500"/>
                  <a:gd name="connsiteX2" fmla="*/ 85725 w 171450"/>
                  <a:gd name="connsiteY2" fmla="*/ 0 h 190500"/>
                  <a:gd name="connsiteX3" fmla="*/ 58865 w 171450"/>
                  <a:gd name="connsiteY3" fmla="*/ 19050 h 190500"/>
                  <a:gd name="connsiteX4" fmla="*/ 19050 w 171450"/>
                  <a:gd name="connsiteY4" fmla="*/ 19050 h 190500"/>
                  <a:gd name="connsiteX5" fmla="*/ 0 w 171450"/>
                  <a:gd name="connsiteY5" fmla="*/ 38100 h 190500"/>
                  <a:gd name="connsiteX6" fmla="*/ 0 w 171450"/>
                  <a:gd name="connsiteY6" fmla="*/ 171450 h 190500"/>
                  <a:gd name="connsiteX7" fmla="*/ 19050 w 171450"/>
                  <a:gd name="connsiteY7" fmla="*/ 190500 h 190500"/>
                  <a:gd name="connsiteX8" fmla="*/ 152400 w 171450"/>
                  <a:gd name="connsiteY8" fmla="*/ 190500 h 190500"/>
                  <a:gd name="connsiteX9" fmla="*/ 171450 w 171450"/>
                  <a:gd name="connsiteY9" fmla="*/ 171450 h 190500"/>
                  <a:gd name="connsiteX10" fmla="*/ 171450 w 171450"/>
                  <a:gd name="connsiteY10" fmla="*/ 38100 h 190500"/>
                  <a:gd name="connsiteX11" fmla="*/ 152400 w 171450"/>
                  <a:gd name="connsiteY11" fmla="*/ 19050 h 190500"/>
                  <a:gd name="connsiteX12" fmla="*/ 85725 w 171450"/>
                  <a:gd name="connsiteY12" fmla="*/ 19050 h 190500"/>
                  <a:gd name="connsiteX13" fmla="*/ 95250 w 171450"/>
                  <a:gd name="connsiteY13" fmla="*/ 28575 h 190500"/>
                  <a:gd name="connsiteX14" fmla="*/ 85725 w 171450"/>
                  <a:gd name="connsiteY14" fmla="*/ 38100 h 190500"/>
                  <a:gd name="connsiteX15" fmla="*/ 76200 w 171450"/>
                  <a:gd name="connsiteY15" fmla="*/ 28575 h 190500"/>
                  <a:gd name="connsiteX16" fmla="*/ 85725 w 171450"/>
                  <a:gd name="connsiteY16" fmla="*/ 19050 h 190500"/>
                  <a:gd name="connsiteX17" fmla="*/ 38100 w 171450"/>
                  <a:gd name="connsiteY17" fmla="*/ 57150 h 190500"/>
                  <a:gd name="connsiteX18" fmla="*/ 133350 w 171450"/>
                  <a:gd name="connsiteY18" fmla="*/ 57150 h 190500"/>
                  <a:gd name="connsiteX19" fmla="*/ 133350 w 171450"/>
                  <a:gd name="connsiteY19" fmla="*/ 38100 h 190500"/>
                  <a:gd name="connsiteX20" fmla="*/ 152400 w 171450"/>
                  <a:gd name="connsiteY20" fmla="*/ 38100 h 190500"/>
                  <a:gd name="connsiteX21" fmla="*/ 152400 w 171450"/>
                  <a:gd name="connsiteY21" fmla="*/ 171450 h 190500"/>
                  <a:gd name="connsiteX22" fmla="*/ 19050 w 171450"/>
                  <a:gd name="connsiteY22" fmla="*/ 171450 h 190500"/>
                  <a:gd name="connsiteX23" fmla="*/ 19050 w 171450"/>
                  <a:gd name="connsiteY23" fmla="*/ 38100 h 190500"/>
                  <a:gd name="connsiteX24" fmla="*/ 38100 w 171450"/>
                  <a:gd name="connsiteY24" fmla="*/ 38100 h 190500"/>
                  <a:gd name="connsiteX25" fmla="*/ 38100 w 171450"/>
                  <a:gd name="connsiteY25" fmla="*/ 57150 h 190500"/>
                  <a:gd name="connsiteX26" fmla="*/ 42863 w 171450"/>
                  <a:gd name="connsiteY26" fmla="*/ 119063 h 190500"/>
                  <a:gd name="connsiteX27" fmla="*/ 57150 w 171450"/>
                  <a:gd name="connsiteY27" fmla="*/ 104775 h 190500"/>
                  <a:gd name="connsiteX28" fmla="*/ 76200 w 171450"/>
                  <a:gd name="connsiteY28" fmla="*/ 123825 h 190500"/>
                  <a:gd name="connsiteX29" fmla="*/ 119063 w 171450"/>
                  <a:gd name="connsiteY29" fmla="*/ 80963 h 190500"/>
                  <a:gd name="connsiteX30" fmla="*/ 133350 w 171450"/>
                  <a:gd name="connsiteY30" fmla="*/ 95250 h 190500"/>
                  <a:gd name="connsiteX31" fmla="*/ 76200 w 171450"/>
                  <a:gd name="connsiteY31" fmla="*/ 152400 h 190500"/>
                  <a:gd name="connsiteX32" fmla="*/ 42863 w 171450"/>
                  <a:gd name="connsiteY32" fmla="*/ 119063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71450" h="190500">
                    <a:moveTo>
                      <a:pt x="152400" y="19050"/>
                    </a:moveTo>
                    <a:lnTo>
                      <a:pt x="112586" y="19050"/>
                    </a:lnTo>
                    <a:cubicBezTo>
                      <a:pt x="108585" y="8001"/>
                      <a:pt x="98108" y="0"/>
                      <a:pt x="85725" y="0"/>
                    </a:cubicBezTo>
                    <a:cubicBezTo>
                      <a:pt x="73343" y="0"/>
                      <a:pt x="62865" y="8001"/>
                      <a:pt x="58865" y="19050"/>
                    </a:cubicBezTo>
                    <a:lnTo>
                      <a:pt x="19050" y="19050"/>
                    </a:lnTo>
                    <a:cubicBezTo>
                      <a:pt x="8529" y="19050"/>
                      <a:pt x="0" y="27579"/>
                      <a:pt x="0" y="38100"/>
                    </a:cubicBezTo>
                    <a:lnTo>
                      <a:pt x="0" y="171450"/>
                    </a:lnTo>
                    <a:cubicBezTo>
                      <a:pt x="0" y="181971"/>
                      <a:pt x="8529" y="190500"/>
                      <a:pt x="19050" y="190500"/>
                    </a:cubicBezTo>
                    <a:lnTo>
                      <a:pt x="152400" y="190500"/>
                    </a:lnTo>
                    <a:cubicBezTo>
                      <a:pt x="162921" y="190500"/>
                      <a:pt x="171450" y="181971"/>
                      <a:pt x="171450" y="171450"/>
                    </a:cubicBezTo>
                    <a:lnTo>
                      <a:pt x="171450" y="38100"/>
                    </a:lnTo>
                    <a:cubicBezTo>
                      <a:pt x="171450" y="27579"/>
                      <a:pt x="162921" y="19050"/>
                      <a:pt x="152400" y="19050"/>
                    </a:cubicBezTo>
                    <a:moveTo>
                      <a:pt x="85725" y="19050"/>
                    </a:moveTo>
                    <a:cubicBezTo>
                      <a:pt x="90986" y="19050"/>
                      <a:pt x="95250" y="23315"/>
                      <a:pt x="95250" y="28575"/>
                    </a:cubicBezTo>
                    <a:cubicBezTo>
                      <a:pt x="95250" y="33835"/>
                      <a:pt x="90986" y="38100"/>
                      <a:pt x="85725" y="38100"/>
                    </a:cubicBezTo>
                    <a:cubicBezTo>
                      <a:pt x="80464" y="38100"/>
                      <a:pt x="76200" y="33835"/>
                      <a:pt x="76200" y="28575"/>
                    </a:cubicBezTo>
                    <a:cubicBezTo>
                      <a:pt x="76200" y="23315"/>
                      <a:pt x="80464" y="19050"/>
                      <a:pt x="85725" y="19050"/>
                    </a:cubicBezTo>
                    <a:moveTo>
                      <a:pt x="38100" y="57150"/>
                    </a:moveTo>
                    <a:lnTo>
                      <a:pt x="133350" y="57150"/>
                    </a:lnTo>
                    <a:lnTo>
                      <a:pt x="133350" y="38100"/>
                    </a:lnTo>
                    <a:lnTo>
                      <a:pt x="152400" y="38100"/>
                    </a:lnTo>
                    <a:lnTo>
                      <a:pt x="152400" y="171450"/>
                    </a:lnTo>
                    <a:lnTo>
                      <a:pt x="19050" y="171450"/>
                    </a:lnTo>
                    <a:lnTo>
                      <a:pt x="19050" y="38100"/>
                    </a:lnTo>
                    <a:lnTo>
                      <a:pt x="38100" y="38100"/>
                    </a:lnTo>
                    <a:lnTo>
                      <a:pt x="38100" y="57150"/>
                    </a:lnTo>
                    <a:moveTo>
                      <a:pt x="42863" y="119063"/>
                    </a:moveTo>
                    <a:lnTo>
                      <a:pt x="57150" y="104775"/>
                    </a:lnTo>
                    <a:lnTo>
                      <a:pt x="76200" y="123825"/>
                    </a:lnTo>
                    <a:lnTo>
                      <a:pt x="119063" y="80963"/>
                    </a:lnTo>
                    <a:lnTo>
                      <a:pt x="133350" y="95250"/>
                    </a:lnTo>
                    <a:lnTo>
                      <a:pt x="76200" y="152400"/>
                    </a:lnTo>
                    <a:lnTo>
                      <a:pt x="42863" y="119063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42" name="Isosceles Triangle 1041">
              <a:extLst>
                <a:ext uri="{FF2B5EF4-FFF2-40B4-BE49-F238E27FC236}">
                  <a16:creationId xmlns:a16="http://schemas.microsoft.com/office/drawing/2014/main" id="{2D0B5971-6EC4-0B4E-4CB1-23317B518A47}"/>
                </a:ext>
              </a:extLst>
            </p:cNvPr>
            <p:cNvSpPr/>
            <p:nvPr/>
          </p:nvSpPr>
          <p:spPr>
            <a:xfrm rot="5400000" flipH="1">
              <a:off x="8746189" y="3713721"/>
              <a:ext cx="371146" cy="171026"/>
            </a:xfrm>
            <a:prstGeom prst="triangle">
              <a:avLst/>
            </a:prstGeom>
            <a:solidFill>
              <a:srgbClr val="00BC00"/>
            </a:solidFill>
            <a:ln>
              <a:noFill/>
            </a:ln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1043" name="Arc 1042">
              <a:extLst>
                <a:ext uri="{FF2B5EF4-FFF2-40B4-BE49-F238E27FC236}">
                  <a16:creationId xmlns:a16="http://schemas.microsoft.com/office/drawing/2014/main" id="{C1218620-C23A-7F30-1BFD-99EF466FD58D}"/>
                </a:ext>
              </a:extLst>
            </p:cNvPr>
            <p:cNvSpPr/>
            <p:nvPr/>
          </p:nvSpPr>
          <p:spPr>
            <a:xfrm>
              <a:off x="7859196" y="1962903"/>
              <a:ext cx="2165297" cy="2058035"/>
            </a:xfrm>
            <a:prstGeom prst="arc">
              <a:avLst>
                <a:gd name="adj1" fmla="val 9952224"/>
                <a:gd name="adj2" fmla="val 703502"/>
              </a:avLst>
            </a:prstGeom>
            <a:noFill/>
            <a:ln w="63500">
              <a:solidFill>
                <a:schemeClr val="bg1">
                  <a:lumMod val="85000"/>
                </a:schemeClr>
              </a:solidFill>
              <a:head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1044" name="Arrow: Pentagon 1043">
              <a:extLst>
                <a:ext uri="{FF2B5EF4-FFF2-40B4-BE49-F238E27FC236}">
                  <a16:creationId xmlns:a16="http://schemas.microsoft.com/office/drawing/2014/main" id="{0B0548DC-9FF2-3DE0-4D23-B40440963FA9}"/>
                </a:ext>
              </a:extLst>
            </p:cNvPr>
            <p:cNvSpPr/>
            <p:nvPr/>
          </p:nvSpPr>
          <p:spPr>
            <a:xfrm rot="16200000">
              <a:off x="7936128" y="4062173"/>
              <a:ext cx="525327" cy="219829"/>
            </a:xfrm>
            <a:prstGeom prst="homePlate">
              <a:avLst/>
            </a:prstGeom>
            <a:solidFill>
              <a:srgbClr val="0099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900">
                  <a:solidFill>
                    <a:schemeClr val="bg1"/>
                  </a:solidFill>
                </a:rPr>
                <a:t>Trigger</a:t>
              </a:r>
            </a:p>
          </p:txBody>
        </p:sp>
        <p:sp>
          <p:nvSpPr>
            <p:cNvPr id="1045" name="Text Box 199">
              <a:extLst>
                <a:ext uri="{FF2B5EF4-FFF2-40B4-BE49-F238E27FC236}">
                  <a16:creationId xmlns:a16="http://schemas.microsoft.com/office/drawing/2014/main" id="{F9A18AE1-D703-A4C0-5F52-D914555F8745}"/>
                </a:ext>
              </a:extLst>
            </p:cNvPr>
            <p:cNvSpPr txBox="1"/>
            <p:nvPr/>
          </p:nvSpPr>
          <p:spPr>
            <a:xfrm>
              <a:off x="7799055" y="1890422"/>
              <a:ext cx="2284787" cy="2069475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1" vert="horz" wrap="square" lIns="91440" tIns="45720" rIns="91440" bIns="45720" numCol="1" spcCol="0" rtlCol="0" fromWordArt="0" anchor="t" anchorCtr="0" forceAA="0" compatLnSpc="1">
              <a:prstTxWarp prst="textArchUp">
                <a:avLst>
                  <a:gd name="adj" fmla="val 10859215"/>
                </a:avLst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ln>
                    <a:noFill/>
                  </a:ln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Build Output, Artifacts, Test Results &amp; Reports</a:t>
              </a:r>
              <a:endParaRPr lang="en-US" sz="1100">
                <a:effectLst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" name="Picture 2" descr="Simulink支持Adaptive AUTOSAR开发 - MATLAB &amp; Simulink">
            <a:extLst>
              <a:ext uri="{FF2B5EF4-FFF2-40B4-BE49-F238E27FC236}">
                <a16:creationId xmlns:a16="http://schemas.microsoft.com/office/drawing/2014/main" id="{0A0E7B2D-FDAD-E7AC-B7BB-7F9E2D420C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994" y="3686711"/>
            <a:ext cx="3155807" cy="2274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RTI Accelerates Autonomous and Electric Vehicle Innovation with First ...">
            <a:extLst>
              <a:ext uri="{FF2B5EF4-FFF2-40B4-BE49-F238E27FC236}">
                <a16:creationId xmlns:a16="http://schemas.microsoft.com/office/drawing/2014/main" id="{F3C7F33A-1E88-E583-153F-4F6A6CF96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882" y="236192"/>
            <a:ext cx="2993057" cy="184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50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©2024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73D329-AC8C-D34E-9376-B11C1C507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2" y="1220432"/>
            <a:ext cx="8042121" cy="2831177"/>
          </a:xfrm>
        </p:spPr>
        <p:txBody>
          <a:bodyPr>
            <a:normAutofit/>
          </a:bodyPr>
          <a:lstStyle/>
          <a:p>
            <a:r>
              <a:rPr lang="en-US" dirty="0"/>
              <a:t>Demonstrate using MBD to model, simulate and deploy an ADAS component communicating via VSS messages on DDS.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94B60B2-26FB-9809-23E0-78F6922A10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809" y="2295939"/>
            <a:ext cx="8692862" cy="3928343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7BD26E5B-B175-9EFE-B1DC-2F2D99BF7454}"/>
              </a:ext>
            </a:extLst>
          </p:cNvPr>
          <p:cNvSpPr/>
          <p:nvPr/>
        </p:nvSpPr>
        <p:spPr>
          <a:xfrm>
            <a:off x="7215809" y="3972097"/>
            <a:ext cx="3402603" cy="129713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40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4779B7E-1C9A-3342-B706-B4E8F8A5B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1402962-F9BF-724E-A13B-72CD3DD8C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Apps with a Middleware Interface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EC32E7A-6579-8E48-A9D4-C53F6FD92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©2024 COVESA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B649FE4-5BFF-284E-BA42-4D69186099A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5834162-3534-D24C-8ADA-88D64659A141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6E11C52-D916-5710-8330-E5C3A7C10F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Communication protocols</a:t>
            </a:r>
          </a:p>
          <a:p>
            <a:pPr lvl="1"/>
            <a:r>
              <a:rPr lang="en-US" dirty="0"/>
              <a:t>CAN, UDP, TCP </a:t>
            </a:r>
          </a:p>
          <a:p>
            <a:r>
              <a:rPr lang="en-US" dirty="0"/>
              <a:t>Middleware</a:t>
            </a:r>
          </a:p>
          <a:p>
            <a:pPr lvl="1"/>
            <a:r>
              <a:rPr lang="en-US" dirty="0"/>
              <a:t>ROS, DDS, SOME/IP</a:t>
            </a:r>
          </a:p>
          <a:p>
            <a:r>
              <a:rPr lang="en-US" dirty="0"/>
              <a:t>MBD allows you to:</a:t>
            </a:r>
          </a:p>
          <a:p>
            <a:pPr lvl="1"/>
            <a:r>
              <a:rPr lang="en-US" dirty="0"/>
              <a:t>Simulate with simulated network messages</a:t>
            </a:r>
          </a:p>
          <a:p>
            <a:pPr lvl="1"/>
            <a:r>
              <a:rPr lang="en-US" dirty="0"/>
              <a:t>Co-simulate with live network messages</a:t>
            </a:r>
          </a:p>
          <a:p>
            <a:pPr lvl="1"/>
            <a:r>
              <a:rPr lang="en-US" dirty="0"/>
              <a:t>Generate and deploy C/C++ code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DCBAA0-DEC8-D6F4-5539-53C9959CEF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9626" y="1071128"/>
            <a:ext cx="5110698" cy="206205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07A7FA1-EBE4-62FD-2351-2934629233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7613" y="3039588"/>
            <a:ext cx="4351537" cy="17162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86126D-86CA-CAA4-53F1-BC1CB25BF4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9866" y="4755844"/>
            <a:ext cx="7008729" cy="1541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51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E6F67B-B272-C961-7B2F-1C0799229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008A32A-D27B-387F-5B57-8BD595491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COVESA Vehicle Network Architecture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D029EA-2182-FD1D-13A7-AD3E9A50BE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DA9F32-8360-0566-2027-3066DA404C7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EF24D21-3C21-3F93-0F75-4138C1F5B2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VSS is network agnostic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AD97A13-2F40-F515-55F9-41BCADE71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4439" y="1506669"/>
            <a:ext cx="7806813" cy="468763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E4CD9F9-EC7C-7D9C-D35D-AC4229AEFD97}"/>
              </a:ext>
            </a:extLst>
          </p:cNvPr>
          <p:cNvSpPr/>
          <p:nvPr/>
        </p:nvSpPr>
        <p:spPr>
          <a:xfrm>
            <a:off x="8482039" y="3879252"/>
            <a:ext cx="1340387" cy="91888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763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E6F67B-B272-C961-7B2F-1C0799229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008A32A-D27B-387F-5B57-8BD595491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DDS Support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D029EA-2182-FD1D-13A7-AD3E9A50BE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DA9F32-8360-0566-2027-3066DA404C7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3FE0EA-0332-2039-9D36-203C714ECB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8395" y="2214683"/>
            <a:ext cx="5905500" cy="3314700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1946C5-AE24-3F7F-3132-96D9CB2242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679654"/>
              </p:ext>
            </p:extLst>
          </p:nvPr>
        </p:nvGraphicFramePr>
        <p:xfrm>
          <a:off x="200086" y="1800466"/>
          <a:ext cx="5667314" cy="3953733"/>
        </p:xfrm>
        <a:graphic>
          <a:graphicData uri="http://schemas.openxmlformats.org/drawingml/2006/table">
            <a:tbl>
              <a:tblPr bandRow="1">
                <a:tableStyleId>{B301B821-A1FF-4177-AEE7-76D212191A09}</a:tableStyleId>
              </a:tblPr>
              <a:tblGrid>
                <a:gridCol w="1045938">
                  <a:extLst>
                    <a:ext uri="{9D8B030D-6E8A-4147-A177-3AD203B41FA5}">
                      <a16:colId xmlns:a16="http://schemas.microsoft.com/office/drawing/2014/main" val="2245766727"/>
                    </a:ext>
                  </a:extLst>
                </a:gridCol>
                <a:gridCol w="4621376">
                  <a:extLst>
                    <a:ext uri="{9D8B030D-6E8A-4147-A177-3AD203B41FA5}">
                      <a16:colId xmlns:a16="http://schemas.microsoft.com/office/drawing/2014/main" val="496742195"/>
                    </a:ext>
                  </a:extLst>
                </a:gridCol>
              </a:tblGrid>
              <a:tr h="417016">
                <a:tc>
                  <a:txBody>
                    <a:bodyPr/>
                    <a:lstStyle/>
                    <a:p>
                      <a:r>
                        <a:rPr lang="en-US" sz="1600" dirty="0"/>
                        <a:t>For</a:t>
                      </a:r>
                      <a:endParaRPr lang="en-US" sz="1600" dirty="0"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System and algorithm engineers</a:t>
                      </a:r>
                      <a:endParaRPr lang="en-US" sz="16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3443967986"/>
                  </a:ext>
                </a:extLst>
              </a:tr>
              <a:tr h="670080">
                <a:tc>
                  <a:txBody>
                    <a:bodyPr/>
                    <a:lstStyle/>
                    <a:p>
                      <a:r>
                        <a:rPr lang="en-US" sz="1600" dirty="0"/>
                        <a:t>Who</a:t>
                      </a:r>
                      <a:endParaRPr lang="en-US" sz="1600" dirty="0"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/>
                        <a:t>Develop software for DDS (Data Distribution Service) based embedded systems</a:t>
                      </a:r>
                      <a:endParaRPr lang="en-US" sz="16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578532717"/>
                  </a:ext>
                </a:extLst>
              </a:tr>
              <a:tr h="2116341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Provides</a:t>
                      </a: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marL="285750" marR="457200" indent="-28575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Apps and blocks to model and simulate DDS software applications</a:t>
                      </a:r>
                    </a:p>
                    <a:p>
                      <a:pPr marL="285750" marR="457200" indent="-28575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DDS dictionary to manage DDS definitions</a:t>
                      </a:r>
                    </a:p>
                    <a:p>
                      <a:pPr marL="285750" marR="457200" lvl="0" indent="-28575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600" b="1" i="0" u="none" strike="noStrike" kern="1200" noProof="0" dirty="0">
                          <a:effectLst/>
                        </a:rPr>
                        <a:t>API to Import and Export DDS definitions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457200" lvl="0" indent="-28575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600" b="1" i="0" u="none" strike="noStrike" kern="1200" noProof="0" dirty="0">
                          <a:effectLst/>
                          <a:latin typeface="Arial"/>
                        </a:rPr>
                        <a:t>C++ production code generation with DDS APIs (with Embedded Coder) </a:t>
                      </a: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2942233079"/>
                  </a:ext>
                </a:extLst>
              </a:tr>
              <a:tr h="715283">
                <a:tc gridSpan="2"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DDS Blockset fully integrates with third-party DDS stacks </a:t>
                      </a:r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including RTI </a:t>
                      </a:r>
                      <a:r>
                        <a:rPr lang="en-US" sz="16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Connext</a:t>
                      </a:r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Cyclone DDS and </a:t>
                      </a:r>
                      <a:r>
                        <a:rPr lang="en-US" sz="16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eProsima</a:t>
                      </a:r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Fast DDS</a:t>
                      </a:r>
                    </a:p>
                  </a:txBody>
                  <a:tcPr marT="91440" marB="91440"/>
                </a:tc>
                <a:tc hMerge="1">
                  <a:txBody>
                    <a:bodyPr/>
                    <a:lstStyle/>
                    <a:p>
                      <a:pPr marL="285750" marR="457200" lvl="0" indent="-28575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endParaRPr lang="en-US" sz="1600" b="0" i="0" u="none" strike="noStrike" kern="1200" noProof="0" dirty="0">
                        <a:effectLst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549008826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0BCF72DD-F11B-057C-4A86-AFE995E3BCFE}"/>
              </a:ext>
            </a:extLst>
          </p:cNvPr>
          <p:cNvSpPr/>
          <p:nvPr/>
        </p:nvSpPr>
        <p:spPr>
          <a:xfrm>
            <a:off x="10418994" y="2138942"/>
            <a:ext cx="1444901" cy="80090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41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E6F67B-B272-C961-7B2F-1C0799229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008A32A-D27B-387F-5B57-8BD595491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Layered Software Architecture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D029EA-2182-FD1D-13A7-AD3E9A50BE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DA9F32-8360-0566-2027-3066DA404C7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EF24D21-3C21-3F93-0F75-4138C1F5B2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4" y="1220432"/>
            <a:ext cx="3034402" cy="4285459"/>
          </a:xfrm>
        </p:spPr>
        <p:txBody>
          <a:bodyPr/>
          <a:lstStyle/>
          <a:p>
            <a:r>
              <a:rPr lang="en-US" dirty="0"/>
              <a:t>Application generated from Simulink® model</a:t>
            </a:r>
          </a:p>
          <a:p>
            <a:r>
              <a:rPr lang="en-US" dirty="0"/>
              <a:t>Middleware implemented in 3</a:t>
            </a:r>
            <a:r>
              <a:rPr lang="en-US" baseline="30000" dirty="0"/>
              <a:t>rd</a:t>
            </a:r>
            <a:r>
              <a:rPr lang="en-US" dirty="0"/>
              <a:t> party libraries</a:t>
            </a:r>
          </a:p>
          <a:p>
            <a:r>
              <a:rPr lang="en-US" dirty="0"/>
              <a:t>Code from Simulink® model links to 3</a:t>
            </a:r>
            <a:r>
              <a:rPr lang="en-US" baseline="30000" dirty="0"/>
              <a:t>rd</a:t>
            </a:r>
            <a:r>
              <a:rPr lang="en-US" dirty="0"/>
              <a:t> party middleware libraries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3310FC-7702-2FC8-6CBD-80F48A8BE6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043" y="1164702"/>
            <a:ext cx="5782884" cy="4960053"/>
          </a:xfrm>
          <a:prstGeom prst="rect">
            <a:avLst/>
          </a:prstGeom>
        </p:spPr>
      </p:pic>
      <p:sp>
        <p:nvSpPr>
          <p:cNvPr id="4" name="Left Brace 3">
            <a:extLst>
              <a:ext uri="{FF2B5EF4-FFF2-40B4-BE49-F238E27FC236}">
                <a16:creationId xmlns:a16="http://schemas.microsoft.com/office/drawing/2014/main" id="{B6805A29-F61F-F68A-A6E6-009386275A9B}"/>
              </a:ext>
            </a:extLst>
          </p:cNvPr>
          <p:cNvSpPr/>
          <p:nvPr/>
        </p:nvSpPr>
        <p:spPr>
          <a:xfrm>
            <a:off x="5752165" y="1857555"/>
            <a:ext cx="313115" cy="1905000"/>
          </a:xfrm>
          <a:prstGeom prst="leftBrac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97BE88-FE53-602F-62E8-ED7BC4346C0D}"/>
              </a:ext>
            </a:extLst>
          </p:cNvPr>
          <p:cNvSpPr txBox="1"/>
          <p:nvPr/>
        </p:nvSpPr>
        <p:spPr>
          <a:xfrm>
            <a:off x="3091070" y="2238555"/>
            <a:ext cx="32634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RTI </a:t>
            </a:r>
            <a:r>
              <a:rPr lang="en-US" sz="3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Connext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DDS Libraries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See the source image">
            <a:extLst>
              <a:ext uri="{FF2B5EF4-FFF2-40B4-BE49-F238E27FC236}">
                <a16:creationId xmlns:a16="http://schemas.microsoft.com/office/drawing/2014/main" id="{06C1A558-EF59-ED84-A676-C7881AC1D8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396" y="1057453"/>
            <a:ext cx="876302" cy="876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Left Brace 10">
            <a:extLst>
              <a:ext uri="{FF2B5EF4-FFF2-40B4-BE49-F238E27FC236}">
                <a16:creationId xmlns:a16="http://schemas.microsoft.com/office/drawing/2014/main" id="{4DEF3129-4CED-D220-A3FE-EB021F7520C1}"/>
              </a:ext>
            </a:extLst>
          </p:cNvPr>
          <p:cNvSpPr/>
          <p:nvPr/>
        </p:nvSpPr>
        <p:spPr>
          <a:xfrm>
            <a:off x="5737338" y="1247955"/>
            <a:ext cx="313115" cy="457200"/>
          </a:xfrm>
          <a:prstGeom prst="leftBrac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598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640AFB-92F7-60EC-941F-3C65457A4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F26F8BB-1539-D793-966D-B1DA21616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Workflow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ADBEAC-973F-48CC-41B7-B817860B9F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2ED96E-8F36-703A-8B3C-196AC854A7A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2D8EE73-BC65-C1ED-2F47-BFA18C39C0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9568" y="993351"/>
            <a:ext cx="1776991" cy="13589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43E6D6-4C62-1BFE-0959-838DD12904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3079" y="4166533"/>
            <a:ext cx="4640473" cy="7293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B2B18D-D6E4-C010-3894-40308D6186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8250" y="2593388"/>
            <a:ext cx="3032638" cy="12669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9383F95-020E-F279-AC7D-75E70AC5802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772133" y="2964020"/>
            <a:ext cx="1295400" cy="1295400"/>
          </a:xfrm>
          <a:prstGeom prst="rect">
            <a:avLst/>
          </a:prstGeom>
        </p:spPr>
      </p:pic>
      <p:pic>
        <p:nvPicPr>
          <p:cNvPr id="14" name="Picture 13" descr="A picture containing bottle, mug, room&#10;&#10;Description automatically generated">
            <a:extLst>
              <a:ext uri="{FF2B5EF4-FFF2-40B4-BE49-F238E27FC236}">
                <a16:creationId xmlns:a16="http://schemas.microsoft.com/office/drawing/2014/main" id="{88F79AE4-E8E2-4467-75FE-A2B2C9195B7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1512551" y="4411578"/>
            <a:ext cx="1109963" cy="817667"/>
          </a:xfrm>
          <a:prstGeom prst="rect">
            <a:avLst/>
          </a:prstGeom>
        </p:spPr>
      </p:pic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FC65E54A-25E9-1995-E1A3-7588829174A6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72133" y="3591908"/>
            <a:ext cx="740418" cy="1208692"/>
          </a:xfrm>
          <a:prstGeom prst="curvedConnector3">
            <a:avLst>
              <a:gd name="adj1" fmla="val -35814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C4695723-F30C-471B-44F4-26A97F87A222}"/>
              </a:ext>
            </a:extLst>
          </p:cNvPr>
          <p:cNvCxnSpPr>
            <a:cxnSpLocks/>
            <a:stCxn id="14" idx="3"/>
            <a:endCxn id="13" idx="3"/>
          </p:cNvCxnSpPr>
          <p:nvPr/>
        </p:nvCxnSpPr>
        <p:spPr>
          <a:xfrm flipH="1" flipV="1">
            <a:off x="2067533" y="3611720"/>
            <a:ext cx="554981" cy="1208692"/>
          </a:xfrm>
          <a:prstGeom prst="curvedConnector3">
            <a:avLst>
              <a:gd name="adj1" fmla="val -41191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2102D97-ADC6-4545-A8E4-835E449346FB}"/>
              </a:ext>
            </a:extLst>
          </p:cNvPr>
          <p:cNvSpPr txBox="1"/>
          <p:nvPr/>
        </p:nvSpPr>
        <p:spPr>
          <a:xfrm>
            <a:off x="510971" y="5265572"/>
            <a:ext cx="29830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itchFamily="34" charset="0"/>
                <a:cs typeface="Arial" pitchFamily="34" charset="0"/>
              </a:rPr>
              <a:t>Define/convert VSS messages to IDL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E12FAC-BA83-EE04-3070-59D5C557F60F}"/>
              </a:ext>
            </a:extLst>
          </p:cNvPr>
          <p:cNvSpPr txBox="1"/>
          <p:nvPr/>
        </p:nvSpPr>
        <p:spPr>
          <a:xfrm>
            <a:off x="-46533" y="4285136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itchFamily="34" charset="0"/>
                <a:cs typeface="Arial" pitchFamily="34" charset="0"/>
              </a:rPr>
              <a:t>Creates</a:t>
            </a:r>
            <a:endParaRPr lang="en-US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99654D-4FAD-C5FA-5EFC-374B7E2D8A7C}"/>
              </a:ext>
            </a:extLst>
          </p:cNvPr>
          <p:cNvSpPr txBox="1"/>
          <p:nvPr/>
        </p:nvSpPr>
        <p:spPr>
          <a:xfrm>
            <a:off x="2002945" y="3998177"/>
            <a:ext cx="9393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latin typeface="Arial" pitchFamily="34" charset="0"/>
                <a:cs typeface="Arial" pitchFamily="34" charset="0"/>
              </a:rPr>
              <a:t>From central repo</a:t>
            </a:r>
          </a:p>
        </p:txBody>
      </p:sp>
      <p:sp>
        <p:nvSpPr>
          <p:cNvPr id="20" name="Cylinder 19">
            <a:extLst>
              <a:ext uri="{FF2B5EF4-FFF2-40B4-BE49-F238E27FC236}">
                <a16:creationId xmlns:a16="http://schemas.microsoft.com/office/drawing/2014/main" id="{E3CB36C0-94C3-7334-79B5-338EEA6E673D}"/>
              </a:ext>
            </a:extLst>
          </p:cNvPr>
          <p:cNvSpPr/>
          <p:nvPr/>
        </p:nvSpPr>
        <p:spPr>
          <a:xfrm>
            <a:off x="3684462" y="2722361"/>
            <a:ext cx="1156655" cy="990599"/>
          </a:xfrm>
          <a:prstGeom prst="ca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Arial" pitchFamily="34" charset="0"/>
                <a:cs typeface="Arial" pitchFamily="34" charset="0"/>
              </a:rPr>
              <a:t>Simulink</a:t>
            </a:r>
          </a:p>
          <a:p>
            <a:pPr algn="ctr"/>
            <a:r>
              <a:rPr lang="en-US" sz="1400" b="1" dirty="0">
                <a:latin typeface="Arial" pitchFamily="34" charset="0"/>
                <a:cs typeface="Arial" pitchFamily="34" charset="0"/>
              </a:rPr>
              <a:t>Data</a:t>
            </a:r>
          </a:p>
          <a:p>
            <a:pPr algn="ctr"/>
            <a:r>
              <a:rPr lang="en-US" sz="1400" b="1" dirty="0">
                <a:latin typeface="Arial" pitchFamily="34" charset="0"/>
                <a:cs typeface="Arial" pitchFamily="34" charset="0"/>
              </a:rPr>
              <a:t>Dictionary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06FCB80-69E5-CEA0-DBF9-0B25EDCEA63B}"/>
              </a:ext>
            </a:extLst>
          </p:cNvPr>
          <p:cNvCxnSpPr>
            <a:cxnSpLocks/>
          </p:cNvCxnSpPr>
          <p:nvPr/>
        </p:nvCxnSpPr>
        <p:spPr>
          <a:xfrm>
            <a:off x="2404810" y="3256867"/>
            <a:ext cx="114317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7AF22E4-F954-D145-31BA-A4E90BE5A501}"/>
              </a:ext>
            </a:extLst>
          </p:cNvPr>
          <p:cNvSpPr txBox="1"/>
          <p:nvPr/>
        </p:nvSpPr>
        <p:spPr>
          <a:xfrm>
            <a:off x="2510502" y="2811170"/>
            <a:ext cx="909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Import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ACF3953-4484-4292-A3A2-A9ACBE353F67}"/>
              </a:ext>
            </a:extLst>
          </p:cNvPr>
          <p:cNvCxnSpPr>
            <a:cxnSpLocks/>
          </p:cNvCxnSpPr>
          <p:nvPr/>
        </p:nvCxnSpPr>
        <p:spPr>
          <a:xfrm>
            <a:off x="4863653" y="3226843"/>
            <a:ext cx="68855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55E812F-0CBD-A042-7D5E-9E509454AEB2}"/>
              </a:ext>
            </a:extLst>
          </p:cNvPr>
          <p:cNvCxnSpPr>
            <a:cxnSpLocks/>
          </p:cNvCxnSpPr>
          <p:nvPr/>
        </p:nvCxnSpPr>
        <p:spPr>
          <a:xfrm>
            <a:off x="8581844" y="3206055"/>
            <a:ext cx="1294459" cy="52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E5BF57F-31EC-F6FD-3199-0C98A044A540}"/>
              </a:ext>
            </a:extLst>
          </p:cNvPr>
          <p:cNvSpPr txBox="1"/>
          <p:nvPr/>
        </p:nvSpPr>
        <p:spPr>
          <a:xfrm>
            <a:off x="8576450" y="2743200"/>
            <a:ext cx="12522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Generate</a:t>
            </a:r>
          </a:p>
        </p:txBody>
      </p:sp>
      <p:sp>
        <p:nvSpPr>
          <p:cNvPr id="26" name="Flowchart: Multidocument 25">
            <a:extLst>
              <a:ext uri="{FF2B5EF4-FFF2-40B4-BE49-F238E27FC236}">
                <a16:creationId xmlns:a16="http://schemas.microsoft.com/office/drawing/2014/main" id="{566CC4E4-C8C5-B43D-24B2-25E01D4D1BB3}"/>
              </a:ext>
            </a:extLst>
          </p:cNvPr>
          <p:cNvSpPr/>
          <p:nvPr/>
        </p:nvSpPr>
        <p:spPr>
          <a:xfrm>
            <a:off x="9894784" y="2441317"/>
            <a:ext cx="1294459" cy="1753816"/>
          </a:xfrm>
          <a:prstGeom prst="flowChartMultidocumen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26" descr="A picture containing drawing&#10;&#10;Description automatically generated">
            <a:extLst>
              <a:ext uri="{FF2B5EF4-FFF2-40B4-BE49-F238E27FC236}">
                <a16:creationId xmlns:a16="http://schemas.microsoft.com/office/drawing/2014/main" id="{6E195E73-83B9-FB0C-C4A8-2249FD01F8F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10353867" y="2876627"/>
            <a:ext cx="524909" cy="55157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1E21C08-6A1D-8E82-F6A9-25FED216A265}"/>
              </a:ext>
            </a:extLst>
          </p:cNvPr>
          <p:cNvSpPr txBox="1"/>
          <p:nvPr/>
        </p:nvSpPr>
        <p:spPr>
          <a:xfrm>
            <a:off x="10897540" y="3942133"/>
            <a:ext cx="129446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XML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+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Vendor support</a:t>
            </a:r>
          </a:p>
        </p:txBody>
      </p:sp>
      <p:sp>
        <p:nvSpPr>
          <p:cNvPr id="29" name="Arrow: Up-Down 28">
            <a:extLst>
              <a:ext uri="{FF2B5EF4-FFF2-40B4-BE49-F238E27FC236}">
                <a16:creationId xmlns:a16="http://schemas.microsoft.com/office/drawing/2014/main" id="{FBEEF61D-28BB-D2F2-6EAD-5C41654A7D39}"/>
              </a:ext>
            </a:extLst>
          </p:cNvPr>
          <p:cNvSpPr/>
          <p:nvPr/>
        </p:nvSpPr>
        <p:spPr>
          <a:xfrm>
            <a:off x="4164605" y="2349305"/>
            <a:ext cx="231794" cy="329813"/>
          </a:xfrm>
          <a:prstGeom prst="up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1121C7B-4419-4ED3-B2D1-FE04BF2E1CF9}"/>
              </a:ext>
            </a:extLst>
          </p:cNvPr>
          <p:cNvSpPr txBox="1"/>
          <p:nvPr/>
        </p:nvSpPr>
        <p:spPr>
          <a:xfrm>
            <a:off x="3823009" y="1817269"/>
            <a:ext cx="1108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latin typeface="Arial" pitchFamily="34" charset="0"/>
                <a:cs typeface="Arial" pitchFamily="34" charset="0"/>
              </a:rPr>
              <a:t>DDS UI</a:t>
            </a:r>
          </a:p>
        </p:txBody>
      </p:sp>
      <p:sp>
        <p:nvSpPr>
          <p:cNvPr id="31" name="Arrow: Left-Right 30">
            <a:extLst>
              <a:ext uri="{FF2B5EF4-FFF2-40B4-BE49-F238E27FC236}">
                <a16:creationId xmlns:a16="http://schemas.microsoft.com/office/drawing/2014/main" id="{22159927-0AB5-ED5D-259C-8D7F21F6D0A9}"/>
              </a:ext>
            </a:extLst>
          </p:cNvPr>
          <p:cNvSpPr/>
          <p:nvPr/>
        </p:nvSpPr>
        <p:spPr>
          <a:xfrm>
            <a:off x="9202583" y="5223933"/>
            <a:ext cx="2793846" cy="832839"/>
          </a:xfrm>
          <a:prstGeom prst="leftRightArrow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>
                <a:latin typeface="Arial"/>
                <a:cs typeface="Arial"/>
              </a:rPr>
              <a:t>DDS Databus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D71C899-594B-E2B8-D4CF-535B569BAD7D}"/>
              </a:ext>
            </a:extLst>
          </p:cNvPr>
          <p:cNvCxnSpPr>
            <a:cxnSpLocks/>
          </p:cNvCxnSpPr>
          <p:nvPr/>
        </p:nvCxnSpPr>
        <p:spPr>
          <a:xfrm>
            <a:off x="10189514" y="4195133"/>
            <a:ext cx="0" cy="10704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C1F1FBB-5C16-91A5-59D6-546B0D1C628F}"/>
              </a:ext>
            </a:extLst>
          </p:cNvPr>
          <p:cNvSpPr txBox="1"/>
          <p:nvPr/>
        </p:nvSpPr>
        <p:spPr>
          <a:xfrm>
            <a:off x="9138551" y="4553098"/>
            <a:ext cx="984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Deploy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9BDA1B2-1D5B-6EB6-F5C0-3A92A45A2A5B}"/>
              </a:ext>
            </a:extLst>
          </p:cNvPr>
          <p:cNvSpPr/>
          <p:nvPr/>
        </p:nvSpPr>
        <p:spPr>
          <a:xfrm>
            <a:off x="2771482" y="3312343"/>
            <a:ext cx="341596" cy="30951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D824053-AF75-8986-92FC-2B9F667E5FB9}"/>
              </a:ext>
            </a:extLst>
          </p:cNvPr>
          <p:cNvSpPr/>
          <p:nvPr/>
        </p:nvSpPr>
        <p:spPr>
          <a:xfrm>
            <a:off x="4114800" y="1066147"/>
            <a:ext cx="341596" cy="30951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Arial" pitchFamily="34" charset="0"/>
                <a:cs typeface="Arial" pitchFamily="34" charset="0"/>
              </a:rPr>
              <a:t>2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12B54495-7B83-6587-3268-D97B465D049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72200" y="785405"/>
            <a:ext cx="1246918" cy="1728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id="{A524943C-5E83-A958-BB29-2F9110FCD36C}"/>
              </a:ext>
            </a:extLst>
          </p:cNvPr>
          <p:cNvSpPr/>
          <p:nvPr/>
        </p:nvSpPr>
        <p:spPr>
          <a:xfrm>
            <a:off x="5547258" y="2286564"/>
            <a:ext cx="341596" cy="30951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A296D43-8F9B-995D-EF26-2EB03AC31183}"/>
              </a:ext>
            </a:extLst>
          </p:cNvPr>
          <p:cNvCxnSpPr>
            <a:stCxn id="37" idx="4"/>
          </p:cNvCxnSpPr>
          <p:nvPr/>
        </p:nvCxnSpPr>
        <p:spPr>
          <a:xfrm>
            <a:off x="5718056" y="2596077"/>
            <a:ext cx="48044" cy="5563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C9AD2D4-DEE0-B73D-277F-96BFFF25AA16}"/>
              </a:ext>
            </a:extLst>
          </p:cNvPr>
          <p:cNvCxnSpPr>
            <a:cxnSpLocks/>
            <a:stCxn id="37" idx="7"/>
          </p:cNvCxnSpPr>
          <p:nvPr/>
        </p:nvCxnSpPr>
        <p:spPr>
          <a:xfrm flipV="1">
            <a:off x="5838828" y="1637634"/>
            <a:ext cx="538304" cy="6942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F220FC83-11B7-387F-5A6E-5B358DDDBD98}"/>
              </a:ext>
            </a:extLst>
          </p:cNvPr>
          <p:cNvSpPr/>
          <p:nvPr/>
        </p:nvSpPr>
        <p:spPr>
          <a:xfrm>
            <a:off x="6294558" y="4365225"/>
            <a:ext cx="341596" cy="30951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1B97055-0C26-DF4E-65B5-9C539948D741}"/>
              </a:ext>
            </a:extLst>
          </p:cNvPr>
          <p:cNvSpPr/>
          <p:nvPr/>
        </p:nvSpPr>
        <p:spPr>
          <a:xfrm>
            <a:off x="8901355" y="2562803"/>
            <a:ext cx="341596" cy="30951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342A98C-10E7-AE16-3608-5205F6A60216}"/>
              </a:ext>
            </a:extLst>
          </p:cNvPr>
          <p:cNvSpPr/>
          <p:nvPr/>
        </p:nvSpPr>
        <p:spPr>
          <a:xfrm>
            <a:off x="9438582" y="4338323"/>
            <a:ext cx="341596" cy="30951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Arial" pitchFamily="34" charset="0"/>
                <a:cs typeface="Arial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882608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 animBg="1"/>
      <p:bldP spid="22" grpId="0"/>
      <p:bldP spid="25" grpId="0"/>
      <p:bldP spid="26" grpId="0" animBg="1"/>
      <p:bldP spid="28" grpId="0"/>
      <p:bldP spid="29" grpId="0" animBg="1"/>
      <p:bldP spid="30" grpId="0"/>
      <p:bldP spid="31" grpId="0" animBg="1"/>
      <p:bldP spid="33" grpId="0"/>
      <p:bldP spid="34" grpId="0" animBg="1"/>
      <p:bldP spid="35" grpId="0" animBg="1"/>
      <p:bldP spid="37" grpId="0" animBg="1"/>
      <p:bldP spid="40" grpId="0" animBg="1"/>
      <p:bldP spid="41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D32E681-A811-8E01-47F8-93554DE14B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74" y="987972"/>
            <a:ext cx="10523809" cy="519047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640AFB-92F7-60EC-941F-3C65457A4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F26F8BB-1539-D793-966D-B1DA21616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VSS Messages in Simulink Data Dictionary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ADBEAC-973F-48CC-41B7-B817860B9F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2ED96E-8F36-703A-8B3C-196AC854A7A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25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9F1C01-C227-5017-C289-25460AEDE7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0518" y="1206635"/>
            <a:ext cx="5780008" cy="2676238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1612D15-E6F0-FC46-A93A-A5754405EBF5}"/>
              </a:ext>
            </a:extLst>
          </p:cNvPr>
          <p:cNvCxnSpPr/>
          <p:nvPr/>
        </p:nvCxnSpPr>
        <p:spPr>
          <a:xfrm flipH="1">
            <a:off x="2783245" y="3647768"/>
            <a:ext cx="3833865" cy="191729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837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15296</TotalTime>
  <Words>942</Words>
  <Application>Microsoft Office PowerPoint</Application>
  <PresentationFormat>Widescreen</PresentationFormat>
  <Paragraphs>190</Paragraphs>
  <Slides>19</Slides>
  <Notes>12</Notes>
  <HiddenSlides>1</HiddenSlides>
  <MMClips>4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Arial Narrow</vt:lpstr>
      <vt:lpstr>Calibri</vt:lpstr>
      <vt:lpstr>Segoe UI</vt:lpstr>
      <vt:lpstr>Segoe UI Semibold</vt:lpstr>
      <vt:lpstr>System Font Regular</vt:lpstr>
      <vt:lpstr>Wingdings</vt:lpstr>
      <vt:lpstr>Office Theme</vt:lpstr>
      <vt:lpstr>Using MBD for COVESA</vt:lpstr>
      <vt:lpstr>Intro</vt:lpstr>
      <vt:lpstr>Intro</vt:lpstr>
      <vt:lpstr>Developing Apps with a Middleware Interface</vt:lpstr>
      <vt:lpstr>COVESA Vehicle Network Architecture</vt:lpstr>
      <vt:lpstr>DDS Support</vt:lpstr>
      <vt:lpstr>Layered Software Architecture</vt:lpstr>
      <vt:lpstr>User Workflow</vt:lpstr>
      <vt:lpstr>VSS Messages in Simulink Data Dictionary</vt:lpstr>
      <vt:lpstr>Demo</vt:lpstr>
      <vt:lpstr>Simulink Model with COVESA VSS Messages</vt:lpstr>
      <vt:lpstr>Lane Keeping Assistant</vt:lpstr>
      <vt:lpstr>Lane Keeping Assist with VSS Messages</vt:lpstr>
      <vt:lpstr>Deploy LKA Controller application</vt:lpstr>
      <vt:lpstr>MathWorks is Collaborating with the Ecosystem to Mature the Tooling for Software Defined Vehicle Development</vt:lpstr>
      <vt:lpstr>Background</vt:lpstr>
      <vt:lpstr>Section Title</vt:lpstr>
      <vt:lpstr>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Mark McBroom</cp:lastModifiedBy>
  <cp:revision>49</cp:revision>
  <dcterms:created xsi:type="dcterms:W3CDTF">2021-09-21T14:14:34Z</dcterms:created>
  <dcterms:modified xsi:type="dcterms:W3CDTF">2024-09-26T11:26:02Z</dcterms:modified>
</cp:coreProperties>
</file>